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5"/>
  </p:notesMasterIdLst>
  <p:sldIdLst>
    <p:sldId id="256" r:id="rId2"/>
    <p:sldId id="326" r:id="rId3"/>
    <p:sldId id="366" r:id="rId4"/>
    <p:sldId id="367" r:id="rId5"/>
    <p:sldId id="368" r:id="rId6"/>
    <p:sldId id="369" r:id="rId7"/>
    <p:sldId id="370" r:id="rId8"/>
    <p:sldId id="371" r:id="rId9"/>
    <p:sldId id="372" r:id="rId10"/>
    <p:sldId id="328" r:id="rId11"/>
    <p:sldId id="374" r:id="rId12"/>
    <p:sldId id="377" r:id="rId13"/>
    <p:sldId id="380" r:id="rId14"/>
    <p:sldId id="382" r:id="rId15"/>
    <p:sldId id="373" r:id="rId16"/>
    <p:sldId id="387" r:id="rId17"/>
    <p:sldId id="386" r:id="rId18"/>
    <p:sldId id="452" r:id="rId19"/>
    <p:sldId id="389" r:id="rId20"/>
    <p:sldId id="390" r:id="rId21"/>
    <p:sldId id="388" r:id="rId22"/>
    <p:sldId id="392" r:id="rId23"/>
    <p:sldId id="395" r:id="rId24"/>
    <p:sldId id="385" r:id="rId25"/>
    <p:sldId id="397" r:id="rId26"/>
    <p:sldId id="399" r:id="rId27"/>
    <p:sldId id="398" r:id="rId28"/>
    <p:sldId id="400" r:id="rId29"/>
    <p:sldId id="396" r:id="rId30"/>
    <p:sldId id="329" r:id="rId31"/>
    <p:sldId id="331" r:id="rId32"/>
    <p:sldId id="332" r:id="rId33"/>
    <p:sldId id="364" r:id="rId34"/>
    <p:sldId id="330" r:id="rId35"/>
    <p:sldId id="401" r:id="rId36"/>
    <p:sldId id="402" r:id="rId37"/>
    <p:sldId id="403" r:id="rId38"/>
    <p:sldId id="404" r:id="rId39"/>
    <p:sldId id="405" r:id="rId40"/>
    <p:sldId id="453" r:id="rId41"/>
    <p:sldId id="454" r:id="rId42"/>
    <p:sldId id="365" r:id="rId43"/>
    <p:sldId id="406" r:id="rId44"/>
    <p:sldId id="407" r:id="rId45"/>
    <p:sldId id="408" r:id="rId46"/>
    <p:sldId id="409" r:id="rId47"/>
    <p:sldId id="279" r:id="rId48"/>
    <p:sldId id="334" r:id="rId49"/>
    <p:sldId id="335" r:id="rId50"/>
    <p:sldId id="336" r:id="rId51"/>
    <p:sldId id="337" r:id="rId52"/>
    <p:sldId id="338" r:id="rId53"/>
    <p:sldId id="339" r:id="rId54"/>
    <p:sldId id="340" r:id="rId55"/>
    <p:sldId id="341" r:id="rId56"/>
    <p:sldId id="342" r:id="rId57"/>
    <p:sldId id="343" r:id="rId58"/>
    <p:sldId id="344" r:id="rId59"/>
    <p:sldId id="448" r:id="rId60"/>
    <p:sldId id="449" r:id="rId61"/>
    <p:sldId id="450" r:id="rId62"/>
    <p:sldId id="451" r:id="rId63"/>
    <p:sldId id="345" r:id="rId64"/>
    <p:sldId id="347" r:id="rId65"/>
    <p:sldId id="346" r:id="rId66"/>
    <p:sldId id="348" r:id="rId67"/>
    <p:sldId id="349" r:id="rId68"/>
    <p:sldId id="426" r:id="rId69"/>
    <p:sldId id="427" r:id="rId70"/>
    <p:sldId id="445" r:id="rId71"/>
    <p:sldId id="446" r:id="rId72"/>
    <p:sldId id="447" r:id="rId73"/>
    <p:sldId id="350" r:id="rId74"/>
    <p:sldId id="352" r:id="rId75"/>
    <p:sldId id="353" r:id="rId76"/>
    <p:sldId id="638" r:id="rId77"/>
    <p:sldId id="359" r:id="rId78"/>
    <p:sldId id="360" r:id="rId79"/>
    <p:sldId id="361" r:id="rId80"/>
    <p:sldId id="363" r:id="rId81"/>
    <p:sldId id="362" r:id="rId82"/>
    <p:sldId id="333" r:id="rId83"/>
    <p:sldId id="422" r:id="rId84"/>
    <p:sldId id="423" r:id="rId85"/>
    <p:sldId id="424" r:id="rId86"/>
    <p:sldId id="425" r:id="rId87"/>
    <p:sldId id="639" r:id="rId88"/>
    <p:sldId id="455" r:id="rId89"/>
    <p:sldId id="457" r:id="rId90"/>
    <p:sldId id="456" r:id="rId91"/>
    <p:sldId id="472" r:id="rId92"/>
    <p:sldId id="458" r:id="rId93"/>
    <p:sldId id="473" r:id="rId94"/>
    <p:sldId id="459" r:id="rId95"/>
    <p:sldId id="474" r:id="rId96"/>
    <p:sldId id="460" r:id="rId97"/>
    <p:sldId id="475" r:id="rId98"/>
    <p:sldId id="461" r:id="rId99"/>
    <p:sldId id="476" r:id="rId100"/>
    <p:sldId id="462" r:id="rId101"/>
    <p:sldId id="477" r:id="rId102"/>
    <p:sldId id="463" r:id="rId103"/>
    <p:sldId id="478" r:id="rId104"/>
    <p:sldId id="464" r:id="rId105"/>
    <p:sldId id="479" r:id="rId106"/>
    <p:sldId id="465" r:id="rId107"/>
    <p:sldId id="480" r:id="rId108"/>
    <p:sldId id="466" r:id="rId109"/>
    <p:sldId id="481" r:id="rId110"/>
    <p:sldId id="467" r:id="rId111"/>
    <p:sldId id="482" r:id="rId112"/>
    <p:sldId id="483" r:id="rId113"/>
    <p:sldId id="468" r:id="rId114"/>
    <p:sldId id="469" r:id="rId115"/>
    <p:sldId id="484" r:id="rId116"/>
    <p:sldId id="470" r:id="rId117"/>
    <p:sldId id="485" r:id="rId118"/>
    <p:sldId id="471" r:id="rId119"/>
    <p:sldId id="486" r:id="rId120"/>
    <p:sldId id="487" r:id="rId121"/>
    <p:sldId id="489" r:id="rId122"/>
    <p:sldId id="491" r:id="rId123"/>
    <p:sldId id="492" r:id="rId124"/>
    <p:sldId id="493" r:id="rId125"/>
    <p:sldId id="503" r:id="rId126"/>
    <p:sldId id="504" r:id="rId127"/>
    <p:sldId id="500" r:id="rId128"/>
    <p:sldId id="494" r:id="rId129"/>
    <p:sldId id="501" r:id="rId130"/>
    <p:sldId id="505" r:id="rId131"/>
    <p:sldId id="502" r:id="rId132"/>
    <p:sldId id="508" r:id="rId133"/>
    <p:sldId id="509" r:id="rId134"/>
    <p:sldId id="510" r:id="rId135"/>
    <p:sldId id="511" r:id="rId136"/>
    <p:sldId id="506" r:id="rId137"/>
    <p:sldId id="507" r:id="rId138"/>
    <p:sldId id="512" r:id="rId139"/>
    <p:sldId id="513" r:id="rId140"/>
    <p:sldId id="514" r:id="rId141"/>
    <p:sldId id="515" r:id="rId142"/>
    <p:sldId id="516" r:id="rId143"/>
    <p:sldId id="517" r:id="rId144"/>
    <p:sldId id="518" r:id="rId145"/>
    <p:sldId id="519" r:id="rId146"/>
    <p:sldId id="520" r:id="rId147"/>
    <p:sldId id="521" r:id="rId148"/>
    <p:sldId id="522" r:id="rId149"/>
    <p:sldId id="523" r:id="rId150"/>
    <p:sldId id="524" r:id="rId151"/>
    <p:sldId id="525" r:id="rId152"/>
    <p:sldId id="526" r:id="rId153"/>
    <p:sldId id="527" r:id="rId154"/>
    <p:sldId id="528" r:id="rId155"/>
    <p:sldId id="529" r:id="rId156"/>
    <p:sldId id="530" r:id="rId157"/>
    <p:sldId id="531" r:id="rId158"/>
    <p:sldId id="532" r:id="rId159"/>
    <p:sldId id="533" r:id="rId160"/>
    <p:sldId id="534" r:id="rId161"/>
    <p:sldId id="535" r:id="rId162"/>
    <p:sldId id="536" r:id="rId163"/>
    <p:sldId id="537" r:id="rId164"/>
    <p:sldId id="538" r:id="rId165"/>
    <p:sldId id="539" r:id="rId166"/>
    <p:sldId id="540" r:id="rId167"/>
    <p:sldId id="541" r:id="rId168"/>
    <p:sldId id="542" r:id="rId169"/>
    <p:sldId id="543" r:id="rId170"/>
    <p:sldId id="544" r:id="rId171"/>
    <p:sldId id="545" r:id="rId172"/>
    <p:sldId id="546" r:id="rId173"/>
    <p:sldId id="547" r:id="rId174"/>
    <p:sldId id="548" r:id="rId175"/>
    <p:sldId id="549" r:id="rId176"/>
    <p:sldId id="550" r:id="rId177"/>
    <p:sldId id="551" r:id="rId178"/>
    <p:sldId id="552" r:id="rId179"/>
    <p:sldId id="553" r:id="rId180"/>
    <p:sldId id="554" r:id="rId181"/>
    <p:sldId id="555" r:id="rId182"/>
    <p:sldId id="556" r:id="rId183"/>
    <p:sldId id="557" r:id="rId184"/>
    <p:sldId id="558" r:id="rId185"/>
    <p:sldId id="559" r:id="rId186"/>
    <p:sldId id="560" r:id="rId187"/>
    <p:sldId id="561" r:id="rId188"/>
    <p:sldId id="562" r:id="rId189"/>
    <p:sldId id="563" r:id="rId190"/>
    <p:sldId id="564" r:id="rId191"/>
    <p:sldId id="565" r:id="rId192"/>
    <p:sldId id="566" r:id="rId193"/>
    <p:sldId id="567" r:id="rId194"/>
    <p:sldId id="568" r:id="rId195"/>
    <p:sldId id="569" r:id="rId196"/>
    <p:sldId id="570" r:id="rId197"/>
    <p:sldId id="571" r:id="rId198"/>
    <p:sldId id="572" r:id="rId199"/>
    <p:sldId id="573" r:id="rId200"/>
    <p:sldId id="574" r:id="rId201"/>
    <p:sldId id="575" r:id="rId202"/>
    <p:sldId id="576" r:id="rId203"/>
    <p:sldId id="577" r:id="rId204"/>
    <p:sldId id="578" r:id="rId205"/>
    <p:sldId id="579" r:id="rId206"/>
    <p:sldId id="580" r:id="rId207"/>
    <p:sldId id="581" r:id="rId208"/>
    <p:sldId id="582" r:id="rId209"/>
    <p:sldId id="583" r:id="rId210"/>
    <p:sldId id="584" r:id="rId211"/>
    <p:sldId id="585" r:id="rId212"/>
    <p:sldId id="586" r:id="rId213"/>
    <p:sldId id="587" r:id="rId214"/>
    <p:sldId id="588" r:id="rId215"/>
    <p:sldId id="589" r:id="rId216"/>
    <p:sldId id="590" r:id="rId217"/>
    <p:sldId id="591" r:id="rId218"/>
    <p:sldId id="592" r:id="rId219"/>
    <p:sldId id="593" r:id="rId220"/>
    <p:sldId id="594" r:id="rId221"/>
    <p:sldId id="595" r:id="rId222"/>
    <p:sldId id="596" r:id="rId223"/>
    <p:sldId id="597" r:id="rId224"/>
    <p:sldId id="598" r:id="rId225"/>
    <p:sldId id="599" r:id="rId226"/>
    <p:sldId id="600" r:id="rId227"/>
    <p:sldId id="601" r:id="rId228"/>
    <p:sldId id="602" r:id="rId229"/>
    <p:sldId id="603" r:id="rId230"/>
    <p:sldId id="604" r:id="rId231"/>
    <p:sldId id="605" r:id="rId232"/>
    <p:sldId id="606" r:id="rId233"/>
    <p:sldId id="607" r:id="rId234"/>
    <p:sldId id="608" r:id="rId235"/>
    <p:sldId id="609" r:id="rId236"/>
    <p:sldId id="610" r:id="rId237"/>
    <p:sldId id="611" r:id="rId238"/>
    <p:sldId id="612" r:id="rId239"/>
    <p:sldId id="613" r:id="rId240"/>
    <p:sldId id="614" r:id="rId241"/>
    <p:sldId id="615" r:id="rId242"/>
    <p:sldId id="616" r:id="rId243"/>
    <p:sldId id="617" r:id="rId244"/>
    <p:sldId id="618" r:id="rId245"/>
    <p:sldId id="619" r:id="rId246"/>
    <p:sldId id="620" r:id="rId247"/>
    <p:sldId id="621" r:id="rId248"/>
    <p:sldId id="622" r:id="rId249"/>
    <p:sldId id="623" r:id="rId250"/>
    <p:sldId id="624" r:id="rId251"/>
    <p:sldId id="625" r:id="rId252"/>
    <p:sldId id="626" r:id="rId253"/>
    <p:sldId id="627" r:id="rId254"/>
    <p:sldId id="628" r:id="rId255"/>
    <p:sldId id="629" r:id="rId256"/>
    <p:sldId id="630" r:id="rId257"/>
    <p:sldId id="631" r:id="rId258"/>
    <p:sldId id="632" r:id="rId259"/>
    <p:sldId id="633" r:id="rId260"/>
    <p:sldId id="634" r:id="rId261"/>
    <p:sldId id="635" r:id="rId262"/>
    <p:sldId id="636" r:id="rId263"/>
    <p:sldId id="637" r:id="rId264"/>
    <p:sldId id="657" r:id="rId265"/>
    <p:sldId id="640" r:id="rId266"/>
    <p:sldId id="643" r:id="rId267"/>
    <p:sldId id="649" r:id="rId268"/>
    <p:sldId id="650" r:id="rId269"/>
    <p:sldId id="645" r:id="rId270"/>
    <p:sldId id="651" r:id="rId271"/>
    <p:sldId id="646" r:id="rId272"/>
    <p:sldId id="652" r:id="rId273"/>
    <p:sldId id="647" r:id="rId274"/>
    <p:sldId id="654" r:id="rId275"/>
    <p:sldId id="655" r:id="rId276"/>
    <p:sldId id="648" r:id="rId277"/>
    <p:sldId id="641" r:id="rId278"/>
    <p:sldId id="642" r:id="rId279"/>
    <p:sldId id="644" r:id="rId280"/>
    <p:sldId id="656" r:id="rId281"/>
    <p:sldId id="410" r:id="rId282"/>
    <p:sldId id="411" r:id="rId283"/>
    <p:sldId id="413" r:id="rId284"/>
    <p:sldId id="412" r:id="rId285"/>
    <p:sldId id="414" r:id="rId286"/>
    <p:sldId id="415" r:id="rId287"/>
    <p:sldId id="416" r:id="rId288"/>
    <p:sldId id="417" r:id="rId289"/>
    <p:sldId id="418" r:id="rId290"/>
    <p:sldId id="419" r:id="rId291"/>
    <p:sldId id="420" r:id="rId292"/>
    <p:sldId id="421" r:id="rId293"/>
    <p:sldId id="354" r:id="rId294"/>
  </p:sldIdLst>
  <p:sldSz cx="9144000" cy="6858000" type="screen4x3"/>
  <p:notesSz cx="6858000" cy="9144000"/>
  <p:custDataLst>
    <p:tags r:id="rId296"/>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FC591"/>
    <a:srgbClr val="008000"/>
    <a:srgbClr val="006600"/>
    <a:srgbClr val="5CB46B"/>
    <a:srgbClr val="FFFF99"/>
    <a:srgbClr val="036197"/>
    <a:srgbClr val="FFFFCC"/>
    <a:srgbClr val="D6ECDC"/>
    <a:srgbClr val="CC33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7414" autoAdjust="0"/>
    <p:restoredTop sz="90057" autoAdjust="0"/>
  </p:normalViewPr>
  <p:slideViewPr>
    <p:cSldViewPr snapToGrid="0">
      <p:cViewPr>
        <p:scale>
          <a:sx n="100" d="100"/>
          <a:sy n="100" d="100"/>
        </p:scale>
        <p:origin x="-696" y="-438"/>
      </p:cViewPr>
      <p:guideLst>
        <p:guide orient="horz" pos="2160"/>
        <p:guide pos="2880"/>
      </p:guideLst>
    </p:cSldViewPr>
  </p:slideViewPr>
  <p:outlineViewPr>
    <p:cViewPr>
      <p:scale>
        <a:sx n="33" d="100"/>
        <a:sy n="33" d="100"/>
      </p:scale>
      <p:origin x="0" y="16014"/>
    </p:cViewPr>
  </p:outlineViewPr>
  <p:notesTextViewPr>
    <p:cViewPr>
      <p:scale>
        <a:sx n="100" d="100"/>
        <a:sy n="100" d="100"/>
      </p:scale>
      <p:origin x="0" y="0"/>
    </p:cViewPr>
  </p:notesTextViewPr>
  <p:notesViewPr>
    <p:cSldViewPr snapToGrid="0">
      <p:cViewPr varScale="1">
        <p:scale>
          <a:sx n="84" d="100"/>
          <a:sy n="84" d="100"/>
        </p:scale>
        <p:origin x="-1968"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slide" Target="slides/slide275.xml"/><Relationship Id="rId292" Type="http://schemas.openxmlformats.org/officeDocument/2006/relationships/slide" Target="slides/slide291.xml"/><Relationship Id="rId297" Type="http://schemas.openxmlformats.org/officeDocument/2006/relationships/presProps" Target="presProp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notesMaster" Target="notesMasters/notes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tags" Target="tags/tag1.xml"/><Relationship Id="rId300" Type="http://schemas.openxmlformats.org/officeDocument/2006/relationships/tableStyles" Target="tableStyles.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33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22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3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33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47F5738-B87D-4AF2-9A30-C29D65F6B746}" type="slidenum">
              <a:rPr lang="en-US"/>
              <a:pPr>
                <a:defRPr/>
              </a:pPr>
              <a:t>‹#›</a:t>
            </a:fld>
            <a:endParaRPr lang="en-US"/>
          </a:p>
        </p:txBody>
      </p:sp>
    </p:spTree>
    <p:extLst>
      <p:ext uri="{BB962C8B-B14F-4D97-AF65-F5344CB8AC3E}">
        <p14:creationId xmlns:p14="http://schemas.microsoft.com/office/powerpoint/2010/main" val="2987404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0D636A3-AC5C-4115-A5EC-4C676761F3B1}" type="slidenum">
              <a:rPr lang="en-US" smtClean="0"/>
              <a:pPr eaLnBrk="1" hangingPunct="1"/>
              <a:t>2</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0D636A3-AC5C-4115-A5EC-4C676761F3B1}" type="slidenum">
              <a:rPr lang="en-US" smtClean="0"/>
              <a:pPr eaLnBrk="1" hangingPunct="1"/>
              <a:t>35</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204</a:t>
            </a:fld>
            <a:endParaRPr lang="en-US"/>
          </a:p>
        </p:txBody>
      </p:sp>
    </p:spTree>
    <p:extLst>
      <p:ext uri="{BB962C8B-B14F-4D97-AF65-F5344CB8AC3E}">
        <p14:creationId xmlns:p14="http://schemas.microsoft.com/office/powerpoint/2010/main" val="357098369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205</a:t>
            </a:fld>
            <a:endParaRPr lang="en-US"/>
          </a:p>
        </p:txBody>
      </p:sp>
    </p:spTree>
    <p:extLst>
      <p:ext uri="{BB962C8B-B14F-4D97-AF65-F5344CB8AC3E}">
        <p14:creationId xmlns:p14="http://schemas.microsoft.com/office/powerpoint/2010/main" val="357124709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206</a:t>
            </a:fld>
            <a:endParaRPr lang="en-US"/>
          </a:p>
        </p:txBody>
      </p:sp>
    </p:spTree>
    <p:extLst>
      <p:ext uri="{BB962C8B-B14F-4D97-AF65-F5344CB8AC3E}">
        <p14:creationId xmlns:p14="http://schemas.microsoft.com/office/powerpoint/2010/main" val="81962457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207</a:t>
            </a:fld>
            <a:endParaRPr lang="en-US"/>
          </a:p>
        </p:txBody>
      </p:sp>
    </p:spTree>
    <p:extLst>
      <p:ext uri="{BB962C8B-B14F-4D97-AF65-F5344CB8AC3E}">
        <p14:creationId xmlns:p14="http://schemas.microsoft.com/office/powerpoint/2010/main" val="298054948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208</a:t>
            </a:fld>
            <a:endParaRPr lang="en-US"/>
          </a:p>
        </p:txBody>
      </p:sp>
    </p:spTree>
    <p:extLst>
      <p:ext uri="{BB962C8B-B14F-4D97-AF65-F5344CB8AC3E}">
        <p14:creationId xmlns:p14="http://schemas.microsoft.com/office/powerpoint/2010/main" val="218814759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209</a:t>
            </a:fld>
            <a:endParaRPr lang="en-US"/>
          </a:p>
        </p:txBody>
      </p:sp>
    </p:spTree>
    <p:extLst>
      <p:ext uri="{BB962C8B-B14F-4D97-AF65-F5344CB8AC3E}">
        <p14:creationId xmlns:p14="http://schemas.microsoft.com/office/powerpoint/2010/main" val="267013266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210</a:t>
            </a:fld>
            <a:endParaRPr lang="en-US"/>
          </a:p>
        </p:txBody>
      </p:sp>
    </p:spTree>
    <p:extLst>
      <p:ext uri="{BB962C8B-B14F-4D97-AF65-F5344CB8AC3E}">
        <p14:creationId xmlns:p14="http://schemas.microsoft.com/office/powerpoint/2010/main" val="357098369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211</a:t>
            </a:fld>
            <a:endParaRPr lang="en-US"/>
          </a:p>
        </p:txBody>
      </p:sp>
    </p:spTree>
    <p:extLst>
      <p:ext uri="{BB962C8B-B14F-4D97-AF65-F5344CB8AC3E}">
        <p14:creationId xmlns:p14="http://schemas.microsoft.com/office/powerpoint/2010/main" val="357124709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212</a:t>
            </a:fld>
            <a:endParaRPr lang="en-US"/>
          </a:p>
        </p:txBody>
      </p:sp>
    </p:spTree>
    <p:extLst>
      <p:ext uri="{BB962C8B-B14F-4D97-AF65-F5344CB8AC3E}">
        <p14:creationId xmlns:p14="http://schemas.microsoft.com/office/powerpoint/2010/main" val="81962457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213</a:t>
            </a:fld>
            <a:endParaRPr lang="en-US"/>
          </a:p>
        </p:txBody>
      </p:sp>
    </p:spTree>
    <p:extLst>
      <p:ext uri="{BB962C8B-B14F-4D97-AF65-F5344CB8AC3E}">
        <p14:creationId xmlns:p14="http://schemas.microsoft.com/office/powerpoint/2010/main" val="2980549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0D636A3-AC5C-4115-A5EC-4C676761F3B1}" type="slidenum">
              <a:rPr lang="en-US" smtClean="0"/>
              <a:pPr eaLnBrk="1" hangingPunct="1"/>
              <a:t>42</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214</a:t>
            </a:fld>
            <a:endParaRPr lang="en-US"/>
          </a:p>
        </p:txBody>
      </p:sp>
    </p:spTree>
    <p:extLst>
      <p:ext uri="{BB962C8B-B14F-4D97-AF65-F5344CB8AC3E}">
        <p14:creationId xmlns:p14="http://schemas.microsoft.com/office/powerpoint/2010/main" val="218814759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215</a:t>
            </a:fld>
            <a:endParaRPr lang="en-US"/>
          </a:p>
        </p:txBody>
      </p:sp>
    </p:spTree>
    <p:extLst>
      <p:ext uri="{BB962C8B-B14F-4D97-AF65-F5344CB8AC3E}">
        <p14:creationId xmlns:p14="http://schemas.microsoft.com/office/powerpoint/2010/main" val="267013266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216</a:t>
            </a:fld>
            <a:endParaRPr lang="en-US"/>
          </a:p>
        </p:txBody>
      </p:sp>
    </p:spTree>
    <p:extLst>
      <p:ext uri="{BB962C8B-B14F-4D97-AF65-F5344CB8AC3E}">
        <p14:creationId xmlns:p14="http://schemas.microsoft.com/office/powerpoint/2010/main" val="357098369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217</a:t>
            </a:fld>
            <a:endParaRPr lang="en-US"/>
          </a:p>
        </p:txBody>
      </p:sp>
    </p:spTree>
    <p:extLst>
      <p:ext uri="{BB962C8B-B14F-4D97-AF65-F5344CB8AC3E}">
        <p14:creationId xmlns:p14="http://schemas.microsoft.com/office/powerpoint/2010/main" val="357124709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218</a:t>
            </a:fld>
            <a:endParaRPr lang="en-US"/>
          </a:p>
        </p:txBody>
      </p:sp>
    </p:spTree>
    <p:extLst>
      <p:ext uri="{BB962C8B-B14F-4D97-AF65-F5344CB8AC3E}">
        <p14:creationId xmlns:p14="http://schemas.microsoft.com/office/powerpoint/2010/main" val="81962457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219</a:t>
            </a:fld>
            <a:endParaRPr lang="en-US"/>
          </a:p>
        </p:txBody>
      </p:sp>
    </p:spTree>
    <p:extLst>
      <p:ext uri="{BB962C8B-B14F-4D97-AF65-F5344CB8AC3E}">
        <p14:creationId xmlns:p14="http://schemas.microsoft.com/office/powerpoint/2010/main" val="298054948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220</a:t>
            </a:fld>
            <a:endParaRPr lang="en-US"/>
          </a:p>
        </p:txBody>
      </p:sp>
    </p:spTree>
    <p:extLst>
      <p:ext uri="{BB962C8B-B14F-4D97-AF65-F5344CB8AC3E}">
        <p14:creationId xmlns:p14="http://schemas.microsoft.com/office/powerpoint/2010/main" val="218814759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221</a:t>
            </a:fld>
            <a:endParaRPr lang="en-US"/>
          </a:p>
        </p:txBody>
      </p:sp>
    </p:spTree>
    <p:extLst>
      <p:ext uri="{BB962C8B-B14F-4D97-AF65-F5344CB8AC3E}">
        <p14:creationId xmlns:p14="http://schemas.microsoft.com/office/powerpoint/2010/main" val="267013266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222</a:t>
            </a:fld>
            <a:endParaRPr lang="en-US"/>
          </a:p>
        </p:txBody>
      </p:sp>
    </p:spTree>
    <p:extLst>
      <p:ext uri="{BB962C8B-B14F-4D97-AF65-F5344CB8AC3E}">
        <p14:creationId xmlns:p14="http://schemas.microsoft.com/office/powerpoint/2010/main" val="357098369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223</a:t>
            </a:fld>
            <a:endParaRPr lang="en-US"/>
          </a:p>
        </p:txBody>
      </p:sp>
    </p:spTree>
    <p:extLst>
      <p:ext uri="{BB962C8B-B14F-4D97-AF65-F5344CB8AC3E}">
        <p14:creationId xmlns:p14="http://schemas.microsoft.com/office/powerpoint/2010/main" val="3571247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0D636A3-AC5C-4115-A5EC-4C676761F3B1}" type="slidenum">
              <a:rPr lang="en-US" smtClean="0"/>
              <a:pPr eaLnBrk="1" hangingPunct="1"/>
              <a:t>46</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224</a:t>
            </a:fld>
            <a:endParaRPr lang="en-US"/>
          </a:p>
        </p:txBody>
      </p:sp>
    </p:spTree>
    <p:extLst>
      <p:ext uri="{BB962C8B-B14F-4D97-AF65-F5344CB8AC3E}">
        <p14:creationId xmlns:p14="http://schemas.microsoft.com/office/powerpoint/2010/main" val="81962457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225</a:t>
            </a:fld>
            <a:endParaRPr lang="en-US"/>
          </a:p>
        </p:txBody>
      </p:sp>
    </p:spTree>
    <p:extLst>
      <p:ext uri="{BB962C8B-B14F-4D97-AF65-F5344CB8AC3E}">
        <p14:creationId xmlns:p14="http://schemas.microsoft.com/office/powerpoint/2010/main" val="298054948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226</a:t>
            </a:fld>
            <a:endParaRPr lang="en-US"/>
          </a:p>
        </p:txBody>
      </p:sp>
    </p:spTree>
    <p:extLst>
      <p:ext uri="{BB962C8B-B14F-4D97-AF65-F5344CB8AC3E}">
        <p14:creationId xmlns:p14="http://schemas.microsoft.com/office/powerpoint/2010/main" val="218814759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227</a:t>
            </a:fld>
            <a:endParaRPr lang="en-US"/>
          </a:p>
        </p:txBody>
      </p:sp>
    </p:spTree>
    <p:extLst>
      <p:ext uri="{BB962C8B-B14F-4D97-AF65-F5344CB8AC3E}">
        <p14:creationId xmlns:p14="http://schemas.microsoft.com/office/powerpoint/2010/main" val="267013266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228</a:t>
            </a:fld>
            <a:endParaRPr lang="en-US"/>
          </a:p>
        </p:txBody>
      </p:sp>
    </p:spTree>
    <p:extLst>
      <p:ext uri="{BB962C8B-B14F-4D97-AF65-F5344CB8AC3E}">
        <p14:creationId xmlns:p14="http://schemas.microsoft.com/office/powerpoint/2010/main" val="357098369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229</a:t>
            </a:fld>
            <a:endParaRPr lang="en-US"/>
          </a:p>
        </p:txBody>
      </p:sp>
    </p:spTree>
    <p:extLst>
      <p:ext uri="{BB962C8B-B14F-4D97-AF65-F5344CB8AC3E}">
        <p14:creationId xmlns:p14="http://schemas.microsoft.com/office/powerpoint/2010/main" val="357124709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230</a:t>
            </a:fld>
            <a:endParaRPr lang="en-US"/>
          </a:p>
        </p:txBody>
      </p:sp>
    </p:spTree>
    <p:extLst>
      <p:ext uri="{BB962C8B-B14F-4D97-AF65-F5344CB8AC3E}">
        <p14:creationId xmlns:p14="http://schemas.microsoft.com/office/powerpoint/2010/main" val="81962457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231</a:t>
            </a:fld>
            <a:endParaRPr lang="en-US"/>
          </a:p>
        </p:txBody>
      </p:sp>
    </p:spTree>
    <p:extLst>
      <p:ext uri="{BB962C8B-B14F-4D97-AF65-F5344CB8AC3E}">
        <p14:creationId xmlns:p14="http://schemas.microsoft.com/office/powerpoint/2010/main" val="298054948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232</a:t>
            </a:fld>
            <a:endParaRPr lang="en-US"/>
          </a:p>
        </p:txBody>
      </p:sp>
    </p:spTree>
    <p:extLst>
      <p:ext uri="{BB962C8B-B14F-4D97-AF65-F5344CB8AC3E}">
        <p14:creationId xmlns:p14="http://schemas.microsoft.com/office/powerpoint/2010/main" val="218814759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233</a:t>
            </a:fld>
            <a:endParaRPr lang="en-US"/>
          </a:p>
        </p:txBody>
      </p:sp>
    </p:spTree>
    <p:extLst>
      <p:ext uri="{BB962C8B-B14F-4D97-AF65-F5344CB8AC3E}">
        <p14:creationId xmlns:p14="http://schemas.microsoft.com/office/powerpoint/2010/main" val="2670132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0D636A3-AC5C-4115-A5EC-4C676761F3B1}" type="slidenum">
              <a:rPr lang="en-US" smtClean="0"/>
              <a:pPr eaLnBrk="1" hangingPunct="1"/>
              <a:t>76</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234</a:t>
            </a:fld>
            <a:endParaRPr lang="en-US"/>
          </a:p>
        </p:txBody>
      </p:sp>
    </p:spTree>
    <p:extLst>
      <p:ext uri="{BB962C8B-B14F-4D97-AF65-F5344CB8AC3E}">
        <p14:creationId xmlns:p14="http://schemas.microsoft.com/office/powerpoint/2010/main" val="357098369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235</a:t>
            </a:fld>
            <a:endParaRPr lang="en-US"/>
          </a:p>
        </p:txBody>
      </p:sp>
    </p:spTree>
    <p:extLst>
      <p:ext uri="{BB962C8B-B14F-4D97-AF65-F5344CB8AC3E}">
        <p14:creationId xmlns:p14="http://schemas.microsoft.com/office/powerpoint/2010/main" val="357124709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236</a:t>
            </a:fld>
            <a:endParaRPr lang="en-US"/>
          </a:p>
        </p:txBody>
      </p:sp>
    </p:spTree>
    <p:extLst>
      <p:ext uri="{BB962C8B-B14F-4D97-AF65-F5344CB8AC3E}">
        <p14:creationId xmlns:p14="http://schemas.microsoft.com/office/powerpoint/2010/main" val="81962457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237</a:t>
            </a:fld>
            <a:endParaRPr lang="en-US"/>
          </a:p>
        </p:txBody>
      </p:sp>
    </p:spTree>
    <p:extLst>
      <p:ext uri="{BB962C8B-B14F-4D97-AF65-F5344CB8AC3E}">
        <p14:creationId xmlns:p14="http://schemas.microsoft.com/office/powerpoint/2010/main" val="298054948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238</a:t>
            </a:fld>
            <a:endParaRPr lang="en-US"/>
          </a:p>
        </p:txBody>
      </p:sp>
    </p:spTree>
    <p:extLst>
      <p:ext uri="{BB962C8B-B14F-4D97-AF65-F5344CB8AC3E}">
        <p14:creationId xmlns:p14="http://schemas.microsoft.com/office/powerpoint/2010/main" val="218814759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239</a:t>
            </a:fld>
            <a:endParaRPr lang="en-US"/>
          </a:p>
        </p:txBody>
      </p:sp>
    </p:spTree>
    <p:extLst>
      <p:ext uri="{BB962C8B-B14F-4D97-AF65-F5344CB8AC3E}">
        <p14:creationId xmlns:p14="http://schemas.microsoft.com/office/powerpoint/2010/main" val="267013266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240</a:t>
            </a:fld>
            <a:endParaRPr lang="en-US"/>
          </a:p>
        </p:txBody>
      </p:sp>
    </p:spTree>
    <p:extLst>
      <p:ext uri="{BB962C8B-B14F-4D97-AF65-F5344CB8AC3E}">
        <p14:creationId xmlns:p14="http://schemas.microsoft.com/office/powerpoint/2010/main" val="357098369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241</a:t>
            </a:fld>
            <a:endParaRPr lang="en-US"/>
          </a:p>
        </p:txBody>
      </p:sp>
    </p:spTree>
    <p:extLst>
      <p:ext uri="{BB962C8B-B14F-4D97-AF65-F5344CB8AC3E}">
        <p14:creationId xmlns:p14="http://schemas.microsoft.com/office/powerpoint/2010/main" val="357124709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242</a:t>
            </a:fld>
            <a:endParaRPr lang="en-US"/>
          </a:p>
        </p:txBody>
      </p:sp>
    </p:spTree>
    <p:extLst>
      <p:ext uri="{BB962C8B-B14F-4D97-AF65-F5344CB8AC3E}">
        <p14:creationId xmlns:p14="http://schemas.microsoft.com/office/powerpoint/2010/main" val="81962457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243</a:t>
            </a:fld>
            <a:endParaRPr lang="en-US"/>
          </a:p>
        </p:txBody>
      </p:sp>
    </p:spTree>
    <p:extLst>
      <p:ext uri="{BB962C8B-B14F-4D97-AF65-F5344CB8AC3E}">
        <p14:creationId xmlns:p14="http://schemas.microsoft.com/office/powerpoint/2010/main" val="2980549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86</a:t>
            </a:fld>
            <a:endParaRPr lang="en-US"/>
          </a:p>
        </p:txBody>
      </p:sp>
    </p:spTree>
    <p:extLst>
      <p:ext uri="{BB962C8B-B14F-4D97-AF65-F5344CB8AC3E}">
        <p14:creationId xmlns:p14="http://schemas.microsoft.com/office/powerpoint/2010/main" val="265370366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244</a:t>
            </a:fld>
            <a:endParaRPr lang="en-US"/>
          </a:p>
        </p:txBody>
      </p:sp>
    </p:spTree>
    <p:extLst>
      <p:ext uri="{BB962C8B-B14F-4D97-AF65-F5344CB8AC3E}">
        <p14:creationId xmlns:p14="http://schemas.microsoft.com/office/powerpoint/2010/main" val="218814759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245</a:t>
            </a:fld>
            <a:endParaRPr lang="en-US"/>
          </a:p>
        </p:txBody>
      </p:sp>
    </p:spTree>
    <p:extLst>
      <p:ext uri="{BB962C8B-B14F-4D97-AF65-F5344CB8AC3E}">
        <p14:creationId xmlns:p14="http://schemas.microsoft.com/office/powerpoint/2010/main" val="267013266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246</a:t>
            </a:fld>
            <a:endParaRPr lang="en-US"/>
          </a:p>
        </p:txBody>
      </p:sp>
    </p:spTree>
    <p:extLst>
      <p:ext uri="{BB962C8B-B14F-4D97-AF65-F5344CB8AC3E}">
        <p14:creationId xmlns:p14="http://schemas.microsoft.com/office/powerpoint/2010/main" val="357098369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247</a:t>
            </a:fld>
            <a:endParaRPr lang="en-US"/>
          </a:p>
        </p:txBody>
      </p:sp>
    </p:spTree>
    <p:extLst>
      <p:ext uri="{BB962C8B-B14F-4D97-AF65-F5344CB8AC3E}">
        <p14:creationId xmlns:p14="http://schemas.microsoft.com/office/powerpoint/2010/main" val="357124709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248</a:t>
            </a:fld>
            <a:endParaRPr lang="en-US"/>
          </a:p>
        </p:txBody>
      </p:sp>
    </p:spTree>
    <p:extLst>
      <p:ext uri="{BB962C8B-B14F-4D97-AF65-F5344CB8AC3E}">
        <p14:creationId xmlns:p14="http://schemas.microsoft.com/office/powerpoint/2010/main" val="81962457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249</a:t>
            </a:fld>
            <a:endParaRPr lang="en-US"/>
          </a:p>
        </p:txBody>
      </p:sp>
    </p:spTree>
    <p:extLst>
      <p:ext uri="{BB962C8B-B14F-4D97-AF65-F5344CB8AC3E}">
        <p14:creationId xmlns:p14="http://schemas.microsoft.com/office/powerpoint/2010/main" val="298054948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250</a:t>
            </a:fld>
            <a:endParaRPr lang="en-US"/>
          </a:p>
        </p:txBody>
      </p:sp>
    </p:spTree>
    <p:extLst>
      <p:ext uri="{BB962C8B-B14F-4D97-AF65-F5344CB8AC3E}">
        <p14:creationId xmlns:p14="http://schemas.microsoft.com/office/powerpoint/2010/main" val="218814759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251</a:t>
            </a:fld>
            <a:endParaRPr lang="en-US"/>
          </a:p>
        </p:txBody>
      </p:sp>
    </p:spTree>
    <p:extLst>
      <p:ext uri="{BB962C8B-B14F-4D97-AF65-F5344CB8AC3E}">
        <p14:creationId xmlns:p14="http://schemas.microsoft.com/office/powerpoint/2010/main" val="267013266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252</a:t>
            </a:fld>
            <a:endParaRPr lang="en-US"/>
          </a:p>
        </p:txBody>
      </p:sp>
    </p:spTree>
    <p:extLst>
      <p:ext uri="{BB962C8B-B14F-4D97-AF65-F5344CB8AC3E}">
        <p14:creationId xmlns:p14="http://schemas.microsoft.com/office/powerpoint/2010/main" val="357098369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253</a:t>
            </a:fld>
            <a:endParaRPr lang="en-US"/>
          </a:p>
        </p:txBody>
      </p:sp>
    </p:spTree>
    <p:extLst>
      <p:ext uri="{BB962C8B-B14F-4D97-AF65-F5344CB8AC3E}">
        <p14:creationId xmlns:p14="http://schemas.microsoft.com/office/powerpoint/2010/main" val="3571247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0D636A3-AC5C-4115-A5EC-4C676761F3B1}" type="slidenum">
              <a:rPr lang="en-US" smtClean="0"/>
              <a:pPr eaLnBrk="1" hangingPunct="1"/>
              <a:t>87</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254</a:t>
            </a:fld>
            <a:endParaRPr lang="en-US"/>
          </a:p>
        </p:txBody>
      </p:sp>
    </p:spTree>
    <p:extLst>
      <p:ext uri="{BB962C8B-B14F-4D97-AF65-F5344CB8AC3E}">
        <p14:creationId xmlns:p14="http://schemas.microsoft.com/office/powerpoint/2010/main" val="81962457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255</a:t>
            </a:fld>
            <a:endParaRPr lang="en-US"/>
          </a:p>
        </p:txBody>
      </p:sp>
    </p:spTree>
    <p:extLst>
      <p:ext uri="{BB962C8B-B14F-4D97-AF65-F5344CB8AC3E}">
        <p14:creationId xmlns:p14="http://schemas.microsoft.com/office/powerpoint/2010/main" val="298054948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256</a:t>
            </a:fld>
            <a:endParaRPr lang="en-US"/>
          </a:p>
        </p:txBody>
      </p:sp>
    </p:spTree>
    <p:extLst>
      <p:ext uri="{BB962C8B-B14F-4D97-AF65-F5344CB8AC3E}">
        <p14:creationId xmlns:p14="http://schemas.microsoft.com/office/powerpoint/2010/main" val="218814759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257</a:t>
            </a:fld>
            <a:endParaRPr lang="en-US"/>
          </a:p>
        </p:txBody>
      </p:sp>
    </p:spTree>
    <p:extLst>
      <p:ext uri="{BB962C8B-B14F-4D97-AF65-F5344CB8AC3E}">
        <p14:creationId xmlns:p14="http://schemas.microsoft.com/office/powerpoint/2010/main" val="267013266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258</a:t>
            </a:fld>
            <a:endParaRPr lang="en-US"/>
          </a:p>
        </p:txBody>
      </p:sp>
    </p:spTree>
    <p:extLst>
      <p:ext uri="{BB962C8B-B14F-4D97-AF65-F5344CB8AC3E}">
        <p14:creationId xmlns:p14="http://schemas.microsoft.com/office/powerpoint/2010/main" val="357098369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259</a:t>
            </a:fld>
            <a:endParaRPr lang="en-US"/>
          </a:p>
        </p:txBody>
      </p:sp>
    </p:spTree>
    <p:extLst>
      <p:ext uri="{BB962C8B-B14F-4D97-AF65-F5344CB8AC3E}">
        <p14:creationId xmlns:p14="http://schemas.microsoft.com/office/powerpoint/2010/main" val="357124709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260</a:t>
            </a:fld>
            <a:endParaRPr lang="en-US"/>
          </a:p>
        </p:txBody>
      </p:sp>
    </p:spTree>
    <p:extLst>
      <p:ext uri="{BB962C8B-B14F-4D97-AF65-F5344CB8AC3E}">
        <p14:creationId xmlns:p14="http://schemas.microsoft.com/office/powerpoint/2010/main" val="81962457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261</a:t>
            </a:fld>
            <a:endParaRPr lang="en-US"/>
          </a:p>
        </p:txBody>
      </p:sp>
    </p:spTree>
    <p:extLst>
      <p:ext uri="{BB962C8B-B14F-4D97-AF65-F5344CB8AC3E}">
        <p14:creationId xmlns:p14="http://schemas.microsoft.com/office/powerpoint/2010/main" val="298054948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262</a:t>
            </a:fld>
            <a:endParaRPr lang="en-US"/>
          </a:p>
        </p:txBody>
      </p:sp>
    </p:spTree>
    <p:extLst>
      <p:ext uri="{BB962C8B-B14F-4D97-AF65-F5344CB8AC3E}">
        <p14:creationId xmlns:p14="http://schemas.microsoft.com/office/powerpoint/2010/main" val="218814759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263</a:t>
            </a:fld>
            <a:endParaRPr lang="en-US"/>
          </a:p>
        </p:txBody>
      </p:sp>
    </p:spTree>
    <p:extLst>
      <p:ext uri="{BB962C8B-B14F-4D97-AF65-F5344CB8AC3E}">
        <p14:creationId xmlns:p14="http://schemas.microsoft.com/office/powerpoint/2010/main" val="2670132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120</a:t>
            </a:fld>
            <a:endParaRPr lang="en-US"/>
          </a:p>
        </p:txBody>
      </p:sp>
    </p:spTree>
    <p:extLst>
      <p:ext uri="{BB962C8B-B14F-4D97-AF65-F5344CB8AC3E}">
        <p14:creationId xmlns:p14="http://schemas.microsoft.com/office/powerpoint/2010/main" val="333090165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0D636A3-AC5C-4115-A5EC-4C676761F3B1}" type="slidenum">
              <a:rPr lang="en-US" smtClean="0"/>
              <a:pPr eaLnBrk="1" hangingPunct="1"/>
              <a:t>264</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Does the price include the conductor?</a:t>
            </a:r>
            <a:endParaRPr lang="en-US" dirty="0"/>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265</a:t>
            </a:fld>
            <a:endParaRPr lang="en-US"/>
          </a:p>
        </p:txBody>
      </p:sp>
    </p:spTree>
    <p:extLst>
      <p:ext uri="{BB962C8B-B14F-4D97-AF65-F5344CB8AC3E}">
        <p14:creationId xmlns:p14="http://schemas.microsoft.com/office/powerpoint/2010/main" val="1440160588"/>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Does the price include the conductor? YES</a:t>
            </a:r>
          </a:p>
          <a:p>
            <a:r>
              <a:rPr lang="en-US" dirty="0" smtClean="0"/>
              <a:t>Does</a:t>
            </a:r>
            <a:r>
              <a:rPr lang="en-US" baseline="0" dirty="0" smtClean="0"/>
              <a:t> the price include the recording engineer?</a:t>
            </a:r>
            <a:endParaRPr lang="en-US" dirty="0"/>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266</a:t>
            </a:fld>
            <a:endParaRPr lang="en-US"/>
          </a:p>
        </p:txBody>
      </p:sp>
    </p:spTree>
    <p:extLst>
      <p:ext uri="{BB962C8B-B14F-4D97-AF65-F5344CB8AC3E}">
        <p14:creationId xmlns:p14="http://schemas.microsoft.com/office/powerpoint/2010/main" val="131545723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Does the price include the conductor? YES</a:t>
            </a:r>
          </a:p>
          <a:p>
            <a:r>
              <a:rPr lang="en-US" dirty="0" smtClean="0"/>
              <a:t>Does</a:t>
            </a:r>
            <a:r>
              <a:rPr lang="en-US" baseline="0" dirty="0" smtClean="0"/>
              <a:t> the price include the recording engineer? NO</a:t>
            </a:r>
            <a:endParaRPr lang="en-US" dirty="0" smtClean="0"/>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267</a:t>
            </a:fld>
            <a:endParaRPr lang="en-US"/>
          </a:p>
        </p:txBody>
      </p:sp>
    </p:spTree>
    <p:extLst>
      <p:ext uri="{BB962C8B-B14F-4D97-AF65-F5344CB8AC3E}">
        <p14:creationId xmlns:p14="http://schemas.microsoft.com/office/powerpoint/2010/main" val="270347029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Does the price include the conductor? NO</a:t>
            </a:r>
          </a:p>
          <a:p>
            <a:r>
              <a:rPr lang="en-US" dirty="0" smtClean="0"/>
              <a:t>How much more would it cost to add the conductor? Oops!</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268</a:t>
            </a:fld>
            <a:endParaRPr lang="en-US"/>
          </a:p>
        </p:txBody>
      </p:sp>
    </p:spTree>
    <p:extLst>
      <p:ext uri="{BB962C8B-B14F-4D97-AF65-F5344CB8AC3E}">
        <p14:creationId xmlns:p14="http://schemas.microsoft.com/office/powerpoint/2010/main" val="268489489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Does the price include the conductor? YES</a:t>
            </a:r>
          </a:p>
          <a:p>
            <a:r>
              <a:rPr lang="en-US" dirty="0" smtClean="0"/>
              <a:t>Does</a:t>
            </a:r>
            <a:r>
              <a:rPr lang="en-US" baseline="0" dirty="0" smtClean="0"/>
              <a:t> the price include the recording engineer? NO</a:t>
            </a:r>
          </a:p>
          <a:p>
            <a:r>
              <a:rPr lang="en-US" baseline="0" dirty="0" smtClean="0"/>
              <a:t>How much extra for the engineer? Oops! Engineer is included!</a:t>
            </a:r>
          </a:p>
          <a:p>
            <a:r>
              <a:rPr lang="en-US" baseline="0" dirty="0" smtClean="0"/>
              <a:t>If I don’t like the engineer, or he or she is booked, can you recommend an alternate engineer?</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270</a:t>
            </a:fld>
            <a:endParaRPr lang="en-US"/>
          </a:p>
        </p:txBody>
      </p:sp>
    </p:spTree>
    <p:extLst>
      <p:ext uri="{BB962C8B-B14F-4D97-AF65-F5344CB8AC3E}">
        <p14:creationId xmlns:p14="http://schemas.microsoft.com/office/powerpoint/2010/main" val="381007736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Does the price include the conductor? YES</a:t>
            </a:r>
          </a:p>
          <a:p>
            <a:r>
              <a:rPr lang="en-US" dirty="0" smtClean="0"/>
              <a:t>Does</a:t>
            </a:r>
            <a:r>
              <a:rPr lang="en-US" baseline="0" dirty="0" smtClean="0"/>
              <a:t> the price include the recording engineer? NO</a:t>
            </a:r>
          </a:p>
          <a:p>
            <a:r>
              <a:rPr lang="en-US" baseline="0" dirty="0" smtClean="0"/>
              <a:t>How much extra for the engineer? OOPS! Engineer is included!</a:t>
            </a:r>
          </a:p>
          <a:p>
            <a:r>
              <a:rPr lang="en-US" baseline="0" dirty="0" smtClean="0"/>
              <a:t>If I don’t like the engineer, or he or she is booked, can you recommend an alternate engineer? YES</a:t>
            </a:r>
          </a:p>
          <a:p>
            <a:r>
              <a:rPr lang="en-US" baseline="0" dirty="0" smtClean="0"/>
              <a:t>Can you extract parts?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271</a:t>
            </a:fld>
            <a:endParaRPr lang="en-US"/>
          </a:p>
        </p:txBody>
      </p:sp>
    </p:spTree>
    <p:extLst>
      <p:ext uri="{BB962C8B-B14F-4D97-AF65-F5344CB8AC3E}">
        <p14:creationId xmlns:p14="http://schemas.microsoft.com/office/powerpoint/2010/main" val="76298046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Does the price include the conductor? YES</a:t>
            </a:r>
          </a:p>
          <a:p>
            <a:r>
              <a:rPr lang="en-US" dirty="0" smtClean="0"/>
              <a:t>Does</a:t>
            </a:r>
            <a:r>
              <a:rPr lang="en-US" baseline="0" dirty="0" smtClean="0"/>
              <a:t> the price include the recording engineer? NO</a:t>
            </a:r>
          </a:p>
          <a:p>
            <a:r>
              <a:rPr lang="en-US" baseline="0" dirty="0" smtClean="0"/>
              <a:t>How much extra for the engineer? Oops! Engineer is included!</a:t>
            </a:r>
          </a:p>
          <a:p>
            <a:r>
              <a:rPr lang="en-US" baseline="0" dirty="0" smtClean="0"/>
              <a:t>If I don’t like the engineer, or he or she is booked, can you recommend an alternate engineer?</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272</a:t>
            </a:fld>
            <a:endParaRPr lang="en-US"/>
          </a:p>
        </p:txBody>
      </p:sp>
    </p:spTree>
    <p:extLst>
      <p:ext uri="{BB962C8B-B14F-4D97-AF65-F5344CB8AC3E}">
        <p14:creationId xmlns:p14="http://schemas.microsoft.com/office/powerpoint/2010/main" val="124562927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Does the price include the conductor? YES</a:t>
            </a:r>
          </a:p>
          <a:p>
            <a:r>
              <a:rPr lang="en-US" dirty="0" smtClean="0"/>
              <a:t>Does</a:t>
            </a:r>
            <a:r>
              <a:rPr lang="en-US" baseline="0" dirty="0" smtClean="0"/>
              <a:t> the price include the recording engineer? NO</a:t>
            </a:r>
          </a:p>
          <a:p>
            <a:r>
              <a:rPr lang="en-US" baseline="0" dirty="0" smtClean="0"/>
              <a:t>How much extra for the engineer? OOPS! Engineer is included!</a:t>
            </a:r>
          </a:p>
          <a:p>
            <a:r>
              <a:rPr lang="en-US" baseline="0" dirty="0" smtClean="0"/>
              <a:t>If I don’t like the engineer, or he or she is booked, can you recommend an alternate engineer? YES</a:t>
            </a:r>
          </a:p>
          <a:p>
            <a:r>
              <a:rPr lang="en-US" baseline="0" dirty="0" smtClean="0"/>
              <a:t>Can you extract parts? YES</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273</a:t>
            </a:fld>
            <a:endParaRPr lang="en-US"/>
          </a:p>
        </p:txBody>
      </p:sp>
    </p:spTree>
    <p:extLst>
      <p:ext uri="{BB962C8B-B14F-4D97-AF65-F5344CB8AC3E}">
        <p14:creationId xmlns:p14="http://schemas.microsoft.com/office/powerpoint/2010/main" val="291576282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Does the price include the conductor? YES</a:t>
            </a:r>
          </a:p>
          <a:p>
            <a:r>
              <a:rPr lang="en-US" dirty="0" smtClean="0"/>
              <a:t>Does</a:t>
            </a:r>
            <a:r>
              <a:rPr lang="en-US" baseline="0" dirty="0" smtClean="0"/>
              <a:t> the price include the recording engineer? NO</a:t>
            </a:r>
          </a:p>
          <a:p>
            <a:r>
              <a:rPr lang="en-US" baseline="0" dirty="0" smtClean="0"/>
              <a:t>How much extra for the engineer? OOPS! Engineer is included!</a:t>
            </a:r>
          </a:p>
          <a:p>
            <a:r>
              <a:rPr lang="en-US" baseline="0" dirty="0" smtClean="0"/>
              <a:t>If I don’t like the engineer, or he or she is booked, can you recommend an alternate engineer? YES</a:t>
            </a:r>
          </a:p>
          <a:p>
            <a:r>
              <a:rPr lang="en-US" baseline="0" dirty="0" smtClean="0"/>
              <a:t>Can you extract parts? YES</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274</a:t>
            </a:fld>
            <a:endParaRPr lang="en-US"/>
          </a:p>
        </p:txBody>
      </p:sp>
    </p:spTree>
    <p:extLst>
      <p:ext uri="{BB962C8B-B14F-4D97-AF65-F5344CB8AC3E}">
        <p14:creationId xmlns:p14="http://schemas.microsoft.com/office/powerpoint/2010/main" val="2915762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a:p>
            <a:endParaRPr lang="en-US" dirty="0"/>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121</a:t>
            </a:fld>
            <a:endParaRPr lang="en-US"/>
          </a:p>
        </p:txBody>
      </p:sp>
    </p:spTree>
    <p:extLst>
      <p:ext uri="{BB962C8B-B14F-4D97-AF65-F5344CB8AC3E}">
        <p14:creationId xmlns:p14="http://schemas.microsoft.com/office/powerpoint/2010/main" val="214225621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Does the price include the conductor? YES</a:t>
            </a:r>
          </a:p>
          <a:p>
            <a:r>
              <a:rPr lang="en-US" dirty="0" smtClean="0"/>
              <a:t>Does</a:t>
            </a:r>
            <a:r>
              <a:rPr lang="en-US" baseline="0" dirty="0" smtClean="0"/>
              <a:t> the price include the recording engineer? NO</a:t>
            </a:r>
          </a:p>
          <a:p>
            <a:r>
              <a:rPr lang="en-US" baseline="0" dirty="0" smtClean="0"/>
              <a:t>How much extra for the engineer? OOPS! Engineer is included!</a:t>
            </a:r>
          </a:p>
          <a:p>
            <a:r>
              <a:rPr lang="en-US" baseline="0" dirty="0" smtClean="0"/>
              <a:t>If I don’t like the engineer, or he or she is booked, can you recommend an alternate engineer? YES</a:t>
            </a:r>
          </a:p>
          <a:p>
            <a:r>
              <a:rPr lang="en-US" baseline="0" dirty="0" smtClean="0"/>
              <a:t>Can you extract parts? YES</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275</a:t>
            </a:fld>
            <a:endParaRPr lang="en-US"/>
          </a:p>
        </p:txBody>
      </p:sp>
    </p:spTree>
    <p:extLst>
      <p:ext uri="{BB962C8B-B14F-4D97-AF65-F5344CB8AC3E}">
        <p14:creationId xmlns:p14="http://schemas.microsoft.com/office/powerpoint/2010/main" val="291576282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0D636A3-AC5C-4115-A5EC-4C676761F3B1}" type="slidenum">
              <a:rPr lang="en-US" smtClean="0"/>
              <a:pPr eaLnBrk="1" hangingPunct="1"/>
              <a:t>283</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0D636A3-AC5C-4115-A5EC-4C676761F3B1}" type="slidenum">
              <a:rPr lang="en-US" smtClean="0"/>
              <a:pPr eaLnBrk="1" hangingPunct="1"/>
              <a:t>287</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a:p>
            <a:endParaRPr lang="en-US" dirty="0"/>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122</a:t>
            </a:fld>
            <a:endParaRPr lang="en-US"/>
          </a:p>
        </p:txBody>
      </p:sp>
    </p:spTree>
    <p:extLst>
      <p:ext uri="{BB962C8B-B14F-4D97-AF65-F5344CB8AC3E}">
        <p14:creationId xmlns:p14="http://schemas.microsoft.com/office/powerpoint/2010/main" val="17438261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a:p>
            <a:endParaRPr lang="en-US" dirty="0"/>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123</a:t>
            </a:fld>
            <a:endParaRPr lang="en-US"/>
          </a:p>
        </p:txBody>
      </p:sp>
    </p:spTree>
    <p:extLst>
      <p:ext uri="{BB962C8B-B14F-4D97-AF65-F5344CB8AC3E}">
        <p14:creationId xmlns:p14="http://schemas.microsoft.com/office/powerpoint/2010/main" val="3888775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10713B5-C659-4B3C-B2FD-F3556D2A67D1}" type="slidenum">
              <a:rPr lang="en-US" smtClean="0"/>
              <a:pPr eaLnBrk="1" hangingPunct="1"/>
              <a:t>10</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a:p>
            <a:endParaRPr lang="en-US" dirty="0"/>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124</a:t>
            </a:fld>
            <a:endParaRPr lang="en-US"/>
          </a:p>
        </p:txBody>
      </p:sp>
    </p:spTree>
    <p:extLst>
      <p:ext uri="{BB962C8B-B14F-4D97-AF65-F5344CB8AC3E}">
        <p14:creationId xmlns:p14="http://schemas.microsoft.com/office/powerpoint/2010/main" val="2455647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a:p>
            <a:endParaRPr lang="en-US" dirty="0"/>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125</a:t>
            </a:fld>
            <a:endParaRPr lang="en-US"/>
          </a:p>
        </p:txBody>
      </p:sp>
    </p:spTree>
    <p:extLst>
      <p:ext uri="{BB962C8B-B14F-4D97-AF65-F5344CB8AC3E}">
        <p14:creationId xmlns:p14="http://schemas.microsoft.com/office/powerpoint/2010/main" val="3124546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a:p>
            <a:endParaRPr lang="en-US" dirty="0"/>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126</a:t>
            </a:fld>
            <a:endParaRPr lang="en-US"/>
          </a:p>
        </p:txBody>
      </p:sp>
    </p:spTree>
    <p:extLst>
      <p:ext uri="{BB962C8B-B14F-4D97-AF65-F5344CB8AC3E}">
        <p14:creationId xmlns:p14="http://schemas.microsoft.com/office/powerpoint/2010/main" val="29529898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a:p>
            <a:endParaRPr lang="en-US" dirty="0"/>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127</a:t>
            </a:fld>
            <a:endParaRPr lang="en-US"/>
          </a:p>
        </p:txBody>
      </p:sp>
    </p:spTree>
    <p:extLst>
      <p:ext uri="{BB962C8B-B14F-4D97-AF65-F5344CB8AC3E}">
        <p14:creationId xmlns:p14="http://schemas.microsoft.com/office/powerpoint/2010/main" val="29847300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a:p>
            <a:endParaRPr lang="en-US" dirty="0"/>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128</a:t>
            </a:fld>
            <a:endParaRPr lang="en-US"/>
          </a:p>
        </p:txBody>
      </p:sp>
    </p:spTree>
    <p:extLst>
      <p:ext uri="{BB962C8B-B14F-4D97-AF65-F5344CB8AC3E}">
        <p14:creationId xmlns:p14="http://schemas.microsoft.com/office/powerpoint/2010/main" val="10434421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a:p>
            <a:endParaRPr lang="en-US" dirty="0"/>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129</a:t>
            </a:fld>
            <a:endParaRPr lang="en-US"/>
          </a:p>
        </p:txBody>
      </p:sp>
    </p:spTree>
    <p:extLst>
      <p:ext uri="{BB962C8B-B14F-4D97-AF65-F5344CB8AC3E}">
        <p14:creationId xmlns:p14="http://schemas.microsoft.com/office/powerpoint/2010/main" val="31418585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a:p>
            <a:endParaRPr lang="en-US" dirty="0"/>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130</a:t>
            </a:fld>
            <a:endParaRPr lang="en-US"/>
          </a:p>
        </p:txBody>
      </p:sp>
    </p:spTree>
    <p:extLst>
      <p:ext uri="{BB962C8B-B14F-4D97-AF65-F5344CB8AC3E}">
        <p14:creationId xmlns:p14="http://schemas.microsoft.com/office/powerpoint/2010/main" val="93691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a:p>
            <a:endParaRPr lang="en-US" dirty="0"/>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131</a:t>
            </a:fld>
            <a:endParaRPr lang="en-US"/>
          </a:p>
        </p:txBody>
      </p:sp>
    </p:spTree>
    <p:extLst>
      <p:ext uri="{BB962C8B-B14F-4D97-AF65-F5344CB8AC3E}">
        <p14:creationId xmlns:p14="http://schemas.microsoft.com/office/powerpoint/2010/main" val="9042639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a:p>
            <a:endParaRPr lang="en-US" dirty="0"/>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132</a:t>
            </a:fld>
            <a:endParaRPr lang="en-US"/>
          </a:p>
        </p:txBody>
      </p:sp>
    </p:spTree>
    <p:extLst>
      <p:ext uri="{BB962C8B-B14F-4D97-AF65-F5344CB8AC3E}">
        <p14:creationId xmlns:p14="http://schemas.microsoft.com/office/powerpoint/2010/main" val="35709836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a:p>
            <a:endParaRPr lang="en-US" dirty="0"/>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133</a:t>
            </a:fld>
            <a:endParaRPr lang="en-US"/>
          </a:p>
        </p:txBody>
      </p:sp>
    </p:spTree>
    <p:extLst>
      <p:ext uri="{BB962C8B-B14F-4D97-AF65-F5344CB8AC3E}">
        <p14:creationId xmlns:p14="http://schemas.microsoft.com/office/powerpoint/2010/main" val="3571247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10713B5-C659-4B3C-B2FD-F3556D2A67D1}" type="slidenum">
              <a:rPr lang="en-US" smtClean="0"/>
              <a:pPr eaLnBrk="1" hangingPunct="1"/>
              <a:t>15</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a:p>
            <a:endParaRPr lang="en-US" dirty="0"/>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134</a:t>
            </a:fld>
            <a:endParaRPr lang="en-US"/>
          </a:p>
        </p:txBody>
      </p:sp>
    </p:spTree>
    <p:extLst>
      <p:ext uri="{BB962C8B-B14F-4D97-AF65-F5344CB8AC3E}">
        <p14:creationId xmlns:p14="http://schemas.microsoft.com/office/powerpoint/2010/main" val="8196245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a:p>
            <a:endParaRPr lang="en-US" dirty="0"/>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135</a:t>
            </a:fld>
            <a:endParaRPr lang="en-US"/>
          </a:p>
        </p:txBody>
      </p:sp>
    </p:spTree>
    <p:extLst>
      <p:ext uri="{BB962C8B-B14F-4D97-AF65-F5344CB8AC3E}">
        <p14:creationId xmlns:p14="http://schemas.microsoft.com/office/powerpoint/2010/main" val="29805494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a:p>
            <a:endParaRPr lang="en-US" dirty="0"/>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136</a:t>
            </a:fld>
            <a:endParaRPr lang="en-US"/>
          </a:p>
        </p:txBody>
      </p:sp>
    </p:spTree>
    <p:extLst>
      <p:ext uri="{BB962C8B-B14F-4D97-AF65-F5344CB8AC3E}">
        <p14:creationId xmlns:p14="http://schemas.microsoft.com/office/powerpoint/2010/main" val="21881475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a:p>
            <a:endParaRPr lang="en-US" dirty="0"/>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137</a:t>
            </a:fld>
            <a:endParaRPr lang="en-US"/>
          </a:p>
        </p:txBody>
      </p:sp>
    </p:spTree>
    <p:extLst>
      <p:ext uri="{BB962C8B-B14F-4D97-AF65-F5344CB8AC3E}">
        <p14:creationId xmlns:p14="http://schemas.microsoft.com/office/powerpoint/2010/main" val="26701326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138</a:t>
            </a:fld>
            <a:endParaRPr lang="en-US"/>
          </a:p>
        </p:txBody>
      </p:sp>
    </p:spTree>
    <p:extLst>
      <p:ext uri="{BB962C8B-B14F-4D97-AF65-F5344CB8AC3E}">
        <p14:creationId xmlns:p14="http://schemas.microsoft.com/office/powerpoint/2010/main" val="35709836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139</a:t>
            </a:fld>
            <a:endParaRPr lang="en-US"/>
          </a:p>
        </p:txBody>
      </p:sp>
    </p:spTree>
    <p:extLst>
      <p:ext uri="{BB962C8B-B14F-4D97-AF65-F5344CB8AC3E}">
        <p14:creationId xmlns:p14="http://schemas.microsoft.com/office/powerpoint/2010/main" val="35712470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140</a:t>
            </a:fld>
            <a:endParaRPr lang="en-US"/>
          </a:p>
        </p:txBody>
      </p:sp>
    </p:spTree>
    <p:extLst>
      <p:ext uri="{BB962C8B-B14F-4D97-AF65-F5344CB8AC3E}">
        <p14:creationId xmlns:p14="http://schemas.microsoft.com/office/powerpoint/2010/main" val="8196245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141</a:t>
            </a:fld>
            <a:endParaRPr lang="en-US"/>
          </a:p>
        </p:txBody>
      </p:sp>
    </p:spTree>
    <p:extLst>
      <p:ext uri="{BB962C8B-B14F-4D97-AF65-F5344CB8AC3E}">
        <p14:creationId xmlns:p14="http://schemas.microsoft.com/office/powerpoint/2010/main" val="29805494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a:p>
            <a:endParaRPr lang="en-US" dirty="0"/>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142</a:t>
            </a:fld>
            <a:endParaRPr lang="en-US"/>
          </a:p>
        </p:txBody>
      </p:sp>
    </p:spTree>
    <p:extLst>
      <p:ext uri="{BB962C8B-B14F-4D97-AF65-F5344CB8AC3E}">
        <p14:creationId xmlns:p14="http://schemas.microsoft.com/office/powerpoint/2010/main" val="21881475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a:p>
            <a:endParaRPr lang="en-US" dirty="0"/>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143</a:t>
            </a:fld>
            <a:endParaRPr lang="en-US"/>
          </a:p>
        </p:txBody>
      </p:sp>
    </p:spTree>
    <p:extLst>
      <p:ext uri="{BB962C8B-B14F-4D97-AF65-F5344CB8AC3E}">
        <p14:creationId xmlns:p14="http://schemas.microsoft.com/office/powerpoint/2010/main" val="2670132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10713B5-C659-4B3C-B2FD-F3556D2A67D1}" type="slidenum">
              <a:rPr lang="en-US" smtClean="0"/>
              <a:pPr eaLnBrk="1" hangingPunct="1"/>
              <a:t>24</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144</a:t>
            </a:fld>
            <a:endParaRPr lang="en-US"/>
          </a:p>
        </p:txBody>
      </p:sp>
    </p:spTree>
    <p:extLst>
      <p:ext uri="{BB962C8B-B14F-4D97-AF65-F5344CB8AC3E}">
        <p14:creationId xmlns:p14="http://schemas.microsoft.com/office/powerpoint/2010/main" val="35709836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145</a:t>
            </a:fld>
            <a:endParaRPr lang="en-US"/>
          </a:p>
        </p:txBody>
      </p:sp>
    </p:spTree>
    <p:extLst>
      <p:ext uri="{BB962C8B-B14F-4D97-AF65-F5344CB8AC3E}">
        <p14:creationId xmlns:p14="http://schemas.microsoft.com/office/powerpoint/2010/main" val="35712470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146</a:t>
            </a:fld>
            <a:endParaRPr lang="en-US"/>
          </a:p>
        </p:txBody>
      </p:sp>
    </p:spTree>
    <p:extLst>
      <p:ext uri="{BB962C8B-B14F-4D97-AF65-F5344CB8AC3E}">
        <p14:creationId xmlns:p14="http://schemas.microsoft.com/office/powerpoint/2010/main" val="8196245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147</a:t>
            </a:fld>
            <a:endParaRPr lang="en-US"/>
          </a:p>
        </p:txBody>
      </p:sp>
    </p:spTree>
    <p:extLst>
      <p:ext uri="{BB962C8B-B14F-4D97-AF65-F5344CB8AC3E}">
        <p14:creationId xmlns:p14="http://schemas.microsoft.com/office/powerpoint/2010/main" val="29805494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148</a:t>
            </a:fld>
            <a:endParaRPr lang="en-US"/>
          </a:p>
        </p:txBody>
      </p:sp>
    </p:spTree>
    <p:extLst>
      <p:ext uri="{BB962C8B-B14F-4D97-AF65-F5344CB8AC3E}">
        <p14:creationId xmlns:p14="http://schemas.microsoft.com/office/powerpoint/2010/main" val="21881475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149</a:t>
            </a:fld>
            <a:endParaRPr lang="en-US"/>
          </a:p>
        </p:txBody>
      </p:sp>
    </p:spTree>
    <p:extLst>
      <p:ext uri="{BB962C8B-B14F-4D97-AF65-F5344CB8AC3E}">
        <p14:creationId xmlns:p14="http://schemas.microsoft.com/office/powerpoint/2010/main" val="26701326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150</a:t>
            </a:fld>
            <a:endParaRPr lang="en-US"/>
          </a:p>
        </p:txBody>
      </p:sp>
    </p:spTree>
    <p:extLst>
      <p:ext uri="{BB962C8B-B14F-4D97-AF65-F5344CB8AC3E}">
        <p14:creationId xmlns:p14="http://schemas.microsoft.com/office/powerpoint/2010/main" val="35709836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151</a:t>
            </a:fld>
            <a:endParaRPr lang="en-US"/>
          </a:p>
        </p:txBody>
      </p:sp>
    </p:spTree>
    <p:extLst>
      <p:ext uri="{BB962C8B-B14F-4D97-AF65-F5344CB8AC3E}">
        <p14:creationId xmlns:p14="http://schemas.microsoft.com/office/powerpoint/2010/main" val="35712470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152</a:t>
            </a:fld>
            <a:endParaRPr lang="en-US"/>
          </a:p>
        </p:txBody>
      </p:sp>
    </p:spTree>
    <p:extLst>
      <p:ext uri="{BB962C8B-B14F-4D97-AF65-F5344CB8AC3E}">
        <p14:creationId xmlns:p14="http://schemas.microsoft.com/office/powerpoint/2010/main" val="8196245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153</a:t>
            </a:fld>
            <a:endParaRPr lang="en-US"/>
          </a:p>
        </p:txBody>
      </p:sp>
    </p:spTree>
    <p:extLst>
      <p:ext uri="{BB962C8B-B14F-4D97-AF65-F5344CB8AC3E}">
        <p14:creationId xmlns:p14="http://schemas.microsoft.com/office/powerpoint/2010/main" val="2980549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10713B5-C659-4B3C-B2FD-F3556D2A67D1}" type="slidenum">
              <a:rPr lang="en-US" smtClean="0"/>
              <a:pPr eaLnBrk="1" hangingPunct="1"/>
              <a:t>29</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154</a:t>
            </a:fld>
            <a:endParaRPr lang="en-US"/>
          </a:p>
        </p:txBody>
      </p:sp>
    </p:spTree>
    <p:extLst>
      <p:ext uri="{BB962C8B-B14F-4D97-AF65-F5344CB8AC3E}">
        <p14:creationId xmlns:p14="http://schemas.microsoft.com/office/powerpoint/2010/main" val="21881475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155</a:t>
            </a:fld>
            <a:endParaRPr lang="en-US"/>
          </a:p>
        </p:txBody>
      </p:sp>
    </p:spTree>
    <p:extLst>
      <p:ext uri="{BB962C8B-B14F-4D97-AF65-F5344CB8AC3E}">
        <p14:creationId xmlns:p14="http://schemas.microsoft.com/office/powerpoint/2010/main" val="26701326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156</a:t>
            </a:fld>
            <a:endParaRPr lang="en-US"/>
          </a:p>
        </p:txBody>
      </p:sp>
    </p:spTree>
    <p:extLst>
      <p:ext uri="{BB962C8B-B14F-4D97-AF65-F5344CB8AC3E}">
        <p14:creationId xmlns:p14="http://schemas.microsoft.com/office/powerpoint/2010/main" val="35709836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157</a:t>
            </a:fld>
            <a:endParaRPr lang="en-US"/>
          </a:p>
        </p:txBody>
      </p:sp>
    </p:spTree>
    <p:extLst>
      <p:ext uri="{BB962C8B-B14F-4D97-AF65-F5344CB8AC3E}">
        <p14:creationId xmlns:p14="http://schemas.microsoft.com/office/powerpoint/2010/main" val="35712470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158</a:t>
            </a:fld>
            <a:endParaRPr lang="en-US"/>
          </a:p>
        </p:txBody>
      </p:sp>
    </p:spTree>
    <p:extLst>
      <p:ext uri="{BB962C8B-B14F-4D97-AF65-F5344CB8AC3E}">
        <p14:creationId xmlns:p14="http://schemas.microsoft.com/office/powerpoint/2010/main" val="8196245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159</a:t>
            </a:fld>
            <a:endParaRPr lang="en-US"/>
          </a:p>
        </p:txBody>
      </p:sp>
    </p:spTree>
    <p:extLst>
      <p:ext uri="{BB962C8B-B14F-4D97-AF65-F5344CB8AC3E}">
        <p14:creationId xmlns:p14="http://schemas.microsoft.com/office/powerpoint/2010/main" val="29805494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160</a:t>
            </a:fld>
            <a:endParaRPr lang="en-US"/>
          </a:p>
        </p:txBody>
      </p:sp>
    </p:spTree>
    <p:extLst>
      <p:ext uri="{BB962C8B-B14F-4D97-AF65-F5344CB8AC3E}">
        <p14:creationId xmlns:p14="http://schemas.microsoft.com/office/powerpoint/2010/main" val="21881475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161</a:t>
            </a:fld>
            <a:endParaRPr lang="en-US"/>
          </a:p>
        </p:txBody>
      </p:sp>
    </p:spTree>
    <p:extLst>
      <p:ext uri="{BB962C8B-B14F-4D97-AF65-F5344CB8AC3E}">
        <p14:creationId xmlns:p14="http://schemas.microsoft.com/office/powerpoint/2010/main" val="26701326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162</a:t>
            </a:fld>
            <a:endParaRPr lang="en-US"/>
          </a:p>
        </p:txBody>
      </p:sp>
    </p:spTree>
    <p:extLst>
      <p:ext uri="{BB962C8B-B14F-4D97-AF65-F5344CB8AC3E}">
        <p14:creationId xmlns:p14="http://schemas.microsoft.com/office/powerpoint/2010/main" val="35709836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163</a:t>
            </a:fld>
            <a:endParaRPr lang="en-US"/>
          </a:p>
        </p:txBody>
      </p:sp>
    </p:spTree>
    <p:extLst>
      <p:ext uri="{BB962C8B-B14F-4D97-AF65-F5344CB8AC3E}">
        <p14:creationId xmlns:p14="http://schemas.microsoft.com/office/powerpoint/2010/main" val="3571247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894FF31-B781-487B-BBA1-BAB8C580B4ED}" type="slidenum">
              <a:rPr lang="en-US" smtClean="0"/>
              <a:pPr eaLnBrk="1" hangingPunct="1"/>
              <a:t>30</a:t>
            </a:fld>
            <a:endParaRPr 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164</a:t>
            </a:fld>
            <a:endParaRPr lang="en-US"/>
          </a:p>
        </p:txBody>
      </p:sp>
    </p:spTree>
    <p:extLst>
      <p:ext uri="{BB962C8B-B14F-4D97-AF65-F5344CB8AC3E}">
        <p14:creationId xmlns:p14="http://schemas.microsoft.com/office/powerpoint/2010/main" val="8196245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165</a:t>
            </a:fld>
            <a:endParaRPr lang="en-US"/>
          </a:p>
        </p:txBody>
      </p:sp>
    </p:spTree>
    <p:extLst>
      <p:ext uri="{BB962C8B-B14F-4D97-AF65-F5344CB8AC3E}">
        <p14:creationId xmlns:p14="http://schemas.microsoft.com/office/powerpoint/2010/main" val="29805494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166</a:t>
            </a:fld>
            <a:endParaRPr lang="en-US"/>
          </a:p>
        </p:txBody>
      </p:sp>
    </p:spTree>
    <p:extLst>
      <p:ext uri="{BB962C8B-B14F-4D97-AF65-F5344CB8AC3E}">
        <p14:creationId xmlns:p14="http://schemas.microsoft.com/office/powerpoint/2010/main" val="21881475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167</a:t>
            </a:fld>
            <a:endParaRPr lang="en-US"/>
          </a:p>
        </p:txBody>
      </p:sp>
    </p:spTree>
    <p:extLst>
      <p:ext uri="{BB962C8B-B14F-4D97-AF65-F5344CB8AC3E}">
        <p14:creationId xmlns:p14="http://schemas.microsoft.com/office/powerpoint/2010/main" val="26701326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168</a:t>
            </a:fld>
            <a:endParaRPr lang="en-US"/>
          </a:p>
        </p:txBody>
      </p:sp>
    </p:spTree>
    <p:extLst>
      <p:ext uri="{BB962C8B-B14F-4D97-AF65-F5344CB8AC3E}">
        <p14:creationId xmlns:p14="http://schemas.microsoft.com/office/powerpoint/2010/main" val="35709836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169</a:t>
            </a:fld>
            <a:endParaRPr lang="en-US"/>
          </a:p>
        </p:txBody>
      </p:sp>
    </p:spTree>
    <p:extLst>
      <p:ext uri="{BB962C8B-B14F-4D97-AF65-F5344CB8AC3E}">
        <p14:creationId xmlns:p14="http://schemas.microsoft.com/office/powerpoint/2010/main" val="35712470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170</a:t>
            </a:fld>
            <a:endParaRPr lang="en-US"/>
          </a:p>
        </p:txBody>
      </p:sp>
    </p:spTree>
    <p:extLst>
      <p:ext uri="{BB962C8B-B14F-4D97-AF65-F5344CB8AC3E}">
        <p14:creationId xmlns:p14="http://schemas.microsoft.com/office/powerpoint/2010/main" val="8196245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171</a:t>
            </a:fld>
            <a:endParaRPr lang="en-US"/>
          </a:p>
        </p:txBody>
      </p:sp>
    </p:spTree>
    <p:extLst>
      <p:ext uri="{BB962C8B-B14F-4D97-AF65-F5344CB8AC3E}">
        <p14:creationId xmlns:p14="http://schemas.microsoft.com/office/powerpoint/2010/main" val="29805494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172</a:t>
            </a:fld>
            <a:endParaRPr lang="en-US"/>
          </a:p>
        </p:txBody>
      </p:sp>
    </p:spTree>
    <p:extLst>
      <p:ext uri="{BB962C8B-B14F-4D97-AF65-F5344CB8AC3E}">
        <p14:creationId xmlns:p14="http://schemas.microsoft.com/office/powerpoint/2010/main" val="21881475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173</a:t>
            </a:fld>
            <a:endParaRPr lang="en-US"/>
          </a:p>
        </p:txBody>
      </p:sp>
    </p:spTree>
    <p:extLst>
      <p:ext uri="{BB962C8B-B14F-4D97-AF65-F5344CB8AC3E}">
        <p14:creationId xmlns:p14="http://schemas.microsoft.com/office/powerpoint/2010/main" val="2670132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880646D-D18F-465C-8C04-E6F8C99CE837}" type="slidenum">
              <a:rPr lang="en-US" smtClean="0"/>
              <a:pPr eaLnBrk="1" hangingPunct="1"/>
              <a:t>31</a:t>
            </a:fld>
            <a:endParaRPr lang="en-US"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174</a:t>
            </a:fld>
            <a:endParaRPr lang="en-US"/>
          </a:p>
        </p:txBody>
      </p:sp>
    </p:spTree>
    <p:extLst>
      <p:ext uri="{BB962C8B-B14F-4D97-AF65-F5344CB8AC3E}">
        <p14:creationId xmlns:p14="http://schemas.microsoft.com/office/powerpoint/2010/main" val="35709836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175</a:t>
            </a:fld>
            <a:endParaRPr lang="en-US"/>
          </a:p>
        </p:txBody>
      </p:sp>
    </p:spTree>
    <p:extLst>
      <p:ext uri="{BB962C8B-B14F-4D97-AF65-F5344CB8AC3E}">
        <p14:creationId xmlns:p14="http://schemas.microsoft.com/office/powerpoint/2010/main" val="35712470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176</a:t>
            </a:fld>
            <a:endParaRPr lang="en-US"/>
          </a:p>
        </p:txBody>
      </p:sp>
    </p:spTree>
    <p:extLst>
      <p:ext uri="{BB962C8B-B14F-4D97-AF65-F5344CB8AC3E}">
        <p14:creationId xmlns:p14="http://schemas.microsoft.com/office/powerpoint/2010/main" val="81962457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177</a:t>
            </a:fld>
            <a:endParaRPr lang="en-US"/>
          </a:p>
        </p:txBody>
      </p:sp>
    </p:spTree>
    <p:extLst>
      <p:ext uri="{BB962C8B-B14F-4D97-AF65-F5344CB8AC3E}">
        <p14:creationId xmlns:p14="http://schemas.microsoft.com/office/powerpoint/2010/main" val="298054948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178</a:t>
            </a:fld>
            <a:endParaRPr lang="en-US"/>
          </a:p>
        </p:txBody>
      </p:sp>
    </p:spTree>
    <p:extLst>
      <p:ext uri="{BB962C8B-B14F-4D97-AF65-F5344CB8AC3E}">
        <p14:creationId xmlns:p14="http://schemas.microsoft.com/office/powerpoint/2010/main" val="218814759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179</a:t>
            </a:fld>
            <a:endParaRPr lang="en-US"/>
          </a:p>
        </p:txBody>
      </p:sp>
    </p:spTree>
    <p:extLst>
      <p:ext uri="{BB962C8B-B14F-4D97-AF65-F5344CB8AC3E}">
        <p14:creationId xmlns:p14="http://schemas.microsoft.com/office/powerpoint/2010/main" val="267013266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180</a:t>
            </a:fld>
            <a:endParaRPr lang="en-US"/>
          </a:p>
        </p:txBody>
      </p:sp>
    </p:spTree>
    <p:extLst>
      <p:ext uri="{BB962C8B-B14F-4D97-AF65-F5344CB8AC3E}">
        <p14:creationId xmlns:p14="http://schemas.microsoft.com/office/powerpoint/2010/main" val="357098369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181</a:t>
            </a:fld>
            <a:endParaRPr lang="en-US"/>
          </a:p>
        </p:txBody>
      </p:sp>
    </p:spTree>
    <p:extLst>
      <p:ext uri="{BB962C8B-B14F-4D97-AF65-F5344CB8AC3E}">
        <p14:creationId xmlns:p14="http://schemas.microsoft.com/office/powerpoint/2010/main" val="35712470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182</a:t>
            </a:fld>
            <a:endParaRPr lang="en-US"/>
          </a:p>
        </p:txBody>
      </p:sp>
    </p:spTree>
    <p:extLst>
      <p:ext uri="{BB962C8B-B14F-4D97-AF65-F5344CB8AC3E}">
        <p14:creationId xmlns:p14="http://schemas.microsoft.com/office/powerpoint/2010/main" val="81962457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183</a:t>
            </a:fld>
            <a:endParaRPr lang="en-US"/>
          </a:p>
        </p:txBody>
      </p:sp>
    </p:spTree>
    <p:extLst>
      <p:ext uri="{BB962C8B-B14F-4D97-AF65-F5344CB8AC3E}">
        <p14:creationId xmlns:p14="http://schemas.microsoft.com/office/powerpoint/2010/main" val="2980549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92A83D7-A8BD-44DE-AC21-4847AFAB60F8}" type="slidenum">
              <a:rPr lang="en-US" smtClean="0"/>
              <a:pPr eaLnBrk="1" hangingPunct="1"/>
              <a:t>32</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184</a:t>
            </a:fld>
            <a:endParaRPr lang="en-US"/>
          </a:p>
        </p:txBody>
      </p:sp>
    </p:spTree>
    <p:extLst>
      <p:ext uri="{BB962C8B-B14F-4D97-AF65-F5344CB8AC3E}">
        <p14:creationId xmlns:p14="http://schemas.microsoft.com/office/powerpoint/2010/main" val="218814759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185</a:t>
            </a:fld>
            <a:endParaRPr lang="en-US"/>
          </a:p>
        </p:txBody>
      </p:sp>
    </p:spTree>
    <p:extLst>
      <p:ext uri="{BB962C8B-B14F-4D97-AF65-F5344CB8AC3E}">
        <p14:creationId xmlns:p14="http://schemas.microsoft.com/office/powerpoint/2010/main" val="267013266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186</a:t>
            </a:fld>
            <a:endParaRPr lang="en-US"/>
          </a:p>
        </p:txBody>
      </p:sp>
    </p:spTree>
    <p:extLst>
      <p:ext uri="{BB962C8B-B14F-4D97-AF65-F5344CB8AC3E}">
        <p14:creationId xmlns:p14="http://schemas.microsoft.com/office/powerpoint/2010/main" val="357098369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187</a:t>
            </a:fld>
            <a:endParaRPr lang="en-US"/>
          </a:p>
        </p:txBody>
      </p:sp>
    </p:spTree>
    <p:extLst>
      <p:ext uri="{BB962C8B-B14F-4D97-AF65-F5344CB8AC3E}">
        <p14:creationId xmlns:p14="http://schemas.microsoft.com/office/powerpoint/2010/main" val="357124709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188</a:t>
            </a:fld>
            <a:endParaRPr lang="en-US"/>
          </a:p>
        </p:txBody>
      </p:sp>
    </p:spTree>
    <p:extLst>
      <p:ext uri="{BB962C8B-B14F-4D97-AF65-F5344CB8AC3E}">
        <p14:creationId xmlns:p14="http://schemas.microsoft.com/office/powerpoint/2010/main" val="81962457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189</a:t>
            </a:fld>
            <a:endParaRPr lang="en-US"/>
          </a:p>
        </p:txBody>
      </p:sp>
    </p:spTree>
    <p:extLst>
      <p:ext uri="{BB962C8B-B14F-4D97-AF65-F5344CB8AC3E}">
        <p14:creationId xmlns:p14="http://schemas.microsoft.com/office/powerpoint/2010/main" val="298054948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190</a:t>
            </a:fld>
            <a:endParaRPr lang="en-US"/>
          </a:p>
        </p:txBody>
      </p:sp>
    </p:spTree>
    <p:extLst>
      <p:ext uri="{BB962C8B-B14F-4D97-AF65-F5344CB8AC3E}">
        <p14:creationId xmlns:p14="http://schemas.microsoft.com/office/powerpoint/2010/main" val="218814759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191</a:t>
            </a:fld>
            <a:endParaRPr lang="en-US"/>
          </a:p>
        </p:txBody>
      </p:sp>
    </p:spTree>
    <p:extLst>
      <p:ext uri="{BB962C8B-B14F-4D97-AF65-F5344CB8AC3E}">
        <p14:creationId xmlns:p14="http://schemas.microsoft.com/office/powerpoint/2010/main" val="267013266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192</a:t>
            </a:fld>
            <a:endParaRPr lang="en-US"/>
          </a:p>
        </p:txBody>
      </p:sp>
    </p:spTree>
    <p:extLst>
      <p:ext uri="{BB962C8B-B14F-4D97-AF65-F5344CB8AC3E}">
        <p14:creationId xmlns:p14="http://schemas.microsoft.com/office/powerpoint/2010/main" val="357098369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193</a:t>
            </a:fld>
            <a:endParaRPr lang="en-US"/>
          </a:p>
        </p:txBody>
      </p:sp>
    </p:spTree>
    <p:extLst>
      <p:ext uri="{BB962C8B-B14F-4D97-AF65-F5344CB8AC3E}">
        <p14:creationId xmlns:p14="http://schemas.microsoft.com/office/powerpoint/2010/main" val="3571247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7CB0F09-CB83-4F6D-8C0C-57438EB70F0B}" type="slidenum">
              <a:rPr lang="en-US" smtClean="0"/>
              <a:pPr eaLnBrk="1" hangingPunct="1"/>
              <a:t>34</a:t>
            </a:fld>
            <a:endParaRPr 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Note: In Ruth Clark’s taxonomy, what I’ve called “Realistic” images, she would call “Representational.” What I’ve called “Abstract”, she calls “Interpretive.”</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194</a:t>
            </a:fld>
            <a:endParaRPr lang="en-US"/>
          </a:p>
        </p:txBody>
      </p:sp>
    </p:spTree>
    <p:extLst>
      <p:ext uri="{BB962C8B-B14F-4D97-AF65-F5344CB8AC3E}">
        <p14:creationId xmlns:p14="http://schemas.microsoft.com/office/powerpoint/2010/main" val="81962457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195</a:t>
            </a:fld>
            <a:endParaRPr lang="en-US"/>
          </a:p>
        </p:txBody>
      </p:sp>
    </p:spTree>
    <p:extLst>
      <p:ext uri="{BB962C8B-B14F-4D97-AF65-F5344CB8AC3E}">
        <p14:creationId xmlns:p14="http://schemas.microsoft.com/office/powerpoint/2010/main" val="298054948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196</a:t>
            </a:fld>
            <a:endParaRPr lang="en-US"/>
          </a:p>
        </p:txBody>
      </p:sp>
    </p:spTree>
    <p:extLst>
      <p:ext uri="{BB962C8B-B14F-4D97-AF65-F5344CB8AC3E}">
        <p14:creationId xmlns:p14="http://schemas.microsoft.com/office/powerpoint/2010/main" val="218814759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197</a:t>
            </a:fld>
            <a:endParaRPr lang="en-US"/>
          </a:p>
        </p:txBody>
      </p:sp>
    </p:spTree>
    <p:extLst>
      <p:ext uri="{BB962C8B-B14F-4D97-AF65-F5344CB8AC3E}">
        <p14:creationId xmlns:p14="http://schemas.microsoft.com/office/powerpoint/2010/main" val="267013266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198</a:t>
            </a:fld>
            <a:endParaRPr lang="en-US"/>
          </a:p>
        </p:txBody>
      </p:sp>
    </p:spTree>
    <p:extLst>
      <p:ext uri="{BB962C8B-B14F-4D97-AF65-F5344CB8AC3E}">
        <p14:creationId xmlns:p14="http://schemas.microsoft.com/office/powerpoint/2010/main" val="357098369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199</a:t>
            </a:fld>
            <a:endParaRPr lang="en-US"/>
          </a:p>
        </p:txBody>
      </p:sp>
    </p:spTree>
    <p:extLst>
      <p:ext uri="{BB962C8B-B14F-4D97-AF65-F5344CB8AC3E}">
        <p14:creationId xmlns:p14="http://schemas.microsoft.com/office/powerpoint/2010/main" val="357124709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200</a:t>
            </a:fld>
            <a:endParaRPr lang="en-US"/>
          </a:p>
        </p:txBody>
      </p:sp>
    </p:spTree>
    <p:extLst>
      <p:ext uri="{BB962C8B-B14F-4D97-AF65-F5344CB8AC3E}">
        <p14:creationId xmlns:p14="http://schemas.microsoft.com/office/powerpoint/2010/main" val="81962457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201</a:t>
            </a:fld>
            <a:endParaRPr lang="en-US"/>
          </a:p>
        </p:txBody>
      </p:sp>
    </p:spTree>
    <p:extLst>
      <p:ext uri="{BB962C8B-B14F-4D97-AF65-F5344CB8AC3E}">
        <p14:creationId xmlns:p14="http://schemas.microsoft.com/office/powerpoint/2010/main" val="298054948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202</a:t>
            </a:fld>
            <a:endParaRPr lang="en-US"/>
          </a:p>
        </p:txBody>
      </p:sp>
    </p:spTree>
    <p:extLst>
      <p:ext uri="{BB962C8B-B14F-4D97-AF65-F5344CB8AC3E}">
        <p14:creationId xmlns:p14="http://schemas.microsoft.com/office/powerpoint/2010/main" val="218814759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+1234	+2134	+3124	4123</a:t>
            </a:r>
          </a:p>
          <a:p>
            <a:r>
              <a:rPr lang="en-US" dirty="0" smtClean="0"/>
              <a:t>+1243	+2143	*3142	4132</a:t>
            </a:r>
          </a:p>
          <a:p>
            <a:r>
              <a:rPr lang="en-US" dirty="0" smtClean="0"/>
              <a:t>+1324	+2314	3214	4213</a:t>
            </a:r>
          </a:p>
          <a:p>
            <a:r>
              <a:rPr lang="en-US" dirty="0" smtClean="0"/>
              <a:t>+1342	+2341	3241	4231</a:t>
            </a:r>
          </a:p>
          <a:p>
            <a:r>
              <a:rPr lang="en-US" dirty="0" smtClean="0"/>
              <a:t>+1423	+2413	3412	4312</a:t>
            </a:r>
          </a:p>
          <a:p>
            <a:r>
              <a:rPr lang="en-US" dirty="0" smtClean="0"/>
              <a:t>+1432	+2431	3421	4321</a:t>
            </a:r>
          </a:p>
        </p:txBody>
      </p:sp>
      <p:sp>
        <p:nvSpPr>
          <p:cNvPr id="4" name="Slide Number Placeholder 3"/>
          <p:cNvSpPr>
            <a:spLocks noGrp="1"/>
          </p:cNvSpPr>
          <p:nvPr>
            <p:ph type="sldNum" sz="quarter" idx="10"/>
          </p:nvPr>
        </p:nvSpPr>
        <p:spPr/>
        <p:txBody>
          <a:bodyPr/>
          <a:lstStyle/>
          <a:p>
            <a:pPr>
              <a:defRPr/>
            </a:pPr>
            <a:fld id="{B47F5738-B87D-4AF2-9A30-C29D65F6B746}" type="slidenum">
              <a:rPr lang="en-US" smtClean="0"/>
              <a:pPr>
                <a:defRPr/>
              </a:pPr>
              <a:t>203</a:t>
            </a:fld>
            <a:endParaRPr lang="en-US"/>
          </a:p>
        </p:txBody>
      </p:sp>
    </p:spTree>
    <p:extLst>
      <p:ext uri="{BB962C8B-B14F-4D97-AF65-F5344CB8AC3E}">
        <p14:creationId xmlns:p14="http://schemas.microsoft.com/office/powerpoint/2010/main" val="2670132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 Target="../slides/slide264.xml"/><Relationship Id="rId2" Type="http://schemas.openxmlformats.org/officeDocument/2006/relationships/slide" Target="../slides/slide8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 Target="../slides/slide281.xml"/><Relationship Id="rId2" Type="http://schemas.openxmlformats.org/officeDocument/2006/relationships/slide" Target="../slides/slide88.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slide" Target="../slides/slide174.xml"/><Relationship Id="rId13" Type="http://schemas.openxmlformats.org/officeDocument/2006/relationships/slide" Target="../slides/slide198.xml"/><Relationship Id="rId18" Type="http://schemas.openxmlformats.org/officeDocument/2006/relationships/slide" Target="../slides/slide252.xml"/><Relationship Id="rId3" Type="http://schemas.openxmlformats.org/officeDocument/2006/relationships/slide" Target="../slides/slide82.xml"/><Relationship Id="rId21" Type="http://schemas.openxmlformats.org/officeDocument/2006/relationships/slide" Target="../slides/slide144.xml"/><Relationship Id="rId7" Type="http://schemas.openxmlformats.org/officeDocument/2006/relationships/slide" Target="../slides/slide204.xml"/><Relationship Id="rId12" Type="http://schemas.openxmlformats.org/officeDocument/2006/relationships/slide" Target="../slides/slide228.xml"/><Relationship Id="rId17" Type="http://schemas.openxmlformats.org/officeDocument/2006/relationships/slide" Target="../slides/slide240.xml"/><Relationship Id="rId2" Type="http://schemas.openxmlformats.org/officeDocument/2006/relationships/slide" Target="../slides/slide210.xml"/><Relationship Id="rId16" Type="http://schemas.openxmlformats.org/officeDocument/2006/relationships/slide" Target="../slides/slide162.xml"/><Relationship Id="rId20" Type="http://schemas.openxmlformats.org/officeDocument/2006/relationships/slide" Target="../slides/slide150.xml"/><Relationship Id="rId1" Type="http://schemas.openxmlformats.org/officeDocument/2006/relationships/slideMaster" Target="../slideMasters/slideMaster1.xml"/><Relationship Id="rId6" Type="http://schemas.openxmlformats.org/officeDocument/2006/relationships/slide" Target="../slides/slide126.xml"/><Relationship Id="rId11" Type="http://schemas.openxmlformats.org/officeDocument/2006/relationships/slide" Target="../slides/slide132.xml"/><Relationship Id="rId24" Type="http://schemas.openxmlformats.org/officeDocument/2006/relationships/slide" Target="../slides/slide246.xml"/><Relationship Id="rId5" Type="http://schemas.openxmlformats.org/officeDocument/2006/relationships/slide" Target="../slides/slide216.xml"/><Relationship Id="rId15" Type="http://schemas.openxmlformats.org/officeDocument/2006/relationships/slide" Target="../slides/slide138.xml"/><Relationship Id="rId23" Type="http://schemas.openxmlformats.org/officeDocument/2006/relationships/slide" Target="../slides/slide258.xml"/><Relationship Id="rId10" Type="http://schemas.openxmlformats.org/officeDocument/2006/relationships/slide" Target="../slides/slide234.xml"/><Relationship Id="rId19" Type="http://schemas.openxmlformats.org/officeDocument/2006/relationships/slide" Target="../slides/slide180.xml"/><Relationship Id="rId4" Type="http://schemas.openxmlformats.org/officeDocument/2006/relationships/slide" Target="../slides/slide186.xml"/><Relationship Id="rId9" Type="http://schemas.openxmlformats.org/officeDocument/2006/relationships/slide" Target="../slides/slide222.xml"/><Relationship Id="rId14" Type="http://schemas.openxmlformats.org/officeDocument/2006/relationships/slide" Target="../slides/slide156.xml"/><Relationship Id="rId22" Type="http://schemas.openxmlformats.org/officeDocument/2006/relationships/slide" Target="../slides/slide168.xml"/></Relationships>
</file>

<file path=ppt/slideLayouts/_rels/slideLayout14.xml.rels><?xml version="1.0" encoding="UTF-8" standalone="yes"?>
<Relationships xmlns="http://schemas.openxmlformats.org/package/2006/relationships"><Relationship Id="rId8" Type="http://schemas.openxmlformats.org/officeDocument/2006/relationships/slide" Target="../slides/slide174.xml"/><Relationship Id="rId13" Type="http://schemas.openxmlformats.org/officeDocument/2006/relationships/slide" Target="../slides/slide198.xml"/><Relationship Id="rId18" Type="http://schemas.openxmlformats.org/officeDocument/2006/relationships/slide" Target="../slides/slide252.xml"/><Relationship Id="rId3" Type="http://schemas.openxmlformats.org/officeDocument/2006/relationships/slide" Target="../slides/slide82.xml"/><Relationship Id="rId21" Type="http://schemas.openxmlformats.org/officeDocument/2006/relationships/slide" Target="../slides/slide144.xml"/><Relationship Id="rId7" Type="http://schemas.openxmlformats.org/officeDocument/2006/relationships/slide" Target="../slides/slide204.xml"/><Relationship Id="rId12" Type="http://schemas.openxmlformats.org/officeDocument/2006/relationships/slide" Target="../slides/slide228.xml"/><Relationship Id="rId17" Type="http://schemas.openxmlformats.org/officeDocument/2006/relationships/slide" Target="../slides/slide240.xml"/><Relationship Id="rId2" Type="http://schemas.openxmlformats.org/officeDocument/2006/relationships/slide" Target="../slides/slide210.xml"/><Relationship Id="rId16" Type="http://schemas.openxmlformats.org/officeDocument/2006/relationships/slide" Target="../slides/slide162.xml"/><Relationship Id="rId20" Type="http://schemas.openxmlformats.org/officeDocument/2006/relationships/slide" Target="../slides/slide150.xml"/><Relationship Id="rId1" Type="http://schemas.openxmlformats.org/officeDocument/2006/relationships/slideMaster" Target="../slideMasters/slideMaster1.xml"/><Relationship Id="rId6" Type="http://schemas.openxmlformats.org/officeDocument/2006/relationships/slide" Target="../slides/slide126.xml"/><Relationship Id="rId11" Type="http://schemas.openxmlformats.org/officeDocument/2006/relationships/slide" Target="../slides/slide132.xml"/><Relationship Id="rId24" Type="http://schemas.openxmlformats.org/officeDocument/2006/relationships/slide" Target="../slides/slide246.xml"/><Relationship Id="rId5" Type="http://schemas.openxmlformats.org/officeDocument/2006/relationships/slide" Target="../slides/slide216.xml"/><Relationship Id="rId15" Type="http://schemas.openxmlformats.org/officeDocument/2006/relationships/slide" Target="../slides/slide138.xml"/><Relationship Id="rId23" Type="http://schemas.openxmlformats.org/officeDocument/2006/relationships/slide" Target="../slides/slide258.xml"/><Relationship Id="rId10" Type="http://schemas.openxmlformats.org/officeDocument/2006/relationships/slide" Target="../slides/slide234.xml"/><Relationship Id="rId19" Type="http://schemas.openxmlformats.org/officeDocument/2006/relationships/slide" Target="../slides/slide180.xml"/><Relationship Id="rId4" Type="http://schemas.openxmlformats.org/officeDocument/2006/relationships/slide" Target="../slides/slide186.xml"/><Relationship Id="rId9" Type="http://schemas.openxmlformats.org/officeDocument/2006/relationships/slide" Target="../slides/slide222.xml"/><Relationship Id="rId14" Type="http://schemas.openxmlformats.org/officeDocument/2006/relationships/slide" Target="../slides/slide156.xml"/><Relationship Id="rId22" Type="http://schemas.openxmlformats.org/officeDocument/2006/relationships/slide" Target="../slides/slide16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slide" Target="../slides/slide264.xml"/><Relationship Id="rId2" Type="http://schemas.openxmlformats.org/officeDocument/2006/relationships/slide" Target="../slides/slide88.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slide" Target="../slides/slide264.xml"/><Relationship Id="rId2" Type="http://schemas.openxmlformats.org/officeDocument/2006/relationships/slide" Target="../slides/slide88.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slide" Target="../slides/slide264.xml"/><Relationship Id="rId2" Type="http://schemas.openxmlformats.org/officeDocument/2006/relationships/slide" Target="../slides/slide88.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BF35A2-A436-4626-9CB0-082FF3A3F00D}" type="slidenum">
              <a:rPr lang="en-US"/>
              <a:pPr>
                <a:defRPr/>
              </a:pPr>
              <a:t>‹#›</a:t>
            </a:fld>
            <a:endParaRPr lang="en-US"/>
          </a:p>
        </p:txBody>
      </p:sp>
    </p:spTree>
    <p:extLst>
      <p:ext uri="{BB962C8B-B14F-4D97-AF65-F5344CB8AC3E}">
        <p14:creationId xmlns:p14="http://schemas.microsoft.com/office/powerpoint/2010/main" val="221752217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3C8E52F-F359-4141-A362-5E6075D6470D}" type="slidenum">
              <a:rPr lang="en-US"/>
              <a:pPr>
                <a:defRPr/>
              </a:pPr>
              <a:t>‹#›</a:t>
            </a:fld>
            <a:endParaRPr lang="en-US"/>
          </a:p>
        </p:txBody>
      </p:sp>
      <p:sp>
        <p:nvSpPr>
          <p:cNvPr id="6" name="Rectangle 2"/>
          <p:cNvSpPr>
            <a:spLocks noChangeArrowheads="1"/>
          </p:cNvSpPr>
          <p:nvPr userDrawn="1"/>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7" name="Rectangle 3"/>
          <p:cNvSpPr>
            <a:spLocks noChangeArrowheads="1"/>
          </p:cNvSpPr>
          <p:nvPr userDrawn="1"/>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8" name="Rectangle 4"/>
          <p:cNvSpPr>
            <a:spLocks noChangeArrowheads="1"/>
          </p:cNvSpPr>
          <p:nvPr userDrawn="1"/>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 name="Rectangle 5"/>
          <p:cNvSpPr>
            <a:spLocks noChangeArrowheads="1"/>
          </p:cNvSpPr>
          <p:nvPr userDrawn="1"/>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 name="Rectangle 8"/>
          <p:cNvSpPr txBox="1">
            <a:spLocks noChangeArrowheads="1"/>
          </p:cNvSpPr>
          <p:nvPr userDrawn="1"/>
        </p:nvSpPr>
        <p:spPr bwMode="auto">
          <a:xfrm>
            <a:off x="455613" y="1289050"/>
            <a:ext cx="6116637" cy="406400"/>
          </a:xfrm>
          <a:prstGeom prst="rect">
            <a:avLst/>
          </a:prstGeom>
          <a:noFill/>
          <a:ln w="9525">
            <a:noFill/>
            <a:miter lim="800000"/>
            <a:headEnd/>
            <a:tailEnd/>
          </a:ln>
          <a:effectLst/>
        </p:spPr>
        <p:txBody>
          <a:bodyPr lIns="0" rIns="0">
            <a:normAutofit/>
          </a:bodyPr>
          <a:lstStyle/>
          <a:p>
            <a:pPr marL="228600" indent="-228600">
              <a:spcBef>
                <a:spcPts val="600"/>
              </a:spcBef>
              <a:buClr>
                <a:schemeClr val="accent1"/>
              </a:buClr>
              <a:buSzPct val="80000"/>
              <a:buFont typeface="Wingdings" pitchFamily="2" charset="2"/>
              <a:buNone/>
              <a:defRPr/>
            </a:pPr>
            <a:r>
              <a:rPr lang="en-US" sz="2000" b="1" kern="0" dirty="0" smtClean="0">
                <a:latin typeface="+mn-lt"/>
              </a:rPr>
              <a:t>Alphabetizing</a:t>
            </a:r>
            <a:endParaRPr lang="en-US" sz="2000" b="1" kern="0" dirty="0">
              <a:latin typeface="+mn-lt"/>
            </a:endParaRPr>
          </a:p>
        </p:txBody>
      </p:sp>
      <p:sp>
        <p:nvSpPr>
          <p:cNvPr id="11" name="Rectangle 8"/>
          <p:cNvSpPr txBox="1">
            <a:spLocks noChangeArrowheads="1"/>
          </p:cNvSpPr>
          <p:nvPr userDrawn="1"/>
        </p:nvSpPr>
        <p:spPr bwMode="auto">
          <a:xfrm>
            <a:off x="455613" y="1695450"/>
            <a:ext cx="8154987" cy="2343150"/>
          </a:xfrm>
          <a:prstGeom prst="rect">
            <a:avLst/>
          </a:prstGeom>
          <a:noFill/>
          <a:ln w="9525">
            <a:noFill/>
            <a:miter lim="800000"/>
            <a:headEnd/>
            <a:tailEnd/>
          </a:ln>
          <a:effectLst/>
        </p:spPr>
        <p:txBody>
          <a:bodyPr lIns="0" rIns="0"/>
          <a:lstStyle/>
          <a:p>
            <a:pPr>
              <a:spcBef>
                <a:spcPct val="50000"/>
              </a:spcBef>
              <a:buClr>
                <a:srgbClr val="4A81B8"/>
              </a:buClr>
              <a:buSzPct val="80000"/>
              <a:defRPr/>
            </a:pPr>
            <a:r>
              <a:rPr lang="en-US" sz="1400" kern="0" dirty="0" smtClean="0">
                <a:latin typeface="+mn-lt"/>
              </a:rPr>
              <a:t>You have learned the letters of Morse Code. Now see if you can use that knowledge to alphabetize the following list of words. Click a word to select it; then use the up and down arrows to change its position in the list. When you are satisfied that you have the list sorted into alphabetical order, click </a:t>
            </a:r>
            <a:r>
              <a:rPr lang="en-US" sz="1400" b="1" kern="0" dirty="0" smtClean="0">
                <a:latin typeface="+mn-lt"/>
              </a:rPr>
              <a:t>Submit</a:t>
            </a:r>
            <a:r>
              <a:rPr lang="en-US" sz="1400" kern="0" dirty="0" smtClean="0">
                <a:latin typeface="+mn-lt"/>
              </a:rPr>
              <a:t>.</a:t>
            </a:r>
          </a:p>
          <a:p>
            <a:pPr>
              <a:spcBef>
                <a:spcPct val="50000"/>
              </a:spcBef>
              <a:buClr>
                <a:srgbClr val="4A81B8"/>
              </a:buClr>
              <a:buSzPct val="80000"/>
              <a:defRPr/>
            </a:pPr>
            <a:endParaRPr lang="en-US" sz="1400" kern="0" dirty="0" smtClean="0">
              <a:latin typeface="+mn-lt"/>
            </a:endParaRPr>
          </a:p>
          <a:p>
            <a:pPr marL="800100" lvl="1" indent="-342900">
              <a:spcBef>
                <a:spcPct val="50000"/>
              </a:spcBef>
              <a:buSzPct val="100000"/>
              <a:buFont typeface="+mj-lt"/>
              <a:buAutoNum type="arabicPeriod"/>
              <a:defRPr/>
            </a:pPr>
            <a:r>
              <a:rPr lang="en-US" sz="1400" kern="0" dirty="0" smtClean="0">
                <a:latin typeface="+mn-lt"/>
              </a:rPr>
              <a:t> </a:t>
            </a:r>
          </a:p>
          <a:p>
            <a:pPr marL="800100" lvl="1" indent="-342900">
              <a:spcBef>
                <a:spcPct val="50000"/>
              </a:spcBef>
              <a:buSzPct val="100000"/>
              <a:buFont typeface="+mj-lt"/>
              <a:buAutoNum type="arabicPeriod"/>
              <a:defRPr/>
            </a:pPr>
            <a:r>
              <a:rPr lang="en-US" sz="1400" kern="0" dirty="0" smtClean="0">
                <a:latin typeface="+mn-lt"/>
              </a:rPr>
              <a:t> </a:t>
            </a:r>
          </a:p>
          <a:p>
            <a:pPr marL="800100" lvl="1" indent="-342900">
              <a:spcBef>
                <a:spcPct val="50000"/>
              </a:spcBef>
              <a:buSzPct val="100000"/>
              <a:buFont typeface="+mj-lt"/>
              <a:buAutoNum type="arabicPeriod"/>
              <a:defRPr/>
            </a:pPr>
            <a:r>
              <a:rPr lang="en-US" sz="1400" kern="0" dirty="0" smtClean="0">
                <a:latin typeface="+mn-lt"/>
              </a:rPr>
              <a:t> </a:t>
            </a:r>
          </a:p>
          <a:p>
            <a:pPr marL="800100" lvl="1" indent="-342900">
              <a:spcBef>
                <a:spcPct val="50000"/>
              </a:spcBef>
              <a:buSzPct val="100000"/>
              <a:buFont typeface="+mj-lt"/>
              <a:buAutoNum type="arabicPeriod"/>
              <a:defRPr/>
            </a:pPr>
            <a:r>
              <a:rPr lang="en-US" sz="1400" kern="0" dirty="0" smtClean="0">
                <a:latin typeface="+mn-lt"/>
              </a:rPr>
              <a:t> </a:t>
            </a:r>
          </a:p>
          <a:p>
            <a:pPr marL="342900" indent="-342900">
              <a:spcBef>
                <a:spcPct val="50000"/>
              </a:spcBef>
              <a:buClr>
                <a:srgbClr val="4A81B8"/>
              </a:buClr>
              <a:buSzPct val="80000"/>
              <a:buFont typeface="+mj-lt"/>
              <a:buAutoNum type="arabicPeriod"/>
              <a:defRPr/>
            </a:pPr>
            <a:endParaRPr lang="en-US" sz="1400" kern="0" dirty="0">
              <a:latin typeface="+mn-lt"/>
            </a:endParaRPr>
          </a:p>
          <a:p>
            <a:pPr>
              <a:spcBef>
                <a:spcPct val="50000"/>
              </a:spcBef>
              <a:buClr>
                <a:srgbClr val="4A81B8"/>
              </a:buClr>
              <a:buSzPct val="80000"/>
              <a:defRPr/>
            </a:pPr>
            <a:endParaRPr lang="en-US" sz="1400" kern="0" dirty="0">
              <a:latin typeface="+mn-lt"/>
            </a:endParaRPr>
          </a:p>
        </p:txBody>
      </p:sp>
      <p:sp>
        <p:nvSpPr>
          <p:cNvPr id="12" name="Down Arrow 11"/>
          <p:cNvSpPr/>
          <p:nvPr userDrawn="1"/>
        </p:nvSpPr>
        <p:spPr>
          <a:xfrm>
            <a:off x="1672589" y="4286250"/>
            <a:ext cx="365760" cy="365760"/>
          </a:xfrm>
          <a:prstGeom prst="downArrow">
            <a:avLst/>
          </a:prstGeom>
          <a:solidFill>
            <a:schemeClr val="bg1">
              <a:lumMod val="75000"/>
            </a:schemeClr>
          </a:solidFill>
          <a:ln>
            <a:noFill/>
          </a:ln>
          <a:effectLst/>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Up Arrow 12"/>
          <p:cNvSpPr/>
          <p:nvPr userDrawn="1"/>
        </p:nvSpPr>
        <p:spPr>
          <a:xfrm>
            <a:off x="1217294" y="4257675"/>
            <a:ext cx="365760" cy="365760"/>
          </a:xfrm>
          <a:prstGeom prst="upArrow">
            <a:avLst/>
          </a:prstGeom>
          <a:solidFill>
            <a:schemeClr val="bg1">
              <a:lumMod val="75000"/>
            </a:schemeClr>
          </a:solidFill>
          <a:ln>
            <a:noFill/>
          </a:ln>
          <a:effectLst/>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 name="Submit button"/>
          <p:cNvGrpSpPr/>
          <p:nvPr userDrawn="1"/>
        </p:nvGrpSpPr>
        <p:grpSpPr>
          <a:xfrm>
            <a:off x="2206662" y="4257675"/>
            <a:ext cx="975561" cy="376015"/>
            <a:chOff x="744056" y="3480179"/>
            <a:chExt cx="975561" cy="376015"/>
          </a:xfrm>
        </p:grpSpPr>
        <p:sp>
          <p:nvSpPr>
            <p:cNvPr id="17" name="Submit button"/>
            <p:cNvSpPr/>
            <p:nvPr userDrawn="1"/>
          </p:nvSpPr>
          <p:spPr>
            <a:xfrm>
              <a:off x="744056" y="3480179"/>
              <a:ext cx="975561" cy="376015"/>
            </a:xfrm>
            <a:prstGeom prst="roundRect">
              <a:avLst/>
            </a:prstGeom>
            <a:solidFill>
              <a:schemeClr val="bg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ubmit"/>
            <p:cNvSpPr txBox="1"/>
            <p:nvPr userDrawn="1"/>
          </p:nvSpPr>
          <p:spPr>
            <a:xfrm>
              <a:off x="844491" y="3521121"/>
              <a:ext cx="831841" cy="307777"/>
            </a:xfrm>
            <a:prstGeom prst="rect">
              <a:avLst/>
            </a:prstGeom>
            <a:noFill/>
          </p:spPr>
          <p:txBody>
            <a:bodyPr wrap="square" rtlCol="0">
              <a:spAutoFit/>
            </a:bodyPr>
            <a:lstStyle/>
            <a:p>
              <a:r>
                <a:rPr lang="en-US" sz="1400" dirty="0" smtClean="0"/>
                <a:t>Submit</a:t>
              </a:r>
              <a:endParaRPr lang="en-US" sz="1400" dirty="0"/>
            </a:p>
          </p:txBody>
        </p:sp>
      </p:grpSp>
      <p:grpSp>
        <p:nvGrpSpPr>
          <p:cNvPr id="32" name="Back button"/>
          <p:cNvGrpSpPr/>
          <p:nvPr userDrawn="1"/>
        </p:nvGrpSpPr>
        <p:grpSpPr>
          <a:xfrm>
            <a:off x="6258333" y="6415087"/>
            <a:ext cx="744279" cy="307777"/>
            <a:chOff x="1265274" y="6447647"/>
            <a:chExt cx="744279" cy="307777"/>
          </a:xfrm>
        </p:grpSpPr>
        <p:sp>
          <p:nvSpPr>
            <p:cNvPr id="33" name="Back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Back"/>
            <p:cNvSpPr txBox="1"/>
            <p:nvPr/>
          </p:nvSpPr>
          <p:spPr>
            <a:xfrm>
              <a:off x="1318435" y="6447647"/>
              <a:ext cx="648586" cy="307777"/>
            </a:xfrm>
            <a:prstGeom prst="rect">
              <a:avLst/>
            </a:prstGeom>
            <a:noFill/>
          </p:spPr>
          <p:txBody>
            <a:bodyPr wrap="square" rtlCol="0">
              <a:spAutoFit/>
            </a:bodyPr>
            <a:lstStyle/>
            <a:p>
              <a:pPr algn="ctr"/>
              <a:r>
                <a:rPr lang="en-US" sz="1400" dirty="0" smtClean="0"/>
                <a:t>Back</a:t>
              </a:r>
              <a:endParaRPr lang="en-US" sz="1400" dirty="0"/>
            </a:p>
          </p:txBody>
        </p:sp>
      </p:grpSp>
      <p:grpSp>
        <p:nvGrpSpPr>
          <p:cNvPr id="35" name="Next button"/>
          <p:cNvGrpSpPr/>
          <p:nvPr userDrawn="1"/>
        </p:nvGrpSpPr>
        <p:grpSpPr>
          <a:xfrm>
            <a:off x="8072696" y="6415087"/>
            <a:ext cx="744279" cy="307777"/>
            <a:chOff x="1265274" y="6447647"/>
            <a:chExt cx="744279" cy="307777"/>
          </a:xfrm>
        </p:grpSpPr>
        <p:sp>
          <p:nvSpPr>
            <p:cNvPr id="36" name="Next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Next"/>
            <p:cNvSpPr txBox="1"/>
            <p:nvPr/>
          </p:nvSpPr>
          <p:spPr>
            <a:xfrm>
              <a:off x="1318435" y="6447647"/>
              <a:ext cx="648586" cy="307777"/>
            </a:xfrm>
            <a:prstGeom prst="rect">
              <a:avLst/>
            </a:prstGeom>
            <a:noFill/>
          </p:spPr>
          <p:txBody>
            <a:bodyPr wrap="square" rtlCol="0">
              <a:spAutoFit/>
            </a:bodyPr>
            <a:lstStyle/>
            <a:p>
              <a:pPr algn="ctr"/>
              <a:r>
                <a:rPr lang="en-US" sz="1400" dirty="0" smtClean="0"/>
                <a:t>Next</a:t>
              </a:r>
              <a:endParaRPr lang="en-US" sz="1400" dirty="0"/>
            </a:p>
          </p:txBody>
        </p:sp>
      </p:grpSp>
      <p:grpSp>
        <p:nvGrpSpPr>
          <p:cNvPr id="38" name="Menu button"/>
          <p:cNvGrpSpPr/>
          <p:nvPr userDrawn="1"/>
        </p:nvGrpSpPr>
        <p:grpSpPr>
          <a:xfrm>
            <a:off x="7165515" y="6415087"/>
            <a:ext cx="744279" cy="307777"/>
            <a:chOff x="1265274" y="6447647"/>
            <a:chExt cx="744279" cy="307777"/>
          </a:xfrm>
        </p:grpSpPr>
        <p:sp>
          <p:nvSpPr>
            <p:cNvPr id="39" name="Menu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enu"/>
            <p:cNvSpPr txBox="1"/>
            <p:nvPr/>
          </p:nvSpPr>
          <p:spPr>
            <a:xfrm>
              <a:off x="1318435" y="6447647"/>
              <a:ext cx="648586" cy="307777"/>
            </a:xfrm>
            <a:prstGeom prst="rect">
              <a:avLst/>
            </a:prstGeom>
            <a:noFill/>
          </p:spPr>
          <p:txBody>
            <a:bodyPr wrap="square" rtlCol="0">
              <a:spAutoFit/>
            </a:bodyPr>
            <a:lstStyle/>
            <a:p>
              <a:pPr algn="ctr"/>
              <a:r>
                <a:rPr lang="en-US" sz="1400" dirty="0" smtClean="0"/>
                <a:t>Menu</a:t>
              </a:r>
              <a:endParaRPr lang="en-US" sz="1400" dirty="0"/>
            </a:p>
          </p:txBody>
        </p:sp>
      </p:grpSp>
      <p:sp>
        <p:nvSpPr>
          <p:cNvPr id="41" name="click Back">
            <a:hlinkClick r:id="rId2" action="ppaction://hlinksldjump"/>
          </p:cNvPr>
          <p:cNvSpPr/>
          <p:nvPr userDrawn="1"/>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lick Next">
            <a:hlinkClick r:id="rId3" action="ppaction://hlinksldjump"/>
          </p:cNvPr>
          <p:cNvSpPr/>
          <p:nvPr userDrawn="1"/>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SD"/>
          <p:cNvSpPr txBox="1">
            <a:spLocks noChangeArrowheads="1"/>
          </p:cNvSpPr>
          <p:nvPr userDrawn="1"/>
        </p:nvSpPr>
        <p:spPr bwMode="auto">
          <a:xfrm>
            <a:off x="0" y="6415087"/>
            <a:ext cx="61562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smtClean="0">
                <a:solidFill>
                  <a:srgbClr val="FFFFCC"/>
                </a:solidFill>
              </a:rPr>
              <a:t>Click a word to select it.</a:t>
            </a:r>
            <a:endParaRPr lang="en-US" sz="1400" dirty="0">
              <a:solidFill>
                <a:srgbClr val="FFFFCC"/>
              </a:solidFill>
            </a:endParaRPr>
          </a:p>
        </p:txBody>
      </p:sp>
    </p:spTree>
    <p:extLst>
      <p:ext uri="{BB962C8B-B14F-4D97-AF65-F5344CB8AC3E}">
        <p14:creationId xmlns:p14="http://schemas.microsoft.com/office/powerpoint/2010/main" val="197309569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3C8E52F-F359-4141-A362-5E6075D6470D}" type="slidenum">
              <a:rPr lang="en-US"/>
              <a:pPr>
                <a:defRPr/>
              </a:pPr>
              <a:t>‹#›</a:t>
            </a:fld>
            <a:endParaRPr lang="en-US"/>
          </a:p>
        </p:txBody>
      </p:sp>
      <p:sp>
        <p:nvSpPr>
          <p:cNvPr id="6" name="Rectangle 2"/>
          <p:cNvSpPr>
            <a:spLocks noChangeArrowheads="1"/>
          </p:cNvSpPr>
          <p:nvPr userDrawn="1"/>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7" name="Rectangle 3"/>
          <p:cNvSpPr>
            <a:spLocks noChangeArrowheads="1"/>
          </p:cNvSpPr>
          <p:nvPr userDrawn="1"/>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8" name="Rectangle 4"/>
          <p:cNvSpPr>
            <a:spLocks noChangeArrowheads="1"/>
          </p:cNvSpPr>
          <p:nvPr userDrawn="1"/>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 name="Rectangle 5"/>
          <p:cNvSpPr>
            <a:spLocks noChangeArrowheads="1"/>
          </p:cNvSpPr>
          <p:nvPr userDrawn="1"/>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 name="Rectangle 8"/>
          <p:cNvSpPr txBox="1">
            <a:spLocks noChangeArrowheads="1"/>
          </p:cNvSpPr>
          <p:nvPr userDrawn="1"/>
        </p:nvSpPr>
        <p:spPr bwMode="auto">
          <a:xfrm>
            <a:off x="455613" y="1289050"/>
            <a:ext cx="6116637" cy="406400"/>
          </a:xfrm>
          <a:prstGeom prst="rect">
            <a:avLst/>
          </a:prstGeom>
          <a:noFill/>
          <a:ln w="9525">
            <a:noFill/>
            <a:miter lim="800000"/>
            <a:headEnd/>
            <a:tailEnd/>
          </a:ln>
          <a:effectLst/>
        </p:spPr>
        <p:txBody>
          <a:bodyPr lIns="0" rIns="0">
            <a:normAutofit/>
          </a:bodyPr>
          <a:lstStyle/>
          <a:p>
            <a:pPr marL="228600" indent="-228600">
              <a:spcBef>
                <a:spcPts val="600"/>
              </a:spcBef>
              <a:buClr>
                <a:schemeClr val="accent1"/>
              </a:buClr>
              <a:buSzPct val="80000"/>
              <a:buFont typeface="Wingdings" pitchFamily="2" charset="2"/>
              <a:buNone/>
              <a:defRPr/>
            </a:pPr>
            <a:r>
              <a:rPr lang="en-US" sz="2000" b="1" kern="0" dirty="0" smtClean="0">
                <a:latin typeface="+mn-lt"/>
              </a:rPr>
              <a:t>Alphabetizing</a:t>
            </a:r>
            <a:endParaRPr lang="en-US" sz="2000" b="1" kern="0" dirty="0">
              <a:latin typeface="+mn-lt"/>
            </a:endParaRPr>
          </a:p>
        </p:txBody>
      </p:sp>
      <p:sp>
        <p:nvSpPr>
          <p:cNvPr id="11" name="Rectangle 8"/>
          <p:cNvSpPr txBox="1">
            <a:spLocks noChangeArrowheads="1"/>
          </p:cNvSpPr>
          <p:nvPr userDrawn="1"/>
        </p:nvSpPr>
        <p:spPr bwMode="auto">
          <a:xfrm>
            <a:off x="455613" y="1695450"/>
            <a:ext cx="8154987" cy="2343150"/>
          </a:xfrm>
          <a:prstGeom prst="rect">
            <a:avLst/>
          </a:prstGeom>
          <a:noFill/>
          <a:ln w="9525">
            <a:noFill/>
            <a:miter lim="800000"/>
            <a:headEnd/>
            <a:tailEnd/>
          </a:ln>
          <a:effectLst/>
        </p:spPr>
        <p:txBody>
          <a:bodyPr lIns="0" rIns="0"/>
          <a:lstStyle/>
          <a:p>
            <a:pPr>
              <a:spcBef>
                <a:spcPct val="50000"/>
              </a:spcBef>
              <a:buClr>
                <a:srgbClr val="4A81B8"/>
              </a:buClr>
              <a:buSzPct val="80000"/>
              <a:defRPr/>
            </a:pPr>
            <a:r>
              <a:rPr lang="en-US" sz="1400" kern="0" dirty="0" smtClean="0">
                <a:latin typeface="+mn-lt"/>
              </a:rPr>
              <a:t>You have learned the letters of Morse Code. Now see if you can use that knowledge to alphabetize the following list of words. Click a word to select it; then use the up and down arrows to change its position in the list. When you are satisfied that you have the list sorted into alphabetical order, click </a:t>
            </a:r>
            <a:r>
              <a:rPr lang="en-US" sz="1400" b="1" kern="0" dirty="0" smtClean="0">
                <a:latin typeface="+mn-lt"/>
              </a:rPr>
              <a:t>Submit</a:t>
            </a:r>
            <a:r>
              <a:rPr lang="en-US" sz="1400" kern="0" dirty="0" smtClean="0">
                <a:latin typeface="+mn-lt"/>
              </a:rPr>
              <a:t>.</a:t>
            </a:r>
          </a:p>
          <a:p>
            <a:pPr>
              <a:spcBef>
                <a:spcPct val="50000"/>
              </a:spcBef>
              <a:buClr>
                <a:srgbClr val="4A81B8"/>
              </a:buClr>
              <a:buSzPct val="80000"/>
              <a:defRPr/>
            </a:pPr>
            <a:endParaRPr lang="en-US" sz="1400" kern="0" dirty="0" smtClean="0">
              <a:latin typeface="+mn-lt"/>
            </a:endParaRPr>
          </a:p>
          <a:p>
            <a:pPr marL="800100" lvl="1" indent="-342900">
              <a:spcBef>
                <a:spcPct val="50000"/>
              </a:spcBef>
              <a:buSzPct val="100000"/>
              <a:buFont typeface="+mj-lt"/>
              <a:buAutoNum type="arabicPeriod"/>
              <a:defRPr/>
            </a:pPr>
            <a:r>
              <a:rPr lang="en-US" sz="1400" kern="0" dirty="0" smtClean="0">
                <a:latin typeface="+mn-lt"/>
              </a:rPr>
              <a:t> </a:t>
            </a:r>
          </a:p>
          <a:p>
            <a:pPr marL="800100" lvl="1" indent="-342900">
              <a:spcBef>
                <a:spcPct val="50000"/>
              </a:spcBef>
              <a:buSzPct val="100000"/>
              <a:buFont typeface="+mj-lt"/>
              <a:buAutoNum type="arabicPeriod"/>
              <a:defRPr/>
            </a:pPr>
            <a:r>
              <a:rPr lang="en-US" sz="1400" kern="0" dirty="0" smtClean="0">
                <a:latin typeface="+mn-lt"/>
              </a:rPr>
              <a:t> </a:t>
            </a:r>
          </a:p>
          <a:p>
            <a:pPr marL="800100" lvl="1" indent="-342900">
              <a:spcBef>
                <a:spcPct val="50000"/>
              </a:spcBef>
              <a:buSzPct val="100000"/>
              <a:buFont typeface="+mj-lt"/>
              <a:buAutoNum type="arabicPeriod"/>
              <a:defRPr/>
            </a:pPr>
            <a:r>
              <a:rPr lang="en-US" sz="1400" kern="0" dirty="0" smtClean="0">
                <a:latin typeface="+mn-lt"/>
              </a:rPr>
              <a:t> </a:t>
            </a:r>
          </a:p>
          <a:p>
            <a:pPr marL="800100" lvl="1" indent="-342900">
              <a:spcBef>
                <a:spcPct val="50000"/>
              </a:spcBef>
              <a:buSzPct val="100000"/>
              <a:buFont typeface="+mj-lt"/>
              <a:buAutoNum type="arabicPeriod"/>
              <a:defRPr/>
            </a:pPr>
            <a:r>
              <a:rPr lang="en-US" sz="1400" kern="0" dirty="0" smtClean="0">
                <a:latin typeface="+mn-lt"/>
              </a:rPr>
              <a:t> </a:t>
            </a:r>
          </a:p>
          <a:p>
            <a:pPr marL="342900" indent="-342900">
              <a:spcBef>
                <a:spcPct val="50000"/>
              </a:spcBef>
              <a:buClr>
                <a:srgbClr val="4A81B8"/>
              </a:buClr>
              <a:buSzPct val="80000"/>
              <a:buFont typeface="+mj-lt"/>
              <a:buAutoNum type="arabicPeriod"/>
              <a:defRPr/>
            </a:pPr>
            <a:endParaRPr lang="en-US" sz="1400" kern="0" dirty="0">
              <a:latin typeface="+mn-lt"/>
            </a:endParaRPr>
          </a:p>
          <a:p>
            <a:pPr>
              <a:spcBef>
                <a:spcPct val="50000"/>
              </a:spcBef>
              <a:buClr>
                <a:srgbClr val="4A81B8"/>
              </a:buClr>
              <a:buSzPct val="80000"/>
              <a:defRPr/>
            </a:pPr>
            <a:endParaRPr lang="en-US" sz="1400" kern="0" dirty="0">
              <a:latin typeface="+mn-lt"/>
            </a:endParaRPr>
          </a:p>
        </p:txBody>
      </p:sp>
      <p:sp>
        <p:nvSpPr>
          <p:cNvPr id="12" name="Down Arrow 11"/>
          <p:cNvSpPr/>
          <p:nvPr userDrawn="1"/>
        </p:nvSpPr>
        <p:spPr>
          <a:xfrm>
            <a:off x="1672589" y="4286250"/>
            <a:ext cx="365760" cy="365760"/>
          </a:xfrm>
          <a:prstGeom prst="downArrow">
            <a:avLst/>
          </a:prstGeom>
          <a:solidFill>
            <a:schemeClr val="bg1">
              <a:lumMod val="75000"/>
            </a:schemeClr>
          </a:solidFill>
          <a:ln>
            <a:noFill/>
          </a:ln>
          <a:effectLst/>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Up Arrow 12"/>
          <p:cNvSpPr/>
          <p:nvPr userDrawn="1"/>
        </p:nvSpPr>
        <p:spPr>
          <a:xfrm>
            <a:off x="1217294" y="4257675"/>
            <a:ext cx="365760" cy="365760"/>
          </a:xfrm>
          <a:prstGeom prst="upArrow">
            <a:avLst/>
          </a:prstGeom>
          <a:solidFill>
            <a:schemeClr val="bg1">
              <a:lumMod val="75000"/>
            </a:schemeClr>
          </a:solidFill>
          <a:ln>
            <a:noFill/>
          </a:ln>
          <a:effectLst/>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 name="Submit button"/>
          <p:cNvGrpSpPr/>
          <p:nvPr userDrawn="1"/>
        </p:nvGrpSpPr>
        <p:grpSpPr>
          <a:xfrm>
            <a:off x="2206662" y="4257675"/>
            <a:ext cx="975561" cy="376015"/>
            <a:chOff x="744056" y="3480179"/>
            <a:chExt cx="975561" cy="376015"/>
          </a:xfrm>
        </p:grpSpPr>
        <p:sp>
          <p:nvSpPr>
            <p:cNvPr id="17" name="Submit button"/>
            <p:cNvSpPr/>
            <p:nvPr userDrawn="1"/>
          </p:nvSpPr>
          <p:spPr>
            <a:xfrm>
              <a:off x="744056" y="3480179"/>
              <a:ext cx="975561" cy="376015"/>
            </a:xfrm>
            <a:prstGeom prst="roundRect">
              <a:avLst/>
            </a:prstGeom>
            <a:solidFill>
              <a:schemeClr val="bg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ubmit"/>
            <p:cNvSpPr txBox="1"/>
            <p:nvPr userDrawn="1"/>
          </p:nvSpPr>
          <p:spPr>
            <a:xfrm>
              <a:off x="844491" y="3521121"/>
              <a:ext cx="831841" cy="307777"/>
            </a:xfrm>
            <a:prstGeom prst="rect">
              <a:avLst/>
            </a:prstGeom>
            <a:noFill/>
          </p:spPr>
          <p:txBody>
            <a:bodyPr wrap="square" rtlCol="0">
              <a:spAutoFit/>
            </a:bodyPr>
            <a:lstStyle/>
            <a:p>
              <a:r>
                <a:rPr lang="en-US" sz="1400" dirty="0" smtClean="0"/>
                <a:t>Submit</a:t>
              </a:r>
              <a:endParaRPr lang="en-US" sz="1400" dirty="0"/>
            </a:p>
          </p:txBody>
        </p:sp>
      </p:grpSp>
      <p:grpSp>
        <p:nvGrpSpPr>
          <p:cNvPr id="32" name="Back button"/>
          <p:cNvGrpSpPr/>
          <p:nvPr userDrawn="1"/>
        </p:nvGrpSpPr>
        <p:grpSpPr>
          <a:xfrm>
            <a:off x="6258333" y="6415087"/>
            <a:ext cx="744279" cy="307777"/>
            <a:chOff x="1265274" y="6447647"/>
            <a:chExt cx="744279" cy="307777"/>
          </a:xfrm>
        </p:grpSpPr>
        <p:sp>
          <p:nvSpPr>
            <p:cNvPr id="33" name="Back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Back"/>
            <p:cNvSpPr txBox="1"/>
            <p:nvPr/>
          </p:nvSpPr>
          <p:spPr>
            <a:xfrm>
              <a:off x="1318435" y="6447647"/>
              <a:ext cx="648586" cy="307777"/>
            </a:xfrm>
            <a:prstGeom prst="rect">
              <a:avLst/>
            </a:prstGeom>
            <a:noFill/>
          </p:spPr>
          <p:txBody>
            <a:bodyPr wrap="square" rtlCol="0">
              <a:spAutoFit/>
            </a:bodyPr>
            <a:lstStyle/>
            <a:p>
              <a:pPr algn="ctr"/>
              <a:r>
                <a:rPr lang="en-US" sz="1400" dirty="0" smtClean="0"/>
                <a:t>Back</a:t>
              </a:r>
              <a:endParaRPr lang="en-US" sz="1400" dirty="0"/>
            </a:p>
          </p:txBody>
        </p:sp>
      </p:grpSp>
      <p:grpSp>
        <p:nvGrpSpPr>
          <p:cNvPr id="35" name="Next button"/>
          <p:cNvGrpSpPr/>
          <p:nvPr userDrawn="1"/>
        </p:nvGrpSpPr>
        <p:grpSpPr>
          <a:xfrm>
            <a:off x="8072696" y="6415087"/>
            <a:ext cx="744279" cy="307777"/>
            <a:chOff x="1265274" y="6447647"/>
            <a:chExt cx="744279" cy="307777"/>
          </a:xfrm>
        </p:grpSpPr>
        <p:sp>
          <p:nvSpPr>
            <p:cNvPr id="36" name="Next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Next"/>
            <p:cNvSpPr txBox="1"/>
            <p:nvPr/>
          </p:nvSpPr>
          <p:spPr>
            <a:xfrm>
              <a:off x="1318435" y="6447647"/>
              <a:ext cx="648586" cy="307777"/>
            </a:xfrm>
            <a:prstGeom prst="rect">
              <a:avLst/>
            </a:prstGeom>
            <a:noFill/>
          </p:spPr>
          <p:txBody>
            <a:bodyPr wrap="square" rtlCol="0">
              <a:spAutoFit/>
            </a:bodyPr>
            <a:lstStyle/>
            <a:p>
              <a:pPr algn="ctr"/>
              <a:r>
                <a:rPr lang="en-US" sz="1400" dirty="0" smtClean="0"/>
                <a:t>Next</a:t>
              </a:r>
              <a:endParaRPr lang="en-US" sz="1400" dirty="0"/>
            </a:p>
          </p:txBody>
        </p:sp>
      </p:grpSp>
      <p:grpSp>
        <p:nvGrpSpPr>
          <p:cNvPr id="38" name="Menu button"/>
          <p:cNvGrpSpPr/>
          <p:nvPr userDrawn="1"/>
        </p:nvGrpSpPr>
        <p:grpSpPr>
          <a:xfrm>
            <a:off x="7165515" y="6415087"/>
            <a:ext cx="744279" cy="307777"/>
            <a:chOff x="1265274" y="6447647"/>
            <a:chExt cx="744279" cy="307777"/>
          </a:xfrm>
        </p:grpSpPr>
        <p:sp>
          <p:nvSpPr>
            <p:cNvPr id="39" name="Menu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enu"/>
            <p:cNvSpPr txBox="1"/>
            <p:nvPr/>
          </p:nvSpPr>
          <p:spPr>
            <a:xfrm>
              <a:off x="1318435" y="6447647"/>
              <a:ext cx="648586" cy="307777"/>
            </a:xfrm>
            <a:prstGeom prst="rect">
              <a:avLst/>
            </a:prstGeom>
            <a:noFill/>
          </p:spPr>
          <p:txBody>
            <a:bodyPr wrap="square" rtlCol="0">
              <a:spAutoFit/>
            </a:bodyPr>
            <a:lstStyle/>
            <a:p>
              <a:pPr algn="ctr"/>
              <a:r>
                <a:rPr lang="en-US" sz="1400" dirty="0" smtClean="0"/>
                <a:t>Menu</a:t>
              </a:r>
              <a:endParaRPr lang="en-US" sz="1400" dirty="0"/>
            </a:p>
          </p:txBody>
        </p:sp>
      </p:grpSp>
      <p:sp>
        <p:nvSpPr>
          <p:cNvPr id="27" name="OSD"/>
          <p:cNvSpPr txBox="1">
            <a:spLocks noChangeArrowheads="1"/>
          </p:cNvSpPr>
          <p:nvPr userDrawn="1"/>
        </p:nvSpPr>
        <p:spPr bwMode="auto">
          <a:xfrm>
            <a:off x="0" y="6415087"/>
            <a:ext cx="61562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smtClean="0">
                <a:solidFill>
                  <a:srgbClr val="FFFFCC"/>
                </a:solidFill>
              </a:rPr>
              <a:t>Click a word to select it.</a:t>
            </a:r>
            <a:endParaRPr lang="en-US" sz="1400" dirty="0">
              <a:solidFill>
                <a:srgbClr val="FFFFCC"/>
              </a:solidFill>
            </a:endParaRPr>
          </a:p>
        </p:txBody>
      </p:sp>
      <p:sp>
        <p:nvSpPr>
          <p:cNvPr id="28" name="Feedback Box"/>
          <p:cNvSpPr/>
          <p:nvPr userDrawn="1"/>
        </p:nvSpPr>
        <p:spPr>
          <a:xfrm>
            <a:off x="5400675" y="2628900"/>
            <a:ext cx="3152775" cy="3152775"/>
          </a:xfrm>
          <a:prstGeom prst="roundRect">
            <a:avLst/>
          </a:prstGeom>
          <a:solidFill>
            <a:schemeClr val="accent1"/>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ncorrect Feedback Text"/>
          <p:cNvSpPr txBox="1"/>
          <p:nvPr userDrawn="1"/>
        </p:nvSpPr>
        <p:spPr>
          <a:xfrm>
            <a:off x="5705474" y="2952750"/>
            <a:ext cx="2581275" cy="1908215"/>
          </a:xfrm>
          <a:prstGeom prst="rect">
            <a:avLst/>
          </a:prstGeom>
          <a:noFill/>
        </p:spPr>
        <p:txBody>
          <a:bodyPr wrap="square" rtlCol="0">
            <a:spAutoFit/>
          </a:bodyPr>
          <a:lstStyle/>
          <a:p>
            <a:r>
              <a:rPr lang="en-US" sz="2000" dirty="0" smtClean="0"/>
              <a:t>Incorrect.</a:t>
            </a:r>
          </a:p>
          <a:p>
            <a:endParaRPr lang="en-US" sz="1400" dirty="0" smtClean="0"/>
          </a:p>
          <a:p>
            <a:r>
              <a:rPr lang="en-US" sz="1400" dirty="0" smtClean="0"/>
              <a:t>Words in the correct position are marked with a checkmark; those in the wrong position are marked with an “x”.</a:t>
            </a:r>
          </a:p>
          <a:p>
            <a:endParaRPr lang="en-US" sz="1400" dirty="0"/>
          </a:p>
          <a:p>
            <a:r>
              <a:rPr lang="en-US" sz="1400" dirty="0" smtClean="0"/>
              <a:t>Please try again.</a:t>
            </a:r>
            <a:endParaRPr lang="en-US" sz="1200" dirty="0"/>
          </a:p>
        </p:txBody>
      </p:sp>
      <p:sp>
        <p:nvSpPr>
          <p:cNvPr id="30" name="click Back">
            <a:hlinkClick r:id="rId2" action="ppaction://hlinksldjump"/>
          </p:cNvPr>
          <p:cNvSpPr/>
          <p:nvPr userDrawn="1"/>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lick Next">
            <a:hlinkClick r:id="rId3" action="ppaction://hlinksldjump"/>
          </p:cNvPr>
          <p:cNvSpPr/>
          <p:nvPr userDrawn="1"/>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256851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10" name="Picture 9" descr="Cubicle--MP900422993.JPG"/>
          <p:cNvPicPr>
            <a:picLocks noChangeAspect="1"/>
          </p:cNvPicPr>
          <p:nvPr userDrawn="1"/>
        </p:nvPicPr>
        <p:blipFill>
          <a:blip r:embed="rId2" cstate="print"/>
          <a:srcRect l="41512"/>
          <a:stretch>
            <a:fillRect/>
          </a:stretch>
        </p:blipFill>
        <p:spPr>
          <a:xfrm>
            <a:off x="1" y="1143000"/>
            <a:ext cx="9144000" cy="4798621"/>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1157171"/>
            <a:ext cx="9143997" cy="4800600"/>
          </a:xfrm>
          <a:prstGeom prst="rect">
            <a:avLst/>
          </a:prstGeom>
        </p:spPr>
      </p:pic>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3C8E52F-F359-4141-A362-5E6075D6470D}" type="slidenum">
              <a:rPr lang="en-US"/>
              <a:pPr>
                <a:defRPr/>
              </a:pPr>
              <a:t>‹#›</a:t>
            </a:fld>
            <a:endParaRPr lang="en-US"/>
          </a:p>
        </p:txBody>
      </p:sp>
      <p:sp>
        <p:nvSpPr>
          <p:cNvPr id="6" name="Rectangle 2"/>
          <p:cNvSpPr>
            <a:spLocks noChangeArrowheads="1"/>
          </p:cNvSpPr>
          <p:nvPr userDrawn="1"/>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7" name="Rectangle 3"/>
          <p:cNvSpPr>
            <a:spLocks noChangeArrowheads="1"/>
          </p:cNvSpPr>
          <p:nvPr userDrawn="1"/>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8" name="Rectangle 4"/>
          <p:cNvSpPr>
            <a:spLocks noChangeArrowheads="1"/>
          </p:cNvSpPr>
          <p:nvPr userDrawn="1"/>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 name="Rectangle 5"/>
          <p:cNvSpPr>
            <a:spLocks noChangeArrowheads="1"/>
          </p:cNvSpPr>
          <p:nvPr userDrawn="1"/>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416236639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3C8E52F-F359-4141-A362-5E6075D6470D}" type="slidenum">
              <a:rPr lang="en-US"/>
              <a:pPr>
                <a:defRPr/>
              </a:pPr>
              <a:t>‹#›</a:t>
            </a:fld>
            <a:endParaRPr lang="en-US"/>
          </a:p>
        </p:txBody>
      </p:sp>
      <p:sp>
        <p:nvSpPr>
          <p:cNvPr id="6" name="Rectangle 2"/>
          <p:cNvSpPr>
            <a:spLocks noChangeArrowheads="1"/>
          </p:cNvSpPr>
          <p:nvPr userDrawn="1"/>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7" name="Rectangle 3"/>
          <p:cNvSpPr>
            <a:spLocks noChangeArrowheads="1"/>
          </p:cNvSpPr>
          <p:nvPr userDrawn="1"/>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8" name="Rectangle 4"/>
          <p:cNvSpPr>
            <a:spLocks noChangeArrowheads="1"/>
          </p:cNvSpPr>
          <p:nvPr userDrawn="1"/>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 name="Rectangle 5"/>
          <p:cNvSpPr>
            <a:spLocks noChangeArrowheads="1"/>
          </p:cNvSpPr>
          <p:nvPr userDrawn="1"/>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 name="Rectangle 5"/>
          <p:cNvSpPr>
            <a:spLocks noChangeArrowheads="1"/>
          </p:cNvSpPr>
          <p:nvPr userDrawn="1"/>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11" name="Rectangle 6"/>
          <p:cNvSpPr>
            <a:spLocks noChangeArrowheads="1"/>
          </p:cNvSpPr>
          <p:nvPr userDrawn="1"/>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2" name="Rectangle 8"/>
          <p:cNvSpPr txBox="1">
            <a:spLocks noChangeArrowheads="1"/>
          </p:cNvSpPr>
          <p:nvPr userDrawn="1"/>
        </p:nvSpPr>
        <p:spPr bwMode="auto">
          <a:xfrm>
            <a:off x="455613" y="1289050"/>
            <a:ext cx="6116637" cy="406400"/>
          </a:xfrm>
          <a:prstGeom prst="rect">
            <a:avLst/>
          </a:prstGeom>
          <a:noFill/>
          <a:ln w="9525">
            <a:noFill/>
            <a:miter lim="800000"/>
            <a:headEnd/>
            <a:tailEnd/>
          </a:ln>
          <a:effectLst/>
        </p:spPr>
        <p:txBody>
          <a:bodyPr lIns="0" rIns="0">
            <a:normAutofit/>
          </a:bodyPr>
          <a:lstStyle/>
          <a:p>
            <a:pPr marL="228600" indent="-228600">
              <a:spcBef>
                <a:spcPts val="600"/>
              </a:spcBef>
              <a:buClr>
                <a:schemeClr val="accent1"/>
              </a:buClr>
              <a:buSzPct val="80000"/>
              <a:buFont typeface="Wingdings" pitchFamily="2" charset="2"/>
              <a:buNone/>
              <a:defRPr/>
            </a:pPr>
            <a:r>
              <a:rPr lang="en-US" sz="2000" b="1" kern="0" dirty="0" smtClean="0">
                <a:latin typeface="+mn-lt"/>
              </a:rPr>
              <a:t>Making a BLT</a:t>
            </a:r>
            <a:endParaRPr lang="en-US" sz="2000" b="1" kern="0" dirty="0">
              <a:latin typeface="+mn-lt"/>
            </a:endParaRPr>
          </a:p>
        </p:txBody>
      </p:sp>
      <p:sp>
        <p:nvSpPr>
          <p:cNvPr id="13" name="Rectangle 8"/>
          <p:cNvSpPr txBox="1">
            <a:spLocks noChangeArrowheads="1"/>
          </p:cNvSpPr>
          <p:nvPr userDrawn="1"/>
        </p:nvSpPr>
        <p:spPr bwMode="auto">
          <a:xfrm>
            <a:off x="455613" y="1695450"/>
            <a:ext cx="4440237" cy="601183"/>
          </a:xfrm>
          <a:prstGeom prst="rect">
            <a:avLst/>
          </a:prstGeom>
          <a:noFill/>
          <a:ln w="9525">
            <a:noFill/>
            <a:miter lim="800000"/>
            <a:headEnd/>
            <a:tailEnd/>
          </a:ln>
          <a:effectLst/>
        </p:spPr>
        <p:txBody>
          <a:bodyPr lIns="0" rIns="0"/>
          <a:lstStyle/>
          <a:p>
            <a:pPr>
              <a:spcBef>
                <a:spcPct val="50000"/>
              </a:spcBef>
              <a:buClr>
                <a:srgbClr val="4A81B8"/>
              </a:buClr>
              <a:buSzPct val="80000"/>
              <a:defRPr/>
            </a:pPr>
            <a:r>
              <a:rPr lang="en-US" sz="1400" i="1" kern="0" dirty="0" smtClean="0">
                <a:latin typeface="+mn-lt"/>
              </a:rPr>
              <a:t>Select all that apply: </a:t>
            </a:r>
            <a:r>
              <a:rPr lang="en-US" sz="1400" kern="0" dirty="0" smtClean="0">
                <a:latin typeface="+mn-lt"/>
              </a:rPr>
              <a:t>When making a BLT sandwich, which of the following ingredients should you include?</a:t>
            </a:r>
            <a:endParaRPr lang="en-US" sz="1400" kern="0" dirty="0">
              <a:latin typeface="+mn-lt"/>
            </a:endParaRPr>
          </a:p>
          <a:p>
            <a:pPr>
              <a:spcBef>
                <a:spcPct val="50000"/>
              </a:spcBef>
              <a:buClr>
                <a:srgbClr val="4A81B8"/>
              </a:buClr>
              <a:buSzPct val="80000"/>
              <a:defRPr/>
            </a:pPr>
            <a:endParaRPr lang="en-US" sz="1400" kern="0" dirty="0">
              <a:latin typeface="+mn-lt"/>
            </a:endParaRPr>
          </a:p>
        </p:txBody>
      </p:sp>
      <p:sp>
        <p:nvSpPr>
          <p:cNvPr id="14" name="Rectangle 8"/>
          <p:cNvSpPr txBox="1">
            <a:spLocks noChangeArrowheads="1"/>
          </p:cNvSpPr>
          <p:nvPr userDrawn="1"/>
        </p:nvSpPr>
        <p:spPr bwMode="auto">
          <a:xfrm>
            <a:off x="455613" y="2279566"/>
            <a:ext cx="4440237" cy="261937"/>
          </a:xfrm>
          <a:prstGeom prst="rect">
            <a:avLst/>
          </a:prstGeom>
          <a:noFill/>
          <a:ln w="9525">
            <a:noFill/>
            <a:miter lim="800000"/>
            <a:headEnd/>
            <a:tailEnd/>
          </a:ln>
          <a:effectLst/>
        </p:spPr>
        <p:txBody>
          <a:bodyPr lIns="0" rIns="0"/>
          <a:lstStyle/>
          <a:p>
            <a:pPr lvl="1">
              <a:spcBef>
                <a:spcPct val="50000"/>
              </a:spcBef>
              <a:buClr>
                <a:srgbClr val="4A81B8"/>
              </a:buClr>
              <a:buSzPct val="80000"/>
              <a:defRPr/>
            </a:pPr>
            <a:r>
              <a:rPr lang="en-US" sz="1400" kern="0" dirty="0" smtClean="0">
                <a:latin typeface="+mn-lt"/>
              </a:rPr>
              <a:t>Bacon</a:t>
            </a:r>
            <a:endParaRPr lang="en-US" sz="1400" kern="0" dirty="0">
              <a:latin typeface="+mn-lt"/>
            </a:endParaRPr>
          </a:p>
          <a:p>
            <a:pPr>
              <a:spcBef>
                <a:spcPct val="50000"/>
              </a:spcBef>
              <a:buClr>
                <a:srgbClr val="4A81B8"/>
              </a:buClr>
              <a:buSzPct val="80000"/>
              <a:defRPr/>
            </a:pPr>
            <a:endParaRPr lang="en-US" sz="1400" kern="0" dirty="0">
              <a:latin typeface="+mn-lt"/>
            </a:endParaRPr>
          </a:p>
        </p:txBody>
      </p:sp>
      <p:sp>
        <p:nvSpPr>
          <p:cNvPr id="15" name="Rectangle 8"/>
          <p:cNvSpPr txBox="1">
            <a:spLocks noChangeArrowheads="1"/>
          </p:cNvSpPr>
          <p:nvPr userDrawn="1"/>
        </p:nvSpPr>
        <p:spPr bwMode="auto">
          <a:xfrm>
            <a:off x="455613" y="2515554"/>
            <a:ext cx="4440237" cy="314325"/>
          </a:xfrm>
          <a:prstGeom prst="rect">
            <a:avLst/>
          </a:prstGeom>
          <a:noFill/>
          <a:ln w="9525">
            <a:noFill/>
            <a:miter lim="800000"/>
            <a:headEnd/>
            <a:tailEnd/>
          </a:ln>
          <a:effectLst/>
        </p:spPr>
        <p:txBody>
          <a:bodyPr lIns="0" rIns="0"/>
          <a:lstStyle/>
          <a:p>
            <a:pPr lvl="1">
              <a:spcBef>
                <a:spcPct val="50000"/>
              </a:spcBef>
              <a:buClr>
                <a:srgbClr val="4A81B8"/>
              </a:buClr>
              <a:buSzPct val="80000"/>
              <a:defRPr/>
            </a:pPr>
            <a:r>
              <a:rPr lang="en-US" sz="1400" kern="0" dirty="0" smtClean="0">
                <a:latin typeface="+mn-lt"/>
              </a:rPr>
              <a:t>Lettuce</a:t>
            </a:r>
            <a:endParaRPr lang="en-US" sz="1400" kern="0" dirty="0">
              <a:latin typeface="+mn-lt"/>
            </a:endParaRPr>
          </a:p>
          <a:p>
            <a:pPr>
              <a:spcBef>
                <a:spcPct val="50000"/>
              </a:spcBef>
              <a:buClr>
                <a:srgbClr val="4A81B8"/>
              </a:buClr>
              <a:buSzPct val="80000"/>
              <a:defRPr/>
            </a:pPr>
            <a:endParaRPr lang="en-US" sz="1400" kern="0" dirty="0">
              <a:latin typeface="+mn-lt"/>
            </a:endParaRPr>
          </a:p>
        </p:txBody>
      </p:sp>
      <p:sp>
        <p:nvSpPr>
          <p:cNvPr id="16" name="Rectangle 8"/>
          <p:cNvSpPr txBox="1">
            <a:spLocks noChangeArrowheads="1"/>
          </p:cNvSpPr>
          <p:nvPr userDrawn="1"/>
        </p:nvSpPr>
        <p:spPr bwMode="auto">
          <a:xfrm>
            <a:off x="455613" y="2756237"/>
            <a:ext cx="4440237" cy="257175"/>
          </a:xfrm>
          <a:prstGeom prst="rect">
            <a:avLst/>
          </a:prstGeom>
          <a:noFill/>
          <a:ln w="9525">
            <a:noFill/>
            <a:miter lim="800000"/>
            <a:headEnd/>
            <a:tailEnd/>
          </a:ln>
          <a:effectLst/>
        </p:spPr>
        <p:txBody>
          <a:bodyPr lIns="0" rIns="0"/>
          <a:lstStyle/>
          <a:p>
            <a:pPr lvl="1">
              <a:spcBef>
                <a:spcPct val="50000"/>
              </a:spcBef>
              <a:buClr>
                <a:srgbClr val="4A81B8"/>
              </a:buClr>
              <a:buSzPct val="80000"/>
              <a:defRPr/>
            </a:pPr>
            <a:r>
              <a:rPr lang="en-US" sz="1400" kern="0" dirty="0" smtClean="0">
                <a:latin typeface="+mn-lt"/>
              </a:rPr>
              <a:t>Tofu</a:t>
            </a:r>
            <a:endParaRPr lang="en-US" sz="1400" kern="0" dirty="0">
              <a:latin typeface="+mn-lt"/>
            </a:endParaRPr>
          </a:p>
          <a:p>
            <a:pPr>
              <a:spcBef>
                <a:spcPct val="50000"/>
              </a:spcBef>
              <a:buClr>
                <a:srgbClr val="4A81B8"/>
              </a:buClr>
              <a:buSzPct val="80000"/>
              <a:defRPr/>
            </a:pPr>
            <a:endParaRPr lang="en-US" sz="1400" kern="0" dirty="0">
              <a:latin typeface="+mn-lt"/>
            </a:endParaRPr>
          </a:p>
        </p:txBody>
      </p:sp>
      <p:sp>
        <p:nvSpPr>
          <p:cNvPr id="17" name="Rectangle 8"/>
          <p:cNvSpPr txBox="1">
            <a:spLocks noChangeArrowheads="1"/>
          </p:cNvSpPr>
          <p:nvPr userDrawn="1"/>
        </p:nvSpPr>
        <p:spPr bwMode="auto">
          <a:xfrm>
            <a:off x="455613" y="2997627"/>
            <a:ext cx="4440237" cy="257175"/>
          </a:xfrm>
          <a:prstGeom prst="rect">
            <a:avLst/>
          </a:prstGeom>
          <a:noFill/>
          <a:ln w="9525">
            <a:noFill/>
            <a:miter lim="800000"/>
            <a:headEnd/>
            <a:tailEnd/>
          </a:ln>
          <a:effectLst/>
        </p:spPr>
        <p:txBody>
          <a:bodyPr lIns="0" rIns="0"/>
          <a:lstStyle/>
          <a:p>
            <a:pPr lvl="1">
              <a:spcBef>
                <a:spcPct val="50000"/>
              </a:spcBef>
              <a:buClr>
                <a:srgbClr val="4A81B8"/>
              </a:buClr>
              <a:buSzPct val="80000"/>
              <a:defRPr/>
            </a:pPr>
            <a:r>
              <a:rPr lang="en-US" sz="1400" kern="0" dirty="0" smtClean="0">
                <a:latin typeface="+mn-lt"/>
              </a:rPr>
              <a:t>Tomato</a:t>
            </a:r>
            <a:endParaRPr lang="en-US" sz="1400" kern="0" dirty="0">
              <a:latin typeface="+mn-lt"/>
            </a:endParaRPr>
          </a:p>
          <a:p>
            <a:pPr>
              <a:spcBef>
                <a:spcPct val="50000"/>
              </a:spcBef>
              <a:buClr>
                <a:srgbClr val="4A81B8"/>
              </a:buClr>
              <a:buSzPct val="80000"/>
              <a:defRPr/>
            </a:pPr>
            <a:endParaRPr lang="en-US" sz="1400" kern="0" dirty="0">
              <a:latin typeface="+mn-lt"/>
            </a:endParaRPr>
          </a:p>
        </p:txBody>
      </p:sp>
      <p:sp>
        <p:nvSpPr>
          <p:cNvPr id="18" name="checkbox 1"/>
          <p:cNvSpPr/>
          <p:nvPr userDrawn="1"/>
        </p:nvSpPr>
        <p:spPr>
          <a:xfrm>
            <a:off x="689464" y="2378245"/>
            <a:ext cx="137160" cy="137160"/>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heckbox 2"/>
          <p:cNvSpPr/>
          <p:nvPr userDrawn="1"/>
        </p:nvSpPr>
        <p:spPr>
          <a:xfrm>
            <a:off x="689464" y="2626181"/>
            <a:ext cx="137160" cy="137160"/>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heckbox 3"/>
          <p:cNvSpPr/>
          <p:nvPr userDrawn="1"/>
        </p:nvSpPr>
        <p:spPr>
          <a:xfrm>
            <a:off x="689464" y="2860469"/>
            <a:ext cx="137160" cy="137160"/>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heckbox 4"/>
          <p:cNvSpPr/>
          <p:nvPr userDrawn="1"/>
        </p:nvSpPr>
        <p:spPr>
          <a:xfrm>
            <a:off x="689464" y="3094757"/>
            <a:ext cx="137160" cy="137160"/>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SD"/>
          <p:cNvSpPr txBox="1">
            <a:spLocks noChangeArrowheads="1"/>
          </p:cNvSpPr>
          <p:nvPr userDrawn="1"/>
        </p:nvSpPr>
        <p:spPr bwMode="auto">
          <a:xfrm>
            <a:off x="238126" y="6415087"/>
            <a:ext cx="5918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smtClean="0">
                <a:solidFill>
                  <a:srgbClr val="FFFFCC"/>
                </a:solidFill>
              </a:rPr>
              <a:t>Choose your ingredients and then click </a:t>
            </a:r>
            <a:r>
              <a:rPr lang="en-US" sz="1400" b="1" dirty="0" smtClean="0">
                <a:solidFill>
                  <a:srgbClr val="FFFFCC"/>
                </a:solidFill>
              </a:rPr>
              <a:t>Submit</a:t>
            </a:r>
            <a:r>
              <a:rPr lang="en-US" sz="1400" dirty="0" smtClean="0">
                <a:solidFill>
                  <a:srgbClr val="FFFFCC"/>
                </a:solidFill>
              </a:rPr>
              <a:t>.</a:t>
            </a:r>
            <a:endParaRPr lang="en-US" sz="1400" dirty="0">
              <a:solidFill>
                <a:srgbClr val="FFFFCC"/>
              </a:solidFill>
            </a:endParaRPr>
          </a:p>
        </p:txBody>
      </p:sp>
      <p:grpSp>
        <p:nvGrpSpPr>
          <p:cNvPr id="27" name="Back button"/>
          <p:cNvGrpSpPr/>
          <p:nvPr userDrawn="1"/>
        </p:nvGrpSpPr>
        <p:grpSpPr>
          <a:xfrm>
            <a:off x="6258333" y="6415087"/>
            <a:ext cx="744279" cy="307777"/>
            <a:chOff x="1265274" y="6447647"/>
            <a:chExt cx="744279" cy="307777"/>
          </a:xfrm>
        </p:grpSpPr>
        <p:sp>
          <p:nvSpPr>
            <p:cNvPr id="28" name="Back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Back"/>
            <p:cNvSpPr txBox="1"/>
            <p:nvPr/>
          </p:nvSpPr>
          <p:spPr>
            <a:xfrm>
              <a:off x="1318435" y="6447647"/>
              <a:ext cx="648586" cy="307777"/>
            </a:xfrm>
            <a:prstGeom prst="rect">
              <a:avLst/>
            </a:prstGeom>
            <a:noFill/>
          </p:spPr>
          <p:txBody>
            <a:bodyPr wrap="square" rtlCol="0">
              <a:spAutoFit/>
            </a:bodyPr>
            <a:lstStyle/>
            <a:p>
              <a:pPr algn="ctr"/>
              <a:r>
                <a:rPr lang="en-US" sz="1400" dirty="0" smtClean="0"/>
                <a:t>Back</a:t>
              </a:r>
              <a:endParaRPr lang="en-US" sz="1400" dirty="0"/>
            </a:p>
          </p:txBody>
        </p:sp>
      </p:grpSp>
      <p:grpSp>
        <p:nvGrpSpPr>
          <p:cNvPr id="30" name="Next button"/>
          <p:cNvGrpSpPr/>
          <p:nvPr userDrawn="1"/>
        </p:nvGrpSpPr>
        <p:grpSpPr>
          <a:xfrm>
            <a:off x="8072696" y="6415087"/>
            <a:ext cx="744279" cy="307777"/>
            <a:chOff x="1265274" y="6447647"/>
            <a:chExt cx="744279" cy="307777"/>
          </a:xfrm>
        </p:grpSpPr>
        <p:sp>
          <p:nvSpPr>
            <p:cNvPr id="31" name="Next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Next"/>
            <p:cNvSpPr txBox="1"/>
            <p:nvPr/>
          </p:nvSpPr>
          <p:spPr>
            <a:xfrm>
              <a:off x="1318435" y="6447647"/>
              <a:ext cx="648586" cy="307777"/>
            </a:xfrm>
            <a:prstGeom prst="rect">
              <a:avLst/>
            </a:prstGeom>
            <a:noFill/>
          </p:spPr>
          <p:txBody>
            <a:bodyPr wrap="square" rtlCol="0">
              <a:spAutoFit/>
            </a:bodyPr>
            <a:lstStyle/>
            <a:p>
              <a:pPr algn="ctr"/>
              <a:r>
                <a:rPr lang="en-US" sz="1400" dirty="0" smtClean="0"/>
                <a:t>Next</a:t>
              </a:r>
              <a:endParaRPr lang="en-US" sz="1400" dirty="0"/>
            </a:p>
          </p:txBody>
        </p:sp>
      </p:grpSp>
      <p:sp>
        <p:nvSpPr>
          <p:cNvPr id="135" name="click Next Default 210">
            <a:hlinkClick r:id="rId2" action="ppaction://hlinksldjump"/>
          </p:cNvPr>
          <p:cNvSpPr/>
          <p:nvPr userDrawn="1"/>
        </p:nvSpPr>
        <p:spPr>
          <a:xfrm>
            <a:off x="8060531" y="6414435"/>
            <a:ext cx="769186" cy="28861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Menu button"/>
          <p:cNvGrpSpPr/>
          <p:nvPr userDrawn="1"/>
        </p:nvGrpSpPr>
        <p:grpSpPr>
          <a:xfrm>
            <a:off x="7165515" y="6415087"/>
            <a:ext cx="744279" cy="307777"/>
            <a:chOff x="1265274" y="6447647"/>
            <a:chExt cx="744279" cy="307777"/>
          </a:xfrm>
        </p:grpSpPr>
        <p:sp>
          <p:nvSpPr>
            <p:cNvPr id="34" name="Menu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enu"/>
            <p:cNvSpPr txBox="1"/>
            <p:nvPr/>
          </p:nvSpPr>
          <p:spPr>
            <a:xfrm>
              <a:off x="1318435" y="6447647"/>
              <a:ext cx="648586" cy="307777"/>
            </a:xfrm>
            <a:prstGeom prst="rect">
              <a:avLst/>
            </a:prstGeom>
            <a:noFill/>
          </p:spPr>
          <p:txBody>
            <a:bodyPr wrap="square" rtlCol="0">
              <a:spAutoFit/>
            </a:bodyPr>
            <a:lstStyle/>
            <a:p>
              <a:pPr algn="ctr"/>
              <a:r>
                <a:rPr lang="en-US" sz="1400" dirty="0" smtClean="0"/>
                <a:t>Menu</a:t>
              </a:r>
              <a:endParaRPr lang="en-US" sz="1400" dirty="0"/>
            </a:p>
          </p:txBody>
        </p:sp>
      </p:grpSp>
      <p:sp>
        <p:nvSpPr>
          <p:cNvPr id="36" name="click Back">
            <a:hlinkClick r:id="rId3" action="ppaction://hlinksldjump"/>
          </p:cNvPr>
          <p:cNvSpPr/>
          <p:nvPr userDrawn="1"/>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Submit button"/>
          <p:cNvGrpSpPr/>
          <p:nvPr userDrawn="1"/>
        </p:nvGrpSpPr>
        <p:grpSpPr>
          <a:xfrm>
            <a:off x="744056" y="3480179"/>
            <a:ext cx="975561" cy="376015"/>
            <a:chOff x="744056" y="3480179"/>
            <a:chExt cx="975561" cy="376015"/>
          </a:xfrm>
        </p:grpSpPr>
        <p:sp>
          <p:nvSpPr>
            <p:cNvPr id="38" name="Submit button"/>
            <p:cNvSpPr/>
            <p:nvPr userDrawn="1"/>
          </p:nvSpPr>
          <p:spPr>
            <a:xfrm>
              <a:off x="744056" y="3480179"/>
              <a:ext cx="975561" cy="376015"/>
            </a:xfrm>
            <a:prstGeom prst="roundRect">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ubmit"/>
            <p:cNvSpPr txBox="1"/>
            <p:nvPr userDrawn="1"/>
          </p:nvSpPr>
          <p:spPr>
            <a:xfrm>
              <a:off x="844491" y="3521121"/>
              <a:ext cx="831841" cy="307777"/>
            </a:xfrm>
            <a:prstGeom prst="rect">
              <a:avLst/>
            </a:prstGeom>
            <a:noFill/>
          </p:spPr>
          <p:txBody>
            <a:bodyPr wrap="square" rtlCol="0">
              <a:spAutoFit/>
            </a:bodyPr>
            <a:lstStyle/>
            <a:p>
              <a:r>
                <a:rPr lang="en-US" sz="1400" dirty="0" smtClean="0"/>
                <a:t>Submit</a:t>
              </a:r>
              <a:endParaRPr lang="en-US" sz="1400" dirty="0"/>
            </a:p>
          </p:txBody>
        </p:sp>
      </p:grpSp>
      <p:sp>
        <p:nvSpPr>
          <p:cNvPr id="22" name="click Next 186">
            <a:hlinkClick r:id="rId4" action="ppaction://hlinksldjump"/>
          </p:cNvPr>
          <p:cNvSpPr/>
          <p:nvPr userDrawn="1"/>
        </p:nvSpPr>
        <p:spPr>
          <a:xfrm>
            <a:off x="8060531" y="6414435"/>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lick Next 216">
            <a:hlinkClick r:id="rId5" action="ppaction://hlinksldjump"/>
          </p:cNvPr>
          <p:cNvSpPr/>
          <p:nvPr userDrawn="1"/>
        </p:nvSpPr>
        <p:spPr>
          <a:xfrm>
            <a:off x="8111571" y="6414435"/>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lick Next 126">
            <a:hlinkClick r:id="rId6" action="ppaction://hlinksldjump"/>
          </p:cNvPr>
          <p:cNvSpPr/>
          <p:nvPr userDrawn="1"/>
        </p:nvSpPr>
        <p:spPr>
          <a:xfrm>
            <a:off x="8157370" y="6414435"/>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lick Next 204">
            <a:hlinkClick r:id="rId7" action="ppaction://hlinksldjump"/>
          </p:cNvPr>
          <p:cNvSpPr/>
          <p:nvPr userDrawn="1"/>
        </p:nvSpPr>
        <p:spPr>
          <a:xfrm>
            <a:off x="8207386" y="6414435"/>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lick Next 174">
            <a:hlinkClick r:id="rId8" action="ppaction://hlinksldjump"/>
          </p:cNvPr>
          <p:cNvSpPr/>
          <p:nvPr userDrawn="1"/>
        </p:nvSpPr>
        <p:spPr>
          <a:xfrm>
            <a:off x="8257403" y="6414435"/>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lick Next 210">
            <a:hlinkClick r:id="rId2" action="ppaction://hlinksldjump"/>
          </p:cNvPr>
          <p:cNvSpPr/>
          <p:nvPr userDrawn="1"/>
        </p:nvSpPr>
        <p:spPr>
          <a:xfrm>
            <a:off x="8305039" y="6414435"/>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lick Next 222">
            <a:hlinkClick r:id="rId9" action="ppaction://hlinksldjump"/>
          </p:cNvPr>
          <p:cNvSpPr/>
          <p:nvPr userDrawn="1"/>
        </p:nvSpPr>
        <p:spPr>
          <a:xfrm>
            <a:off x="8352667" y="6414435"/>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lick Next 234">
            <a:hlinkClick r:id="rId10" action="ppaction://hlinksldjump"/>
          </p:cNvPr>
          <p:cNvSpPr/>
          <p:nvPr userDrawn="1"/>
        </p:nvSpPr>
        <p:spPr>
          <a:xfrm>
            <a:off x="8400303" y="6414435"/>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lick Next 132">
            <a:hlinkClick r:id="rId11" action="ppaction://hlinksldjump"/>
          </p:cNvPr>
          <p:cNvSpPr/>
          <p:nvPr userDrawn="1"/>
        </p:nvSpPr>
        <p:spPr>
          <a:xfrm>
            <a:off x="8543179" y="6414435"/>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lick Next 228">
            <a:hlinkClick r:id="rId12" action="ppaction://hlinksldjump"/>
          </p:cNvPr>
          <p:cNvSpPr/>
          <p:nvPr userDrawn="1"/>
        </p:nvSpPr>
        <p:spPr>
          <a:xfrm>
            <a:off x="8590815" y="6414435"/>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lick Next 198">
            <a:hlinkClick r:id="rId13" action="ppaction://hlinksldjump"/>
          </p:cNvPr>
          <p:cNvSpPr/>
          <p:nvPr userDrawn="1"/>
        </p:nvSpPr>
        <p:spPr>
          <a:xfrm>
            <a:off x="8638451" y="6414435"/>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lick Next 156">
            <a:hlinkClick r:id="rId14" action="ppaction://hlinksldjump"/>
          </p:cNvPr>
          <p:cNvSpPr/>
          <p:nvPr userDrawn="1"/>
        </p:nvSpPr>
        <p:spPr>
          <a:xfrm>
            <a:off x="8686087" y="6414435"/>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lick Next 138">
            <a:hlinkClick r:id="rId15" action="ppaction://hlinksldjump"/>
          </p:cNvPr>
          <p:cNvSpPr/>
          <p:nvPr userDrawn="1"/>
        </p:nvSpPr>
        <p:spPr>
          <a:xfrm>
            <a:off x="8737297" y="6414435"/>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lick Next 162">
            <a:hlinkClick r:id="rId16" action="ppaction://hlinksldjump"/>
          </p:cNvPr>
          <p:cNvSpPr/>
          <p:nvPr userDrawn="1"/>
        </p:nvSpPr>
        <p:spPr>
          <a:xfrm>
            <a:off x="8783966" y="6414435"/>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lick Next 240">
            <a:hlinkClick r:id="rId17" action="ppaction://hlinksldjump"/>
          </p:cNvPr>
          <p:cNvSpPr/>
          <p:nvPr userDrawn="1"/>
        </p:nvSpPr>
        <p:spPr>
          <a:xfrm>
            <a:off x="8447883" y="6414435"/>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lick Next 252">
            <a:hlinkClick r:id="rId18" action="ppaction://hlinksldjump"/>
          </p:cNvPr>
          <p:cNvSpPr/>
          <p:nvPr userDrawn="1"/>
        </p:nvSpPr>
        <p:spPr>
          <a:xfrm>
            <a:off x="8495519" y="6414435"/>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lick Next 186">
            <a:hlinkClick r:id="rId4" action="ppaction://hlinksldjump"/>
          </p:cNvPr>
          <p:cNvSpPr/>
          <p:nvPr userDrawn="1"/>
        </p:nvSpPr>
        <p:spPr>
          <a:xfrm>
            <a:off x="8060547" y="6609693"/>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lick Next 216">
            <a:hlinkClick r:id="rId19" action="ppaction://hlinksldjump"/>
          </p:cNvPr>
          <p:cNvSpPr/>
          <p:nvPr userDrawn="1"/>
        </p:nvSpPr>
        <p:spPr>
          <a:xfrm>
            <a:off x="8111587" y="6609693"/>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lick Next 150">
            <a:hlinkClick r:id="rId20" action="ppaction://hlinksldjump"/>
          </p:cNvPr>
          <p:cNvSpPr/>
          <p:nvPr userDrawn="1"/>
        </p:nvSpPr>
        <p:spPr>
          <a:xfrm>
            <a:off x="8157386" y="6609693"/>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lick Next 144">
            <a:hlinkClick r:id="rId21" action="ppaction://hlinksldjump"/>
          </p:cNvPr>
          <p:cNvSpPr/>
          <p:nvPr userDrawn="1"/>
        </p:nvSpPr>
        <p:spPr>
          <a:xfrm>
            <a:off x="8207402" y="6609693"/>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lick Next 174">
            <a:hlinkClick r:id="rId8" action="ppaction://hlinksldjump"/>
          </p:cNvPr>
          <p:cNvSpPr/>
          <p:nvPr userDrawn="1"/>
        </p:nvSpPr>
        <p:spPr>
          <a:xfrm>
            <a:off x="8257419" y="6609693"/>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lick Next 210">
            <a:hlinkClick r:id="rId2" action="ppaction://hlinksldjump"/>
          </p:cNvPr>
          <p:cNvSpPr/>
          <p:nvPr userDrawn="1"/>
        </p:nvSpPr>
        <p:spPr>
          <a:xfrm>
            <a:off x="8305055" y="6609693"/>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lick Next 168">
            <a:hlinkClick r:id="rId22" action="ppaction://hlinksldjump"/>
          </p:cNvPr>
          <p:cNvSpPr/>
          <p:nvPr userDrawn="1"/>
        </p:nvSpPr>
        <p:spPr>
          <a:xfrm>
            <a:off x="8352683" y="6609693"/>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lick Next 234">
            <a:hlinkClick r:id="rId10" action="ppaction://hlinksldjump"/>
          </p:cNvPr>
          <p:cNvSpPr/>
          <p:nvPr userDrawn="1"/>
        </p:nvSpPr>
        <p:spPr>
          <a:xfrm>
            <a:off x="8400319" y="6609693"/>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lick Next 132">
            <a:hlinkClick r:id="rId11" action="ppaction://hlinksldjump"/>
          </p:cNvPr>
          <p:cNvSpPr/>
          <p:nvPr userDrawn="1"/>
        </p:nvSpPr>
        <p:spPr>
          <a:xfrm>
            <a:off x="8543195" y="6609693"/>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lick Next 258">
            <a:hlinkClick r:id="rId23" action="ppaction://hlinksldjump"/>
          </p:cNvPr>
          <p:cNvSpPr/>
          <p:nvPr userDrawn="1"/>
        </p:nvSpPr>
        <p:spPr>
          <a:xfrm>
            <a:off x="8590831" y="6609693"/>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lick Next 198">
            <a:hlinkClick r:id="rId13" action="ppaction://hlinksldjump"/>
          </p:cNvPr>
          <p:cNvSpPr/>
          <p:nvPr userDrawn="1"/>
        </p:nvSpPr>
        <p:spPr>
          <a:xfrm>
            <a:off x="8638467" y="6609693"/>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lick Next 156">
            <a:hlinkClick r:id="rId14" action="ppaction://hlinksldjump"/>
          </p:cNvPr>
          <p:cNvSpPr/>
          <p:nvPr userDrawn="1"/>
        </p:nvSpPr>
        <p:spPr>
          <a:xfrm>
            <a:off x="8686103" y="6609693"/>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lick Next 138">
            <a:hlinkClick r:id="rId15" action="ppaction://hlinksldjump"/>
          </p:cNvPr>
          <p:cNvSpPr/>
          <p:nvPr userDrawn="1"/>
        </p:nvSpPr>
        <p:spPr>
          <a:xfrm>
            <a:off x="8737313" y="6609693"/>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lick Next 246">
            <a:hlinkClick r:id="rId24" action="ppaction://hlinksldjump"/>
          </p:cNvPr>
          <p:cNvSpPr/>
          <p:nvPr userDrawn="1"/>
        </p:nvSpPr>
        <p:spPr>
          <a:xfrm>
            <a:off x="8783982" y="6609693"/>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lick Next 150">
            <a:hlinkClick r:id="rId20" action="ppaction://hlinksldjump"/>
          </p:cNvPr>
          <p:cNvSpPr/>
          <p:nvPr userDrawn="1"/>
        </p:nvSpPr>
        <p:spPr>
          <a:xfrm>
            <a:off x="8447899" y="6609693"/>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lick Next 252">
            <a:hlinkClick r:id="rId18" action="ppaction://hlinksldjump"/>
          </p:cNvPr>
          <p:cNvSpPr/>
          <p:nvPr userDrawn="1"/>
        </p:nvSpPr>
        <p:spPr>
          <a:xfrm>
            <a:off x="8495535" y="6609693"/>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lick Next 186">
            <a:hlinkClick r:id="rId4" action="ppaction://hlinksldjump"/>
          </p:cNvPr>
          <p:cNvSpPr/>
          <p:nvPr userDrawn="1"/>
        </p:nvSpPr>
        <p:spPr>
          <a:xfrm rot="10800000">
            <a:off x="8783998" y="665732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lick Next 216">
            <a:hlinkClick r:id="rId5" action="ppaction://hlinksldjump"/>
          </p:cNvPr>
          <p:cNvSpPr/>
          <p:nvPr userDrawn="1"/>
        </p:nvSpPr>
        <p:spPr>
          <a:xfrm rot="10800000">
            <a:off x="8732958" y="665732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lick Next 126">
            <a:hlinkClick r:id="rId6" action="ppaction://hlinksldjump"/>
          </p:cNvPr>
          <p:cNvSpPr/>
          <p:nvPr userDrawn="1"/>
        </p:nvSpPr>
        <p:spPr>
          <a:xfrm rot="10800000">
            <a:off x="8687159" y="665732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lick Next 204">
            <a:hlinkClick r:id="rId7" action="ppaction://hlinksldjump"/>
          </p:cNvPr>
          <p:cNvSpPr/>
          <p:nvPr userDrawn="1"/>
        </p:nvSpPr>
        <p:spPr>
          <a:xfrm rot="10800000">
            <a:off x="8637143" y="665732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click Next 174">
            <a:hlinkClick r:id="rId8" action="ppaction://hlinksldjump"/>
          </p:cNvPr>
          <p:cNvSpPr/>
          <p:nvPr userDrawn="1"/>
        </p:nvSpPr>
        <p:spPr>
          <a:xfrm rot="10800000">
            <a:off x="8587126" y="665732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lick Next 210">
            <a:hlinkClick r:id="rId2" action="ppaction://hlinksldjump"/>
          </p:cNvPr>
          <p:cNvSpPr/>
          <p:nvPr userDrawn="1"/>
        </p:nvSpPr>
        <p:spPr>
          <a:xfrm rot="10800000">
            <a:off x="8539490" y="665732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lick Next 222">
            <a:hlinkClick r:id="rId9" action="ppaction://hlinksldjump"/>
          </p:cNvPr>
          <p:cNvSpPr/>
          <p:nvPr userDrawn="1"/>
        </p:nvSpPr>
        <p:spPr>
          <a:xfrm rot="10800000">
            <a:off x="8491862" y="665732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lick Next 234">
            <a:hlinkClick r:id="rId10" action="ppaction://hlinksldjump"/>
          </p:cNvPr>
          <p:cNvSpPr/>
          <p:nvPr userDrawn="1"/>
        </p:nvSpPr>
        <p:spPr>
          <a:xfrm rot="10800000">
            <a:off x="8444226" y="665732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lick Next 132">
            <a:hlinkClick r:id="rId11" action="ppaction://hlinksldjump"/>
          </p:cNvPr>
          <p:cNvSpPr/>
          <p:nvPr userDrawn="1"/>
        </p:nvSpPr>
        <p:spPr>
          <a:xfrm rot="10800000">
            <a:off x="8301350" y="665732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lick Next 228">
            <a:hlinkClick r:id="rId12" action="ppaction://hlinksldjump"/>
          </p:cNvPr>
          <p:cNvSpPr/>
          <p:nvPr userDrawn="1"/>
        </p:nvSpPr>
        <p:spPr>
          <a:xfrm rot="10800000">
            <a:off x="8253714" y="665732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lick Next 198">
            <a:hlinkClick r:id="rId13" action="ppaction://hlinksldjump"/>
          </p:cNvPr>
          <p:cNvSpPr/>
          <p:nvPr userDrawn="1"/>
        </p:nvSpPr>
        <p:spPr>
          <a:xfrm rot="10800000">
            <a:off x="8206078" y="665732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lick Next 156">
            <a:hlinkClick r:id="rId14" action="ppaction://hlinksldjump"/>
          </p:cNvPr>
          <p:cNvSpPr/>
          <p:nvPr userDrawn="1"/>
        </p:nvSpPr>
        <p:spPr>
          <a:xfrm rot="10800000">
            <a:off x="8158442" y="665732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lick Next 138">
            <a:hlinkClick r:id="rId15" action="ppaction://hlinksldjump"/>
          </p:cNvPr>
          <p:cNvSpPr/>
          <p:nvPr userDrawn="1"/>
        </p:nvSpPr>
        <p:spPr>
          <a:xfrm rot="10800000">
            <a:off x="8107232" y="665732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lick Next 162">
            <a:hlinkClick r:id="rId16" action="ppaction://hlinksldjump"/>
          </p:cNvPr>
          <p:cNvSpPr/>
          <p:nvPr userDrawn="1"/>
        </p:nvSpPr>
        <p:spPr>
          <a:xfrm rot="10800000">
            <a:off x="8060563" y="665732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lick Next 240">
            <a:hlinkClick r:id="rId17" action="ppaction://hlinksldjump"/>
          </p:cNvPr>
          <p:cNvSpPr/>
          <p:nvPr userDrawn="1"/>
        </p:nvSpPr>
        <p:spPr>
          <a:xfrm rot="10800000">
            <a:off x="8396646" y="665732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lick Next 252">
            <a:hlinkClick r:id="rId18" action="ppaction://hlinksldjump"/>
          </p:cNvPr>
          <p:cNvSpPr/>
          <p:nvPr userDrawn="1"/>
        </p:nvSpPr>
        <p:spPr>
          <a:xfrm rot="10800000">
            <a:off x="8349010" y="665732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lick Next 186">
            <a:hlinkClick r:id="rId4" action="ppaction://hlinksldjump"/>
          </p:cNvPr>
          <p:cNvSpPr/>
          <p:nvPr userDrawn="1"/>
        </p:nvSpPr>
        <p:spPr>
          <a:xfrm rot="10800000">
            <a:off x="8783982" y="646207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lick Next 216">
            <a:hlinkClick r:id="rId19" action="ppaction://hlinksldjump"/>
          </p:cNvPr>
          <p:cNvSpPr/>
          <p:nvPr userDrawn="1"/>
        </p:nvSpPr>
        <p:spPr>
          <a:xfrm rot="10800000">
            <a:off x="8732942" y="646207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lick Next 150">
            <a:hlinkClick r:id="rId20" action="ppaction://hlinksldjump"/>
          </p:cNvPr>
          <p:cNvSpPr/>
          <p:nvPr userDrawn="1"/>
        </p:nvSpPr>
        <p:spPr>
          <a:xfrm rot="10800000">
            <a:off x="8687143" y="646207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lick Next 144">
            <a:hlinkClick r:id="rId21" action="ppaction://hlinksldjump"/>
          </p:cNvPr>
          <p:cNvSpPr/>
          <p:nvPr userDrawn="1"/>
        </p:nvSpPr>
        <p:spPr>
          <a:xfrm rot="10800000">
            <a:off x="8637127" y="646207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lick Next 174">
            <a:hlinkClick r:id="rId8" action="ppaction://hlinksldjump"/>
          </p:cNvPr>
          <p:cNvSpPr/>
          <p:nvPr userDrawn="1"/>
        </p:nvSpPr>
        <p:spPr>
          <a:xfrm rot="10800000">
            <a:off x="8587110" y="646207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click Next 210">
            <a:hlinkClick r:id="rId2" action="ppaction://hlinksldjump"/>
          </p:cNvPr>
          <p:cNvSpPr/>
          <p:nvPr userDrawn="1"/>
        </p:nvSpPr>
        <p:spPr>
          <a:xfrm rot="10800000">
            <a:off x="8539474" y="646207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click Next 168">
            <a:hlinkClick r:id="rId22" action="ppaction://hlinksldjump"/>
          </p:cNvPr>
          <p:cNvSpPr/>
          <p:nvPr userDrawn="1"/>
        </p:nvSpPr>
        <p:spPr>
          <a:xfrm rot="10800000">
            <a:off x="8491846" y="646207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click Next 234">
            <a:hlinkClick r:id="rId10" action="ppaction://hlinksldjump"/>
          </p:cNvPr>
          <p:cNvSpPr/>
          <p:nvPr userDrawn="1"/>
        </p:nvSpPr>
        <p:spPr>
          <a:xfrm rot="10800000">
            <a:off x="8444210" y="646207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lick Next 132">
            <a:hlinkClick r:id="rId11" action="ppaction://hlinksldjump"/>
          </p:cNvPr>
          <p:cNvSpPr/>
          <p:nvPr userDrawn="1"/>
        </p:nvSpPr>
        <p:spPr>
          <a:xfrm rot="10800000">
            <a:off x="8301334" y="646207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click Next 258">
            <a:hlinkClick r:id="rId23" action="ppaction://hlinksldjump"/>
          </p:cNvPr>
          <p:cNvSpPr/>
          <p:nvPr userDrawn="1"/>
        </p:nvSpPr>
        <p:spPr>
          <a:xfrm rot="10800000">
            <a:off x="8253698" y="646207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lick Next 198">
            <a:hlinkClick r:id="rId13" action="ppaction://hlinksldjump"/>
          </p:cNvPr>
          <p:cNvSpPr/>
          <p:nvPr userDrawn="1"/>
        </p:nvSpPr>
        <p:spPr>
          <a:xfrm rot="10800000">
            <a:off x="8206062" y="646207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click Next 156">
            <a:hlinkClick r:id="rId14" action="ppaction://hlinksldjump"/>
          </p:cNvPr>
          <p:cNvSpPr/>
          <p:nvPr userDrawn="1"/>
        </p:nvSpPr>
        <p:spPr>
          <a:xfrm rot="10800000">
            <a:off x="8158426" y="646207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lick Next 138">
            <a:hlinkClick r:id="rId15" action="ppaction://hlinksldjump"/>
          </p:cNvPr>
          <p:cNvSpPr/>
          <p:nvPr userDrawn="1"/>
        </p:nvSpPr>
        <p:spPr>
          <a:xfrm rot="10800000">
            <a:off x="8107216" y="646207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click Next 246">
            <a:hlinkClick r:id="rId24" action="ppaction://hlinksldjump"/>
          </p:cNvPr>
          <p:cNvSpPr/>
          <p:nvPr userDrawn="1"/>
        </p:nvSpPr>
        <p:spPr>
          <a:xfrm rot="10800000">
            <a:off x="8060547" y="646207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click Next 150">
            <a:hlinkClick r:id="rId20" action="ppaction://hlinksldjump"/>
          </p:cNvPr>
          <p:cNvSpPr/>
          <p:nvPr userDrawn="1"/>
        </p:nvSpPr>
        <p:spPr>
          <a:xfrm rot="10800000">
            <a:off x="8396630" y="646207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lick Next 252">
            <a:hlinkClick r:id="rId18" action="ppaction://hlinksldjump"/>
          </p:cNvPr>
          <p:cNvSpPr/>
          <p:nvPr userDrawn="1"/>
        </p:nvSpPr>
        <p:spPr>
          <a:xfrm rot="10800000">
            <a:off x="8348994" y="646207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click Next 126">
            <a:hlinkClick r:id="rId6" action="ppaction://hlinksldjump"/>
          </p:cNvPr>
          <p:cNvSpPr/>
          <p:nvPr userDrawn="1"/>
        </p:nvSpPr>
        <p:spPr>
          <a:xfrm>
            <a:off x="8067673" y="656260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click Next 198">
            <a:hlinkClick r:id="rId13" action="ppaction://hlinksldjump"/>
          </p:cNvPr>
          <p:cNvSpPr/>
          <p:nvPr userDrawn="1"/>
        </p:nvSpPr>
        <p:spPr>
          <a:xfrm>
            <a:off x="8115309" y="656260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click Next 222">
            <a:hlinkClick r:id="rId9" action="ppaction://hlinksldjump"/>
          </p:cNvPr>
          <p:cNvSpPr/>
          <p:nvPr userDrawn="1"/>
        </p:nvSpPr>
        <p:spPr>
          <a:xfrm>
            <a:off x="8210549" y="656260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click Next 156">
            <a:hlinkClick r:id="rId14" action="ppaction://hlinksldjump"/>
          </p:cNvPr>
          <p:cNvSpPr/>
          <p:nvPr userDrawn="1"/>
        </p:nvSpPr>
        <p:spPr>
          <a:xfrm>
            <a:off x="8258185" y="656260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click Next 216">
            <a:hlinkClick r:id="rId5" action="ppaction://hlinksldjump"/>
          </p:cNvPr>
          <p:cNvSpPr/>
          <p:nvPr userDrawn="1"/>
        </p:nvSpPr>
        <p:spPr>
          <a:xfrm>
            <a:off x="8305821" y="656260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click Next 144">
            <a:hlinkClick r:id="rId21" action="ppaction://hlinksldjump"/>
          </p:cNvPr>
          <p:cNvSpPr/>
          <p:nvPr userDrawn="1"/>
        </p:nvSpPr>
        <p:spPr>
          <a:xfrm>
            <a:off x="8353457" y="656260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click Next 186">
            <a:hlinkClick r:id="rId4" action="ppaction://hlinksldjump"/>
          </p:cNvPr>
          <p:cNvSpPr/>
          <p:nvPr userDrawn="1"/>
        </p:nvSpPr>
        <p:spPr>
          <a:xfrm>
            <a:off x="8401093" y="656260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click Next 132">
            <a:hlinkClick r:id="rId11" action="ppaction://hlinksldjump"/>
          </p:cNvPr>
          <p:cNvSpPr/>
          <p:nvPr userDrawn="1"/>
        </p:nvSpPr>
        <p:spPr>
          <a:xfrm>
            <a:off x="8448729" y="656260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click Next 138">
            <a:hlinkClick r:id="rId15" action="ppaction://hlinksldjump"/>
          </p:cNvPr>
          <p:cNvSpPr/>
          <p:nvPr userDrawn="1"/>
        </p:nvSpPr>
        <p:spPr>
          <a:xfrm>
            <a:off x="8496365" y="656260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click Next 258">
            <a:hlinkClick r:id="rId23" action="ppaction://hlinksldjump"/>
          </p:cNvPr>
          <p:cNvSpPr/>
          <p:nvPr userDrawn="1"/>
        </p:nvSpPr>
        <p:spPr>
          <a:xfrm>
            <a:off x="8544001" y="656260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click Next 174">
            <a:hlinkClick r:id="rId8" action="ppaction://hlinksldjump"/>
          </p:cNvPr>
          <p:cNvSpPr/>
          <p:nvPr userDrawn="1"/>
        </p:nvSpPr>
        <p:spPr>
          <a:xfrm>
            <a:off x="8591637" y="656260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lick Next 162">
            <a:hlinkClick r:id="rId16" action="ppaction://hlinksldjump"/>
          </p:cNvPr>
          <p:cNvSpPr/>
          <p:nvPr userDrawn="1"/>
        </p:nvSpPr>
        <p:spPr>
          <a:xfrm>
            <a:off x="8639273" y="656260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click Next 180">
            <a:hlinkClick r:id="rId19" action="ppaction://hlinksldjump"/>
          </p:cNvPr>
          <p:cNvSpPr/>
          <p:nvPr userDrawn="1"/>
        </p:nvSpPr>
        <p:spPr>
          <a:xfrm>
            <a:off x="8686909" y="656260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click Next 246">
            <a:hlinkClick r:id="rId24" action="ppaction://hlinksldjump"/>
          </p:cNvPr>
          <p:cNvSpPr/>
          <p:nvPr userDrawn="1"/>
        </p:nvSpPr>
        <p:spPr>
          <a:xfrm>
            <a:off x="8734545" y="656260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click Next 234">
            <a:hlinkClick r:id="rId10" action="ppaction://hlinksldjump"/>
          </p:cNvPr>
          <p:cNvSpPr/>
          <p:nvPr userDrawn="1"/>
        </p:nvSpPr>
        <p:spPr>
          <a:xfrm>
            <a:off x="8782181" y="656260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click Next 126">
            <a:hlinkClick r:id="rId7" action="ppaction://hlinksldjump"/>
          </p:cNvPr>
          <p:cNvSpPr/>
          <p:nvPr userDrawn="1"/>
        </p:nvSpPr>
        <p:spPr>
          <a:xfrm>
            <a:off x="8162929" y="656260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click Next 126">
            <a:hlinkClick r:id="rId6" action="ppaction://hlinksldjump"/>
          </p:cNvPr>
          <p:cNvSpPr/>
          <p:nvPr userDrawn="1"/>
        </p:nvSpPr>
        <p:spPr>
          <a:xfrm rot="10800000">
            <a:off x="8777902" y="651278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click Next 198">
            <a:hlinkClick r:id="rId13" action="ppaction://hlinksldjump"/>
          </p:cNvPr>
          <p:cNvSpPr/>
          <p:nvPr userDrawn="1"/>
        </p:nvSpPr>
        <p:spPr>
          <a:xfrm rot="10800000">
            <a:off x="8730266" y="651278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click Next 222">
            <a:hlinkClick r:id="rId9" action="ppaction://hlinksldjump"/>
          </p:cNvPr>
          <p:cNvSpPr/>
          <p:nvPr userDrawn="1"/>
        </p:nvSpPr>
        <p:spPr>
          <a:xfrm rot="10800000">
            <a:off x="8635026" y="651278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click Next 156">
            <a:hlinkClick r:id="rId14" action="ppaction://hlinksldjump"/>
          </p:cNvPr>
          <p:cNvSpPr/>
          <p:nvPr userDrawn="1"/>
        </p:nvSpPr>
        <p:spPr>
          <a:xfrm rot="10800000">
            <a:off x="8587390" y="651278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click Next 216">
            <a:hlinkClick r:id="rId5" action="ppaction://hlinksldjump"/>
          </p:cNvPr>
          <p:cNvSpPr/>
          <p:nvPr userDrawn="1"/>
        </p:nvSpPr>
        <p:spPr>
          <a:xfrm rot="10800000">
            <a:off x="8539754" y="651278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click Next 144">
            <a:hlinkClick r:id="rId21" action="ppaction://hlinksldjump"/>
          </p:cNvPr>
          <p:cNvSpPr/>
          <p:nvPr userDrawn="1"/>
        </p:nvSpPr>
        <p:spPr>
          <a:xfrm rot="10800000">
            <a:off x="8492118" y="651278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click Next 186">
            <a:hlinkClick r:id="rId4" action="ppaction://hlinksldjump"/>
          </p:cNvPr>
          <p:cNvSpPr/>
          <p:nvPr userDrawn="1"/>
        </p:nvSpPr>
        <p:spPr>
          <a:xfrm rot="10800000">
            <a:off x="8444482" y="651278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lick Next 132">
            <a:hlinkClick r:id="rId11" action="ppaction://hlinksldjump"/>
          </p:cNvPr>
          <p:cNvSpPr/>
          <p:nvPr userDrawn="1"/>
        </p:nvSpPr>
        <p:spPr>
          <a:xfrm rot="10800000">
            <a:off x="8396846" y="651278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click Next 138">
            <a:hlinkClick r:id="rId15" action="ppaction://hlinksldjump"/>
          </p:cNvPr>
          <p:cNvSpPr/>
          <p:nvPr userDrawn="1"/>
        </p:nvSpPr>
        <p:spPr>
          <a:xfrm rot="10800000">
            <a:off x="8349210" y="651278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click Next 258">
            <a:hlinkClick r:id="rId23" action="ppaction://hlinksldjump"/>
          </p:cNvPr>
          <p:cNvSpPr/>
          <p:nvPr userDrawn="1"/>
        </p:nvSpPr>
        <p:spPr>
          <a:xfrm rot="10800000">
            <a:off x="8301574" y="651278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click Next 174">
            <a:hlinkClick r:id="rId8" action="ppaction://hlinksldjump"/>
          </p:cNvPr>
          <p:cNvSpPr/>
          <p:nvPr userDrawn="1"/>
        </p:nvSpPr>
        <p:spPr>
          <a:xfrm rot="10800000">
            <a:off x="8253938" y="651278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click Next 162">
            <a:hlinkClick r:id="rId16" action="ppaction://hlinksldjump"/>
          </p:cNvPr>
          <p:cNvSpPr/>
          <p:nvPr userDrawn="1"/>
        </p:nvSpPr>
        <p:spPr>
          <a:xfrm rot="10800000">
            <a:off x="8206302" y="651278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click Next 180">
            <a:hlinkClick r:id="rId19" action="ppaction://hlinksldjump"/>
          </p:cNvPr>
          <p:cNvSpPr/>
          <p:nvPr userDrawn="1"/>
        </p:nvSpPr>
        <p:spPr>
          <a:xfrm rot="10800000">
            <a:off x="8158666" y="651278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click Next 246">
            <a:hlinkClick r:id="rId24" action="ppaction://hlinksldjump"/>
          </p:cNvPr>
          <p:cNvSpPr/>
          <p:nvPr userDrawn="1"/>
        </p:nvSpPr>
        <p:spPr>
          <a:xfrm rot="10800000">
            <a:off x="8111030" y="651278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click Next 234">
            <a:hlinkClick r:id="rId10" action="ppaction://hlinksldjump"/>
          </p:cNvPr>
          <p:cNvSpPr/>
          <p:nvPr userDrawn="1"/>
        </p:nvSpPr>
        <p:spPr>
          <a:xfrm rot="10800000">
            <a:off x="8063394" y="651278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click Next 126">
            <a:hlinkClick r:id="rId7" action="ppaction://hlinksldjump"/>
          </p:cNvPr>
          <p:cNvSpPr/>
          <p:nvPr userDrawn="1"/>
        </p:nvSpPr>
        <p:spPr>
          <a:xfrm rot="10800000">
            <a:off x="8682646" y="651278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333693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3C8E52F-F359-4141-A362-5E6075D6470D}" type="slidenum">
              <a:rPr lang="en-US"/>
              <a:pPr>
                <a:defRPr/>
              </a:pPr>
              <a:t>‹#›</a:t>
            </a:fld>
            <a:endParaRPr lang="en-US"/>
          </a:p>
        </p:txBody>
      </p:sp>
      <p:sp>
        <p:nvSpPr>
          <p:cNvPr id="6" name="Rectangle 2"/>
          <p:cNvSpPr>
            <a:spLocks noChangeArrowheads="1"/>
          </p:cNvSpPr>
          <p:nvPr userDrawn="1"/>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7" name="Rectangle 3"/>
          <p:cNvSpPr>
            <a:spLocks noChangeArrowheads="1"/>
          </p:cNvSpPr>
          <p:nvPr userDrawn="1"/>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8" name="Rectangle 4"/>
          <p:cNvSpPr>
            <a:spLocks noChangeArrowheads="1"/>
          </p:cNvSpPr>
          <p:nvPr userDrawn="1"/>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 name="Rectangle 5"/>
          <p:cNvSpPr>
            <a:spLocks noChangeArrowheads="1"/>
          </p:cNvSpPr>
          <p:nvPr userDrawn="1"/>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 name="Rectangle 5"/>
          <p:cNvSpPr>
            <a:spLocks noChangeArrowheads="1"/>
          </p:cNvSpPr>
          <p:nvPr userDrawn="1"/>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11" name="Rectangle 6"/>
          <p:cNvSpPr>
            <a:spLocks noChangeArrowheads="1"/>
          </p:cNvSpPr>
          <p:nvPr userDrawn="1"/>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 name="OSD"/>
          <p:cNvSpPr txBox="1">
            <a:spLocks noChangeArrowheads="1"/>
          </p:cNvSpPr>
          <p:nvPr userDrawn="1"/>
        </p:nvSpPr>
        <p:spPr bwMode="auto">
          <a:xfrm>
            <a:off x="238126" y="6415087"/>
            <a:ext cx="5918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smtClean="0">
                <a:solidFill>
                  <a:srgbClr val="FFFFCC"/>
                </a:solidFill>
              </a:rPr>
              <a:t>Click a response.</a:t>
            </a:r>
            <a:endParaRPr lang="en-US" sz="1400" dirty="0">
              <a:solidFill>
                <a:srgbClr val="FFFFCC"/>
              </a:solidFill>
            </a:endParaRPr>
          </a:p>
        </p:txBody>
      </p:sp>
      <p:grpSp>
        <p:nvGrpSpPr>
          <p:cNvPr id="27" name="Back button"/>
          <p:cNvGrpSpPr/>
          <p:nvPr userDrawn="1"/>
        </p:nvGrpSpPr>
        <p:grpSpPr>
          <a:xfrm>
            <a:off x="6258333" y="6415087"/>
            <a:ext cx="744279" cy="307777"/>
            <a:chOff x="1265274" y="6447647"/>
            <a:chExt cx="744279" cy="307777"/>
          </a:xfrm>
        </p:grpSpPr>
        <p:sp>
          <p:nvSpPr>
            <p:cNvPr id="28" name="Back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Back"/>
            <p:cNvSpPr txBox="1"/>
            <p:nvPr/>
          </p:nvSpPr>
          <p:spPr>
            <a:xfrm>
              <a:off x="1318435" y="6447647"/>
              <a:ext cx="648586" cy="307777"/>
            </a:xfrm>
            <a:prstGeom prst="rect">
              <a:avLst/>
            </a:prstGeom>
            <a:noFill/>
          </p:spPr>
          <p:txBody>
            <a:bodyPr wrap="square" rtlCol="0">
              <a:spAutoFit/>
            </a:bodyPr>
            <a:lstStyle/>
            <a:p>
              <a:pPr algn="ctr"/>
              <a:r>
                <a:rPr lang="en-US" sz="1400" dirty="0" smtClean="0"/>
                <a:t>Back</a:t>
              </a:r>
              <a:endParaRPr lang="en-US" sz="1400" dirty="0"/>
            </a:p>
          </p:txBody>
        </p:sp>
      </p:grpSp>
      <p:grpSp>
        <p:nvGrpSpPr>
          <p:cNvPr id="30" name="Next button"/>
          <p:cNvGrpSpPr/>
          <p:nvPr userDrawn="1"/>
        </p:nvGrpSpPr>
        <p:grpSpPr>
          <a:xfrm>
            <a:off x="8072696" y="6415087"/>
            <a:ext cx="744279" cy="307777"/>
            <a:chOff x="1265274" y="6447647"/>
            <a:chExt cx="744279" cy="307777"/>
          </a:xfrm>
        </p:grpSpPr>
        <p:sp>
          <p:nvSpPr>
            <p:cNvPr id="31" name="Next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Next"/>
            <p:cNvSpPr txBox="1"/>
            <p:nvPr/>
          </p:nvSpPr>
          <p:spPr>
            <a:xfrm>
              <a:off x="1318435" y="6447647"/>
              <a:ext cx="648586" cy="307777"/>
            </a:xfrm>
            <a:prstGeom prst="rect">
              <a:avLst/>
            </a:prstGeom>
            <a:noFill/>
          </p:spPr>
          <p:txBody>
            <a:bodyPr wrap="square" rtlCol="0">
              <a:spAutoFit/>
            </a:bodyPr>
            <a:lstStyle/>
            <a:p>
              <a:pPr algn="ctr"/>
              <a:r>
                <a:rPr lang="en-US" sz="1400" dirty="0" smtClean="0"/>
                <a:t>Next</a:t>
              </a:r>
              <a:endParaRPr lang="en-US" sz="1400" dirty="0"/>
            </a:p>
          </p:txBody>
        </p:sp>
      </p:grpSp>
      <p:sp>
        <p:nvSpPr>
          <p:cNvPr id="135" name="click Next Default 210">
            <a:hlinkClick r:id="rId2" action="ppaction://hlinksldjump"/>
          </p:cNvPr>
          <p:cNvSpPr/>
          <p:nvPr userDrawn="1"/>
        </p:nvSpPr>
        <p:spPr>
          <a:xfrm>
            <a:off x="8060531" y="6414435"/>
            <a:ext cx="769186" cy="28861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Menu button"/>
          <p:cNvGrpSpPr/>
          <p:nvPr userDrawn="1"/>
        </p:nvGrpSpPr>
        <p:grpSpPr>
          <a:xfrm>
            <a:off x="7165515" y="6415087"/>
            <a:ext cx="744279" cy="307777"/>
            <a:chOff x="1265274" y="6447647"/>
            <a:chExt cx="744279" cy="307777"/>
          </a:xfrm>
        </p:grpSpPr>
        <p:sp>
          <p:nvSpPr>
            <p:cNvPr id="34" name="Menu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enu"/>
            <p:cNvSpPr txBox="1"/>
            <p:nvPr/>
          </p:nvSpPr>
          <p:spPr>
            <a:xfrm>
              <a:off x="1318435" y="6447647"/>
              <a:ext cx="648586" cy="307777"/>
            </a:xfrm>
            <a:prstGeom prst="rect">
              <a:avLst/>
            </a:prstGeom>
            <a:noFill/>
          </p:spPr>
          <p:txBody>
            <a:bodyPr wrap="square" rtlCol="0">
              <a:spAutoFit/>
            </a:bodyPr>
            <a:lstStyle/>
            <a:p>
              <a:pPr algn="ctr"/>
              <a:r>
                <a:rPr lang="en-US" sz="1400" dirty="0" smtClean="0"/>
                <a:t>Menu</a:t>
              </a:r>
              <a:endParaRPr lang="en-US" sz="1400" dirty="0"/>
            </a:p>
          </p:txBody>
        </p:sp>
      </p:grpSp>
      <p:sp>
        <p:nvSpPr>
          <p:cNvPr id="36" name="click Back">
            <a:hlinkClick r:id="rId3" action="ppaction://hlinksldjump"/>
          </p:cNvPr>
          <p:cNvSpPr/>
          <p:nvPr userDrawn="1"/>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ick Next 186">
            <a:hlinkClick r:id="rId4" action="ppaction://hlinksldjump"/>
          </p:cNvPr>
          <p:cNvSpPr/>
          <p:nvPr userDrawn="1"/>
        </p:nvSpPr>
        <p:spPr>
          <a:xfrm>
            <a:off x="8060531" y="6414435"/>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lick Next 216">
            <a:hlinkClick r:id="rId5" action="ppaction://hlinksldjump"/>
          </p:cNvPr>
          <p:cNvSpPr/>
          <p:nvPr userDrawn="1"/>
        </p:nvSpPr>
        <p:spPr>
          <a:xfrm>
            <a:off x="8111571" y="6414435"/>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lick Next 126">
            <a:hlinkClick r:id="rId6" action="ppaction://hlinksldjump"/>
          </p:cNvPr>
          <p:cNvSpPr/>
          <p:nvPr userDrawn="1"/>
        </p:nvSpPr>
        <p:spPr>
          <a:xfrm>
            <a:off x="8157370" y="6414435"/>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lick Next 204">
            <a:hlinkClick r:id="rId7" action="ppaction://hlinksldjump"/>
          </p:cNvPr>
          <p:cNvSpPr/>
          <p:nvPr userDrawn="1"/>
        </p:nvSpPr>
        <p:spPr>
          <a:xfrm>
            <a:off x="8207386" y="6414435"/>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lick Next 174">
            <a:hlinkClick r:id="rId8" action="ppaction://hlinksldjump"/>
          </p:cNvPr>
          <p:cNvSpPr/>
          <p:nvPr userDrawn="1"/>
        </p:nvSpPr>
        <p:spPr>
          <a:xfrm>
            <a:off x="8257403" y="6414435"/>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lick Next 210">
            <a:hlinkClick r:id="rId2" action="ppaction://hlinksldjump"/>
          </p:cNvPr>
          <p:cNvSpPr/>
          <p:nvPr userDrawn="1"/>
        </p:nvSpPr>
        <p:spPr>
          <a:xfrm>
            <a:off x="8305039" y="6414435"/>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lick Next 222">
            <a:hlinkClick r:id="rId9" action="ppaction://hlinksldjump"/>
          </p:cNvPr>
          <p:cNvSpPr/>
          <p:nvPr userDrawn="1"/>
        </p:nvSpPr>
        <p:spPr>
          <a:xfrm>
            <a:off x="8352667" y="6414435"/>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lick Next 234">
            <a:hlinkClick r:id="rId10" action="ppaction://hlinksldjump"/>
          </p:cNvPr>
          <p:cNvSpPr/>
          <p:nvPr userDrawn="1"/>
        </p:nvSpPr>
        <p:spPr>
          <a:xfrm>
            <a:off x="8400303" y="6414435"/>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lick Next 132">
            <a:hlinkClick r:id="rId11" action="ppaction://hlinksldjump"/>
          </p:cNvPr>
          <p:cNvSpPr/>
          <p:nvPr userDrawn="1"/>
        </p:nvSpPr>
        <p:spPr>
          <a:xfrm>
            <a:off x="8543179" y="6414435"/>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lick Next 228">
            <a:hlinkClick r:id="rId12" action="ppaction://hlinksldjump"/>
          </p:cNvPr>
          <p:cNvSpPr/>
          <p:nvPr userDrawn="1"/>
        </p:nvSpPr>
        <p:spPr>
          <a:xfrm>
            <a:off x="8590815" y="6414435"/>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lick Next 198">
            <a:hlinkClick r:id="rId13" action="ppaction://hlinksldjump"/>
          </p:cNvPr>
          <p:cNvSpPr/>
          <p:nvPr userDrawn="1"/>
        </p:nvSpPr>
        <p:spPr>
          <a:xfrm>
            <a:off x="8638451" y="6414435"/>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lick Next 156">
            <a:hlinkClick r:id="rId14" action="ppaction://hlinksldjump"/>
          </p:cNvPr>
          <p:cNvSpPr/>
          <p:nvPr userDrawn="1"/>
        </p:nvSpPr>
        <p:spPr>
          <a:xfrm>
            <a:off x="8686087" y="6414435"/>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lick Next 138">
            <a:hlinkClick r:id="rId15" action="ppaction://hlinksldjump"/>
          </p:cNvPr>
          <p:cNvSpPr/>
          <p:nvPr userDrawn="1"/>
        </p:nvSpPr>
        <p:spPr>
          <a:xfrm>
            <a:off x="8737297" y="6414435"/>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lick Next 162">
            <a:hlinkClick r:id="rId16" action="ppaction://hlinksldjump"/>
          </p:cNvPr>
          <p:cNvSpPr/>
          <p:nvPr userDrawn="1"/>
        </p:nvSpPr>
        <p:spPr>
          <a:xfrm>
            <a:off x="8783966" y="6414435"/>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lick Next 240">
            <a:hlinkClick r:id="rId17" action="ppaction://hlinksldjump"/>
          </p:cNvPr>
          <p:cNvSpPr/>
          <p:nvPr userDrawn="1"/>
        </p:nvSpPr>
        <p:spPr>
          <a:xfrm>
            <a:off x="8447883" y="6414435"/>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lick Next 252">
            <a:hlinkClick r:id="rId18" action="ppaction://hlinksldjump"/>
          </p:cNvPr>
          <p:cNvSpPr/>
          <p:nvPr userDrawn="1"/>
        </p:nvSpPr>
        <p:spPr>
          <a:xfrm>
            <a:off x="8495519" y="6414435"/>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lick Next 186">
            <a:hlinkClick r:id="rId4" action="ppaction://hlinksldjump"/>
          </p:cNvPr>
          <p:cNvSpPr/>
          <p:nvPr userDrawn="1"/>
        </p:nvSpPr>
        <p:spPr>
          <a:xfrm>
            <a:off x="8060547" y="6609693"/>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lick Next 216">
            <a:hlinkClick r:id="rId19" action="ppaction://hlinksldjump"/>
          </p:cNvPr>
          <p:cNvSpPr/>
          <p:nvPr userDrawn="1"/>
        </p:nvSpPr>
        <p:spPr>
          <a:xfrm>
            <a:off x="8111587" y="6609693"/>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lick Next 150">
            <a:hlinkClick r:id="rId20" action="ppaction://hlinksldjump"/>
          </p:cNvPr>
          <p:cNvSpPr/>
          <p:nvPr userDrawn="1"/>
        </p:nvSpPr>
        <p:spPr>
          <a:xfrm>
            <a:off x="8157386" y="6609693"/>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lick Next 144">
            <a:hlinkClick r:id="rId21" action="ppaction://hlinksldjump"/>
          </p:cNvPr>
          <p:cNvSpPr/>
          <p:nvPr userDrawn="1"/>
        </p:nvSpPr>
        <p:spPr>
          <a:xfrm>
            <a:off x="8207402" y="6609693"/>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lick Next 174">
            <a:hlinkClick r:id="rId8" action="ppaction://hlinksldjump"/>
          </p:cNvPr>
          <p:cNvSpPr/>
          <p:nvPr userDrawn="1"/>
        </p:nvSpPr>
        <p:spPr>
          <a:xfrm>
            <a:off x="8257419" y="6609693"/>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lick Next 210">
            <a:hlinkClick r:id="rId2" action="ppaction://hlinksldjump"/>
          </p:cNvPr>
          <p:cNvSpPr/>
          <p:nvPr userDrawn="1"/>
        </p:nvSpPr>
        <p:spPr>
          <a:xfrm>
            <a:off x="8305055" y="6609693"/>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lick Next 168">
            <a:hlinkClick r:id="rId22" action="ppaction://hlinksldjump"/>
          </p:cNvPr>
          <p:cNvSpPr/>
          <p:nvPr userDrawn="1"/>
        </p:nvSpPr>
        <p:spPr>
          <a:xfrm>
            <a:off x="8352683" y="6609693"/>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lick Next 234">
            <a:hlinkClick r:id="rId10" action="ppaction://hlinksldjump"/>
          </p:cNvPr>
          <p:cNvSpPr/>
          <p:nvPr userDrawn="1"/>
        </p:nvSpPr>
        <p:spPr>
          <a:xfrm>
            <a:off x="8400319" y="6609693"/>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lick Next 132">
            <a:hlinkClick r:id="rId11" action="ppaction://hlinksldjump"/>
          </p:cNvPr>
          <p:cNvSpPr/>
          <p:nvPr userDrawn="1"/>
        </p:nvSpPr>
        <p:spPr>
          <a:xfrm>
            <a:off x="8543195" y="6609693"/>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lick Next 258">
            <a:hlinkClick r:id="rId23" action="ppaction://hlinksldjump"/>
          </p:cNvPr>
          <p:cNvSpPr/>
          <p:nvPr userDrawn="1"/>
        </p:nvSpPr>
        <p:spPr>
          <a:xfrm>
            <a:off x="8590831" y="6609693"/>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lick Next 198">
            <a:hlinkClick r:id="rId13" action="ppaction://hlinksldjump"/>
          </p:cNvPr>
          <p:cNvSpPr/>
          <p:nvPr userDrawn="1"/>
        </p:nvSpPr>
        <p:spPr>
          <a:xfrm>
            <a:off x="8638467" y="6609693"/>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lick Next 156">
            <a:hlinkClick r:id="rId14" action="ppaction://hlinksldjump"/>
          </p:cNvPr>
          <p:cNvSpPr/>
          <p:nvPr userDrawn="1"/>
        </p:nvSpPr>
        <p:spPr>
          <a:xfrm>
            <a:off x="8686103" y="6609693"/>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lick Next 138">
            <a:hlinkClick r:id="rId15" action="ppaction://hlinksldjump"/>
          </p:cNvPr>
          <p:cNvSpPr/>
          <p:nvPr userDrawn="1"/>
        </p:nvSpPr>
        <p:spPr>
          <a:xfrm>
            <a:off x="8737313" y="6609693"/>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lick Next 246">
            <a:hlinkClick r:id="rId24" action="ppaction://hlinksldjump"/>
          </p:cNvPr>
          <p:cNvSpPr/>
          <p:nvPr userDrawn="1"/>
        </p:nvSpPr>
        <p:spPr>
          <a:xfrm>
            <a:off x="8783982" y="6609693"/>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lick Next 150">
            <a:hlinkClick r:id="rId20" action="ppaction://hlinksldjump"/>
          </p:cNvPr>
          <p:cNvSpPr/>
          <p:nvPr userDrawn="1"/>
        </p:nvSpPr>
        <p:spPr>
          <a:xfrm>
            <a:off x="8447899" y="6609693"/>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lick Next 252">
            <a:hlinkClick r:id="rId18" action="ppaction://hlinksldjump"/>
          </p:cNvPr>
          <p:cNvSpPr/>
          <p:nvPr userDrawn="1"/>
        </p:nvSpPr>
        <p:spPr>
          <a:xfrm>
            <a:off x="8495535" y="6609693"/>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lick Next 186">
            <a:hlinkClick r:id="rId4" action="ppaction://hlinksldjump"/>
          </p:cNvPr>
          <p:cNvSpPr/>
          <p:nvPr userDrawn="1"/>
        </p:nvSpPr>
        <p:spPr>
          <a:xfrm rot="10800000">
            <a:off x="8783998" y="665732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lick Next 216">
            <a:hlinkClick r:id="rId5" action="ppaction://hlinksldjump"/>
          </p:cNvPr>
          <p:cNvSpPr/>
          <p:nvPr userDrawn="1"/>
        </p:nvSpPr>
        <p:spPr>
          <a:xfrm rot="10800000">
            <a:off x="8732958" y="665732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lick Next 126">
            <a:hlinkClick r:id="rId6" action="ppaction://hlinksldjump"/>
          </p:cNvPr>
          <p:cNvSpPr/>
          <p:nvPr userDrawn="1"/>
        </p:nvSpPr>
        <p:spPr>
          <a:xfrm rot="10800000">
            <a:off x="8687159" y="665732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lick Next 204">
            <a:hlinkClick r:id="rId7" action="ppaction://hlinksldjump"/>
          </p:cNvPr>
          <p:cNvSpPr/>
          <p:nvPr userDrawn="1"/>
        </p:nvSpPr>
        <p:spPr>
          <a:xfrm rot="10800000">
            <a:off x="8637143" y="665732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click Next 174">
            <a:hlinkClick r:id="rId8" action="ppaction://hlinksldjump"/>
          </p:cNvPr>
          <p:cNvSpPr/>
          <p:nvPr userDrawn="1"/>
        </p:nvSpPr>
        <p:spPr>
          <a:xfrm rot="10800000">
            <a:off x="8587126" y="665732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lick Next 210">
            <a:hlinkClick r:id="rId2" action="ppaction://hlinksldjump"/>
          </p:cNvPr>
          <p:cNvSpPr/>
          <p:nvPr userDrawn="1"/>
        </p:nvSpPr>
        <p:spPr>
          <a:xfrm rot="10800000">
            <a:off x="8539490" y="665732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lick Next 222">
            <a:hlinkClick r:id="rId9" action="ppaction://hlinksldjump"/>
          </p:cNvPr>
          <p:cNvSpPr/>
          <p:nvPr userDrawn="1"/>
        </p:nvSpPr>
        <p:spPr>
          <a:xfrm rot="10800000">
            <a:off x="8491862" y="665732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lick Next 234">
            <a:hlinkClick r:id="rId10" action="ppaction://hlinksldjump"/>
          </p:cNvPr>
          <p:cNvSpPr/>
          <p:nvPr userDrawn="1"/>
        </p:nvSpPr>
        <p:spPr>
          <a:xfrm rot="10800000">
            <a:off x="8444226" y="665732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lick Next 132">
            <a:hlinkClick r:id="rId11" action="ppaction://hlinksldjump"/>
          </p:cNvPr>
          <p:cNvSpPr/>
          <p:nvPr userDrawn="1"/>
        </p:nvSpPr>
        <p:spPr>
          <a:xfrm rot="10800000">
            <a:off x="8301350" y="665732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lick Next 228">
            <a:hlinkClick r:id="rId12" action="ppaction://hlinksldjump"/>
          </p:cNvPr>
          <p:cNvSpPr/>
          <p:nvPr userDrawn="1"/>
        </p:nvSpPr>
        <p:spPr>
          <a:xfrm rot="10800000">
            <a:off x="8253714" y="665732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lick Next 198">
            <a:hlinkClick r:id="rId13" action="ppaction://hlinksldjump"/>
          </p:cNvPr>
          <p:cNvSpPr/>
          <p:nvPr userDrawn="1"/>
        </p:nvSpPr>
        <p:spPr>
          <a:xfrm rot="10800000">
            <a:off x="8206078" y="665732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lick Next 156">
            <a:hlinkClick r:id="rId14" action="ppaction://hlinksldjump"/>
          </p:cNvPr>
          <p:cNvSpPr/>
          <p:nvPr userDrawn="1"/>
        </p:nvSpPr>
        <p:spPr>
          <a:xfrm rot="10800000">
            <a:off x="8158442" y="665732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lick Next 138">
            <a:hlinkClick r:id="rId15" action="ppaction://hlinksldjump"/>
          </p:cNvPr>
          <p:cNvSpPr/>
          <p:nvPr userDrawn="1"/>
        </p:nvSpPr>
        <p:spPr>
          <a:xfrm rot="10800000">
            <a:off x="8107232" y="665732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lick Next 162">
            <a:hlinkClick r:id="rId16" action="ppaction://hlinksldjump"/>
          </p:cNvPr>
          <p:cNvSpPr/>
          <p:nvPr userDrawn="1"/>
        </p:nvSpPr>
        <p:spPr>
          <a:xfrm rot="10800000">
            <a:off x="8060563" y="665732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lick Next 240">
            <a:hlinkClick r:id="rId17" action="ppaction://hlinksldjump"/>
          </p:cNvPr>
          <p:cNvSpPr/>
          <p:nvPr userDrawn="1"/>
        </p:nvSpPr>
        <p:spPr>
          <a:xfrm rot="10800000">
            <a:off x="8396646" y="665732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lick Next 252">
            <a:hlinkClick r:id="rId18" action="ppaction://hlinksldjump"/>
          </p:cNvPr>
          <p:cNvSpPr/>
          <p:nvPr userDrawn="1"/>
        </p:nvSpPr>
        <p:spPr>
          <a:xfrm rot="10800000">
            <a:off x="8349010" y="665732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lick Next 186">
            <a:hlinkClick r:id="rId4" action="ppaction://hlinksldjump"/>
          </p:cNvPr>
          <p:cNvSpPr/>
          <p:nvPr userDrawn="1"/>
        </p:nvSpPr>
        <p:spPr>
          <a:xfrm rot="10800000">
            <a:off x="8783982" y="646207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lick Next 216">
            <a:hlinkClick r:id="rId19" action="ppaction://hlinksldjump"/>
          </p:cNvPr>
          <p:cNvSpPr/>
          <p:nvPr userDrawn="1"/>
        </p:nvSpPr>
        <p:spPr>
          <a:xfrm rot="10800000">
            <a:off x="8732942" y="646207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lick Next 150">
            <a:hlinkClick r:id="rId20" action="ppaction://hlinksldjump"/>
          </p:cNvPr>
          <p:cNvSpPr/>
          <p:nvPr userDrawn="1"/>
        </p:nvSpPr>
        <p:spPr>
          <a:xfrm rot="10800000">
            <a:off x="8687143" y="646207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lick Next 144">
            <a:hlinkClick r:id="rId21" action="ppaction://hlinksldjump"/>
          </p:cNvPr>
          <p:cNvSpPr/>
          <p:nvPr userDrawn="1"/>
        </p:nvSpPr>
        <p:spPr>
          <a:xfrm rot="10800000">
            <a:off x="8637127" y="646207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lick Next 174">
            <a:hlinkClick r:id="rId8" action="ppaction://hlinksldjump"/>
          </p:cNvPr>
          <p:cNvSpPr/>
          <p:nvPr userDrawn="1"/>
        </p:nvSpPr>
        <p:spPr>
          <a:xfrm rot="10800000">
            <a:off x="8587110" y="646207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click Next 210">
            <a:hlinkClick r:id="rId2" action="ppaction://hlinksldjump"/>
          </p:cNvPr>
          <p:cNvSpPr/>
          <p:nvPr userDrawn="1"/>
        </p:nvSpPr>
        <p:spPr>
          <a:xfrm rot="10800000">
            <a:off x="8539474" y="646207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click Next 168">
            <a:hlinkClick r:id="rId22" action="ppaction://hlinksldjump"/>
          </p:cNvPr>
          <p:cNvSpPr/>
          <p:nvPr userDrawn="1"/>
        </p:nvSpPr>
        <p:spPr>
          <a:xfrm rot="10800000">
            <a:off x="8491846" y="646207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click Next 234">
            <a:hlinkClick r:id="rId10" action="ppaction://hlinksldjump"/>
          </p:cNvPr>
          <p:cNvSpPr/>
          <p:nvPr userDrawn="1"/>
        </p:nvSpPr>
        <p:spPr>
          <a:xfrm rot="10800000">
            <a:off x="8444210" y="646207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lick Next 132">
            <a:hlinkClick r:id="rId11" action="ppaction://hlinksldjump"/>
          </p:cNvPr>
          <p:cNvSpPr/>
          <p:nvPr userDrawn="1"/>
        </p:nvSpPr>
        <p:spPr>
          <a:xfrm rot="10800000">
            <a:off x="8301334" y="646207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click Next 258">
            <a:hlinkClick r:id="rId23" action="ppaction://hlinksldjump"/>
          </p:cNvPr>
          <p:cNvSpPr/>
          <p:nvPr userDrawn="1"/>
        </p:nvSpPr>
        <p:spPr>
          <a:xfrm rot="10800000">
            <a:off x="8253698" y="646207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lick Next 198">
            <a:hlinkClick r:id="rId13" action="ppaction://hlinksldjump"/>
          </p:cNvPr>
          <p:cNvSpPr/>
          <p:nvPr userDrawn="1"/>
        </p:nvSpPr>
        <p:spPr>
          <a:xfrm rot="10800000">
            <a:off x="8206062" y="646207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click Next 156">
            <a:hlinkClick r:id="rId14" action="ppaction://hlinksldjump"/>
          </p:cNvPr>
          <p:cNvSpPr/>
          <p:nvPr userDrawn="1"/>
        </p:nvSpPr>
        <p:spPr>
          <a:xfrm rot="10800000">
            <a:off x="8158426" y="646207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lick Next 138">
            <a:hlinkClick r:id="rId15" action="ppaction://hlinksldjump"/>
          </p:cNvPr>
          <p:cNvSpPr/>
          <p:nvPr userDrawn="1"/>
        </p:nvSpPr>
        <p:spPr>
          <a:xfrm rot="10800000">
            <a:off x="8107216" y="646207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click Next 246">
            <a:hlinkClick r:id="rId24" action="ppaction://hlinksldjump"/>
          </p:cNvPr>
          <p:cNvSpPr/>
          <p:nvPr userDrawn="1"/>
        </p:nvSpPr>
        <p:spPr>
          <a:xfrm rot="10800000">
            <a:off x="8060547" y="646207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click Next 150">
            <a:hlinkClick r:id="rId20" action="ppaction://hlinksldjump"/>
          </p:cNvPr>
          <p:cNvSpPr/>
          <p:nvPr userDrawn="1"/>
        </p:nvSpPr>
        <p:spPr>
          <a:xfrm rot="10800000">
            <a:off x="8396630" y="646207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lick Next 252">
            <a:hlinkClick r:id="rId18" action="ppaction://hlinksldjump"/>
          </p:cNvPr>
          <p:cNvSpPr/>
          <p:nvPr userDrawn="1"/>
        </p:nvSpPr>
        <p:spPr>
          <a:xfrm rot="10800000">
            <a:off x="8348994" y="646207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click Next 126">
            <a:hlinkClick r:id="rId6" action="ppaction://hlinksldjump"/>
          </p:cNvPr>
          <p:cNvSpPr/>
          <p:nvPr userDrawn="1"/>
        </p:nvSpPr>
        <p:spPr>
          <a:xfrm>
            <a:off x="8067673" y="656260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click Next 198">
            <a:hlinkClick r:id="rId13" action="ppaction://hlinksldjump"/>
          </p:cNvPr>
          <p:cNvSpPr/>
          <p:nvPr userDrawn="1"/>
        </p:nvSpPr>
        <p:spPr>
          <a:xfrm>
            <a:off x="8115309" y="656260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click Next 222">
            <a:hlinkClick r:id="rId9" action="ppaction://hlinksldjump"/>
          </p:cNvPr>
          <p:cNvSpPr/>
          <p:nvPr userDrawn="1"/>
        </p:nvSpPr>
        <p:spPr>
          <a:xfrm>
            <a:off x="8210549" y="656260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click Next 156">
            <a:hlinkClick r:id="rId14" action="ppaction://hlinksldjump"/>
          </p:cNvPr>
          <p:cNvSpPr/>
          <p:nvPr userDrawn="1"/>
        </p:nvSpPr>
        <p:spPr>
          <a:xfrm>
            <a:off x="8258185" y="656260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click Next 216">
            <a:hlinkClick r:id="rId5" action="ppaction://hlinksldjump"/>
          </p:cNvPr>
          <p:cNvSpPr/>
          <p:nvPr userDrawn="1"/>
        </p:nvSpPr>
        <p:spPr>
          <a:xfrm>
            <a:off x="8305821" y="656260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click Next 144">
            <a:hlinkClick r:id="rId21" action="ppaction://hlinksldjump"/>
          </p:cNvPr>
          <p:cNvSpPr/>
          <p:nvPr userDrawn="1"/>
        </p:nvSpPr>
        <p:spPr>
          <a:xfrm>
            <a:off x="8353457" y="656260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click Next 186">
            <a:hlinkClick r:id="rId4" action="ppaction://hlinksldjump"/>
          </p:cNvPr>
          <p:cNvSpPr/>
          <p:nvPr userDrawn="1"/>
        </p:nvSpPr>
        <p:spPr>
          <a:xfrm>
            <a:off x="8401093" y="656260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click Next 132">
            <a:hlinkClick r:id="rId11" action="ppaction://hlinksldjump"/>
          </p:cNvPr>
          <p:cNvSpPr/>
          <p:nvPr userDrawn="1"/>
        </p:nvSpPr>
        <p:spPr>
          <a:xfrm>
            <a:off x="8448729" y="656260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click Next 138">
            <a:hlinkClick r:id="rId15" action="ppaction://hlinksldjump"/>
          </p:cNvPr>
          <p:cNvSpPr/>
          <p:nvPr userDrawn="1"/>
        </p:nvSpPr>
        <p:spPr>
          <a:xfrm>
            <a:off x="8496365" y="656260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click Next 258">
            <a:hlinkClick r:id="rId23" action="ppaction://hlinksldjump"/>
          </p:cNvPr>
          <p:cNvSpPr/>
          <p:nvPr userDrawn="1"/>
        </p:nvSpPr>
        <p:spPr>
          <a:xfrm>
            <a:off x="8544001" y="656260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click Next 174">
            <a:hlinkClick r:id="rId8" action="ppaction://hlinksldjump"/>
          </p:cNvPr>
          <p:cNvSpPr/>
          <p:nvPr userDrawn="1"/>
        </p:nvSpPr>
        <p:spPr>
          <a:xfrm>
            <a:off x="8591637" y="656260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lick Next 162">
            <a:hlinkClick r:id="rId16" action="ppaction://hlinksldjump"/>
          </p:cNvPr>
          <p:cNvSpPr/>
          <p:nvPr userDrawn="1"/>
        </p:nvSpPr>
        <p:spPr>
          <a:xfrm>
            <a:off x="8639273" y="656260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click Next 180">
            <a:hlinkClick r:id="rId19" action="ppaction://hlinksldjump"/>
          </p:cNvPr>
          <p:cNvSpPr/>
          <p:nvPr userDrawn="1"/>
        </p:nvSpPr>
        <p:spPr>
          <a:xfrm>
            <a:off x="8686909" y="656260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click Next 246">
            <a:hlinkClick r:id="rId24" action="ppaction://hlinksldjump"/>
          </p:cNvPr>
          <p:cNvSpPr/>
          <p:nvPr userDrawn="1"/>
        </p:nvSpPr>
        <p:spPr>
          <a:xfrm>
            <a:off x="8734545" y="656260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click Next 234">
            <a:hlinkClick r:id="rId10" action="ppaction://hlinksldjump"/>
          </p:cNvPr>
          <p:cNvSpPr/>
          <p:nvPr userDrawn="1"/>
        </p:nvSpPr>
        <p:spPr>
          <a:xfrm>
            <a:off x="8782181" y="656260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click Next 126">
            <a:hlinkClick r:id="rId7" action="ppaction://hlinksldjump"/>
          </p:cNvPr>
          <p:cNvSpPr/>
          <p:nvPr userDrawn="1"/>
        </p:nvSpPr>
        <p:spPr>
          <a:xfrm>
            <a:off x="8162929" y="6562609"/>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click Next 126">
            <a:hlinkClick r:id="rId6" action="ppaction://hlinksldjump"/>
          </p:cNvPr>
          <p:cNvSpPr/>
          <p:nvPr userDrawn="1"/>
        </p:nvSpPr>
        <p:spPr>
          <a:xfrm rot="10800000">
            <a:off x="8777902" y="651278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click Next 198">
            <a:hlinkClick r:id="rId13" action="ppaction://hlinksldjump"/>
          </p:cNvPr>
          <p:cNvSpPr/>
          <p:nvPr userDrawn="1"/>
        </p:nvSpPr>
        <p:spPr>
          <a:xfrm rot="10800000">
            <a:off x="8730266" y="651278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click Next 222">
            <a:hlinkClick r:id="rId9" action="ppaction://hlinksldjump"/>
          </p:cNvPr>
          <p:cNvSpPr/>
          <p:nvPr userDrawn="1"/>
        </p:nvSpPr>
        <p:spPr>
          <a:xfrm rot="10800000">
            <a:off x="8635026" y="651278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click Next 156">
            <a:hlinkClick r:id="rId14" action="ppaction://hlinksldjump"/>
          </p:cNvPr>
          <p:cNvSpPr/>
          <p:nvPr userDrawn="1"/>
        </p:nvSpPr>
        <p:spPr>
          <a:xfrm rot="10800000">
            <a:off x="8587390" y="651278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click Next 216">
            <a:hlinkClick r:id="rId5" action="ppaction://hlinksldjump"/>
          </p:cNvPr>
          <p:cNvSpPr/>
          <p:nvPr userDrawn="1"/>
        </p:nvSpPr>
        <p:spPr>
          <a:xfrm rot="10800000">
            <a:off x="8539754" y="651278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click Next 144">
            <a:hlinkClick r:id="rId21" action="ppaction://hlinksldjump"/>
          </p:cNvPr>
          <p:cNvSpPr/>
          <p:nvPr userDrawn="1"/>
        </p:nvSpPr>
        <p:spPr>
          <a:xfrm rot="10800000">
            <a:off x="8492118" y="651278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click Next 186">
            <a:hlinkClick r:id="rId4" action="ppaction://hlinksldjump"/>
          </p:cNvPr>
          <p:cNvSpPr/>
          <p:nvPr userDrawn="1"/>
        </p:nvSpPr>
        <p:spPr>
          <a:xfrm rot="10800000">
            <a:off x="8444482" y="651278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lick Next 132">
            <a:hlinkClick r:id="rId11" action="ppaction://hlinksldjump"/>
          </p:cNvPr>
          <p:cNvSpPr/>
          <p:nvPr userDrawn="1"/>
        </p:nvSpPr>
        <p:spPr>
          <a:xfrm rot="10800000">
            <a:off x="8396846" y="651278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click Next 138">
            <a:hlinkClick r:id="rId15" action="ppaction://hlinksldjump"/>
          </p:cNvPr>
          <p:cNvSpPr/>
          <p:nvPr userDrawn="1"/>
        </p:nvSpPr>
        <p:spPr>
          <a:xfrm rot="10800000">
            <a:off x="8349210" y="651278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click Next 258">
            <a:hlinkClick r:id="rId23" action="ppaction://hlinksldjump"/>
          </p:cNvPr>
          <p:cNvSpPr/>
          <p:nvPr userDrawn="1"/>
        </p:nvSpPr>
        <p:spPr>
          <a:xfrm rot="10800000">
            <a:off x="8301574" y="651278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click Next 174">
            <a:hlinkClick r:id="rId8" action="ppaction://hlinksldjump"/>
          </p:cNvPr>
          <p:cNvSpPr/>
          <p:nvPr userDrawn="1"/>
        </p:nvSpPr>
        <p:spPr>
          <a:xfrm rot="10800000">
            <a:off x="8253938" y="651278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click Next 162">
            <a:hlinkClick r:id="rId16" action="ppaction://hlinksldjump"/>
          </p:cNvPr>
          <p:cNvSpPr/>
          <p:nvPr userDrawn="1"/>
        </p:nvSpPr>
        <p:spPr>
          <a:xfrm rot="10800000">
            <a:off x="8206302" y="651278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click Next 180">
            <a:hlinkClick r:id="rId19" action="ppaction://hlinksldjump"/>
          </p:cNvPr>
          <p:cNvSpPr/>
          <p:nvPr userDrawn="1"/>
        </p:nvSpPr>
        <p:spPr>
          <a:xfrm rot="10800000">
            <a:off x="8158666" y="651278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click Next 246">
            <a:hlinkClick r:id="rId24" action="ppaction://hlinksldjump"/>
          </p:cNvPr>
          <p:cNvSpPr/>
          <p:nvPr userDrawn="1"/>
        </p:nvSpPr>
        <p:spPr>
          <a:xfrm rot="10800000">
            <a:off x="8111030" y="651278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click Next 234">
            <a:hlinkClick r:id="rId10" action="ppaction://hlinksldjump"/>
          </p:cNvPr>
          <p:cNvSpPr/>
          <p:nvPr userDrawn="1"/>
        </p:nvSpPr>
        <p:spPr>
          <a:xfrm rot="10800000">
            <a:off x="8063394" y="651278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click Next 126">
            <a:hlinkClick r:id="rId7" action="ppaction://hlinksldjump"/>
          </p:cNvPr>
          <p:cNvSpPr/>
          <p:nvPr userDrawn="1"/>
        </p:nvSpPr>
        <p:spPr>
          <a:xfrm rot="10800000">
            <a:off x="8682646" y="6512781"/>
            <a:ext cx="45719" cy="4571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564154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C937876-643D-4FC4-9D5C-E321BF32D3FC}" type="slidenum">
              <a:rPr lang="en-US"/>
              <a:pPr>
                <a:defRPr/>
              </a:pPr>
              <a:t>‹#›</a:t>
            </a:fld>
            <a:endParaRPr lang="en-US"/>
          </a:p>
        </p:txBody>
      </p:sp>
    </p:spTree>
    <p:extLst>
      <p:ext uri="{BB962C8B-B14F-4D97-AF65-F5344CB8AC3E}">
        <p14:creationId xmlns:p14="http://schemas.microsoft.com/office/powerpoint/2010/main" val="2037130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820A18-7BDB-421B-BFD9-11928E8D62EF}" type="slidenum">
              <a:rPr lang="en-US"/>
              <a:pPr>
                <a:defRPr/>
              </a:pPr>
              <a:t>‹#›</a:t>
            </a:fld>
            <a:endParaRPr lang="en-US"/>
          </a:p>
        </p:txBody>
      </p:sp>
    </p:spTree>
    <p:extLst>
      <p:ext uri="{BB962C8B-B14F-4D97-AF65-F5344CB8AC3E}">
        <p14:creationId xmlns:p14="http://schemas.microsoft.com/office/powerpoint/2010/main" val="39547889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290316-EF47-4509-BBB8-5B74A9362736}" type="slidenum">
              <a:rPr lang="en-US"/>
              <a:pPr>
                <a:defRPr/>
              </a:pPr>
              <a:t>‹#›</a:t>
            </a:fld>
            <a:endParaRPr lang="en-US"/>
          </a:p>
        </p:txBody>
      </p:sp>
    </p:spTree>
    <p:extLst>
      <p:ext uri="{BB962C8B-B14F-4D97-AF65-F5344CB8AC3E}">
        <p14:creationId xmlns:p14="http://schemas.microsoft.com/office/powerpoint/2010/main" val="9040441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5027AF-C1F1-4DD3-9D15-3569340E07F6}" type="slidenum">
              <a:rPr lang="en-US"/>
              <a:pPr>
                <a:defRPr/>
              </a:pPr>
              <a:t>‹#›</a:t>
            </a:fld>
            <a:endParaRPr lang="en-US"/>
          </a:p>
        </p:txBody>
      </p:sp>
    </p:spTree>
    <p:extLst>
      <p:ext uri="{BB962C8B-B14F-4D97-AF65-F5344CB8AC3E}">
        <p14:creationId xmlns:p14="http://schemas.microsoft.com/office/powerpoint/2010/main" val="2611595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9BFF8E-C011-46C0-AF54-4370D548F173}" type="slidenum">
              <a:rPr lang="en-US"/>
              <a:pPr>
                <a:defRPr/>
              </a:pPr>
              <a:t>‹#›</a:t>
            </a:fld>
            <a:endParaRPr lang="en-US"/>
          </a:p>
        </p:txBody>
      </p:sp>
    </p:spTree>
    <p:extLst>
      <p:ext uri="{BB962C8B-B14F-4D97-AF65-F5344CB8AC3E}">
        <p14:creationId xmlns:p14="http://schemas.microsoft.com/office/powerpoint/2010/main" val="4220143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585535-B648-45C6-B4AA-89E4EE409C9A}" type="slidenum">
              <a:rPr lang="en-US"/>
              <a:pPr>
                <a:defRPr/>
              </a:pPr>
              <a:t>‹#›</a:t>
            </a:fld>
            <a:endParaRPr lang="en-US"/>
          </a:p>
        </p:txBody>
      </p:sp>
    </p:spTree>
    <p:extLst>
      <p:ext uri="{BB962C8B-B14F-4D97-AF65-F5344CB8AC3E}">
        <p14:creationId xmlns:p14="http://schemas.microsoft.com/office/powerpoint/2010/main" val="3652361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77CBFF-7573-4C1E-AF3B-2FFC82DFC0AF}" type="slidenum">
              <a:rPr lang="en-US"/>
              <a:pPr>
                <a:defRPr/>
              </a:pPr>
              <a:t>‹#›</a:t>
            </a:fld>
            <a:endParaRPr lang="en-US"/>
          </a:p>
        </p:txBody>
      </p:sp>
    </p:spTree>
    <p:extLst>
      <p:ext uri="{BB962C8B-B14F-4D97-AF65-F5344CB8AC3E}">
        <p14:creationId xmlns:p14="http://schemas.microsoft.com/office/powerpoint/2010/main" val="73498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A3BD93-B337-44EA-ABBA-399CF34A7068}" type="slidenum">
              <a:rPr lang="en-US"/>
              <a:pPr>
                <a:defRPr/>
              </a:pPr>
              <a:t>‹#›</a:t>
            </a:fld>
            <a:endParaRPr lang="en-US"/>
          </a:p>
        </p:txBody>
      </p:sp>
    </p:spTree>
    <p:extLst>
      <p:ext uri="{BB962C8B-B14F-4D97-AF65-F5344CB8AC3E}">
        <p14:creationId xmlns:p14="http://schemas.microsoft.com/office/powerpoint/2010/main" val="1676845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988D0B9-4162-4E2C-AC14-4B2776EF9953}" type="slidenum">
              <a:rPr lang="en-US"/>
              <a:pPr>
                <a:defRPr/>
              </a:pPr>
              <a:t>‹#›</a:t>
            </a:fld>
            <a:endParaRPr lang="en-US"/>
          </a:p>
        </p:txBody>
      </p:sp>
    </p:spTree>
    <p:extLst>
      <p:ext uri="{BB962C8B-B14F-4D97-AF65-F5344CB8AC3E}">
        <p14:creationId xmlns:p14="http://schemas.microsoft.com/office/powerpoint/2010/main" val="3250931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3C8E52F-F359-4141-A362-5E6075D6470D}" type="slidenum">
              <a:rPr lang="en-US"/>
              <a:pPr>
                <a:defRPr/>
              </a:pPr>
              <a:t>‹#›</a:t>
            </a:fld>
            <a:endParaRPr lang="en-US"/>
          </a:p>
        </p:txBody>
      </p:sp>
      <p:sp>
        <p:nvSpPr>
          <p:cNvPr id="6" name="Rectangle 2"/>
          <p:cNvSpPr>
            <a:spLocks noChangeArrowheads="1"/>
          </p:cNvSpPr>
          <p:nvPr userDrawn="1"/>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7" name="Rectangle 3"/>
          <p:cNvSpPr>
            <a:spLocks noChangeArrowheads="1"/>
          </p:cNvSpPr>
          <p:nvPr userDrawn="1"/>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8" name="Rectangle 4"/>
          <p:cNvSpPr>
            <a:spLocks noChangeArrowheads="1"/>
          </p:cNvSpPr>
          <p:nvPr userDrawn="1"/>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 name="Rectangle 5"/>
          <p:cNvSpPr>
            <a:spLocks noChangeArrowheads="1"/>
          </p:cNvSpPr>
          <p:nvPr userDrawn="1"/>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283732979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3C8E52F-F359-4141-A362-5E6075D6470D}" type="slidenum">
              <a:rPr lang="en-US"/>
              <a:pPr>
                <a:defRPr/>
              </a:pPr>
              <a:t>‹#›</a:t>
            </a:fld>
            <a:endParaRPr lang="en-US"/>
          </a:p>
        </p:txBody>
      </p:sp>
      <p:sp>
        <p:nvSpPr>
          <p:cNvPr id="6" name="Rectangle 2"/>
          <p:cNvSpPr>
            <a:spLocks noChangeArrowheads="1"/>
          </p:cNvSpPr>
          <p:nvPr userDrawn="1"/>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7" name="Rectangle 3"/>
          <p:cNvSpPr>
            <a:spLocks noChangeArrowheads="1"/>
          </p:cNvSpPr>
          <p:nvPr userDrawn="1"/>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8" name="Rectangle 4"/>
          <p:cNvSpPr>
            <a:spLocks noChangeArrowheads="1"/>
          </p:cNvSpPr>
          <p:nvPr userDrawn="1"/>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 name="Rectangle 5"/>
          <p:cNvSpPr>
            <a:spLocks noChangeArrowheads="1"/>
          </p:cNvSpPr>
          <p:nvPr userDrawn="1"/>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 name="Rectangle 8"/>
          <p:cNvSpPr txBox="1">
            <a:spLocks noChangeArrowheads="1"/>
          </p:cNvSpPr>
          <p:nvPr userDrawn="1"/>
        </p:nvSpPr>
        <p:spPr bwMode="auto">
          <a:xfrm>
            <a:off x="455613" y="1289050"/>
            <a:ext cx="6116637" cy="406400"/>
          </a:xfrm>
          <a:prstGeom prst="rect">
            <a:avLst/>
          </a:prstGeom>
          <a:noFill/>
          <a:ln w="9525">
            <a:noFill/>
            <a:miter lim="800000"/>
            <a:headEnd/>
            <a:tailEnd/>
          </a:ln>
          <a:effectLst/>
        </p:spPr>
        <p:txBody>
          <a:bodyPr lIns="0" rIns="0">
            <a:normAutofit/>
          </a:bodyPr>
          <a:lstStyle/>
          <a:p>
            <a:pPr marL="228600" indent="-228600">
              <a:spcBef>
                <a:spcPts val="600"/>
              </a:spcBef>
              <a:buClr>
                <a:schemeClr val="accent1"/>
              </a:buClr>
              <a:buSzPct val="80000"/>
              <a:buFont typeface="Wingdings" pitchFamily="2" charset="2"/>
              <a:buNone/>
              <a:defRPr/>
            </a:pPr>
            <a:r>
              <a:rPr lang="en-US" sz="2000" b="1" kern="0" dirty="0" smtClean="0">
                <a:latin typeface="+mn-lt"/>
              </a:rPr>
              <a:t>Alphabetizing</a:t>
            </a:r>
            <a:endParaRPr lang="en-US" sz="2000" b="1" kern="0" dirty="0">
              <a:latin typeface="+mn-lt"/>
            </a:endParaRPr>
          </a:p>
        </p:txBody>
      </p:sp>
      <p:sp>
        <p:nvSpPr>
          <p:cNvPr id="11" name="Rectangle 8"/>
          <p:cNvSpPr txBox="1">
            <a:spLocks noChangeArrowheads="1"/>
          </p:cNvSpPr>
          <p:nvPr userDrawn="1"/>
        </p:nvSpPr>
        <p:spPr bwMode="auto">
          <a:xfrm>
            <a:off x="455613" y="1695450"/>
            <a:ext cx="8154987" cy="2343150"/>
          </a:xfrm>
          <a:prstGeom prst="rect">
            <a:avLst/>
          </a:prstGeom>
          <a:noFill/>
          <a:ln w="9525">
            <a:noFill/>
            <a:miter lim="800000"/>
            <a:headEnd/>
            <a:tailEnd/>
          </a:ln>
          <a:effectLst/>
        </p:spPr>
        <p:txBody>
          <a:bodyPr lIns="0" rIns="0"/>
          <a:lstStyle/>
          <a:p>
            <a:pPr>
              <a:spcBef>
                <a:spcPct val="50000"/>
              </a:spcBef>
              <a:buClr>
                <a:srgbClr val="4A81B8"/>
              </a:buClr>
              <a:buSzPct val="80000"/>
              <a:defRPr/>
            </a:pPr>
            <a:r>
              <a:rPr lang="en-US" sz="1400" kern="0" dirty="0" smtClean="0">
                <a:latin typeface="+mn-lt"/>
              </a:rPr>
              <a:t>You have learned the letters of Morse Code. Now see if you can use that knowledge to alphabetize the following list of words. Click a word to select it; then use the up and down arrows to change its position in the list. When you are satisfied that you have the list sorted into alphabetical order, click </a:t>
            </a:r>
            <a:r>
              <a:rPr lang="en-US" sz="1400" b="1" kern="0" dirty="0" smtClean="0">
                <a:latin typeface="+mn-lt"/>
              </a:rPr>
              <a:t>Submit</a:t>
            </a:r>
            <a:r>
              <a:rPr lang="en-US" sz="1400" kern="0" dirty="0" smtClean="0">
                <a:latin typeface="+mn-lt"/>
              </a:rPr>
              <a:t>.</a:t>
            </a:r>
          </a:p>
          <a:p>
            <a:pPr>
              <a:spcBef>
                <a:spcPct val="50000"/>
              </a:spcBef>
              <a:buClr>
                <a:srgbClr val="4A81B8"/>
              </a:buClr>
              <a:buSzPct val="80000"/>
              <a:defRPr/>
            </a:pPr>
            <a:endParaRPr lang="en-US" sz="1400" kern="0" dirty="0" smtClean="0">
              <a:latin typeface="+mn-lt"/>
            </a:endParaRPr>
          </a:p>
          <a:p>
            <a:pPr marL="800100" lvl="1" indent="-342900">
              <a:spcBef>
                <a:spcPct val="50000"/>
              </a:spcBef>
              <a:buSzPct val="100000"/>
              <a:buFont typeface="+mj-lt"/>
              <a:buAutoNum type="arabicPeriod"/>
              <a:defRPr/>
            </a:pPr>
            <a:r>
              <a:rPr lang="en-US" sz="1400" kern="0" dirty="0" smtClean="0">
                <a:latin typeface="+mn-lt"/>
              </a:rPr>
              <a:t> </a:t>
            </a:r>
          </a:p>
          <a:p>
            <a:pPr marL="800100" lvl="1" indent="-342900">
              <a:spcBef>
                <a:spcPct val="50000"/>
              </a:spcBef>
              <a:buSzPct val="100000"/>
              <a:buFont typeface="+mj-lt"/>
              <a:buAutoNum type="arabicPeriod"/>
              <a:defRPr/>
            </a:pPr>
            <a:r>
              <a:rPr lang="en-US" sz="1400" kern="0" dirty="0" smtClean="0">
                <a:latin typeface="+mn-lt"/>
              </a:rPr>
              <a:t> </a:t>
            </a:r>
          </a:p>
          <a:p>
            <a:pPr marL="800100" lvl="1" indent="-342900">
              <a:spcBef>
                <a:spcPct val="50000"/>
              </a:spcBef>
              <a:buSzPct val="100000"/>
              <a:buFont typeface="+mj-lt"/>
              <a:buAutoNum type="arabicPeriod"/>
              <a:defRPr/>
            </a:pPr>
            <a:r>
              <a:rPr lang="en-US" sz="1400" kern="0" dirty="0" smtClean="0">
                <a:latin typeface="+mn-lt"/>
              </a:rPr>
              <a:t> </a:t>
            </a:r>
          </a:p>
          <a:p>
            <a:pPr marL="800100" lvl="1" indent="-342900">
              <a:spcBef>
                <a:spcPct val="50000"/>
              </a:spcBef>
              <a:buSzPct val="100000"/>
              <a:buFont typeface="+mj-lt"/>
              <a:buAutoNum type="arabicPeriod"/>
              <a:defRPr/>
            </a:pPr>
            <a:r>
              <a:rPr lang="en-US" sz="1400" kern="0" dirty="0" smtClean="0">
                <a:latin typeface="+mn-lt"/>
              </a:rPr>
              <a:t> </a:t>
            </a:r>
          </a:p>
          <a:p>
            <a:pPr marL="342900" indent="-342900">
              <a:spcBef>
                <a:spcPct val="50000"/>
              </a:spcBef>
              <a:buClr>
                <a:srgbClr val="4A81B8"/>
              </a:buClr>
              <a:buSzPct val="80000"/>
              <a:buFont typeface="+mj-lt"/>
              <a:buAutoNum type="arabicPeriod"/>
              <a:defRPr/>
            </a:pPr>
            <a:endParaRPr lang="en-US" sz="1400" kern="0" dirty="0">
              <a:latin typeface="+mn-lt"/>
            </a:endParaRPr>
          </a:p>
          <a:p>
            <a:pPr>
              <a:spcBef>
                <a:spcPct val="50000"/>
              </a:spcBef>
              <a:buClr>
                <a:srgbClr val="4A81B8"/>
              </a:buClr>
              <a:buSzPct val="80000"/>
              <a:defRPr/>
            </a:pPr>
            <a:endParaRPr lang="en-US" sz="1400" kern="0" dirty="0">
              <a:latin typeface="+mn-lt"/>
            </a:endParaRPr>
          </a:p>
        </p:txBody>
      </p:sp>
      <p:sp>
        <p:nvSpPr>
          <p:cNvPr id="12" name="Down Arrow 11"/>
          <p:cNvSpPr/>
          <p:nvPr userDrawn="1"/>
        </p:nvSpPr>
        <p:spPr>
          <a:xfrm>
            <a:off x="1672589" y="4286250"/>
            <a:ext cx="365760" cy="365760"/>
          </a:xfrm>
          <a:prstGeom prst="downArrow">
            <a:avLst/>
          </a:prstGeom>
          <a:solidFill>
            <a:schemeClr val="accent1"/>
          </a:solidFill>
          <a:ln>
            <a:noFill/>
          </a:ln>
          <a:effectLst/>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Up Arrow 12"/>
          <p:cNvSpPr/>
          <p:nvPr userDrawn="1"/>
        </p:nvSpPr>
        <p:spPr>
          <a:xfrm>
            <a:off x="1217294" y="4257675"/>
            <a:ext cx="365760" cy="365760"/>
          </a:xfrm>
          <a:prstGeom prst="upArrow">
            <a:avLst/>
          </a:prstGeom>
          <a:solidFill>
            <a:schemeClr val="accent1"/>
          </a:solidFill>
          <a:ln>
            <a:noFill/>
          </a:ln>
          <a:effectLst/>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 name="Submit button"/>
          <p:cNvGrpSpPr/>
          <p:nvPr userDrawn="1"/>
        </p:nvGrpSpPr>
        <p:grpSpPr>
          <a:xfrm>
            <a:off x="2206662" y="4257675"/>
            <a:ext cx="975561" cy="376015"/>
            <a:chOff x="744056" y="3480179"/>
            <a:chExt cx="975561" cy="376015"/>
          </a:xfrm>
        </p:grpSpPr>
        <p:sp>
          <p:nvSpPr>
            <p:cNvPr id="17" name="Submit button"/>
            <p:cNvSpPr/>
            <p:nvPr userDrawn="1"/>
          </p:nvSpPr>
          <p:spPr>
            <a:xfrm>
              <a:off x="744056" y="3480179"/>
              <a:ext cx="975561" cy="376015"/>
            </a:xfrm>
            <a:prstGeom prst="roundRect">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ubmit"/>
            <p:cNvSpPr txBox="1"/>
            <p:nvPr userDrawn="1"/>
          </p:nvSpPr>
          <p:spPr>
            <a:xfrm>
              <a:off x="844491" y="3521121"/>
              <a:ext cx="831841" cy="307777"/>
            </a:xfrm>
            <a:prstGeom prst="rect">
              <a:avLst/>
            </a:prstGeom>
            <a:noFill/>
          </p:spPr>
          <p:txBody>
            <a:bodyPr wrap="square" rtlCol="0">
              <a:spAutoFit/>
            </a:bodyPr>
            <a:lstStyle/>
            <a:p>
              <a:r>
                <a:rPr lang="en-US" sz="1400" dirty="0" smtClean="0"/>
                <a:t>Submit</a:t>
              </a:r>
              <a:endParaRPr lang="en-US" sz="1400" dirty="0"/>
            </a:p>
          </p:txBody>
        </p:sp>
      </p:grpSp>
      <p:grpSp>
        <p:nvGrpSpPr>
          <p:cNvPr id="32" name="Back button"/>
          <p:cNvGrpSpPr/>
          <p:nvPr userDrawn="1"/>
        </p:nvGrpSpPr>
        <p:grpSpPr>
          <a:xfrm>
            <a:off x="6258333" y="6415087"/>
            <a:ext cx="744279" cy="307777"/>
            <a:chOff x="1265274" y="6447647"/>
            <a:chExt cx="744279" cy="307777"/>
          </a:xfrm>
        </p:grpSpPr>
        <p:sp>
          <p:nvSpPr>
            <p:cNvPr id="33" name="Back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Back"/>
            <p:cNvSpPr txBox="1"/>
            <p:nvPr/>
          </p:nvSpPr>
          <p:spPr>
            <a:xfrm>
              <a:off x="1318435" y="6447647"/>
              <a:ext cx="648586" cy="307777"/>
            </a:xfrm>
            <a:prstGeom prst="rect">
              <a:avLst/>
            </a:prstGeom>
            <a:noFill/>
          </p:spPr>
          <p:txBody>
            <a:bodyPr wrap="square" rtlCol="0">
              <a:spAutoFit/>
            </a:bodyPr>
            <a:lstStyle/>
            <a:p>
              <a:pPr algn="ctr"/>
              <a:r>
                <a:rPr lang="en-US" sz="1400" dirty="0" smtClean="0"/>
                <a:t>Back</a:t>
              </a:r>
              <a:endParaRPr lang="en-US" sz="1400" dirty="0"/>
            </a:p>
          </p:txBody>
        </p:sp>
      </p:grpSp>
      <p:grpSp>
        <p:nvGrpSpPr>
          <p:cNvPr id="35" name="Next button"/>
          <p:cNvGrpSpPr/>
          <p:nvPr userDrawn="1"/>
        </p:nvGrpSpPr>
        <p:grpSpPr>
          <a:xfrm>
            <a:off x="8072696" y="6415087"/>
            <a:ext cx="744279" cy="307777"/>
            <a:chOff x="1265274" y="6447647"/>
            <a:chExt cx="744279" cy="307777"/>
          </a:xfrm>
        </p:grpSpPr>
        <p:sp>
          <p:nvSpPr>
            <p:cNvPr id="36" name="Next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Next"/>
            <p:cNvSpPr txBox="1"/>
            <p:nvPr/>
          </p:nvSpPr>
          <p:spPr>
            <a:xfrm>
              <a:off x="1318435" y="6447647"/>
              <a:ext cx="648586" cy="307777"/>
            </a:xfrm>
            <a:prstGeom prst="rect">
              <a:avLst/>
            </a:prstGeom>
            <a:noFill/>
          </p:spPr>
          <p:txBody>
            <a:bodyPr wrap="square" rtlCol="0">
              <a:spAutoFit/>
            </a:bodyPr>
            <a:lstStyle/>
            <a:p>
              <a:pPr algn="ctr"/>
              <a:r>
                <a:rPr lang="en-US" sz="1400" dirty="0" smtClean="0"/>
                <a:t>Next</a:t>
              </a:r>
              <a:endParaRPr lang="en-US" sz="1400" dirty="0"/>
            </a:p>
          </p:txBody>
        </p:sp>
      </p:grpSp>
      <p:grpSp>
        <p:nvGrpSpPr>
          <p:cNvPr id="38" name="Menu button"/>
          <p:cNvGrpSpPr/>
          <p:nvPr userDrawn="1"/>
        </p:nvGrpSpPr>
        <p:grpSpPr>
          <a:xfrm>
            <a:off x="7165515" y="6415087"/>
            <a:ext cx="744279" cy="307777"/>
            <a:chOff x="1265274" y="6447647"/>
            <a:chExt cx="744279" cy="307777"/>
          </a:xfrm>
        </p:grpSpPr>
        <p:sp>
          <p:nvSpPr>
            <p:cNvPr id="39" name="Menu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enu"/>
            <p:cNvSpPr txBox="1"/>
            <p:nvPr/>
          </p:nvSpPr>
          <p:spPr>
            <a:xfrm>
              <a:off x="1318435" y="6447647"/>
              <a:ext cx="648586" cy="307777"/>
            </a:xfrm>
            <a:prstGeom prst="rect">
              <a:avLst/>
            </a:prstGeom>
            <a:noFill/>
          </p:spPr>
          <p:txBody>
            <a:bodyPr wrap="square" rtlCol="0">
              <a:spAutoFit/>
            </a:bodyPr>
            <a:lstStyle/>
            <a:p>
              <a:pPr algn="ctr"/>
              <a:r>
                <a:rPr lang="en-US" sz="1400" dirty="0" smtClean="0"/>
                <a:t>Menu</a:t>
              </a:r>
              <a:endParaRPr lang="en-US" sz="1400" dirty="0"/>
            </a:p>
          </p:txBody>
        </p:sp>
      </p:grpSp>
      <p:sp>
        <p:nvSpPr>
          <p:cNvPr id="27" name="OSD"/>
          <p:cNvSpPr txBox="1">
            <a:spLocks noChangeArrowheads="1"/>
          </p:cNvSpPr>
          <p:nvPr userDrawn="1"/>
        </p:nvSpPr>
        <p:spPr bwMode="auto">
          <a:xfrm>
            <a:off x="0" y="6329362"/>
            <a:ext cx="61562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smtClean="0">
                <a:solidFill>
                  <a:srgbClr val="FFFFCC"/>
                </a:solidFill>
              </a:rPr>
              <a:t>Click the </a:t>
            </a:r>
            <a:r>
              <a:rPr lang="en-US" sz="1400" b="1" dirty="0" smtClean="0">
                <a:solidFill>
                  <a:srgbClr val="FFFFCC"/>
                </a:solidFill>
              </a:rPr>
              <a:t>Up</a:t>
            </a:r>
            <a:r>
              <a:rPr lang="en-US" sz="1400" dirty="0" smtClean="0">
                <a:solidFill>
                  <a:srgbClr val="FFFFCC"/>
                </a:solidFill>
              </a:rPr>
              <a:t> or </a:t>
            </a:r>
            <a:r>
              <a:rPr lang="en-US" sz="1400" b="1" dirty="0" smtClean="0">
                <a:solidFill>
                  <a:srgbClr val="FFFFCC"/>
                </a:solidFill>
              </a:rPr>
              <a:t>Down</a:t>
            </a:r>
            <a:r>
              <a:rPr lang="en-US" sz="1400" dirty="0" smtClean="0">
                <a:solidFill>
                  <a:srgbClr val="FFFFCC"/>
                </a:solidFill>
              </a:rPr>
              <a:t> arrow to reposition the selected word in the list.</a:t>
            </a:r>
            <a:br>
              <a:rPr lang="en-US" sz="1400" dirty="0" smtClean="0">
                <a:solidFill>
                  <a:srgbClr val="FFFFCC"/>
                </a:solidFill>
              </a:rPr>
            </a:br>
            <a:r>
              <a:rPr lang="en-US" sz="1400" dirty="0" smtClean="0">
                <a:solidFill>
                  <a:srgbClr val="FFFFCC"/>
                </a:solidFill>
              </a:rPr>
              <a:t>Or,</a:t>
            </a:r>
            <a:r>
              <a:rPr lang="en-US" sz="1400" baseline="0" dirty="0" smtClean="0">
                <a:solidFill>
                  <a:srgbClr val="FFFFCC"/>
                </a:solidFill>
              </a:rPr>
              <a:t> i</a:t>
            </a:r>
            <a:r>
              <a:rPr lang="en-US" sz="1400" dirty="0" smtClean="0">
                <a:solidFill>
                  <a:srgbClr val="FFFFCC"/>
                </a:solidFill>
              </a:rPr>
              <a:t>f</a:t>
            </a:r>
            <a:r>
              <a:rPr lang="en-US" sz="1400" baseline="0" dirty="0" smtClean="0">
                <a:solidFill>
                  <a:srgbClr val="FFFFCC"/>
                </a:solidFill>
              </a:rPr>
              <a:t> you think you have the list in alphabetical order, click </a:t>
            </a:r>
            <a:r>
              <a:rPr lang="en-US" sz="1400" b="1" baseline="0" dirty="0" smtClean="0">
                <a:solidFill>
                  <a:srgbClr val="FFFFCC"/>
                </a:solidFill>
              </a:rPr>
              <a:t>Submit</a:t>
            </a:r>
            <a:r>
              <a:rPr lang="en-US" sz="1400" baseline="0" dirty="0" smtClean="0">
                <a:solidFill>
                  <a:srgbClr val="FFFFCC"/>
                </a:solidFill>
              </a:rPr>
              <a:t>.</a:t>
            </a:r>
            <a:endParaRPr lang="en-US" sz="1400" dirty="0">
              <a:solidFill>
                <a:srgbClr val="FFFFCC"/>
              </a:solidFill>
            </a:endParaRPr>
          </a:p>
        </p:txBody>
      </p:sp>
      <p:sp>
        <p:nvSpPr>
          <p:cNvPr id="28" name="click Back">
            <a:hlinkClick r:id="rId2" action="ppaction://hlinksldjump"/>
          </p:cNvPr>
          <p:cNvSpPr/>
          <p:nvPr userDrawn="1"/>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lick Next">
            <a:hlinkClick r:id="rId3" action="ppaction://hlinksldjump"/>
          </p:cNvPr>
          <p:cNvSpPr/>
          <p:nvPr userDrawn="1"/>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73981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3C8E52F-F359-4141-A362-5E6075D6470D}" type="slidenum">
              <a:rPr lang="en-US"/>
              <a:pPr>
                <a:defRPr/>
              </a:pPr>
              <a:t>‹#›</a:t>
            </a:fld>
            <a:endParaRPr lang="en-US"/>
          </a:p>
        </p:txBody>
      </p:sp>
      <p:sp>
        <p:nvSpPr>
          <p:cNvPr id="6" name="Rectangle 2"/>
          <p:cNvSpPr>
            <a:spLocks noChangeArrowheads="1"/>
          </p:cNvSpPr>
          <p:nvPr userDrawn="1"/>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7" name="Rectangle 3"/>
          <p:cNvSpPr>
            <a:spLocks noChangeArrowheads="1"/>
          </p:cNvSpPr>
          <p:nvPr userDrawn="1"/>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8" name="Rectangle 4"/>
          <p:cNvSpPr>
            <a:spLocks noChangeArrowheads="1"/>
          </p:cNvSpPr>
          <p:nvPr userDrawn="1"/>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 name="Rectangle 5"/>
          <p:cNvSpPr>
            <a:spLocks noChangeArrowheads="1"/>
          </p:cNvSpPr>
          <p:nvPr userDrawn="1"/>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 name="Rectangle 8"/>
          <p:cNvSpPr txBox="1">
            <a:spLocks noChangeArrowheads="1"/>
          </p:cNvSpPr>
          <p:nvPr userDrawn="1"/>
        </p:nvSpPr>
        <p:spPr bwMode="auto">
          <a:xfrm>
            <a:off x="455613" y="1289050"/>
            <a:ext cx="6116637" cy="406400"/>
          </a:xfrm>
          <a:prstGeom prst="rect">
            <a:avLst/>
          </a:prstGeom>
          <a:noFill/>
          <a:ln w="9525">
            <a:noFill/>
            <a:miter lim="800000"/>
            <a:headEnd/>
            <a:tailEnd/>
          </a:ln>
          <a:effectLst/>
        </p:spPr>
        <p:txBody>
          <a:bodyPr lIns="0" rIns="0">
            <a:normAutofit/>
          </a:bodyPr>
          <a:lstStyle/>
          <a:p>
            <a:pPr marL="228600" indent="-228600">
              <a:spcBef>
                <a:spcPts val="600"/>
              </a:spcBef>
              <a:buClr>
                <a:schemeClr val="accent1"/>
              </a:buClr>
              <a:buSzPct val="80000"/>
              <a:buFont typeface="Wingdings" pitchFamily="2" charset="2"/>
              <a:buNone/>
              <a:defRPr/>
            </a:pPr>
            <a:r>
              <a:rPr lang="en-US" sz="2000" b="1" kern="0" dirty="0" smtClean="0">
                <a:latin typeface="+mn-lt"/>
              </a:rPr>
              <a:t>Alphabetizing</a:t>
            </a:r>
            <a:endParaRPr lang="en-US" sz="2000" b="1" kern="0" dirty="0">
              <a:latin typeface="+mn-lt"/>
            </a:endParaRPr>
          </a:p>
        </p:txBody>
      </p:sp>
      <p:sp>
        <p:nvSpPr>
          <p:cNvPr id="11" name="Rectangle 8"/>
          <p:cNvSpPr txBox="1">
            <a:spLocks noChangeArrowheads="1"/>
          </p:cNvSpPr>
          <p:nvPr userDrawn="1"/>
        </p:nvSpPr>
        <p:spPr bwMode="auto">
          <a:xfrm>
            <a:off x="455613" y="1695450"/>
            <a:ext cx="8154987" cy="2343150"/>
          </a:xfrm>
          <a:prstGeom prst="rect">
            <a:avLst/>
          </a:prstGeom>
          <a:noFill/>
          <a:ln w="9525">
            <a:noFill/>
            <a:miter lim="800000"/>
            <a:headEnd/>
            <a:tailEnd/>
          </a:ln>
          <a:effectLst/>
        </p:spPr>
        <p:txBody>
          <a:bodyPr lIns="0" rIns="0"/>
          <a:lstStyle/>
          <a:p>
            <a:pPr>
              <a:spcBef>
                <a:spcPct val="50000"/>
              </a:spcBef>
              <a:buClr>
                <a:srgbClr val="4A81B8"/>
              </a:buClr>
              <a:buSzPct val="80000"/>
              <a:defRPr/>
            </a:pPr>
            <a:r>
              <a:rPr lang="en-US" sz="1400" kern="0" dirty="0" smtClean="0">
                <a:latin typeface="+mn-lt"/>
              </a:rPr>
              <a:t>You have learned the letters of Morse Code. Now see if you can use that knowledge to alphabetize the following list of words. Click a word to select it; then use the up and down arrows to change its position in the list. When you are satisfied that you have the list sorted into alphabetical order, click </a:t>
            </a:r>
            <a:r>
              <a:rPr lang="en-US" sz="1400" b="1" kern="0" dirty="0" smtClean="0">
                <a:latin typeface="+mn-lt"/>
              </a:rPr>
              <a:t>Submit</a:t>
            </a:r>
            <a:r>
              <a:rPr lang="en-US" sz="1400" kern="0" dirty="0" smtClean="0">
                <a:latin typeface="+mn-lt"/>
              </a:rPr>
              <a:t>.</a:t>
            </a:r>
          </a:p>
          <a:p>
            <a:pPr>
              <a:spcBef>
                <a:spcPct val="50000"/>
              </a:spcBef>
              <a:buClr>
                <a:srgbClr val="4A81B8"/>
              </a:buClr>
              <a:buSzPct val="80000"/>
              <a:defRPr/>
            </a:pPr>
            <a:endParaRPr lang="en-US" sz="1400" kern="0" dirty="0" smtClean="0">
              <a:latin typeface="+mn-lt"/>
            </a:endParaRPr>
          </a:p>
          <a:p>
            <a:pPr marL="800100" lvl="1" indent="-342900">
              <a:spcBef>
                <a:spcPct val="50000"/>
              </a:spcBef>
              <a:buSzPct val="100000"/>
              <a:buFont typeface="+mj-lt"/>
              <a:buAutoNum type="arabicPeriod"/>
              <a:defRPr/>
            </a:pPr>
            <a:r>
              <a:rPr lang="en-US" sz="1400" kern="0" dirty="0" smtClean="0">
                <a:latin typeface="+mn-lt"/>
              </a:rPr>
              <a:t> </a:t>
            </a:r>
          </a:p>
          <a:p>
            <a:pPr marL="800100" lvl="1" indent="-342900">
              <a:spcBef>
                <a:spcPct val="50000"/>
              </a:spcBef>
              <a:buSzPct val="100000"/>
              <a:buFont typeface="+mj-lt"/>
              <a:buAutoNum type="arabicPeriod"/>
              <a:defRPr/>
            </a:pPr>
            <a:r>
              <a:rPr lang="en-US" sz="1400" kern="0" dirty="0" smtClean="0">
                <a:latin typeface="+mn-lt"/>
              </a:rPr>
              <a:t> </a:t>
            </a:r>
          </a:p>
          <a:p>
            <a:pPr marL="800100" lvl="1" indent="-342900">
              <a:spcBef>
                <a:spcPct val="50000"/>
              </a:spcBef>
              <a:buSzPct val="100000"/>
              <a:buFont typeface="+mj-lt"/>
              <a:buAutoNum type="arabicPeriod"/>
              <a:defRPr/>
            </a:pPr>
            <a:r>
              <a:rPr lang="en-US" sz="1400" kern="0" dirty="0" smtClean="0">
                <a:latin typeface="+mn-lt"/>
              </a:rPr>
              <a:t> </a:t>
            </a:r>
          </a:p>
          <a:p>
            <a:pPr marL="800100" lvl="1" indent="-342900">
              <a:spcBef>
                <a:spcPct val="50000"/>
              </a:spcBef>
              <a:buSzPct val="100000"/>
              <a:buFont typeface="+mj-lt"/>
              <a:buAutoNum type="arabicPeriod"/>
              <a:defRPr/>
            </a:pPr>
            <a:r>
              <a:rPr lang="en-US" sz="1400" kern="0" dirty="0" smtClean="0">
                <a:latin typeface="+mn-lt"/>
              </a:rPr>
              <a:t> </a:t>
            </a:r>
          </a:p>
          <a:p>
            <a:pPr marL="342900" indent="-342900">
              <a:spcBef>
                <a:spcPct val="50000"/>
              </a:spcBef>
              <a:buClr>
                <a:srgbClr val="4A81B8"/>
              </a:buClr>
              <a:buSzPct val="80000"/>
              <a:buFont typeface="+mj-lt"/>
              <a:buAutoNum type="arabicPeriod"/>
              <a:defRPr/>
            </a:pPr>
            <a:endParaRPr lang="en-US" sz="1400" kern="0" dirty="0">
              <a:latin typeface="+mn-lt"/>
            </a:endParaRPr>
          </a:p>
          <a:p>
            <a:pPr>
              <a:spcBef>
                <a:spcPct val="50000"/>
              </a:spcBef>
              <a:buClr>
                <a:srgbClr val="4A81B8"/>
              </a:buClr>
              <a:buSzPct val="80000"/>
              <a:defRPr/>
            </a:pPr>
            <a:endParaRPr lang="en-US" sz="1400" kern="0" dirty="0">
              <a:latin typeface="+mn-lt"/>
            </a:endParaRPr>
          </a:p>
        </p:txBody>
      </p:sp>
      <p:sp>
        <p:nvSpPr>
          <p:cNvPr id="12" name="Down Arrow 11"/>
          <p:cNvSpPr/>
          <p:nvPr userDrawn="1"/>
        </p:nvSpPr>
        <p:spPr>
          <a:xfrm>
            <a:off x="1672589" y="4286250"/>
            <a:ext cx="365760" cy="365760"/>
          </a:xfrm>
          <a:prstGeom prst="downArrow">
            <a:avLst/>
          </a:prstGeom>
          <a:solidFill>
            <a:schemeClr val="accent1"/>
          </a:solidFill>
          <a:ln>
            <a:noFill/>
          </a:ln>
          <a:effectLst/>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Up Arrow 12"/>
          <p:cNvSpPr/>
          <p:nvPr userDrawn="1"/>
        </p:nvSpPr>
        <p:spPr>
          <a:xfrm>
            <a:off x="1217294" y="4257675"/>
            <a:ext cx="365760" cy="365760"/>
          </a:xfrm>
          <a:prstGeom prst="upArrow">
            <a:avLst/>
          </a:prstGeom>
          <a:solidFill>
            <a:schemeClr val="bg1">
              <a:lumMod val="75000"/>
            </a:schemeClr>
          </a:solidFill>
          <a:ln>
            <a:noFill/>
          </a:ln>
          <a:effectLst/>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 name="Submit button"/>
          <p:cNvGrpSpPr/>
          <p:nvPr userDrawn="1"/>
        </p:nvGrpSpPr>
        <p:grpSpPr>
          <a:xfrm>
            <a:off x="2206662" y="4257675"/>
            <a:ext cx="975561" cy="376015"/>
            <a:chOff x="744056" y="3480179"/>
            <a:chExt cx="975561" cy="376015"/>
          </a:xfrm>
        </p:grpSpPr>
        <p:sp>
          <p:nvSpPr>
            <p:cNvPr id="17" name="Submit button"/>
            <p:cNvSpPr/>
            <p:nvPr userDrawn="1"/>
          </p:nvSpPr>
          <p:spPr>
            <a:xfrm>
              <a:off x="744056" y="3480179"/>
              <a:ext cx="975561" cy="376015"/>
            </a:xfrm>
            <a:prstGeom prst="roundRect">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ubmit"/>
            <p:cNvSpPr txBox="1"/>
            <p:nvPr userDrawn="1"/>
          </p:nvSpPr>
          <p:spPr>
            <a:xfrm>
              <a:off x="844491" y="3521121"/>
              <a:ext cx="831841" cy="307777"/>
            </a:xfrm>
            <a:prstGeom prst="rect">
              <a:avLst/>
            </a:prstGeom>
            <a:noFill/>
          </p:spPr>
          <p:txBody>
            <a:bodyPr wrap="square" rtlCol="0">
              <a:spAutoFit/>
            </a:bodyPr>
            <a:lstStyle/>
            <a:p>
              <a:r>
                <a:rPr lang="en-US" sz="1400" dirty="0" smtClean="0"/>
                <a:t>Submit</a:t>
              </a:r>
              <a:endParaRPr lang="en-US" sz="1400" dirty="0"/>
            </a:p>
          </p:txBody>
        </p:sp>
      </p:grpSp>
      <p:grpSp>
        <p:nvGrpSpPr>
          <p:cNvPr id="32" name="Back button"/>
          <p:cNvGrpSpPr/>
          <p:nvPr userDrawn="1"/>
        </p:nvGrpSpPr>
        <p:grpSpPr>
          <a:xfrm>
            <a:off x="6258333" y="6415087"/>
            <a:ext cx="744279" cy="307777"/>
            <a:chOff x="1265274" y="6447647"/>
            <a:chExt cx="744279" cy="307777"/>
          </a:xfrm>
        </p:grpSpPr>
        <p:sp>
          <p:nvSpPr>
            <p:cNvPr id="33" name="Back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Back"/>
            <p:cNvSpPr txBox="1"/>
            <p:nvPr/>
          </p:nvSpPr>
          <p:spPr>
            <a:xfrm>
              <a:off x="1318435" y="6447647"/>
              <a:ext cx="648586" cy="307777"/>
            </a:xfrm>
            <a:prstGeom prst="rect">
              <a:avLst/>
            </a:prstGeom>
            <a:noFill/>
          </p:spPr>
          <p:txBody>
            <a:bodyPr wrap="square" rtlCol="0">
              <a:spAutoFit/>
            </a:bodyPr>
            <a:lstStyle/>
            <a:p>
              <a:pPr algn="ctr"/>
              <a:r>
                <a:rPr lang="en-US" sz="1400" dirty="0" smtClean="0"/>
                <a:t>Back</a:t>
              </a:r>
              <a:endParaRPr lang="en-US" sz="1400" dirty="0"/>
            </a:p>
          </p:txBody>
        </p:sp>
      </p:grpSp>
      <p:grpSp>
        <p:nvGrpSpPr>
          <p:cNvPr id="35" name="Next button"/>
          <p:cNvGrpSpPr/>
          <p:nvPr userDrawn="1"/>
        </p:nvGrpSpPr>
        <p:grpSpPr>
          <a:xfrm>
            <a:off x="8072696" y="6415087"/>
            <a:ext cx="744279" cy="307777"/>
            <a:chOff x="1265274" y="6447647"/>
            <a:chExt cx="744279" cy="307777"/>
          </a:xfrm>
        </p:grpSpPr>
        <p:sp>
          <p:nvSpPr>
            <p:cNvPr id="36" name="Next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Next"/>
            <p:cNvSpPr txBox="1"/>
            <p:nvPr/>
          </p:nvSpPr>
          <p:spPr>
            <a:xfrm>
              <a:off x="1318435" y="6447647"/>
              <a:ext cx="648586" cy="307777"/>
            </a:xfrm>
            <a:prstGeom prst="rect">
              <a:avLst/>
            </a:prstGeom>
            <a:noFill/>
          </p:spPr>
          <p:txBody>
            <a:bodyPr wrap="square" rtlCol="0">
              <a:spAutoFit/>
            </a:bodyPr>
            <a:lstStyle/>
            <a:p>
              <a:pPr algn="ctr"/>
              <a:r>
                <a:rPr lang="en-US" sz="1400" dirty="0" smtClean="0"/>
                <a:t>Next</a:t>
              </a:r>
              <a:endParaRPr lang="en-US" sz="1400" dirty="0"/>
            </a:p>
          </p:txBody>
        </p:sp>
      </p:grpSp>
      <p:grpSp>
        <p:nvGrpSpPr>
          <p:cNvPr id="38" name="Menu button"/>
          <p:cNvGrpSpPr/>
          <p:nvPr userDrawn="1"/>
        </p:nvGrpSpPr>
        <p:grpSpPr>
          <a:xfrm>
            <a:off x="7165515" y="6415087"/>
            <a:ext cx="744279" cy="307777"/>
            <a:chOff x="1265274" y="6447647"/>
            <a:chExt cx="744279" cy="307777"/>
          </a:xfrm>
        </p:grpSpPr>
        <p:sp>
          <p:nvSpPr>
            <p:cNvPr id="39" name="Menu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enu"/>
            <p:cNvSpPr txBox="1"/>
            <p:nvPr/>
          </p:nvSpPr>
          <p:spPr>
            <a:xfrm>
              <a:off x="1318435" y="6447647"/>
              <a:ext cx="648586" cy="307777"/>
            </a:xfrm>
            <a:prstGeom prst="rect">
              <a:avLst/>
            </a:prstGeom>
            <a:noFill/>
          </p:spPr>
          <p:txBody>
            <a:bodyPr wrap="square" rtlCol="0">
              <a:spAutoFit/>
            </a:bodyPr>
            <a:lstStyle/>
            <a:p>
              <a:pPr algn="ctr"/>
              <a:r>
                <a:rPr lang="en-US" sz="1400" dirty="0" smtClean="0"/>
                <a:t>Menu</a:t>
              </a:r>
              <a:endParaRPr lang="en-US" sz="1400" dirty="0"/>
            </a:p>
          </p:txBody>
        </p:sp>
      </p:grpSp>
      <p:sp>
        <p:nvSpPr>
          <p:cNvPr id="27" name="OSD"/>
          <p:cNvSpPr txBox="1">
            <a:spLocks noChangeArrowheads="1"/>
          </p:cNvSpPr>
          <p:nvPr userDrawn="1"/>
        </p:nvSpPr>
        <p:spPr bwMode="auto">
          <a:xfrm>
            <a:off x="0" y="6329362"/>
            <a:ext cx="61562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smtClean="0">
                <a:solidFill>
                  <a:srgbClr val="FFFFCC"/>
                </a:solidFill>
              </a:rPr>
              <a:t>Click the </a:t>
            </a:r>
            <a:r>
              <a:rPr lang="en-US" sz="1400" b="1" dirty="0" smtClean="0">
                <a:solidFill>
                  <a:srgbClr val="FFFFCC"/>
                </a:solidFill>
              </a:rPr>
              <a:t>Down</a:t>
            </a:r>
            <a:r>
              <a:rPr lang="en-US" sz="1400" dirty="0" smtClean="0">
                <a:solidFill>
                  <a:srgbClr val="FFFFCC"/>
                </a:solidFill>
              </a:rPr>
              <a:t> arrow to reposition the selected word in the list.</a:t>
            </a:r>
            <a:br>
              <a:rPr lang="en-US" sz="1400" dirty="0" smtClean="0">
                <a:solidFill>
                  <a:srgbClr val="FFFFCC"/>
                </a:solidFill>
              </a:rPr>
            </a:br>
            <a:r>
              <a:rPr lang="en-US" sz="1400" dirty="0" smtClean="0">
                <a:solidFill>
                  <a:srgbClr val="FFFFCC"/>
                </a:solidFill>
              </a:rPr>
              <a:t>Or,</a:t>
            </a:r>
            <a:r>
              <a:rPr lang="en-US" sz="1400" baseline="0" dirty="0" smtClean="0">
                <a:solidFill>
                  <a:srgbClr val="FFFFCC"/>
                </a:solidFill>
              </a:rPr>
              <a:t> i</a:t>
            </a:r>
            <a:r>
              <a:rPr lang="en-US" sz="1400" dirty="0" smtClean="0">
                <a:solidFill>
                  <a:srgbClr val="FFFFCC"/>
                </a:solidFill>
              </a:rPr>
              <a:t>f</a:t>
            </a:r>
            <a:r>
              <a:rPr lang="en-US" sz="1400" baseline="0" dirty="0" smtClean="0">
                <a:solidFill>
                  <a:srgbClr val="FFFFCC"/>
                </a:solidFill>
              </a:rPr>
              <a:t> you think you have the list in alphabetical order, click </a:t>
            </a:r>
            <a:r>
              <a:rPr lang="en-US" sz="1400" b="1" baseline="0" dirty="0" smtClean="0">
                <a:solidFill>
                  <a:srgbClr val="FFFFCC"/>
                </a:solidFill>
              </a:rPr>
              <a:t>Submit</a:t>
            </a:r>
            <a:r>
              <a:rPr lang="en-US" sz="1400" baseline="0" dirty="0" smtClean="0">
                <a:solidFill>
                  <a:srgbClr val="FFFFCC"/>
                </a:solidFill>
              </a:rPr>
              <a:t>.</a:t>
            </a:r>
            <a:endParaRPr lang="en-US" sz="1400" dirty="0">
              <a:solidFill>
                <a:srgbClr val="FFFFCC"/>
              </a:solidFill>
            </a:endParaRPr>
          </a:p>
        </p:txBody>
      </p:sp>
      <p:sp>
        <p:nvSpPr>
          <p:cNvPr id="28" name="click Back">
            <a:hlinkClick r:id="rId2" action="ppaction://hlinksldjump"/>
          </p:cNvPr>
          <p:cNvSpPr/>
          <p:nvPr userDrawn="1"/>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lick Next">
            <a:hlinkClick r:id="rId3" action="ppaction://hlinksldjump"/>
          </p:cNvPr>
          <p:cNvSpPr/>
          <p:nvPr userDrawn="1"/>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327662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3C8E52F-F359-4141-A362-5E6075D6470D}" type="slidenum">
              <a:rPr lang="en-US"/>
              <a:pPr>
                <a:defRPr/>
              </a:pPr>
              <a:t>‹#›</a:t>
            </a:fld>
            <a:endParaRPr lang="en-US"/>
          </a:p>
        </p:txBody>
      </p:sp>
      <p:sp>
        <p:nvSpPr>
          <p:cNvPr id="6" name="Rectangle 2"/>
          <p:cNvSpPr>
            <a:spLocks noChangeArrowheads="1"/>
          </p:cNvSpPr>
          <p:nvPr userDrawn="1"/>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7" name="Rectangle 3"/>
          <p:cNvSpPr>
            <a:spLocks noChangeArrowheads="1"/>
          </p:cNvSpPr>
          <p:nvPr userDrawn="1"/>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8" name="Rectangle 4"/>
          <p:cNvSpPr>
            <a:spLocks noChangeArrowheads="1"/>
          </p:cNvSpPr>
          <p:nvPr userDrawn="1"/>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 name="Rectangle 5"/>
          <p:cNvSpPr>
            <a:spLocks noChangeArrowheads="1"/>
          </p:cNvSpPr>
          <p:nvPr userDrawn="1"/>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 name="Rectangle 8"/>
          <p:cNvSpPr txBox="1">
            <a:spLocks noChangeArrowheads="1"/>
          </p:cNvSpPr>
          <p:nvPr userDrawn="1"/>
        </p:nvSpPr>
        <p:spPr bwMode="auto">
          <a:xfrm>
            <a:off x="455613" y="1289050"/>
            <a:ext cx="6116637" cy="406400"/>
          </a:xfrm>
          <a:prstGeom prst="rect">
            <a:avLst/>
          </a:prstGeom>
          <a:noFill/>
          <a:ln w="9525">
            <a:noFill/>
            <a:miter lim="800000"/>
            <a:headEnd/>
            <a:tailEnd/>
          </a:ln>
          <a:effectLst/>
        </p:spPr>
        <p:txBody>
          <a:bodyPr lIns="0" rIns="0">
            <a:normAutofit/>
          </a:bodyPr>
          <a:lstStyle/>
          <a:p>
            <a:pPr marL="228600" indent="-228600">
              <a:spcBef>
                <a:spcPts val="600"/>
              </a:spcBef>
              <a:buClr>
                <a:schemeClr val="accent1"/>
              </a:buClr>
              <a:buSzPct val="80000"/>
              <a:buFont typeface="Wingdings" pitchFamily="2" charset="2"/>
              <a:buNone/>
              <a:defRPr/>
            </a:pPr>
            <a:r>
              <a:rPr lang="en-US" sz="2000" b="1" kern="0" dirty="0" smtClean="0">
                <a:latin typeface="+mn-lt"/>
              </a:rPr>
              <a:t>Alphabetizing</a:t>
            </a:r>
            <a:endParaRPr lang="en-US" sz="2000" b="1" kern="0" dirty="0">
              <a:latin typeface="+mn-lt"/>
            </a:endParaRPr>
          </a:p>
        </p:txBody>
      </p:sp>
      <p:sp>
        <p:nvSpPr>
          <p:cNvPr id="11" name="Rectangle 8"/>
          <p:cNvSpPr txBox="1">
            <a:spLocks noChangeArrowheads="1"/>
          </p:cNvSpPr>
          <p:nvPr userDrawn="1"/>
        </p:nvSpPr>
        <p:spPr bwMode="auto">
          <a:xfrm>
            <a:off x="455613" y="1695450"/>
            <a:ext cx="8154987" cy="2343150"/>
          </a:xfrm>
          <a:prstGeom prst="rect">
            <a:avLst/>
          </a:prstGeom>
          <a:noFill/>
          <a:ln w="9525">
            <a:noFill/>
            <a:miter lim="800000"/>
            <a:headEnd/>
            <a:tailEnd/>
          </a:ln>
          <a:effectLst/>
        </p:spPr>
        <p:txBody>
          <a:bodyPr lIns="0" rIns="0"/>
          <a:lstStyle/>
          <a:p>
            <a:pPr>
              <a:spcBef>
                <a:spcPct val="50000"/>
              </a:spcBef>
              <a:buClr>
                <a:srgbClr val="4A81B8"/>
              </a:buClr>
              <a:buSzPct val="80000"/>
              <a:defRPr/>
            </a:pPr>
            <a:r>
              <a:rPr lang="en-US" sz="1400" kern="0" dirty="0" smtClean="0">
                <a:latin typeface="+mn-lt"/>
              </a:rPr>
              <a:t>You have learned the letters of Morse Code. Now see if you can use that knowledge to alphabetize the following list of words. Click a word to select it; then use the up and down arrows to change its position in the list. When you are satisfied that you have the list sorted into alphabetical order, click </a:t>
            </a:r>
            <a:r>
              <a:rPr lang="en-US" sz="1400" b="1" kern="0" dirty="0" smtClean="0">
                <a:latin typeface="+mn-lt"/>
              </a:rPr>
              <a:t>Submit</a:t>
            </a:r>
            <a:r>
              <a:rPr lang="en-US" sz="1400" kern="0" dirty="0" smtClean="0">
                <a:latin typeface="+mn-lt"/>
              </a:rPr>
              <a:t>.</a:t>
            </a:r>
          </a:p>
          <a:p>
            <a:pPr>
              <a:spcBef>
                <a:spcPct val="50000"/>
              </a:spcBef>
              <a:buClr>
                <a:srgbClr val="4A81B8"/>
              </a:buClr>
              <a:buSzPct val="80000"/>
              <a:defRPr/>
            </a:pPr>
            <a:endParaRPr lang="en-US" sz="1400" kern="0" dirty="0" smtClean="0">
              <a:latin typeface="+mn-lt"/>
            </a:endParaRPr>
          </a:p>
          <a:p>
            <a:pPr marL="800100" lvl="1" indent="-342900">
              <a:spcBef>
                <a:spcPct val="50000"/>
              </a:spcBef>
              <a:buSzPct val="100000"/>
              <a:buFont typeface="+mj-lt"/>
              <a:buAutoNum type="arabicPeriod"/>
              <a:defRPr/>
            </a:pPr>
            <a:r>
              <a:rPr lang="en-US" sz="1400" kern="0" dirty="0" smtClean="0">
                <a:latin typeface="+mn-lt"/>
              </a:rPr>
              <a:t> </a:t>
            </a:r>
          </a:p>
          <a:p>
            <a:pPr marL="800100" lvl="1" indent="-342900">
              <a:spcBef>
                <a:spcPct val="50000"/>
              </a:spcBef>
              <a:buSzPct val="100000"/>
              <a:buFont typeface="+mj-lt"/>
              <a:buAutoNum type="arabicPeriod"/>
              <a:defRPr/>
            </a:pPr>
            <a:r>
              <a:rPr lang="en-US" sz="1400" kern="0" dirty="0" smtClean="0">
                <a:latin typeface="+mn-lt"/>
              </a:rPr>
              <a:t> </a:t>
            </a:r>
          </a:p>
          <a:p>
            <a:pPr marL="800100" lvl="1" indent="-342900">
              <a:spcBef>
                <a:spcPct val="50000"/>
              </a:spcBef>
              <a:buSzPct val="100000"/>
              <a:buFont typeface="+mj-lt"/>
              <a:buAutoNum type="arabicPeriod"/>
              <a:defRPr/>
            </a:pPr>
            <a:r>
              <a:rPr lang="en-US" sz="1400" kern="0" dirty="0" smtClean="0">
                <a:latin typeface="+mn-lt"/>
              </a:rPr>
              <a:t> </a:t>
            </a:r>
          </a:p>
          <a:p>
            <a:pPr marL="800100" lvl="1" indent="-342900">
              <a:spcBef>
                <a:spcPct val="50000"/>
              </a:spcBef>
              <a:buSzPct val="100000"/>
              <a:buFont typeface="+mj-lt"/>
              <a:buAutoNum type="arabicPeriod"/>
              <a:defRPr/>
            </a:pPr>
            <a:r>
              <a:rPr lang="en-US" sz="1400" kern="0" dirty="0" smtClean="0">
                <a:latin typeface="+mn-lt"/>
              </a:rPr>
              <a:t> </a:t>
            </a:r>
          </a:p>
          <a:p>
            <a:pPr marL="342900" indent="-342900">
              <a:spcBef>
                <a:spcPct val="50000"/>
              </a:spcBef>
              <a:buClr>
                <a:srgbClr val="4A81B8"/>
              </a:buClr>
              <a:buSzPct val="80000"/>
              <a:buFont typeface="+mj-lt"/>
              <a:buAutoNum type="arabicPeriod"/>
              <a:defRPr/>
            </a:pPr>
            <a:endParaRPr lang="en-US" sz="1400" kern="0" dirty="0">
              <a:latin typeface="+mn-lt"/>
            </a:endParaRPr>
          </a:p>
          <a:p>
            <a:pPr>
              <a:spcBef>
                <a:spcPct val="50000"/>
              </a:spcBef>
              <a:buClr>
                <a:srgbClr val="4A81B8"/>
              </a:buClr>
              <a:buSzPct val="80000"/>
              <a:defRPr/>
            </a:pPr>
            <a:endParaRPr lang="en-US" sz="1400" kern="0" dirty="0">
              <a:latin typeface="+mn-lt"/>
            </a:endParaRPr>
          </a:p>
        </p:txBody>
      </p:sp>
      <p:sp>
        <p:nvSpPr>
          <p:cNvPr id="12" name="Down Arrow 11"/>
          <p:cNvSpPr/>
          <p:nvPr userDrawn="1"/>
        </p:nvSpPr>
        <p:spPr>
          <a:xfrm>
            <a:off x="1672589" y="4286250"/>
            <a:ext cx="365760" cy="365760"/>
          </a:xfrm>
          <a:prstGeom prst="downArrow">
            <a:avLst/>
          </a:prstGeom>
          <a:solidFill>
            <a:schemeClr val="bg1">
              <a:lumMod val="75000"/>
            </a:schemeClr>
          </a:solidFill>
          <a:ln>
            <a:noFill/>
          </a:ln>
          <a:effectLst/>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Up Arrow 12"/>
          <p:cNvSpPr/>
          <p:nvPr userDrawn="1"/>
        </p:nvSpPr>
        <p:spPr>
          <a:xfrm>
            <a:off x="1217294" y="4257675"/>
            <a:ext cx="365760" cy="365760"/>
          </a:xfrm>
          <a:prstGeom prst="upArrow">
            <a:avLst/>
          </a:prstGeom>
          <a:solidFill>
            <a:schemeClr val="accent1"/>
          </a:solidFill>
          <a:ln>
            <a:noFill/>
          </a:ln>
          <a:effectLst/>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 name="Submit button"/>
          <p:cNvGrpSpPr/>
          <p:nvPr userDrawn="1"/>
        </p:nvGrpSpPr>
        <p:grpSpPr>
          <a:xfrm>
            <a:off x="2206662" y="4257675"/>
            <a:ext cx="975561" cy="376015"/>
            <a:chOff x="744056" y="3480179"/>
            <a:chExt cx="975561" cy="376015"/>
          </a:xfrm>
        </p:grpSpPr>
        <p:sp>
          <p:nvSpPr>
            <p:cNvPr id="17" name="Submit button"/>
            <p:cNvSpPr/>
            <p:nvPr userDrawn="1"/>
          </p:nvSpPr>
          <p:spPr>
            <a:xfrm>
              <a:off x="744056" y="3480179"/>
              <a:ext cx="975561" cy="376015"/>
            </a:xfrm>
            <a:prstGeom prst="roundRect">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ubmit"/>
            <p:cNvSpPr txBox="1"/>
            <p:nvPr userDrawn="1"/>
          </p:nvSpPr>
          <p:spPr>
            <a:xfrm>
              <a:off x="844491" y="3521121"/>
              <a:ext cx="831841" cy="307777"/>
            </a:xfrm>
            <a:prstGeom prst="rect">
              <a:avLst/>
            </a:prstGeom>
            <a:noFill/>
          </p:spPr>
          <p:txBody>
            <a:bodyPr wrap="square" rtlCol="0">
              <a:spAutoFit/>
            </a:bodyPr>
            <a:lstStyle/>
            <a:p>
              <a:r>
                <a:rPr lang="en-US" sz="1400" dirty="0" smtClean="0"/>
                <a:t>Submit</a:t>
              </a:r>
              <a:endParaRPr lang="en-US" sz="1400" dirty="0"/>
            </a:p>
          </p:txBody>
        </p:sp>
      </p:grpSp>
      <p:grpSp>
        <p:nvGrpSpPr>
          <p:cNvPr id="32" name="Back button"/>
          <p:cNvGrpSpPr/>
          <p:nvPr userDrawn="1"/>
        </p:nvGrpSpPr>
        <p:grpSpPr>
          <a:xfrm>
            <a:off x="6258333" y="6415087"/>
            <a:ext cx="744279" cy="307777"/>
            <a:chOff x="1265274" y="6447647"/>
            <a:chExt cx="744279" cy="307777"/>
          </a:xfrm>
        </p:grpSpPr>
        <p:sp>
          <p:nvSpPr>
            <p:cNvPr id="33" name="Back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Back"/>
            <p:cNvSpPr txBox="1"/>
            <p:nvPr/>
          </p:nvSpPr>
          <p:spPr>
            <a:xfrm>
              <a:off x="1318435" y="6447647"/>
              <a:ext cx="648586" cy="307777"/>
            </a:xfrm>
            <a:prstGeom prst="rect">
              <a:avLst/>
            </a:prstGeom>
            <a:noFill/>
          </p:spPr>
          <p:txBody>
            <a:bodyPr wrap="square" rtlCol="0">
              <a:spAutoFit/>
            </a:bodyPr>
            <a:lstStyle/>
            <a:p>
              <a:pPr algn="ctr"/>
              <a:r>
                <a:rPr lang="en-US" sz="1400" dirty="0" smtClean="0"/>
                <a:t>Back</a:t>
              </a:r>
              <a:endParaRPr lang="en-US" sz="1400" dirty="0"/>
            </a:p>
          </p:txBody>
        </p:sp>
      </p:grpSp>
      <p:grpSp>
        <p:nvGrpSpPr>
          <p:cNvPr id="35" name="Next button"/>
          <p:cNvGrpSpPr/>
          <p:nvPr userDrawn="1"/>
        </p:nvGrpSpPr>
        <p:grpSpPr>
          <a:xfrm>
            <a:off x="8072696" y="6415087"/>
            <a:ext cx="744279" cy="307777"/>
            <a:chOff x="1265274" y="6447647"/>
            <a:chExt cx="744279" cy="307777"/>
          </a:xfrm>
        </p:grpSpPr>
        <p:sp>
          <p:nvSpPr>
            <p:cNvPr id="36" name="Next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Next"/>
            <p:cNvSpPr txBox="1"/>
            <p:nvPr/>
          </p:nvSpPr>
          <p:spPr>
            <a:xfrm>
              <a:off x="1318435" y="6447647"/>
              <a:ext cx="648586" cy="307777"/>
            </a:xfrm>
            <a:prstGeom prst="rect">
              <a:avLst/>
            </a:prstGeom>
            <a:noFill/>
          </p:spPr>
          <p:txBody>
            <a:bodyPr wrap="square" rtlCol="0">
              <a:spAutoFit/>
            </a:bodyPr>
            <a:lstStyle/>
            <a:p>
              <a:pPr algn="ctr"/>
              <a:r>
                <a:rPr lang="en-US" sz="1400" dirty="0" smtClean="0"/>
                <a:t>Next</a:t>
              </a:r>
              <a:endParaRPr lang="en-US" sz="1400" dirty="0"/>
            </a:p>
          </p:txBody>
        </p:sp>
      </p:grpSp>
      <p:grpSp>
        <p:nvGrpSpPr>
          <p:cNvPr id="38" name="Menu button"/>
          <p:cNvGrpSpPr/>
          <p:nvPr userDrawn="1"/>
        </p:nvGrpSpPr>
        <p:grpSpPr>
          <a:xfrm>
            <a:off x="7165515" y="6415087"/>
            <a:ext cx="744279" cy="307777"/>
            <a:chOff x="1265274" y="6447647"/>
            <a:chExt cx="744279" cy="307777"/>
          </a:xfrm>
        </p:grpSpPr>
        <p:sp>
          <p:nvSpPr>
            <p:cNvPr id="39" name="Menu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enu"/>
            <p:cNvSpPr txBox="1"/>
            <p:nvPr/>
          </p:nvSpPr>
          <p:spPr>
            <a:xfrm>
              <a:off x="1318435" y="6447647"/>
              <a:ext cx="648586" cy="307777"/>
            </a:xfrm>
            <a:prstGeom prst="rect">
              <a:avLst/>
            </a:prstGeom>
            <a:noFill/>
          </p:spPr>
          <p:txBody>
            <a:bodyPr wrap="square" rtlCol="0">
              <a:spAutoFit/>
            </a:bodyPr>
            <a:lstStyle/>
            <a:p>
              <a:pPr algn="ctr"/>
              <a:r>
                <a:rPr lang="en-US" sz="1400" dirty="0" smtClean="0"/>
                <a:t>Menu</a:t>
              </a:r>
              <a:endParaRPr lang="en-US" sz="1400" dirty="0"/>
            </a:p>
          </p:txBody>
        </p:sp>
      </p:grpSp>
      <p:sp>
        <p:nvSpPr>
          <p:cNvPr id="27" name="OSD"/>
          <p:cNvSpPr txBox="1">
            <a:spLocks noChangeArrowheads="1"/>
          </p:cNvSpPr>
          <p:nvPr userDrawn="1"/>
        </p:nvSpPr>
        <p:spPr bwMode="auto">
          <a:xfrm>
            <a:off x="0" y="6329362"/>
            <a:ext cx="61562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smtClean="0">
                <a:solidFill>
                  <a:srgbClr val="FFFFCC"/>
                </a:solidFill>
              </a:rPr>
              <a:t>Click the </a:t>
            </a:r>
            <a:r>
              <a:rPr lang="en-US" sz="1400" b="1" dirty="0" smtClean="0">
                <a:solidFill>
                  <a:srgbClr val="FFFFCC"/>
                </a:solidFill>
              </a:rPr>
              <a:t>Up </a:t>
            </a:r>
            <a:r>
              <a:rPr lang="en-US" sz="1400" dirty="0" smtClean="0">
                <a:solidFill>
                  <a:srgbClr val="FFFFCC"/>
                </a:solidFill>
              </a:rPr>
              <a:t>arrow to reposition the selected word in the list.</a:t>
            </a:r>
            <a:br>
              <a:rPr lang="en-US" sz="1400" dirty="0" smtClean="0">
                <a:solidFill>
                  <a:srgbClr val="FFFFCC"/>
                </a:solidFill>
              </a:rPr>
            </a:br>
            <a:r>
              <a:rPr lang="en-US" sz="1400" dirty="0" smtClean="0">
                <a:solidFill>
                  <a:srgbClr val="FFFFCC"/>
                </a:solidFill>
              </a:rPr>
              <a:t>Or,</a:t>
            </a:r>
            <a:r>
              <a:rPr lang="en-US" sz="1400" baseline="0" dirty="0" smtClean="0">
                <a:solidFill>
                  <a:srgbClr val="FFFFCC"/>
                </a:solidFill>
              </a:rPr>
              <a:t> i</a:t>
            </a:r>
            <a:r>
              <a:rPr lang="en-US" sz="1400" dirty="0" smtClean="0">
                <a:solidFill>
                  <a:srgbClr val="FFFFCC"/>
                </a:solidFill>
              </a:rPr>
              <a:t>f</a:t>
            </a:r>
            <a:r>
              <a:rPr lang="en-US" sz="1400" baseline="0" dirty="0" smtClean="0">
                <a:solidFill>
                  <a:srgbClr val="FFFFCC"/>
                </a:solidFill>
              </a:rPr>
              <a:t> you think you have the list in alphabetical order, click </a:t>
            </a:r>
            <a:r>
              <a:rPr lang="en-US" sz="1400" b="1" baseline="0" dirty="0" smtClean="0">
                <a:solidFill>
                  <a:srgbClr val="FFFFCC"/>
                </a:solidFill>
              </a:rPr>
              <a:t>Submit</a:t>
            </a:r>
            <a:r>
              <a:rPr lang="en-US" sz="1400" baseline="0" dirty="0" smtClean="0">
                <a:solidFill>
                  <a:srgbClr val="FFFFCC"/>
                </a:solidFill>
              </a:rPr>
              <a:t>.</a:t>
            </a:r>
            <a:endParaRPr lang="en-US" sz="1400" dirty="0">
              <a:solidFill>
                <a:srgbClr val="FFFFCC"/>
              </a:solidFill>
            </a:endParaRPr>
          </a:p>
        </p:txBody>
      </p:sp>
      <p:sp>
        <p:nvSpPr>
          <p:cNvPr id="28" name="click Back">
            <a:hlinkClick r:id="rId2" action="ppaction://hlinksldjump"/>
          </p:cNvPr>
          <p:cNvSpPr/>
          <p:nvPr userDrawn="1"/>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lick Next">
            <a:hlinkClick r:id="rId3" action="ppaction://hlinksldjump"/>
          </p:cNvPr>
          <p:cNvSpPr/>
          <p:nvPr userDrawn="1"/>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235213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3460F689-F144-4910-9E7C-1CE216C3DB8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4" r:id="rId7"/>
    <p:sldLayoutId id="2147483665" r:id="rId8"/>
    <p:sldLayoutId id="2147483666" r:id="rId9"/>
    <p:sldLayoutId id="2147483668" r:id="rId10"/>
    <p:sldLayoutId id="2147483669" r:id="rId11"/>
    <p:sldLayoutId id="2147483662" r:id="rId12"/>
    <p:sldLayoutId id="2147483663" r:id="rId13"/>
    <p:sldLayoutId id="2147483670" r:id="rId14"/>
    <p:sldLayoutId id="2147483655" r:id="rId15"/>
    <p:sldLayoutId id="2147483656" r:id="rId16"/>
    <p:sldLayoutId id="2147483657" r:id="rId17"/>
    <p:sldLayoutId id="2147483658" r:id="rId18"/>
    <p:sldLayoutId id="2147483659" r:id="rId19"/>
  </p:sldLayoutIdLst>
  <p:txStyles>
    <p:titleStyle>
      <a:lvl1pPr algn="ctr" rtl="0" eaLnBrk="0" fontAlgn="base" hangingPunct="0">
        <a:spcBef>
          <a:spcPct val="0"/>
        </a:spcBef>
        <a:spcAft>
          <a:spcPct val="0"/>
        </a:spcAft>
        <a:defRPr sz="4400" b="0" i="0" u="none">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0" i="0" u="none">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slide" Target="slide92.xml"/><Relationship Id="rId2" Type="http://schemas.openxmlformats.org/officeDocument/2006/relationships/slide" Target="slide116.xml"/><Relationship Id="rId1" Type="http://schemas.openxmlformats.org/officeDocument/2006/relationships/slideLayout" Target="../slideLayouts/slideLayout13.xml"/><Relationship Id="rId6" Type="http://schemas.openxmlformats.org/officeDocument/2006/relationships/slide" Target="slide101.xml"/><Relationship Id="rId5" Type="http://schemas.openxmlformats.org/officeDocument/2006/relationships/slide" Target="slide102.xml"/><Relationship Id="rId4" Type="http://schemas.openxmlformats.org/officeDocument/2006/relationships/slide" Target="slide96.xml"/></Relationships>
</file>

<file path=ppt/slides/_rels/slide101.xml.rels><?xml version="1.0" encoding="UTF-8" standalone="yes"?>
<Relationships xmlns="http://schemas.openxmlformats.org/package/2006/relationships"><Relationship Id="rId3" Type="http://schemas.openxmlformats.org/officeDocument/2006/relationships/slide" Target="slide92.xml"/><Relationship Id="rId2" Type="http://schemas.openxmlformats.org/officeDocument/2006/relationships/slide" Target="slide116.xml"/><Relationship Id="rId1" Type="http://schemas.openxmlformats.org/officeDocument/2006/relationships/slideLayout" Target="../slideLayouts/slideLayout13.xml"/><Relationship Id="rId5" Type="http://schemas.openxmlformats.org/officeDocument/2006/relationships/slide" Target="slide102.xml"/><Relationship Id="rId4" Type="http://schemas.openxmlformats.org/officeDocument/2006/relationships/slide" Target="slide96.xml"/></Relationships>
</file>

<file path=ppt/slides/_rels/slide102.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slide" Target="slide118.xml"/><Relationship Id="rId1" Type="http://schemas.openxmlformats.org/officeDocument/2006/relationships/slideLayout" Target="../slideLayouts/slideLayout13.xml"/><Relationship Id="rId6" Type="http://schemas.openxmlformats.org/officeDocument/2006/relationships/slide" Target="slide103.xml"/><Relationship Id="rId5" Type="http://schemas.openxmlformats.org/officeDocument/2006/relationships/slide" Target="slide100.xml"/><Relationship Id="rId4" Type="http://schemas.openxmlformats.org/officeDocument/2006/relationships/slide" Target="slide98.xml"/></Relationships>
</file>

<file path=ppt/slides/_rels/slide103.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slide" Target="slide118.xml"/><Relationship Id="rId1" Type="http://schemas.openxmlformats.org/officeDocument/2006/relationships/slideLayout" Target="../slideLayouts/slideLayout13.xml"/><Relationship Id="rId5" Type="http://schemas.openxmlformats.org/officeDocument/2006/relationships/slide" Target="slide100.xml"/><Relationship Id="rId4" Type="http://schemas.openxmlformats.org/officeDocument/2006/relationships/slide" Target="slide98.xml"/></Relationships>
</file>

<file path=ppt/slides/_rels/slide104.xml.rels><?xml version="1.0" encoding="UTF-8" standalone="yes"?>
<Relationships xmlns="http://schemas.openxmlformats.org/package/2006/relationships"><Relationship Id="rId3" Type="http://schemas.openxmlformats.org/officeDocument/2006/relationships/slide" Target="slide112.xml"/><Relationship Id="rId2" Type="http://schemas.openxmlformats.org/officeDocument/2006/relationships/slide" Target="slide88.xml"/><Relationship Id="rId1" Type="http://schemas.openxmlformats.org/officeDocument/2006/relationships/slideLayout" Target="../slideLayouts/slideLayout13.xml"/><Relationship Id="rId5" Type="http://schemas.openxmlformats.org/officeDocument/2006/relationships/slide" Target="slide106.xml"/><Relationship Id="rId4" Type="http://schemas.openxmlformats.org/officeDocument/2006/relationships/slide" Target="slide108.xml"/></Relationships>
</file>

<file path=ppt/slides/_rels/slide105.xml.rels><?xml version="1.0" encoding="UTF-8" standalone="yes"?>
<Relationships xmlns="http://schemas.openxmlformats.org/package/2006/relationships"><Relationship Id="rId3" Type="http://schemas.openxmlformats.org/officeDocument/2006/relationships/slide" Target="slide112.xml"/><Relationship Id="rId2" Type="http://schemas.openxmlformats.org/officeDocument/2006/relationships/slide" Target="slide88.xml"/><Relationship Id="rId1" Type="http://schemas.openxmlformats.org/officeDocument/2006/relationships/slideLayout" Target="../slideLayouts/slideLayout13.xml"/><Relationship Id="rId5" Type="http://schemas.openxmlformats.org/officeDocument/2006/relationships/slide" Target="slide106.xml"/><Relationship Id="rId4" Type="http://schemas.openxmlformats.org/officeDocument/2006/relationships/slide" Target="slide108.xml"/></Relationships>
</file>

<file path=ppt/slides/_rels/slide106.xml.rels><?xml version="1.0" encoding="UTF-8" standalone="yes"?>
<Relationships xmlns="http://schemas.openxmlformats.org/package/2006/relationships"><Relationship Id="rId3" Type="http://schemas.openxmlformats.org/officeDocument/2006/relationships/slide" Target="slide114.xml"/><Relationship Id="rId2" Type="http://schemas.openxmlformats.org/officeDocument/2006/relationships/slide" Target="slide90.xml"/><Relationship Id="rId1" Type="http://schemas.openxmlformats.org/officeDocument/2006/relationships/slideLayout" Target="../slideLayouts/slideLayout13.xml"/><Relationship Id="rId6" Type="http://schemas.openxmlformats.org/officeDocument/2006/relationships/slide" Target="slide107.xml"/><Relationship Id="rId5" Type="http://schemas.openxmlformats.org/officeDocument/2006/relationships/slide" Target="slide104.xml"/><Relationship Id="rId4" Type="http://schemas.openxmlformats.org/officeDocument/2006/relationships/slide" Target="slide110.xml"/></Relationships>
</file>

<file path=ppt/slides/_rels/slide107.xml.rels><?xml version="1.0" encoding="UTF-8" standalone="yes"?>
<Relationships xmlns="http://schemas.openxmlformats.org/package/2006/relationships"><Relationship Id="rId3" Type="http://schemas.openxmlformats.org/officeDocument/2006/relationships/slide" Target="slide281.xml"/><Relationship Id="rId7" Type="http://schemas.openxmlformats.org/officeDocument/2006/relationships/slide" Target="slide104.xml"/><Relationship Id="rId2" Type="http://schemas.openxmlformats.org/officeDocument/2006/relationships/slide" Target="slide77.xml"/><Relationship Id="rId1" Type="http://schemas.openxmlformats.org/officeDocument/2006/relationships/slideLayout" Target="../slideLayouts/slideLayout13.xml"/><Relationship Id="rId6" Type="http://schemas.openxmlformats.org/officeDocument/2006/relationships/slide" Target="slide110.xml"/><Relationship Id="rId5" Type="http://schemas.openxmlformats.org/officeDocument/2006/relationships/slide" Target="slide114.xml"/><Relationship Id="rId4" Type="http://schemas.openxmlformats.org/officeDocument/2006/relationships/slide" Target="slide90.xml"/></Relationships>
</file>

<file path=ppt/slides/_rels/slide108.xml.rels><?xml version="1.0" encoding="UTF-8" standalone="yes"?>
<Relationships xmlns="http://schemas.openxmlformats.org/package/2006/relationships"><Relationship Id="rId8" Type="http://schemas.openxmlformats.org/officeDocument/2006/relationships/slide" Target="slide109.xml"/><Relationship Id="rId3" Type="http://schemas.openxmlformats.org/officeDocument/2006/relationships/slide" Target="slide281.xml"/><Relationship Id="rId7" Type="http://schemas.openxmlformats.org/officeDocument/2006/relationships/slide" Target="slide110.xml"/><Relationship Id="rId2" Type="http://schemas.openxmlformats.org/officeDocument/2006/relationships/slide" Target="slide77.xml"/><Relationship Id="rId1" Type="http://schemas.openxmlformats.org/officeDocument/2006/relationships/slideLayout" Target="../slideLayouts/slideLayout13.xml"/><Relationship Id="rId6" Type="http://schemas.openxmlformats.org/officeDocument/2006/relationships/slide" Target="slide104.xml"/><Relationship Id="rId5" Type="http://schemas.openxmlformats.org/officeDocument/2006/relationships/slide" Target="slide112.xml"/><Relationship Id="rId4" Type="http://schemas.openxmlformats.org/officeDocument/2006/relationships/slide" Target="slide92.xml"/></Relationships>
</file>

<file path=ppt/slides/_rels/slide109.xml.rels><?xml version="1.0" encoding="UTF-8" standalone="yes"?>
<Relationships xmlns="http://schemas.openxmlformats.org/package/2006/relationships"><Relationship Id="rId3" Type="http://schemas.openxmlformats.org/officeDocument/2006/relationships/slide" Target="slide281.xml"/><Relationship Id="rId7" Type="http://schemas.openxmlformats.org/officeDocument/2006/relationships/slide" Target="slide110.xml"/><Relationship Id="rId2" Type="http://schemas.openxmlformats.org/officeDocument/2006/relationships/slide" Target="slide77.xml"/><Relationship Id="rId1" Type="http://schemas.openxmlformats.org/officeDocument/2006/relationships/slideLayout" Target="../slideLayouts/slideLayout13.xml"/><Relationship Id="rId6" Type="http://schemas.openxmlformats.org/officeDocument/2006/relationships/slide" Target="slide104.xml"/><Relationship Id="rId5" Type="http://schemas.openxmlformats.org/officeDocument/2006/relationships/slide" Target="slide116.xml"/><Relationship Id="rId4" Type="http://schemas.openxmlformats.org/officeDocument/2006/relationships/slide" Target="slide9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slide" Target="slide118.xml"/><Relationship Id="rId2" Type="http://schemas.openxmlformats.org/officeDocument/2006/relationships/slide" Target="slide94.xml"/><Relationship Id="rId1" Type="http://schemas.openxmlformats.org/officeDocument/2006/relationships/slideLayout" Target="../slideLayouts/slideLayout13.xml"/><Relationship Id="rId6" Type="http://schemas.openxmlformats.org/officeDocument/2006/relationships/slide" Target="slide111.xml"/><Relationship Id="rId5" Type="http://schemas.openxmlformats.org/officeDocument/2006/relationships/slide" Target="slide108.xml"/><Relationship Id="rId4" Type="http://schemas.openxmlformats.org/officeDocument/2006/relationships/slide" Target="slide106.xml"/></Relationships>
</file>

<file path=ppt/slides/_rels/slide111.xml.rels><?xml version="1.0" encoding="UTF-8" standalone="yes"?>
<Relationships xmlns="http://schemas.openxmlformats.org/package/2006/relationships"><Relationship Id="rId3" Type="http://schemas.openxmlformats.org/officeDocument/2006/relationships/slide" Target="slide118.xml"/><Relationship Id="rId7" Type="http://schemas.openxmlformats.org/officeDocument/2006/relationships/slide" Target="slide281.xml"/><Relationship Id="rId2" Type="http://schemas.openxmlformats.org/officeDocument/2006/relationships/slide" Target="slide94.xml"/><Relationship Id="rId1" Type="http://schemas.openxmlformats.org/officeDocument/2006/relationships/slideLayout" Target="../slideLayouts/slideLayout13.xml"/><Relationship Id="rId6" Type="http://schemas.openxmlformats.org/officeDocument/2006/relationships/slide" Target="slide82.xml"/><Relationship Id="rId5" Type="http://schemas.openxmlformats.org/officeDocument/2006/relationships/slide" Target="slide108.xml"/><Relationship Id="rId4" Type="http://schemas.openxmlformats.org/officeDocument/2006/relationships/slide" Target="slide106.xml"/></Relationships>
</file>

<file path=ppt/slides/_rels/slide112.xml.rels><?xml version="1.0" encoding="UTF-8" standalone="yes"?>
<Relationships xmlns="http://schemas.openxmlformats.org/package/2006/relationships"><Relationship Id="rId3" Type="http://schemas.openxmlformats.org/officeDocument/2006/relationships/slide" Target="slide104.xml"/><Relationship Id="rId2" Type="http://schemas.openxmlformats.org/officeDocument/2006/relationships/slide" Target="slide96.xml"/><Relationship Id="rId1" Type="http://schemas.openxmlformats.org/officeDocument/2006/relationships/slideLayout" Target="../slideLayouts/slideLayout13.xml"/><Relationship Id="rId6" Type="http://schemas.openxmlformats.org/officeDocument/2006/relationships/slide" Target="slide113.xml"/><Relationship Id="rId5" Type="http://schemas.openxmlformats.org/officeDocument/2006/relationships/slide" Target="slide114.xml"/><Relationship Id="rId4" Type="http://schemas.openxmlformats.org/officeDocument/2006/relationships/slide" Target="slide116.xml"/></Relationships>
</file>

<file path=ppt/slides/_rels/slide113.xml.rels><?xml version="1.0" encoding="UTF-8" standalone="yes"?>
<Relationships xmlns="http://schemas.openxmlformats.org/package/2006/relationships"><Relationship Id="rId3" Type="http://schemas.openxmlformats.org/officeDocument/2006/relationships/slide" Target="slide104.xml"/><Relationship Id="rId2" Type="http://schemas.openxmlformats.org/officeDocument/2006/relationships/slide" Target="slide96.xml"/><Relationship Id="rId1" Type="http://schemas.openxmlformats.org/officeDocument/2006/relationships/slideLayout" Target="../slideLayouts/slideLayout13.xml"/><Relationship Id="rId5" Type="http://schemas.openxmlformats.org/officeDocument/2006/relationships/slide" Target="slide114.xml"/><Relationship Id="rId4" Type="http://schemas.openxmlformats.org/officeDocument/2006/relationships/slide" Target="slide116.xml"/></Relationships>
</file>

<file path=ppt/slides/_rels/slide114.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slide" Target="slide98.xml"/><Relationship Id="rId1" Type="http://schemas.openxmlformats.org/officeDocument/2006/relationships/slideLayout" Target="../slideLayouts/slideLayout13.xml"/><Relationship Id="rId6" Type="http://schemas.openxmlformats.org/officeDocument/2006/relationships/slide" Target="slide115.xml"/><Relationship Id="rId5" Type="http://schemas.openxmlformats.org/officeDocument/2006/relationships/slide" Target="slide112.xml"/><Relationship Id="rId4" Type="http://schemas.openxmlformats.org/officeDocument/2006/relationships/slide" Target="slide118.xml"/></Relationships>
</file>

<file path=ppt/slides/_rels/slide115.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slide" Target="slide98.xml"/><Relationship Id="rId1" Type="http://schemas.openxmlformats.org/officeDocument/2006/relationships/slideLayout" Target="../slideLayouts/slideLayout13.xml"/><Relationship Id="rId5" Type="http://schemas.openxmlformats.org/officeDocument/2006/relationships/slide" Target="slide112.xml"/><Relationship Id="rId4" Type="http://schemas.openxmlformats.org/officeDocument/2006/relationships/slide" Target="slide118.xml"/></Relationships>
</file>

<file path=ppt/slides/_rels/slide116.xml.rels><?xml version="1.0" encoding="UTF-8" standalone="yes"?>
<Relationships xmlns="http://schemas.openxmlformats.org/package/2006/relationships"><Relationship Id="rId3" Type="http://schemas.openxmlformats.org/officeDocument/2006/relationships/slide" Target="slide108.xml"/><Relationship Id="rId2" Type="http://schemas.openxmlformats.org/officeDocument/2006/relationships/slide" Target="slide100.xml"/><Relationship Id="rId1" Type="http://schemas.openxmlformats.org/officeDocument/2006/relationships/slideLayout" Target="../slideLayouts/slideLayout13.xml"/><Relationship Id="rId6" Type="http://schemas.openxmlformats.org/officeDocument/2006/relationships/slide" Target="slide117.xml"/><Relationship Id="rId5" Type="http://schemas.openxmlformats.org/officeDocument/2006/relationships/slide" Target="slide118.xml"/><Relationship Id="rId4" Type="http://schemas.openxmlformats.org/officeDocument/2006/relationships/slide" Target="slide112.xml"/></Relationships>
</file>

<file path=ppt/slides/_rels/slide117.xml.rels><?xml version="1.0" encoding="UTF-8" standalone="yes"?>
<Relationships xmlns="http://schemas.openxmlformats.org/package/2006/relationships"><Relationship Id="rId3" Type="http://schemas.openxmlformats.org/officeDocument/2006/relationships/slide" Target="slide108.xml"/><Relationship Id="rId2" Type="http://schemas.openxmlformats.org/officeDocument/2006/relationships/slide" Target="slide100.xml"/><Relationship Id="rId1" Type="http://schemas.openxmlformats.org/officeDocument/2006/relationships/slideLayout" Target="../slideLayouts/slideLayout13.xml"/><Relationship Id="rId5" Type="http://schemas.openxmlformats.org/officeDocument/2006/relationships/slide" Target="slide118.xml"/><Relationship Id="rId4" Type="http://schemas.openxmlformats.org/officeDocument/2006/relationships/slide" Target="slide112.xml"/></Relationships>
</file>

<file path=ppt/slides/_rels/slide118.xml.rels><?xml version="1.0" encoding="UTF-8" standalone="yes"?>
<Relationships xmlns="http://schemas.openxmlformats.org/package/2006/relationships"><Relationship Id="rId3" Type="http://schemas.openxmlformats.org/officeDocument/2006/relationships/slide" Target="slide110.xml"/><Relationship Id="rId2" Type="http://schemas.openxmlformats.org/officeDocument/2006/relationships/slide" Target="slide102.xml"/><Relationship Id="rId1" Type="http://schemas.openxmlformats.org/officeDocument/2006/relationships/slideLayout" Target="../slideLayouts/slideLayout13.xml"/><Relationship Id="rId6" Type="http://schemas.openxmlformats.org/officeDocument/2006/relationships/slide" Target="slide119.xml"/><Relationship Id="rId5" Type="http://schemas.openxmlformats.org/officeDocument/2006/relationships/slide" Target="slide116.xml"/><Relationship Id="rId4" Type="http://schemas.openxmlformats.org/officeDocument/2006/relationships/slide" Target="slide114.xml"/></Relationships>
</file>

<file path=ppt/slides/_rels/slide119.xml.rels><?xml version="1.0" encoding="UTF-8" standalone="yes"?>
<Relationships xmlns="http://schemas.openxmlformats.org/package/2006/relationships"><Relationship Id="rId3" Type="http://schemas.openxmlformats.org/officeDocument/2006/relationships/slide" Target="slide110.xml"/><Relationship Id="rId2" Type="http://schemas.openxmlformats.org/officeDocument/2006/relationships/slide" Target="slide102.xml"/><Relationship Id="rId1" Type="http://schemas.openxmlformats.org/officeDocument/2006/relationships/slideLayout" Target="../slideLayouts/slideLayout13.xml"/><Relationship Id="rId5" Type="http://schemas.openxmlformats.org/officeDocument/2006/relationships/slide" Target="slide116.xml"/><Relationship Id="rId4" Type="http://schemas.openxmlformats.org/officeDocument/2006/relationships/slide" Target="slide114.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slide" Target="slide121.xml"/><Relationship Id="rId7" Type="http://schemas.openxmlformats.org/officeDocument/2006/relationships/slide" Target="slide125.xml"/><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slide" Target="slide124.xml"/><Relationship Id="rId5" Type="http://schemas.openxmlformats.org/officeDocument/2006/relationships/slide" Target="slide123.xml"/><Relationship Id="rId4" Type="http://schemas.openxmlformats.org/officeDocument/2006/relationships/slide" Target="slide122.xml"/></Relationships>
</file>

<file path=ppt/slides/_rels/slide121.xml.rels><?xml version="1.0" encoding="UTF-8" standalone="yes"?>
<Relationships xmlns="http://schemas.openxmlformats.org/package/2006/relationships"><Relationship Id="rId8" Type="http://schemas.openxmlformats.org/officeDocument/2006/relationships/slide" Target="slide158.xml"/><Relationship Id="rId3" Type="http://schemas.openxmlformats.org/officeDocument/2006/relationships/slide" Target="slide120.xml"/><Relationship Id="rId7" Type="http://schemas.openxmlformats.org/officeDocument/2006/relationships/slide" Target="slide125.xm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slide" Target="slide124.xml"/><Relationship Id="rId5" Type="http://schemas.openxmlformats.org/officeDocument/2006/relationships/slide" Target="slide123.xml"/><Relationship Id="rId4" Type="http://schemas.openxmlformats.org/officeDocument/2006/relationships/slide" Target="slide122.xml"/></Relationships>
</file>

<file path=ppt/slides/_rels/slide122.xml.rels><?xml version="1.0" encoding="UTF-8" standalone="yes"?>
<Relationships xmlns="http://schemas.openxmlformats.org/package/2006/relationships"><Relationship Id="rId8" Type="http://schemas.openxmlformats.org/officeDocument/2006/relationships/slide" Target="slide135.xml"/><Relationship Id="rId3" Type="http://schemas.openxmlformats.org/officeDocument/2006/relationships/slide" Target="slide121.xml"/><Relationship Id="rId7" Type="http://schemas.openxmlformats.org/officeDocument/2006/relationships/slide" Target="slide125.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slide" Target="slide124.xml"/><Relationship Id="rId5" Type="http://schemas.openxmlformats.org/officeDocument/2006/relationships/slide" Target="slide123.xml"/><Relationship Id="rId4" Type="http://schemas.openxmlformats.org/officeDocument/2006/relationships/slide" Target="slide120.xml"/><Relationship Id="rId9" Type="http://schemas.openxmlformats.org/officeDocument/2006/relationships/slide" Target="slide157.xml"/></Relationships>
</file>

<file path=ppt/slides/_rels/slide123.xml.rels><?xml version="1.0" encoding="UTF-8" standalone="yes"?>
<Relationships xmlns="http://schemas.openxmlformats.org/package/2006/relationships"><Relationship Id="rId8" Type="http://schemas.openxmlformats.org/officeDocument/2006/relationships/slide" Target="slide130.xml"/><Relationship Id="rId3" Type="http://schemas.openxmlformats.org/officeDocument/2006/relationships/slide" Target="slide121.xml"/><Relationship Id="rId7" Type="http://schemas.openxmlformats.org/officeDocument/2006/relationships/slide" Target="slide125.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slide" Target="slide124.xml"/><Relationship Id="rId5" Type="http://schemas.openxmlformats.org/officeDocument/2006/relationships/slide" Target="slide120.xml"/><Relationship Id="rId4" Type="http://schemas.openxmlformats.org/officeDocument/2006/relationships/slide" Target="slide122.xml"/><Relationship Id="rId9" Type="http://schemas.openxmlformats.org/officeDocument/2006/relationships/slide" Target="slide134.xml"/></Relationships>
</file>

<file path=ppt/slides/_rels/slide124.xml.rels><?xml version="1.0" encoding="UTF-8" standalone="yes"?>
<Relationships xmlns="http://schemas.openxmlformats.org/package/2006/relationships"><Relationship Id="rId8" Type="http://schemas.openxmlformats.org/officeDocument/2006/relationships/slide" Target="slide129.xml"/><Relationship Id="rId3" Type="http://schemas.openxmlformats.org/officeDocument/2006/relationships/slide" Target="slide121.xml"/><Relationship Id="rId7" Type="http://schemas.openxmlformats.org/officeDocument/2006/relationships/slide" Target="slide125.xml"/><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slide" Target="slide120.xml"/><Relationship Id="rId5" Type="http://schemas.openxmlformats.org/officeDocument/2006/relationships/slide" Target="slide123.xml"/><Relationship Id="rId4" Type="http://schemas.openxmlformats.org/officeDocument/2006/relationships/slide" Target="slide122.xml"/></Relationships>
</file>

<file path=ppt/slides/_rels/slide125.xml.rels><?xml version="1.0" encoding="UTF-8" standalone="yes"?>
<Relationships xmlns="http://schemas.openxmlformats.org/package/2006/relationships"><Relationship Id="rId8" Type="http://schemas.openxmlformats.org/officeDocument/2006/relationships/tags" Target="../tags/tag53.xml"/><Relationship Id="rId13" Type="http://schemas.openxmlformats.org/officeDocument/2006/relationships/tags" Target="../tags/tag58.xml"/><Relationship Id="rId18" Type="http://schemas.openxmlformats.org/officeDocument/2006/relationships/tags" Target="../tags/tag63.xml"/><Relationship Id="rId26" Type="http://schemas.openxmlformats.org/officeDocument/2006/relationships/slide" Target="slide124.xml"/><Relationship Id="rId3" Type="http://schemas.openxmlformats.org/officeDocument/2006/relationships/tags" Target="../tags/tag48.xml"/><Relationship Id="rId21" Type="http://schemas.openxmlformats.org/officeDocument/2006/relationships/slideLayout" Target="../slideLayouts/slideLayout10.xml"/><Relationship Id="rId7" Type="http://schemas.openxmlformats.org/officeDocument/2006/relationships/tags" Target="../tags/tag52.xml"/><Relationship Id="rId12" Type="http://schemas.openxmlformats.org/officeDocument/2006/relationships/tags" Target="../tags/tag57.xml"/><Relationship Id="rId17" Type="http://schemas.openxmlformats.org/officeDocument/2006/relationships/tags" Target="../tags/tag62.xml"/><Relationship Id="rId25" Type="http://schemas.openxmlformats.org/officeDocument/2006/relationships/slide" Target="slide123.xml"/><Relationship Id="rId2" Type="http://schemas.openxmlformats.org/officeDocument/2006/relationships/tags" Target="../tags/tag47.xml"/><Relationship Id="rId16" Type="http://schemas.openxmlformats.org/officeDocument/2006/relationships/tags" Target="../tags/tag61.xml"/><Relationship Id="rId20" Type="http://schemas.openxmlformats.org/officeDocument/2006/relationships/tags" Target="../tags/tag65.xml"/><Relationship Id="rId1" Type="http://schemas.openxmlformats.org/officeDocument/2006/relationships/tags" Target="../tags/tag46.xml"/><Relationship Id="rId6" Type="http://schemas.openxmlformats.org/officeDocument/2006/relationships/tags" Target="../tags/tag51.xml"/><Relationship Id="rId11" Type="http://schemas.openxmlformats.org/officeDocument/2006/relationships/tags" Target="../tags/tag56.xml"/><Relationship Id="rId24" Type="http://schemas.openxmlformats.org/officeDocument/2006/relationships/slide" Target="slide122.xml"/><Relationship Id="rId5" Type="http://schemas.openxmlformats.org/officeDocument/2006/relationships/tags" Target="../tags/tag50.xml"/><Relationship Id="rId15" Type="http://schemas.openxmlformats.org/officeDocument/2006/relationships/tags" Target="../tags/tag60.xml"/><Relationship Id="rId23" Type="http://schemas.openxmlformats.org/officeDocument/2006/relationships/slide" Target="slide121.xml"/><Relationship Id="rId10" Type="http://schemas.openxmlformats.org/officeDocument/2006/relationships/tags" Target="../tags/tag55.xml"/><Relationship Id="rId19" Type="http://schemas.openxmlformats.org/officeDocument/2006/relationships/tags" Target="../tags/tag64.xml"/><Relationship Id="rId4" Type="http://schemas.openxmlformats.org/officeDocument/2006/relationships/tags" Target="../tags/tag49.xml"/><Relationship Id="rId9" Type="http://schemas.openxmlformats.org/officeDocument/2006/relationships/tags" Target="../tags/tag54.xml"/><Relationship Id="rId14" Type="http://schemas.openxmlformats.org/officeDocument/2006/relationships/tags" Target="../tags/tag59.xml"/><Relationship Id="rId22" Type="http://schemas.openxmlformats.org/officeDocument/2006/relationships/notesSlide" Target="../notesSlides/notesSlide21.xml"/></Relationships>
</file>

<file path=ppt/slides/_rels/slide126.xml.rels><?xml version="1.0" encoding="UTF-8" standalone="yes"?>
<Relationships xmlns="http://schemas.openxmlformats.org/package/2006/relationships"><Relationship Id="rId3" Type="http://schemas.openxmlformats.org/officeDocument/2006/relationships/slide" Target="slide127.xml"/><Relationship Id="rId7" Type="http://schemas.openxmlformats.org/officeDocument/2006/relationships/slide" Target="slide131.xml"/><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slide" Target="slide129.xml"/><Relationship Id="rId5" Type="http://schemas.openxmlformats.org/officeDocument/2006/relationships/slide" Target="slide130.xml"/><Relationship Id="rId4" Type="http://schemas.openxmlformats.org/officeDocument/2006/relationships/slide" Target="slide128.xml"/></Relationships>
</file>

<file path=ppt/slides/_rels/slide127.xml.rels><?xml version="1.0" encoding="UTF-8" standalone="yes"?>
<Relationships xmlns="http://schemas.openxmlformats.org/package/2006/relationships"><Relationship Id="rId8" Type="http://schemas.openxmlformats.org/officeDocument/2006/relationships/slide" Target="slide164.xml"/><Relationship Id="rId3" Type="http://schemas.openxmlformats.org/officeDocument/2006/relationships/slide" Target="slide131.xml"/><Relationship Id="rId7" Type="http://schemas.openxmlformats.org/officeDocument/2006/relationships/slide" Target="slide129.xml"/><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slide" Target="slide130.xml"/><Relationship Id="rId5" Type="http://schemas.openxmlformats.org/officeDocument/2006/relationships/slide" Target="slide128.xml"/><Relationship Id="rId4" Type="http://schemas.openxmlformats.org/officeDocument/2006/relationships/slide" Target="slide126.xml"/></Relationships>
</file>

<file path=ppt/slides/_rels/slide128.xml.rels><?xml version="1.0" encoding="UTF-8" standalone="yes"?>
<Relationships xmlns="http://schemas.openxmlformats.org/package/2006/relationships"><Relationship Id="rId8" Type="http://schemas.openxmlformats.org/officeDocument/2006/relationships/slide" Target="slide147.xml"/><Relationship Id="rId3" Type="http://schemas.openxmlformats.org/officeDocument/2006/relationships/slide" Target="slide131.xml"/><Relationship Id="rId7" Type="http://schemas.openxmlformats.org/officeDocument/2006/relationships/slide" Target="slide129.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slide" Target="slide130.xml"/><Relationship Id="rId5" Type="http://schemas.openxmlformats.org/officeDocument/2006/relationships/slide" Target="slide126.xml"/><Relationship Id="rId4" Type="http://schemas.openxmlformats.org/officeDocument/2006/relationships/slide" Target="slide127.xml"/><Relationship Id="rId9" Type="http://schemas.openxmlformats.org/officeDocument/2006/relationships/slide" Target="slide163.xml"/></Relationships>
</file>

<file path=ppt/slides/_rels/slide129.xml.rels><?xml version="1.0" encoding="UTF-8" standalone="yes"?>
<Relationships xmlns="http://schemas.openxmlformats.org/package/2006/relationships"><Relationship Id="rId8" Type="http://schemas.openxmlformats.org/officeDocument/2006/relationships/slide" Target="slide124.xml"/><Relationship Id="rId3" Type="http://schemas.openxmlformats.org/officeDocument/2006/relationships/slide" Target="slide131.xml"/><Relationship Id="rId7" Type="http://schemas.openxmlformats.org/officeDocument/2006/relationships/slide" Target="slide126.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slide" Target="slide130.xml"/><Relationship Id="rId5" Type="http://schemas.openxmlformats.org/officeDocument/2006/relationships/slide" Target="slide128.xml"/><Relationship Id="rId4" Type="http://schemas.openxmlformats.org/officeDocument/2006/relationships/slide" Target="slide127.xml"/><Relationship Id="rId9" Type="http://schemas.openxmlformats.org/officeDocument/2006/relationships/slide" Target="slide146.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8" Type="http://schemas.openxmlformats.org/officeDocument/2006/relationships/slide" Target="slide123.xml"/><Relationship Id="rId3" Type="http://schemas.openxmlformats.org/officeDocument/2006/relationships/slide" Target="slide131.xml"/><Relationship Id="rId7" Type="http://schemas.openxmlformats.org/officeDocument/2006/relationships/slide" Target="slide129.xml"/><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slide" Target="slide126.xml"/><Relationship Id="rId5" Type="http://schemas.openxmlformats.org/officeDocument/2006/relationships/slide" Target="slide128.xml"/><Relationship Id="rId4" Type="http://schemas.openxmlformats.org/officeDocument/2006/relationships/slide" Target="slide127.xml"/></Relationships>
</file>

<file path=ppt/slides/_rels/slide131.xml.rels><?xml version="1.0" encoding="UTF-8" standalone="yes"?>
<Relationships xmlns="http://schemas.openxmlformats.org/package/2006/relationships"><Relationship Id="rId8" Type="http://schemas.openxmlformats.org/officeDocument/2006/relationships/tags" Target="../tags/tag73.xml"/><Relationship Id="rId13" Type="http://schemas.openxmlformats.org/officeDocument/2006/relationships/image" Target="../media/image66.png"/><Relationship Id="rId3" Type="http://schemas.openxmlformats.org/officeDocument/2006/relationships/tags" Target="../tags/tag68.xml"/><Relationship Id="rId7" Type="http://schemas.openxmlformats.org/officeDocument/2006/relationships/tags" Target="../tags/tag72.xml"/><Relationship Id="rId12" Type="http://schemas.openxmlformats.org/officeDocument/2006/relationships/notesSlide" Target="../notesSlides/notesSlide27.xml"/><Relationship Id="rId17" Type="http://schemas.openxmlformats.org/officeDocument/2006/relationships/slide" Target="slide129.xml"/><Relationship Id="rId2" Type="http://schemas.openxmlformats.org/officeDocument/2006/relationships/tags" Target="../tags/tag67.xml"/><Relationship Id="rId16" Type="http://schemas.openxmlformats.org/officeDocument/2006/relationships/slide" Target="slide130.xml"/><Relationship Id="rId1" Type="http://schemas.openxmlformats.org/officeDocument/2006/relationships/tags" Target="../tags/tag66.xml"/><Relationship Id="rId6" Type="http://schemas.openxmlformats.org/officeDocument/2006/relationships/tags" Target="../tags/tag71.xml"/><Relationship Id="rId11" Type="http://schemas.openxmlformats.org/officeDocument/2006/relationships/slideLayout" Target="../slideLayouts/slideLayout11.xml"/><Relationship Id="rId5" Type="http://schemas.openxmlformats.org/officeDocument/2006/relationships/tags" Target="../tags/tag70.xml"/><Relationship Id="rId15" Type="http://schemas.openxmlformats.org/officeDocument/2006/relationships/slide" Target="slide128.xml"/><Relationship Id="rId10" Type="http://schemas.openxmlformats.org/officeDocument/2006/relationships/tags" Target="../tags/tag75.xml"/><Relationship Id="rId4" Type="http://schemas.openxmlformats.org/officeDocument/2006/relationships/tags" Target="../tags/tag69.xml"/><Relationship Id="rId9" Type="http://schemas.openxmlformats.org/officeDocument/2006/relationships/tags" Target="../tags/tag74.xml"/><Relationship Id="rId14" Type="http://schemas.openxmlformats.org/officeDocument/2006/relationships/slide" Target="slide127.xml"/></Relationships>
</file>

<file path=ppt/slides/_rels/slide132.xml.rels><?xml version="1.0" encoding="UTF-8" standalone="yes"?>
<Relationships xmlns="http://schemas.openxmlformats.org/package/2006/relationships"><Relationship Id="rId3" Type="http://schemas.openxmlformats.org/officeDocument/2006/relationships/slide" Target="slide133.xml"/><Relationship Id="rId7" Type="http://schemas.openxmlformats.org/officeDocument/2006/relationships/slide" Target="slide137.xml"/><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slide" Target="slide136.xml"/><Relationship Id="rId5" Type="http://schemas.openxmlformats.org/officeDocument/2006/relationships/slide" Target="slide134.xml"/><Relationship Id="rId4" Type="http://schemas.openxmlformats.org/officeDocument/2006/relationships/slide" Target="slide135.xml"/></Relationships>
</file>

<file path=ppt/slides/_rels/slide133.xml.rels><?xml version="1.0" encoding="UTF-8" standalone="yes"?>
<Relationships xmlns="http://schemas.openxmlformats.org/package/2006/relationships"><Relationship Id="rId8" Type="http://schemas.openxmlformats.org/officeDocument/2006/relationships/slide" Target="slide194.xml"/><Relationship Id="rId3" Type="http://schemas.openxmlformats.org/officeDocument/2006/relationships/slide" Target="slide132.xml"/><Relationship Id="rId7" Type="http://schemas.openxmlformats.org/officeDocument/2006/relationships/slide" Target="slide137.xml"/><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slide" Target="slide136.xml"/><Relationship Id="rId5" Type="http://schemas.openxmlformats.org/officeDocument/2006/relationships/slide" Target="slide134.xml"/><Relationship Id="rId4" Type="http://schemas.openxmlformats.org/officeDocument/2006/relationships/slide" Target="slide135.xml"/></Relationships>
</file>

<file path=ppt/slides/_rels/slide134.xml.rels><?xml version="1.0" encoding="UTF-8" standalone="yes"?>
<Relationships xmlns="http://schemas.openxmlformats.org/package/2006/relationships"><Relationship Id="rId8" Type="http://schemas.openxmlformats.org/officeDocument/2006/relationships/slide" Target="slide123.xml"/><Relationship Id="rId3" Type="http://schemas.openxmlformats.org/officeDocument/2006/relationships/slide" Target="slide133.xml"/><Relationship Id="rId7" Type="http://schemas.openxmlformats.org/officeDocument/2006/relationships/slide" Target="slide137.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slide" Target="slide136.xml"/><Relationship Id="rId5" Type="http://schemas.openxmlformats.org/officeDocument/2006/relationships/slide" Target="slide132.xml"/><Relationship Id="rId4" Type="http://schemas.openxmlformats.org/officeDocument/2006/relationships/slide" Target="slide135.xml"/><Relationship Id="rId9" Type="http://schemas.openxmlformats.org/officeDocument/2006/relationships/slide" Target="slide193.xml"/></Relationships>
</file>

<file path=ppt/slides/_rels/slide135.xml.rels><?xml version="1.0" encoding="UTF-8" standalone="yes"?>
<Relationships xmlns="http://schemas.openxmlformats.org/package/2006/relationships"><Relationship Id="rId8" Type="http://schemas.openxmlformats.org/officeDocument/2006/relationships/slide" Target="slide142.xml"/><Relationship Id="rId3" Type="http://schemas.openxmlformats.org/officeDocument/2006/relationships/slide" Target="slide133.xml"/><Relationship Id="rId7" Type="http://schemas.openxmlformats.org/officeDocument/2006/relationships/slide" Target="slide137.xm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slide" Target="slide136.xml"/><Relationship Id="rId5" Type="http://schemas.openxmlformats.org/officeDocument/2006/relationships/slide" Target="slide134.xml"/><Relationship Id="rId4" Type="http://schemas.openxmlformats.org/officeDocument/2006/relationships/slide" Target="slide132.xml"/><Relationship Id="rId9" Type="http://schemas.openxmlformats.org/officeDocument/2006/relationships/slide" Target="slide122.xml"/></Relationships>
</file>

<file path=ppt/slides/_rels/slide136.xml.rels><?xml version="1.0" encoding="UTF-8" standalone="yes"?>
<Relationships xmlns="http://schemas.openxmlformats.org/package/2006/relationships"><Relationship Id="rId8" Type="http://schemas.openxmlformats.org/officeDocument/2006/relationships/slide" Target="slide141.xml"/><Relationship Id="rId3" Type="http://schemas.openxmlformats.org/officeDocument/2006/relationships/slide" Target="slide133.xml"/><Relationship Id="rId7" Type="http://schemas.openxmlformats.org/officeDocument/2006/relationships/slide" Target="slide137.xml"/><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slide" Target="slide132.xml"/><Relationship Id="rId5" Type="http://schemas.openxmlformats.org/officeDocument/2006/relationships/slide" Target="slide134.xml"/><Relationship Id="rId4" Type="http://schemas.openxmlformats.org/officeDocument/2006/relationships/slide" Target="slide135.xml"/></Relationships>
</file>

<file path=ppt/slides/_rels/slide137.xml.rels><?xml version="1.0" encoding="UTF-8" standalone="yes"?>
<Relationships xmlns="http://schemas.openxmlformats.org/package/2006/relationships"><Relationship Id="rId8" Type="http://schemas.openxmlformats.org/officeDocument/2006/relationships/tags" Target="../tags/tag83.xml"/><Relationship Id="rId13" Type="http://schemas.openxmlformats.org/officeDocument/2006/relationships/tags" Target="../tags/tag88.xml"/><Relationship Id="rId18" Type="http://schemas.openxmlformats.org/officeDocument/2006/relationships/tags" Target="../tags/tag93.xml"/><Relationship Id="rId26" Type="http://schemas.openxmlformats.org/officeDocument/2006/relationships/slide" Target="slide134.xml"/><Relationship Id="rId3" Type="http://schemas.openxmlformats.org/officeDocument/2006/relationships/tags" Target="../tags/tag78.xml"/><Relationship Id="rId21" Type="http://schemas.openxmlformats.org/officeDocument/2006/relationships/slideLayout" Target="../slideLayouts/slideLayout11.xml"/><Relationship Id="rId7" Type="http://schemas.openxmlformats.org/officeDocument/2006/relationships/tags" Target="../tags/tag82.xml"/><Relationship Id="rId12" Type="http://schemas.openxmlformats.org/officeDocument/2006/relationships/tags" Target="../tags/tag87.xml"/><Relationship Id="rId17" Type="http://schemas.openxmlformats.org/officeDocument/2006/relationships/tags" Target="../tags/tag92.xml"/><Relationship Id="rId25" Type="http://schemas.openxmlformats.org/officeDocument/2006/relationships/slide" Target="slide135.xml"/><Relationship Id="rId2" Type="http://schemas.openxmlformats.org/officeDocument/2006/relationships/tags" Target="../tags/tag77.xml"/><Relationship Id="rId16" Type="http://schemas.openxmlformats.org/officeDocument/2006/relationships/tags" Target="../tags/tag91.xml"/><Relationship Id="rId20" Type="http://schemas.openxmlformats.org/officeDocument/2006/relationships/tags" Target="../tags/tag95.xml"/><Relationship Id="rId1" Type="http://schemas.openxmlformats.org/officeDocument/2006/relationships/tags" Target="../tags/tag76.xml"/><Relationship Id="rId6" Type="http://schemas.openxmlformats.org/officeDocument/2006/relationships/tags" Target="../tags/tag81.xml"/><Relationship Id="rId11" Type="http://schemas.openxmlformats.org/officeDocument/2006/relationships/tags" Target="../tags/tag86.xml"/><Relationship Id="rId24" Type="http://schemas.openxmlformats.org/officeDocument/2006/relationships/slide" Target="slide133.xml"/><Relationship Id="rId5" Type="http://schemas.openxmlformats.org/officeDocument/2006/relationships/tags" Target="../tags/tag80.xml"/><Relationship Id="rId15" Type="http://schemas.openxmlformats.org/officeDocument/2006/relationships/tags" Target="../tags/tag90.xml"/><Relationship Id="rId23" Type="http://schemas.openxmlformats.org/officeDocument/2006/relationships/image" Target="../media/image66.png"/><Relationship Id="rId10" Type="http://schemas.openxmlformats.org/officeDocument/2006/relationships/tags" Target="../tags/tag85.xml"/><Relationship Id="rId19" Type="http://schemas.openxmlformats.org/officeDocument/2006/relationships/tags" Target="../tags/tag94.xml"/><Relationship Id="rId4" Type="http://schemas.openxmlformats.org/officeDocument/2006/relationships/tags" Target="../tags/tag79.xml"/><Relationship Id="rId9" Type="http://schemas.openxmlformats.org/officeDocument/2006/relationships/tags" Target="../tags/tag84.xml"/><Relationship Id="rId14" Type="http://schemas.openxmlformats.org/officeDocument/2006/relationships/tags" Target="../tags/tag89.xml"/><Relationship Id="rId22" Type="http://schemas.openxmlformats.org/officeDocument/2006/relationships/notesSlide" Target="../notesSlides/notesSlide33.xml"/><Relationship Id="rId27" Type="http://schemas.openxmlformats.org/officeDocument/2006/relationships/slide" Target="slide136.xml"/></Relationships>
</file>

<file path=ppt/slides/_rels/slide138.xml.rels><?xml version="1.0" encoding="UTF-8" standalone="yes"?>
<Relationships xmlns="http://schemas.openxmlformats.org/package/2006/relationships"><Relationship Id="rId3" Type="http://schemas.openxmlformats.org/officeDocument/2006/relationships/slide" Target="slide139.xml"/><Relationship Id="rId7" Type="http://schemas.openxmlformats.org/officeDocument/2006/relationships/slide" Target="slide143.xml"/><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slide" Target="slide142.xml"/><Relationship Id="rId5" Type="http://schemas.openxmlformats.org/officeDocument/2006/relationships/slide" Target="slide140.xml"/><Relationship Id="rId4" Type="http://schemas.openxmlformats.org/officeDocument/2006/relationships/slide" Target="slide141.xml"/></Relationships>
</file>

<file path=ppt/slides/_rels/slide139.xml.rels><?xml version="1.0" encoding="UTF-8" standalone="yes"?>
<Relationships xmlns="http://schemas.openxmlformats.org/package/2006/relationships"><Relationship Id="rId8" Type="http://schemas.openxmlformats.org/officeDocument/2006/relationships/slide" Target="slide200.xml"/><Relationship Id="rId3" Type="http://schemas.openxmlformats.org/officeDocument/2006/relationships/slide" Target="slide138.xml"/><Relationship Id="rId7" Type="http://schemas.openxmlformats.org/officeDocument/2006/relationships/slide" Target="slide143.xml"/><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slide" Target="slide142.xml"/><Relationship Id="rId5" Type="http://schemas.openxmlformats.org/officeDocument/2006/relationships/slide" Target="slide140.xml"/><Relationship Id="rId4" Type="http://schemas.openxmlformats.org/officeDocument/2006/relationships/slide" Target="slide141.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8" Type="http://schemas.openxmlformats.org/officeDocument/2006/relationships/slide" Target="slide153.xml"/><Relationship Id="rId3" Type="http://schemas.openxmlformats.org/officeDocument/2006/relationships/slide" Target="slide133.xml"/><Relationship Id="rId7" Type="http://schemas.openxmlformats.org/officeDocument/2006/relationships/slide" Target="slide143.xm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slide" Target="slide142.xml"/><Relationship Id="rId5" Type="http://schemas.openxmlformats.org/officeDocument/2006/relationships/slide" Target="slide138.xml"/><Relationship Id="rId4" Type="http://schemas.openxmlformats.org/officeDocument/2006/relationships/slide" Target="slide141.xml"/><Relationship Id="rId9" Type="http://schemas.openxmlformats.org/officeDocument/2006/relationships/slide" Target="slide199.xml"/></Relationships>
</file>

<file path=ppt/slides/_rels/slide141.xml.rels><?xml version="1.0" encoding="UTF-8" standalone="yes"?>
<Relationships xmlns="http://schemas.openxmlformats.org/package/2006/relationships"><Relationship Id="rId8" Type="http://schemas.openxmlformats.org/officeDocument/2006/relationships/slide" Target="slide136.xml"/><Relationship Id="rId3" Type="http://schemas.openxmlformats.org/officeDocument/2006/relationships/slide" Target="slide139.xml"/><Relationship Id="rId7" Type="http://schemas.openxmlformats.org/officeDocument/2006/relationships/slide" Target="slide143.xm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slide" Target="slide142.xml"/><Relationship Id="rId5" Type="http://schemas.openxmlformats.org/officeDocument/2006/relationships/slide" Target="slide140.xml"/><Relationship Id="rId4" Type="http://schemas.openxmlformats.org/officeDocument/2006/relationships/slide" Target="slide138.xml"/><Relationship Id="rId9" Type="http://schemas.openxmlformats.org/officeDocument/2006/relationships/slide" Target="slide152.xml"/></Relationships>
</file>

<file path=ppt/slides/_rels/slide142.xml.rels><?xml version="1.0" encoding="UTF-8" standalone="yes"?>
<Relationships xmlns="http://schemas.openxmlformats.org/package/2006/relationships"><Relationship Id="rId8" Type="http://schemas.openxmlformats.org/officeDocument/2006/relationships/slide" Target="slide135.xml"/><Relationship Id="rId3" Type="http://schemas.openxmlformats.org/officeDocument/2006/relationships/slide" Target="slide139.xml"/><Relationship Id="rId7" Type="http://schemas.openxmlformats.org/officeDocument/2006/relationships/slide" Target="slide143.xml"/><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slide" Target="slide138.xml"/><Relationship Id="rId5" Type="http://schemas.openxmlformats.org/officeDocument/2006/relationships/slide" Target="slide140.xml"/><Relationship Id="rId4" Type="http://schemas.openxmlformats.org/officeDocument/2006/relationships/slide" Target="slide141.xml"/></Relationships>
</file>

<file path=ppt/slides/_rels/slide143.xml.rels><?xml version="1.0" encoding="UTF-8" standalone="yes"?>
<Relationships xmlns="http://schemas.openxmlformats.org/package/2006/relationships"><Relationship Id="rId8" Type="http://schemas.openxmlformats.org/officeDocument/2006/relationships/tags" Target="../tags/tag103.xml"/><Relationship Id="rId13" Type="http://schemas.openxmlformats.org/officeDocument/2006/relationships/tags" Target="../tags/tag108.xml"/><Relationship Id="rId18" Type="http://schemas.openxmlformats.org/officeDocument/2006/relationships/tags" Target="../tags/tag113.xml"/><Relationship Id="rId26" Type="http://schemas.openxmlformats.org/officeDocument/2006/relationships/slide" Target="slide134.xml"/><Relationship Id="rId3" Type="http://schemas.openxmlformats.org/officeDocument/2006/relationships/tags" Target="../tags/tag98.xml"/><Relationship Id="rId21" Type="http://schemas.openxmlformats.org/officeDocument/2006/relationships/slideLayout" Target="../slideLayouts/slideLayout11.xml"/><Relationship Id="rId7" Type="http://schemas.openxmlformats.org/officeDocument/2006/relationships/tags" Target="../tags/tag102.xml"/><Relationship Id="rId12" Type="http://schemas.openxmlformats.org/officeDocument/2006/relationships/tags" Target="../tags/tag107.xml"/><Relationship Id="rId17" Type="http://schemas.openxmlformats.org/officeDocument/2006/relationships/tags" Target="../tags/tag112.xml"/><Relationship Id="rId25" Type="http://schemas.openxmlformats.org/officeDocument/2006/relationships/slide" Target="slide135.xml"/><Relationship Id="rId2" Type="http://schemas.openxmlformats.org/officeDocument/2006/relationships/tags" Target="../tags/tag97.xml"/><Relationship Id="rId16" Type="http://schemas.openxmlformats.org/officeDocument/2006/relationships/tags" Target="../tags/tag111.xml"/><Relationship Id="rId20" Type="http://schemas.openxmlformats.org/officeDocument/2006/relationships/tags" Target="../tags/tag115.xml"/><Relationship Id="rId1" Type="http://schemas.openxmlformats.org/officeDocument/2006/relationships/tags" Target="../tags/tag96.xml"/><Relationship Id="rId6" Type="http://schemas.openxmlformats.org/officeDocument/2006/relationships/tags" Target="../tags/tag101.xml"/><Relationship Id="rId11" Type="http://schemas.openxmlformats.org/officeDocument/2006/relationships/tags" Target="../tags/tag106.xml"/><Relationship Id="rId24" Type="http://schemas.openxmlformats.org/officeDocument/2006/relationships/slide" Target="slide133.xml"/><Relationship Id="rId5" Type="http://schemas.openxmlformats.org/officeDocument/2006/relationships/tags" Target="../tags/tag100.xml"/><Relationship Id="rId15" Type="http://schemas.openxmlformats.org/officeDocument/2006/relationships/tags" Target="../tags/tag110.xml"/><Relationship Id="rId23" Type="http://schemas.openxmlformats.org/officeDocument/2006/relationships/image" Target="../media/image66.png"/><Relationship Id="rId10" Type="http://schemas.openxmlformats.org/officeDocument/2006/relationships/tags" Target="../tags/tag105.xml"/><Relationship Id="rId19" Type="http://schemas.openxmlformats.org/officeDocument/2006/relationships/tags" Target="../tags/tag114.xml"/><Relationship Id="rId4" Type="http://schemas.openxmlformats.org/officeDocument/2006/relationships/tags" Target="../tags/tag99.xml"/><Relationship Id="rId9" Type="http://schemas.openxmlformats.org/officeDocument/2006/relationships/tags" Target="../tags/tag104.xml"/><Relationship Id="rId14" Type="http://schemas.openxmlformats.org/officeDocument/2006/relationships/tags" Target="../tags/tag109.xml"/><Relationship Id="rId22" Type="http://schemas.openxmlformats.org/officeDocument/2006/relationships/notesSlide" Target="../notesSlides/notesSlide39.xml"/><Relationship Id="rId27" Type="http://schemas.openxmlformats.org/officeDocument/2006/relationships/slide" Target="slide136.xml"/></Relationships>
</file>

<file path=ppt/slides/_rels/slide144.xml.rels><?xml version="1.0" encoding="UTF-8" standalone="yes"?>
<Relationships xmlns="http://schemas.openxmlformats.org/package/2006/relationships"><Relationship Id="rId3" Type="http://schemas.openxmlformats.org/officeDocument/2006/relationships/slide" Target="slide145.xml"/><Relationship Id="rId7" Type="http://schemas.openxmlformats.org/officeDocument/2006/relationships/slide" Target="slide149.xml"/><Relationship Id="rId2" Type="http://schemas.openxmlformats.org/officeDocument/2006/relationships/notesSlide" Target="../notesSlides/notesSlide40.xml"/><Relationship Id="rId1" Type="http://schemas.openxmlformats.org/officeDocument/2006/relationships/slideLayout" Target="../slideLayouts/slideLayout10.xml"/><Relationship Id="rId6" Type="http://schemas.openxmlformats.org/officeDocument/2006/relationships/slide" Target="slide147.xml"/><Relationship Id="rId5" Type="http://schemas.openxmlformats.org/officeDocument/2006/relationships/slide" Target="slide148.xml"/><Relationship Id="rId4" Type="http://schemas.openxmlformats.org/officeDocument/2006/relationships/slide" Target="slide146.xml"/></Relationships>
</file>

<file path=ppt/slides/_rels/slide145.xml.rels><?xml version="1.0" encoding="UTF-8" standalone="yes"?>
<Relationships xmlns="http://schemas.openxmlformats.org/package/2006/relationships"><Relationship Id="rId8" Type="http://schemas.openxmlformats.org/officeDocument/2006/relationships/slide" Target="slide149.xml"/><Relationship Id="rId3" Type="http://schemas.openxmlformats.org/officeDocument/2006/relationships/slide" Target="slide144.xml"/><Relationship Id="rId7" Type="http://schemas.openxmlformats.org/officeDocument/2006/relationships/slide" Target="slide230.xml"/><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slide" Target="slide147.xml"/><Relationship Id="rId5" Type="http://schemas.openxmlformats.org/officeDocument/2006/relationships/slide" Target="slide148.xml"/><Relationship Id="rId4" Type="http://schemas.openxmlformats.org/officeDocument/2006/relationships/slide" Target="slide146.xml"/></Relationships>
</file>

<file path=ppt/slides/_rels/slide146.xml.rels><?xml version="1.0" encoding="UTF-8" standalone="yes"?>
<Relationships xmlns="http://schemas.openxmlformats.org/package/2006/relationships"><Relationship Id="rId8" Type="http://schemas.openxmlformats.org/officeDocument/2006/relationships/slide" Target="slide129.xml"/><Relationship Id="rId3" Type="http://schemas.openxmlformats.org/officeDocument/2006/relationships/slide" Target="slide145.xml"/><Relationship Id="rId7" Type="http://schemas.openxmlformats.org/officeDocument/2006/relationships/slide" Target="slide149.xml"/><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slide" Target="slide147.xml"/><Relationship Id="rId5" Type="http://schemas.openxmlformats.org/officeDocument/2006/relationships/slide" Target="slide148.xml"/><Relationship Id="rId4" Type="http://schemas.openxmlformats.org/officeDocument/2006/relationships/slide" Target="slide144.xml"/><Relationship Id="rId9" Type="http://schemas.openxmlformats.org/officeDocument/2006/relationships/slide" Target="slide229.xml"/></Relationships>
</file>

<file path=ppt/slides/_rels/slide147.xml.rels><?xml version="1.0" encoding="UTF-8" standalone="yes"?>
<Relationships xmlns="http://schemas.openxmlformats.org/package/2006/relationships"><Relationship Id="rId8" Type="http://schemas.openxmlformats.org/officeDocument/2006/relationships/slide" Target="slide154.xml"/><Relationship Id="rId3" Type="http://schemas.openxmlformats.org/officeDocument/2006/relationships/slide" Target="slide145.xml"/><Relationship Id="rId7" Type="http://schemas.openxmlformats.org/officeDocument/2006/relationships/slide" Target="slide149.xml"/><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slide" Target="slide144.xml"/><Relationship Id="rId5" Type="http://schemas.openxmlformats.org/officeDocument/2006/relationships/slide" Target="slide148.xml"/><Relationship Id="rId4" Type="http://schemas.openxmlformats.org/officeDocument/2006/relationships/slide" Target="slide146.xml"/><Relationship Id="rId9" Type="http://schemas.openxmlformats.org/officeDocument/2006/relationships/slide" Target="slide128.xml"/></Relationships>
</file>

<file path=ppt/slides/_rels/slide148.xml.rels><?xml version="1.0" encoding="UTF-8" standalone="yes"?>
<Relationships xmlns="http://schemas.openxmlformats.org/package/2006/relationships"><Relationship Id="rId8" Type="http://schemas.openxmlformats.org/officeDocument/2006/relationships/slide" Target="slide153.xml"/><Relationship Id="rId3" Type="http://schemas.openxmlformats.org/officeDocument/2006/relationships/slide" Target="slide146.xml"/><Relationship Id="rId7" Type="http://schemas.openxmlformats.org/officeDocument/2006/relationships/slide" Target="slide149.xml"/><Relationship Id="rId2" Type="http://schemas.openxmlformats.org/officeDocument/2006/relationships/notesSlide" Target="../notesSlides/notesSlide44.xml"/><Relationship Id="rId1" Type="http://schemas.openxmlformats.org/officeDocument/2006/relationships/slideLayout" Target="../slideLayouts/slideLayout9.xml"/><Relationship Id="rId6" Type="http://schemas.openxmlformats.org/officeDocument/2006/relationships/slide" Target="slide147.xml"/><Relationship Id="rId5" Type="http://schemas.openxmlformats.org/officeDocument/2006/relationships/slide" Target="slide144.xml"/><Relationship Id="rId4" Type="http://schemas.openxmlformats.org/officeDocument/2006/relationships/slide" Target="slide145.xml"/></Relationships>
</file>

<file path=ppt/slides/_rels/slide149.xml.rels><?xml version="1.0" encoding="UTF-8" standalone="yes"?>
<Relationships xmlns="http://schemas.openxmlformats.org/package/2006/relationships"><Relationship Id="rId8" Type="http://schemas.openxmlformats.org/officeDocument/2006/relationships/tags" Target="../tags/tag123.xml"/><Relationship Id="rId13" Type="http://schemas.openxmlformats.org/officeDocument/2006/relationships/tags" Target="../tags/tag128.xml"/><Relationship Id="rId18" Type="http://schemas.openxmlformats.org/officeDocument/2006/relationships/tags" Target="../tags/tag133.xml"/><Relationship Id="rId26" Type="http://schemas.openxmlformats.org/officeDocument/2006/relationships/slide" Target="slide148.xml"/><Relationship Id="rId3" Type="http://schemas.openxmlformats.org/officeDocument/2006/relationships/tags" Target="../tags/tag118.xml"/><Relationship Id="rId21" Type="http://schemas.openxmlformats.org/officeDocument/2006/relationships/slideLayout" Target="../slideLayouts/slideLayout11.xml"/><Relationship Id="rId7" Type="http://schemas.openxmlformats.org/officeDocument/2006/relationships/tags" Target="../tags/tag122.xml"/><Relationship Id="rId12" Type="http://schemas.openxmlformats.org/officeDocument/2006/relationships/tags" Target="../tags/tag127.xml"/><Relationship Id="rId17" Type="http://schemas.openxmlformats.org/officeDocument/2006/relationships/tags" Target="../tags/tag132.xml"/><Relationship Id="rId25" Type="http://schemas.openxmlformats.org/officeDocument/2006/relationships/slide" Target="slide146.xml"/><Relationship Id="rId2" Type="http://schemas.openxmlformats.org/officeDocument/2006/relationships/tags" Target="../tags/tag117.xml"/><Relationship Id="rId16" Type="http://schemas.openxmlformats.org/officeDocument/2006/relationships/tags" Target="../tags/tag131.xml"/><Relationship Id="rId20" Type="http://schemas.openxmlformats.org/officeDocument/2006/relationships/tags" Target="../tags/tag135.xml"/><Relationship Id="rId1" Type="http://schemas.openxmlformats.org/officeDocument/2006/relationships/tags" Target="../tags/tag116.xml"/><Relationship Id="rId6" Type="http://schemas.openxmlformats.org/officeDocument/2006/relationships/tags" Target="../tags/tag121.xml"/><Relationship Id="rId11" Type="http://schemas.openxmlformats.org/officeDocument/2006/relationships/tags" Target="../tags/tag126.xml"/><Relationship Id="rId24" Type="http://schemas.openxmlformats.org/officeDocument/2006/relationships/slide" Target="slide145.xml"/><Relationship Id="rId5" Type="http://schemas.openxmlformats.org/officeDocument/2006/relationships/tags" Target="../tags/tag120.xml"/><Relationship Id="rId15" Type="http://schemas.openxmlformats.org/officeDocument/2006/relationships/tags" Target="../tags/tag130.xml"/><Relationship Id="rId23" Type="http://schemas.openxmlformats.org/officeDocument/2006/relationships/image" Target="../media/image66.png"/><Relationship Id="rId10" Type="http://schemas.openxmlformats.org/officeDocument/2006/relationships/tags" Target="../tags/tag125.xml"/><Relationship Id="rId19" Type="http://schemas.openxmlformats.org/officeDocument/2006/relationships/tags" Target="../tags/tag134.xml"/><Relationship Id="rId4" Type="http://schemas.openxmlformats.org/officeDocument/2006/relationships/tags" Target="../tags/tag119.xml"/><Relationship Id="rId9" Type="http://schemas.openxmlformats.org/officeDocument/2006/relationships/tags" Target="../tags/tag124.xml"/><Relationship Id="rId14" Type="http://schemas.openxmlformats.org/officeDocument/2006/relationships/tags" Target="../tags/tag129.xml"/><Relationship Id="rId22" Type="http://schemas.openxmlformats.org/officeDocument/2006/relationships/notesSlide" Target="../notesSlides/notesSlide45.xml"/><Relationship Id="rId27" Type="http://schemas.openxmlformats.org/officeDocument/2006/relationships/slide" Target="slide14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slide" Target="slide151.xml"/><Relationship Id="rId7" Type="http://schemas.openxmlformats.org/officeDocument/2006/relationships/slide" Target="slide155.xml"/><Relationship Id="rId2" Type="http://schemas.openxmlformats.org/officeDocument/2006/relationships/notesSlide" Target="../notesSlides/notesSlide46.xml"/><Relationship Id="rId1" Type="http://schemas.openxmlformats.org/officeDocument/2006/relationships/slideLayout" Target="../slideLayouts/slideLayout10.xml"/><Relationship Id="rId6" Type="http://schemas.openxmlformats.org/officeDocument/2006/relationships/slide" Target="slide154.xml"/><Relationship Id="rId5" Type="http://schemas.openxmlformats.org/officeDocument/2006/relationships/slide" Target="slide153.xml"/><Relationship Id="rId4" Type="http://schemas.openxmlformats.org/officeDocument/2006/relationships/slide" Target="slide152.xml"/></Relationships>
</file>

<file path=ppt/slides/_rels/slide151.xml.rels><?xml version="1.0" encoding="UTF-8" standalone="yes"?>
<Relationships xmlns="http://schemas.openxmlformats.org/package/2006/relationships"><Relationship Id="rId8" Type="http://schemas.openxmlformats.org/officeDocument/2006/relationships/slide" Target="slide236.xml"/><Relationship Id="rId3" Type="http://schemas.openxmlformats.org/officeDocument/2006/relationships/slide" Target="slide144.xml"/><Relationship Id="rId7" Type="http://schemas.openxmlformats.org/officeDocument/2006/relationships/slide" Target="slide155.xml"/><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slide" Target="slide154.xml"/><Relationship Id="rId5" Type="http://schemas.openxmlformats.org/officeDocument/2006/relationships/slide" Target="slide153.xml"/><Relationship Id="rId4" Type="http://schemas.openxmlformats.org/officeDocument/2006/relationships/slide" Target="slide152.xml"/></Relationships>
</file>

<file path=ppt/slides/_rels/slide152.xml.rels><?xml version="1.0" encoding="UTF-8" standalone="yes"?>
<Relationships xmlns="http://schemas.openxmlformats.org/package/2006/relationships"><Relationship Id="rId8" Type="http://schemas.openxmlformats.org/officeDocument/2006/relationships/slide" Target="slide141.xml"/><Relationship Id="rId3" Type="http://schemas.openxmlformats.org/officeDocument/2006/relationships/slide" Target="slide145.xml"/><Relationship Id="rId7" Type="http://schemas.openxmlformats.org/officeDocument/2006/relationships/slide" Target="slide155.xml"/><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slide" Target="slide154.xml"/><Relationship Id="rId5" Type="http://schemas.openxmlformats.org/officeDocument/2006/relationships/slide" Target="slide153.xml"/><Relationship Id="rId4" Type="http://schemas.openxmlformats.org/officeDocument/2006/relationships/slide" Target="slide152.xml"/><Relationship Id="rId9" Type="http://schemas.openxmlformats.org/officeDocument/2006/relationships/slide" Target="slide235.xml"/></Relationships>
</file>

<file path=ppt/slides/_rels/slide153.xml.rels><?xml version="1.0" encoding="UTF-8" standalone="yes"?>
<Relationships xmlns="http://schemas.openxmlformats.org/package/2006/relationships"><Relationship Id="rId8" Type="http://schemas.openxmlformats.org/officeDocument/2006/relationships/slide" Target="slide148.xml"/><Relationship Id="rId3" Type="http://schemas.openxmlformats.org/officeDocument/2006/relationships/slide" Target="slide145.xml"/><Relationship Id="rId7" Type="http://schemas.openxmlformats.org/officeDocument/2006/relationships/slide" Target="slide155.xml"/><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slide" Target="slide154.xml"/><Relationship Id="rId5" Type="http://schemas.openxmlformats.org/officeDocument/2006/relationships/slide" Target="slide153.xml"/><Relationship Id="rId4" Type="http://schemas.openxmlformats.org/officeDocument/2006/relationships/slide" Target="slide152.xml"/><Relationship Id="rId9" Type="http://schemas.openxmlformats.org/officeDocument/2006/relationships/slide" Target="slide140.xml"/></Relationships>
</file>

<file path=ppt/slides/_rels/slide154.xml.rels><?xml version="1.0" encoding="UTF-8" standalone="yes"?>
<Relationships xmlns="http://schemas.openxmlformats.org/package/2006/relationships"><Relationship Id="rId8" Type="http://schemas.openxmlformats.org/officeDocument/2006/relationships/slide" Target="slide147.xml"/><Relationship Id="rId3" Type="http://schemas.openxmlformats.org/officeDocument/2006/relationships/slide" Target="slide145.xml"/><Relationship Id="rId7" Type="http://schemas.openxmlformats.org/officeDocument/2006/relationships/slide" Target="slide155.xml"/><Relationship Id="rId2" Type="http://schemas.openxmlformats.org/officeDocument/2006/relationships/notesSlide" Target="../notesSlides/notesSlide50.xml"/><Relationship Id="rId1" Type="http://schemas.openxmlformats.org/officeDocument/2006/relationships/slideLayout" Target="../slideLayouts/slideLayout9.xml"/><Relationship Id="rId6" Type="http://schemas.openxmlformats.org/officeDocument/2006/relationships/slide" Target="slide154.xml"/><Relationship Id="rId5" Type="http://schemas.openxmlformats.org/officeDocument/2006/relationships/slide" Target="slide153.xml"/><Relationship Id="rId4" Type="http://schemas.openxmlformats.org/officeDocument/2006/relationships/slide" Target="slide152.xml"/></Relationships>
</file>

<file path=ppt/slides/_rels/slide155.xml.rels><?xml version="1.0" encoding="UTF-8" standalone="yes"?>
<Relationships xmlns="http://schemas.openxmlformats.org/package/2006/relationships"><Relationship Id="rId8" Type="http://schemas.openxmlformats.org/officeDocument/2006/relationships/tags" Target="../tags/tag143.xml"/><Relationship Id="rId13" Type="http://schemas.openxmlformats.org/officeDocument/2006/relationships/tags" Target="../tags/tag148.xml"/><Relationship Id="rId18" Type="http://schemas.openxmlformats.org/officeDocument/2006/relationships/tags" Target="../tags/tag153.xml"/><Relationship Id="rId26" Type="http://schemas.openxmlformats.org/officeDocument/2006/relationships/slide" Target="slide153.xml"/><Relationship Id="rId3" Type="http://schemas.openxmlformats.org/officeDocument/2006/relationships/tags" Target="../tags/tag138.xml"/><Relationship Id="rId21" Type="http://schemas.openxmlformats.org/officeDocument/2006/relationships/slideLayout" Target="../slideLayouts/slideLayout10.xml"/><Relationship Id="rId7" Type="http://schemas.openxmlformats.org/officeDocument/2006/relationships/tags" Target="../tags/tag142.xml"/><Relationship Id="rId12" Type="http://schemas.openxmlformats.org/officeDocument/2006/relationships/tags" Target="../tags/tag147.xml"/><Relationship Id="rId17" Type="http://schemas.openxmlformats.org/officeDocument/2006/relationships/tags" Target="../tags/tag152.xml"/><Relationship Id="rId25" Type="http://schemas.openxmlformats.org/officeDocument/2006/relationships/slide" Target="slide152.xml"/><Relationship Id="rId2" Type="http://schemas.openxmlformats.org/officeDocument/2006/relationships/tags" Target="../tags/tag137.xml"/><Relationship Id="rId16" Type="http://schemas.openxmlformats.org/officeDocument/2006/relationships/tags" Target="../tags/tag151.xml"/><Relationship Id="rId20" Type="http://schemas.openxmlformats.org/officeDocument/2006/relationships/tags" Target="../tags/tag155.xml"/><Relationship Id="rId1" Type="http://schemas.openxmlformats.org/officeDocument/2006/relationships/tags" Target="../tags/tag136.xml"/><Relationship Id="rId6" Type="http://schemas.openxmlformats.org/officeDocument/2006/relationships/tags" Target="../tags/tag141.xml"/><Relationship Id="rId11" Type="http://schemas.openxmlformats.org/officeDocument/2006/relationships/tags" Target="../tags/tag146.xml"/><Relationship Id="rId24" Type="http://schemas.openxmlformats.org/officeDocument/2006/relationships/slide" Target="slide145.xml"/><Relationship Id="rId5" Type="http://schemas.openxmlformats.org/officeDocument/2006/relationships/tags" Target="../tags/tag140.xml"/><Relationship Id="rId15" Type="http://schemas.openxmlformats.org/officeDocument/2006/relationships/tags" Target="../tags/tag150.xml"/><Relationship Id="rId23" Type="http://schemas.openxmlformats.org/officeDocument/2006/relationships/image" Target="../media/image66.png"/><Relationship Id="rId10" Type="http://schemas.openxmlformats.org/officeDocument/2006/relationships/tags" Target="../tags/tag145.xml"/><Relationship Id="rId19" Type="http://schemas.openxmlformats.org/officeDocument/2006/relationships/tags" Target="../tags/tag154.xml"/><Relationship Id="rId4" Type="http://schemas.openxmlformats.org/officeDocument/2006/relationships/tags" Target="../tags/tag139.xml"/><Relationship Id="rId9" Type="http://schemas.openxmlformats.org/officeDocument/2006/relationships/tags" Target="../tags/tag144.xml"/><Relationship Id="rId14" Type="http://schemas.openxmlformats.org/officeDocument/2006/relationships/tags" Target="../tags/tag149.xml"/><Relationship Id="rId22" Type="http://schemas.openxmlformats.org/officeDocument/2006/relationships/notesSlide" Target="../notesSlides/notesSlide51.xml"/><Relationship Id="rId27" Type="http://schemas.openxmlformats.org/officeDocument/2006/relationships/slide" Target="slide154.xml"/></Relationships>
</file>

<file path=ppt/slides/_rels/slide156.xml.rels><?xml version="1.0" encoding="UTF-8" standalone="yes"?>
<Relationships xmlns="http://schemas.openxmlformats.org/package/2006/relationships"><Relationship Id="rId3" Type="http://schemas.openxmlformats.org/officeDocument/2006/relationships/slide" Target="slide158.xml"/><Relationship Id="rId2" Type="http://schemas.openxmlformats.org/officeDocument/2006/relationships/notesSlide" Target="../notesSlides/notesSlide52.xml"/><Relationship Id="rId1" Type="http://schemas.openxmlformats.org/officeDocument/2006/relationships/slideLayout" Target="../slideLayouts/slideLayout10.xml"/><Relationship Id="rId6" Type="http://schemas.openxmlformats.org/officeDocument/2006/relationships/slide" Target="slide157.xml"/><Relationship Id="rId5" Type="http://schemas.openxmlformats.org/officeDocument/2006/relationships/slide" Target="slide159.xml"/><Relationship Id="rId4" Type="http://schemas.openxmlformats.org/officeDocument/2006/relationships/slide" Target="slide160.xml"/></Relationships>
</file>

<file path=ppt/slides/_rels/slide157.xml.rels><?xml version="1.0" encoding="UTF-8" standalone="yes"?>
<Relationships xmlns="http://schemas.openxmlformats.org/package/2006/relationships"><Relationship Id="rId8" Type="http://schemas.openxmlformats.org/officeDocument/2006/relationships/slide" Target="slide122.xml"/><Relationship Id="rId3" Type="http://schemas.openxmlformats.org/officeDocument/2006/relationships/slide" Target="slide161.xml"/><Relationship Id="rId7" Type="http://schemas.openxmlformats.org/officeDocument/2006/relationships/slide" Target="slide156.xml"/><Relationship Id="rId2" Type="http://schemas.openxmlformats.org/officeDocument/2006/relationships/notesSlide" Target="../notesSlides/notesSlide53.xml"/><Relationship Id="rId1" Type="http://schemas.openxmlformats.org/officeDocument/2006/relationships/slideLayout" Target="../slideLayouts/slideLayout8.xml"/><Relationship Id="rId6" Type="http://schemas.openxmlformats.org/officeDocument/2006/relationships/slide" Target="slide159.xml"/><Relationship Id="rId5" Type="http://schemas.openxmlformats.org/officeDocument/2006/relationships/slide" Target="slide160.xml"/><Relationship Id="rId4" Type="http://schemas.openxmlformats.org/officeDocument/2006/relationships/slide" Target="slide158.xml"/></Relationships>
</file>

<file path=ppt/slides/_rels/slide158.xml.rels><?xml version="1.0" encoding="UTF-8" standalone="yes"?>
<Relationships xmlns="http://schemas.openxmlformats.org/package/2006/relationships"><Relationship Id="rId8" Type="http://schemas.openxmlformats.org/officeDocument/2006/relationships/slide" Target="slide171.xml"/><Relationship Id="rId3" Type="http://schemas.openxmlformats.org/officeDocument/2006/relationships/slide" Target="slide161.xml"/><Relationship Id="rId7" Type="http://schemas.openxmlformats.org/officeDocument/2006/relationships/slide" Target="slide157.xml"/><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slide" Target="slide159.xml"/><Relationship Id="rId5" Type="http://schemas.openxmlformats.org/officeDocument/2006/relationships/slide" Target="slide160.xml"/><Relationship Id="rId4" Type="http://schemas.openxmlformats.org/officeDocument/2006/relationships/slide" Target="slide156.xml"/><Relationship Id="rId9" Type="http://schemas.openxmlformats.org/officeDocument/2006/relationships/slide" Target="slide121.xml"/></Relationships>
</file>

<file path=ppt/slides/_rels/slide159.xml.rels><?xml version="1.0" encoding="UTF-8" standalone="yes"?>
<Relationships xmlns="http://schemas.openxmlformats.org/package/2006/relationships"><Relationship Id="rId8" Type="http://schemas.openxmlformats.org/officeDocument/2006/relationships/slide" Target="slide166.xml"/><Relationship Id="rId3" Type="http://schemas.openxmlformats.org/officeDocument/2006/relationships/slide" Target="slide161.xml"/><Relationship Id="rId7" Type="http://schemas.openxmlformats.org/officeDocument/2006/relationships/slide" Target="slide157.xml"/><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slide" Target="slide156.xml"/><Relationship Id="rId5" Type="http://schemas.openxmlformats.org/officeDocument/2006/relationships/slide" Target="slide160.xml"/><Relationship Id="rId4" Type="http://schemas.openxmlformats.org/officeDocument/2006/relationships/slide" Target="slide158.xml"/><Relationship Id="rId9" Type="http://schemas.openxmlformats.org/officeDocument/2006/relationships/slide" Target="slide170.xml"/></Relationships>
</file>

<file path=ppt/slides/_rels/slide16.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8" Type="http://schemas.openxmlformats.org/officeDocument/2006/relationships/slide" Target="slide165.xml"/><Relationship Id="rId3" Type="http://schemas.openxmlformats.org/officeDocument/2006/relationships/slide" Target="slide161.xml"/><Relationship Id="rId7" Type="http://schemas.openxmlformats.org/officeDocument/2006/relationships/slide" Target="slide157.xml"/><Relationship Id="rId2" Type="http://schemas.openxmlformats.org/officeDocument/2006/relationships/notesSlide" Target="../notesSlides/notesSlide56.xml"/><Relationship Id="rId1" Type="http://schemas.openxmlformats.org/officeDocument/2006/relationships/slideLayout" Target="../slideLayouts/slideLayout9.xml"/><Relationship Id="rId6" Type="http://schemas.openxmlformats.org/officeDocument/2006/relationships/slide" Target="slide159.xml"/><Relationship Id="rId5" Type="http://schemas.openxmlformats.org/officeDocument/2006/relationships/slide" Target="slide156.xml"/><Relationship Id="rId4" Type="http://schemas.openxmlformats.org/officeDocument/2006/relationships/slide" Target="slide158.xml"/></Relationships>
</file>

<file path=ppt/slides/_rels/slide161.xml.rels><?xml version="1.0" encoding="UTF-8" standalone="yes"?>
<Relationships xmlns="http://schemas.openxmlformats.org/package/2006/relationships"><Relationship Id="rId8" Type="http://schemas.openxmlformats.org/officeDocument/2006/relationships/tags" Target="../tags/tag163.xml"/><Relationship Id="rId13" Type="http://schemas.openxmlformats.org/officeDocument/2006/relationships/tags" Target="../tags/tag168.xml"/><Relationship Id="rId18" Type="http://schemas.openxmlformats.org/officeDocument/2006/relationships/tags" Target="../tags/tag173.xml"/><Relationship Id="rId26" Type="http://schemas.openxmlformats.org/officeDocument/2006/relationships/slide" Target="slide159.xml"/><Relationship Id="rId3" Type="http://schemas.openxmlformats.org/officeDocument/2006/relationships/tags" Target="../tags/tag158.xml"/><Relationship Id="rId21" Type="http://schemas.openxmlformats.org/officeDocument/2006/relationships/slideLayout" Target="../slideLayouts/slideLayout10.xml"/><Relationship Id="rId7" Type="http://schemas.openxmlformats.org/officeDocument/2006/relationships/tags" Target="../tags/tag162.xml"/><Relationship Id="rId12" Type="http://schemas.openxmlformats.org/officeDocument/2006/relationships/tags" Target="../tags/tag167.xml"/><Relationship Id="rId17" Type="http://schemas.openxmlformats.org/officeDocument/2006/relationships/tags" Target="../tags/tag172.xml"/><Relationship Id="rId25" Type="http://schemas.openxmlformats.org/officeDocument/2006/relationships/slide" Target="slide160.xml"/><Relationship Id="rId2" Type="http://schemas.openxmlformats.org/officeDocument/2006/relationships/tags" Target="../tags/tag157.xml"/><Relationship Id="rId16" Type="http://schemas.openxmlformats.org/officeDocument/2006/relationships/tags" Target="../tags/tag171.xml"/><Relationship Id="rId20" Type="http://schemas.openxmlformats.org/officeDocument/2006/relationships/tags" Target="../tags/tag175.xml"/><Relationship Id="rId1" Type="http://schemas.openxmlformats.org/officeDocument/2006/relationships/tags" Target="../tags/tag156.xml"/><Relationship Id="rId6" Type="http://schemas.openxmlformats.org/officeDocument/2006/relationships/tags" Target="../tags/tag161.xml"/><Relationship Id="rId11" Type="http://schemas.openxmlformats.org/officeDocument/2006/relationships/tags" Target="../tags/tag166.xml"/><Relationship Id="rId24" Type="http://schemas.openxmlformats.org/officeDocument/2006/relationships/slide" Target="slide158.xml"/><Relationship Id="rId5" Type="http://schemas.openxmlformats.org/officeDocument/2006/relationships/tags" Target="../tags/tag160.xml"/><Relationship Id="rId15" Type="http://schemas.openxmlformats.org/officeDocument/2006/relationships/tags" Target="../tags/tag170.xml"/><Relationship Id="rId23" Type="http://schemas.openxmlformats.org/officeDocument/2006/relationships/image" Target="../media/image66.png"/><Relationship Id="rId10" Type="http://schemas.openxmlformats.org/officeDocument/2006/relationships/tags" Target="../tags/tag165.xml"/><Relationship Id="rId19" Type="http://schemas.openxmlformats.org/officeDocument/2006/relationships/tags" Target="../tags/tag174.xml"/><Relationship Id="rId4" Type="http://schemas.openxmlformats.org/officeDocument/2006/relationships/tags" Target="../tags/tag159.xml"/><Relationship Id="rId9" Type="http://schemas.openxmlformats.org/officeDocument/2006/relationships/tags" Target="../tags/tag164.xml"/><Relationship Id="rId14" Type="http://schemas.openxmlformats.org/officeDocument/2006/relationships/tags" Target="../tags/tag169.xml"/><Relationship Id="rId22" Type="http://schemas.openxmlformats.org/officeDocument/2006/relationships/notesSlide" Target="../notesSlides/notesSlide57.xml"/><Relationship Id="rId27" Type="http://schemas.openxmlformats.org/officeDocument/2006/relationships/slide" Target="slide157.xml"/></Relationships>
</file>

<file path=ppt/slides/_rels/slide162.xml.rels><?xml version="1.0" encoding="UTF-8" standalone="yes"?>
<Relationships xmlns="http://schemas.openxmlformats.org/package/2006/relationships"><Relationship Id="rId3" Type="http://schemas.openxmlformats.org/officeDocument/2006/relationships/slide" Target="slide164.xml"/><Relationship Id="rId2" Type="http://schemas.openxmlformats.org/officeDocument/2006/relationships/notesSlide" Target="../notesSlides/notesSlide58.xml"/><Relationship Id="rId1" Type="http://schemas.openxmlformats.org/officeDocument/2006/relationships/slideLayout" Target="../slideLayouts/slideLayout10.xml"/><Relationship Id="rId6" Type="http://schemas.openxmlformats.org/officeDocument/2006/relationships/slide" Target="slide163.xml"/><Relationship Id="rId5" Type="http://schemas.openxmlformats.org/officeDocument/2006/relationships/slide" Target="slide166.xml"/><Relationship Id="rId4" Type="http://schemas.openxmlformats.org/officeDocument/2006/relationships/slide" Target="slide165.xml"/></Relationships>
</file>

<file path=ppt/slides/_rels/slide163.xml.rels><?xml version="1.0" encoding="UTF-8" standalone="yes"?>
<Relationships xmlns="http://schemas.openxmlformats.org/package/2006/relationships"><Relationship Id="rId8" Type="http://schemas.openxmlformats.org/officeDocument/2006/relationships/slide" Target="slide128.xml"/><Relationship Id="rId3" Type="http://schemas.openxmlformats.org/officeDocument/2006/relationships/slide" Target="slide167.xml"/><Relationship Id="rId7" Type="http://schemas.openxmlformats.org/officeDocument/2006/relationships/slide" Target="slide166.xml"/><Relationship Id="rId2" Type="http://schemas.openxmlformats.org/officeDocument/2006/relationships/notesSlide" Target="../notesSlides/notesSlide59.xml"/><Relationship Id="rId1" Type="http://schemas.openxmlformats.org/officeDocument/2006/relationships/slideLayout" Target="../slideLayouts/slideLayout8.xml"/><Relationship Id="rId6" Type="http://schemas.openxmlformats.org/officeDocument/2006/relationships/slide" Target="slide165.xml"/><Relationship Id="rId5" Type="http://schemas.openxmlformats.org/officeDocument/2006/relationships/slide" Target="slide162.xml"/><Relationship Id="rId4" Type="http://schemas.openxmlformats.org/officeDocument/2006/relationships/slide" Target="slide164.xml"/></Relationships>
</file>

<file path=ppt/slides/_rels/slide164.xml.rels><?xml version="1.0" encoding="UTF-8" standalone="yes"?>
<Relationships xmlns="http://schemas.openxmlformats.org/package/2006/relationships"><Relationship Id="rId8" Type="http://schemas.openxmlformats.org/officeDocument/2006/relationships/slide" Target="slide183.xml"/><Relationship Id="rId3" Type="http://schemas.openxmlformats.org/officeDocument/2006/relationships/slide" Target="slide167.xml"/><Relationship Id="rId7" Type="http://schemas.openxmlformats.org/officeDocument/2006/relationships/slide" Target="slide166.xml"/><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slide" Target="slide165.xml"/><Relationship Id="rId5" Type="http://schemas.openxmlformats.org/officeDocument/2006/relationships/slide" Target="slide163.xml"/><Relationship Id="rId4" Type="http://schemas.openxmlformats.org/officeDocument/2006/relationships/slide" Target="slide162.xml"/><Relationship Id="rId9" Type="http://schemas.openxmlformats.org/officeDocument/2006/relationships/slide" Target="slide127.xml"/></Relationships>
</file>

<file path=ppt/slides/_rels/slide165.xml.rels><?xml version="1.0" encoding="UTF-8" standalone="yes"?>
<Relationships xmlns="http://schemas.openxmlformats.org/package/2006/relationships"><Relationship Id="rId8" Type="http://schemas.openxmlformats.org/officeDocument/2006/relationships/slide" Target="slide160.xml"/><Relationship Id="rId3" Type="http://schemas.openxmlformats.org/officeDocument/2006/relationships/slide" Target="slide167.xml"/><Relationship Id="rId7" Type="http://schemas.openxmlformats.org/officeDocument/2006/relationships/slide" Target="slide166.xml"/><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slide" Target="slide162.xml"/><Relationship Id="rId5" Type="http://schemas.openxmlformats.org/officeDocument/2006/relationships/slide" Target="slide163.xml"/><Relationship Id="rId4" Type="http://schemas.openxmlformats.org/officeDocument/2006/relationships/slide" Target="slide164.xml"/><Relationship Id="rId9" Type="http://schemas.openxmlformats.org/officeDocument/2006/relationships/slide" Target="slide182.xml"/></Relationships>
</file>

<file path=ppt/slides/_rels/slide166.xml.rels><?xml version="1.0" encoding="UTF-8" standalone="yes"?>
<Relationships xmlns="http://schemas.openxmlformats.org/package/2006/relationships"><Relationship Id="rId8" Type="http://schemas.openxmlformats.org/officeDocument/2006/relationships/slide" Target="slide162.xml"/><Relationship Id="rId3" Type="http://schemas.openxmlformats.org/officeDocument/2006/relationships/slide" Target="slide161.xml"/><Relationship Id="rId7" Type="http://schemas.openxmlformats.org/officeDocument/2006/relationships/slide" Target="slide166.xml"/><Relationship Id="rId2" Type="http://schemas.openxmlformats.org/officeDocument/2006/relationships/notesSlide" Target="../notesSlides/notesSlide62.xml"/><Relationship Id="rId1" Type="http://schemas.openxmlformats.org/officeDocument/2006/relationships/slideLayout" Target="../slideLayouts/slideLayout9.xml"/><Relationship Id="rId6" Type="http://schemas.openxmlformats.org/officeDocument/2006/relationships/slide" Target="slide163.xml"/><Relationship Id="rId5" Type="http://schemas.openxmlformats.org/officeDocument/2006/relationships/slide" Target="slide164.xml"/><Relationship Id="rId4" Type="http://schemas.openxmlformats.org/officeDocument/2006/relationships/slide" Target="slide167.xml"/><Relationship Id="rId9" Type="http://schemas.openxmlformats.org/officeDocument/2006/relationships/slide" Target="slide159.xml"/></Relationships>
</file>

<file path=ppt/slides/_rels/slide167.xml.rels><?xml version="1.0" encoding="UTF-8" standalone="yes"?>
<Relationships xmlns="http://schemas.openxmlformats.org/package/2006/relationships"><Relationship Id="rId8" Type="http://schemas.openxmlformats.org/officeDocument/2006/relationships/tags" Target="../tags/tag183.xml"/><Relationship Id="rId13" Type="http://schemas.openxmlformats.org/officeDocument/2006/relationships/tags" Target="../tags/tag188.xml"/><Relationship Id="rId18" Type="http://schemas.openxmlformats.org/officeDocument/2006/relationships/tags" Target="../tags/tag193.xml"/><Relationship Id="rId26" Type="http://schemas.openxmlformats.org/officeDocument/2006/relationships/slide" Target="slide166.xml"/><Relationship Id="rId3" Type="http://schemas.openxmlformats.org/officeDocument/2006/relationships/tags" Target="../tags/tag178.xml"/><Relationship Id="rId21" Type="http://schemas.openxmlformats.org/officeDocument/2006/relationships/slideLayout" Target="../slideLayouts/slideLayout10.xml"/><Relationship Id="rId7" Type="http://schemas.openxmlformats.org/officeDocument/2006/relationships/tags" Target="../tags/tag182.xml"/><Relationship Id="rId12" Type="http://schemas.openxmlformats.org/officeDocument/2006/relationships/tags" Target="../tags/tag187.xml"/><Relationship Id="rId17" Type="http://schemas.openxmlformats.org/officeDocument/2006/relationships/tags" Target="../tags/tag192.xml"/><Relationship Id="rId25" Type="http://schemas.openxmlformats.org/officeDocument/2006/relationships/slide" Target="slide165.xml"/><Relationship Id="rId2" Type="http://schemas.openxmlformats.org/officeDocument/2006/relationships/tags" Target="../tags/tag177.xml"/><Relationship Id="rId16" Type="http://schemas.openxmlformats.org/officeDocument/2006/relationships/tags" Target="../tags/tag191.xml"/><Relationship Id="rId20" Type="http://schemas.openxmlformats.org/officeDocument/2006/relationships/tags" Target="../tags/tag195.xml"/><Relationship Id="rId1" Type="http://schemas.openxmlformats.org/officeDocument/2006/relationships/tags" Target="../tags/tag176.xml"/><Relationship Id="rId6" Type="http://schemas.openxmlformats.org/officeDocument/2006/relationships/tags" Target="../tags/tag181.xml"/><Relationship Id="rId11" Type="http://schemas.openxmlformats.org/officeDocument/2006/relationships/tags" Target="../tags/tag186.xml"/><Relationship Id="rId24" Type="http://schemas.openxmlformats.org/officeDocument/2006/relationships/slide" Target="slide164.xml"/><Relationship Id="rId5" Type="http://schemas.openxmlformats.org/officeDocument/2006/relationships/tags" Target="../tags/tag180.xml"/><Relationship Id="rId15" Type="http://schemas.openxmlformats.org/officeDocument/2006/relationships/tags" Target="../tags/tag190.xml"/><Relationship Id="rId23" Type="http://schemas.openxmlformats.org/officeDocument/2006/relationships/image" Target="../media/image66.png"/><Relationship Id="rId10" Type="http://schemas.openxmlformats.org/officeDocument/2006/relationships/tags" Target="../tags/tag185.xml"/><Relationship Id="rId19" Type="http://schemas.openxmlformats.org/officeDocument/2006/relationships/tags" Target="../tags/tag194.xml"/><Relationship Id="rId4" Type="http://schemas.openxmlformats.org/officeDocument/2006/relationships/tags" Target="../tags/tag179.xml"/><Relationship Id="rId9" Type="http://schemas.openxmlformats.org/officeDocument/2006/relationships/tags" Target="../tags/tag184.xml"/><Relationship Id="rId14" Type="http://schemas.openxmlformats.org/officeDocument/2006/relationships/tags" Target="../tags/tag189.xml"/><Relationship Id="rId22" Type="http://schemas.openxmlformats.org/officeDocument/2006/relationships/notesSlide" Target="../notesSlides/notesSlide63.xml"/><Relationship Id="rId27" Type="http://schemas.openxmlformats.org/officeDocument/2006/relationships/slide" Target="slide163.xml"/></Relationships>
</file>

<file path=ppt/slides/_rels/slide168.xml.rels><?xml version="1.0" encoding="UTF-8" standalone="yes"?>
<Relationships xmlns="http://schemas.openxmlformats.org/package/2006/relationships"><Relationship Id="rId3" Type="http://schemas.openxmlformats.org/officeDocument/2006/relationships/slide" Target="slide171.xml"/><Relationship Id="rId2" Type="http://schemas.openxmlformats.org/officeDocument/2006/relationships/notesSlide" Target="../notesSlides/notesSlide64.xml"/><Relationship Id="rId1" Type="http://schemas.openxmlformats.org/officeDocument/2006/relationships/slideLayout" Target="../slideLayouts/slideLayout10.xml"/><Relationship Id="rId6" Type="http://schemas.openxmlformats.org/officeDocument/2006/relationships/slide" Target="slide169.xml"/><Relationship Id="rId5" Type="http://schemas.openxmlformats.org/officeDocument/2006/relationships/slide" Target="slide170.xml"/><Relationship Id="rId4" Type="http://schemas.openxmlformats.org/officeDocument/2006/relationships/slide" Target="slide172.xml"/></Relationships>
</file>

<file path=ppt/slides/_rels/slide169.xml.rels><?xml version="1.0" encoding="UTF-8" standalone="yes"?>
<Relationships xmlns="http://schemas.openxmlformats.org/package/2006/relationships"><Relationship Id="rId8" Type="http://schemas.openxmlformats.org/officeDocument/2006/relationships/slide" Target="slide206.xml"/><Relationship Id="rId3" Type="http://schemas.openxmlformats.org/officeDocument/2006/relationships/slide" Target="slide173.xml"/><Relationship Id="rId7" Type="http://schemas.openxmlformats.org/officeDocument/2006/relationships/slide" Target="slide168.xml"/><Relationship Id="rId2" Type="http://schemas.openxmlformats.org/officeDocument/2006/relationships/notesSlide" Target="../notesSlides/notesSlide65.xml"/><Relationship Id="rId1" Type="http://schemas.openxmlformats.org/officeDocument/2006/relationships/slideLayout" Target="../slideLayouts/slideLayout8.xml"/><Relationship Id="rId6" Type="http://schemas.openxmlformats.org/officeDocument/2006/relationships/slide" Target="slide170.xml"/><Relationship Id="rId5" Type="http://schemas.openxmlformats.org/officeDocument/2006/relationships/slide" Target="slide172.xml"/><Relationship Id="rId4" Type="http://schemas.openxmlformats.org/officeDocument/2006/relationships/slide" Target="slide17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wmf"/><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8" Type="http://schemas.openxmlformats.org/officeDocument/2006/relationships/slide" Target="slide159.xml"/><Relationship Id="rId3" Type="http://schemas.openxmlformats.org/officeDocument/2006/relationships/slide" Target="slide173.xml"/><Relationship Id="rId7" Type="http://schemas.openxmlformats.org/officeDocument/2006/relationships/slide" Target="slide169.xml"/><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slide" Target="slide168.xml"/><Relationship Id="rId5" Type="http://schemas.openxmlformats.org/officeDocument/2006/relationships/slide" Target="slide172.xml"/><Relationship Id="rId4" Type="http://schemas.openxmlformats.org/officeDocument/2006/relationships/slide" Target="slide171.xml"/><Relationship Id="rId9" Type="http://schemas.openxmlformats.org/officeDocument/2006/relationships/slide" Target="slide205.xml"/></Relationships>
</file>

<file path=ppt/slides/_rels/slide171.xml.rels><?xml version="1.0" encoding="UTF-8" standalone="yes"?>
<Relationships xmlns="http://schemas.openxmlformats.org/package/2006/relationships"><Relationship Id="rId8" Type="http://schemas.openxmlformats.org/officeDocument/2006/relationships/slide" Target="slide178.xml"/><Relationship Id="rId3" Type="http://schemas.openxmlformats.org/officeDocument/2006/relationships/slide" Target="slide173.xml"/><Relationship Id="rId7" Type="http://schemas.openxmlformats.org/officeDocument/2006/relationships/slide" Target="slide169.xml"/><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slide" Target="slide170.xml"/><Relationship Id="rId5" Type="http://schemas.openxmlformats.org/officeDocument/2006/relationships/slide" Target="slide172.xml"/><Relationship Id="rId4" Type="http://schemas.openxmlformats.org/officeDocument/2006/relationships/slide" Target="slide168.xml"/><Relationship Id="rId9" Type="http://schemas.openxmlformats.org/officeDocument/2006/relationships/slide" Target="slide158.xml"/></Relationships>
</file>

<file path=ppt/slides/_rels/slide172.xml.rels><?xml version="1.0" encoding="UTF-8" standalone="yes"?>
<Relationships xmlns="http://schemas.openxmlformats.org/package/2006/relationships"><Relationship Id="rId8" Type="http://schemas.openxmlformats.org/officeDocument/2006/relationships/slide" Target="slide173.xml"/><Relationship Id="rId3" Type="http://schemas.openxmlformats.org/officeDocument/2006/relationships/slide" Target="slide171.xml"/><Relationship Id="rId7" Type="http://schemas.openxmlformats.org/officeDocument/2006/relationships/slide" Target="slide177.xml"/><Relationship Id="rId2" Type="http://schemas.openxmlformats.org/officeDocument/2006/relationships/notesSlide" Target="../notesSlides/notesSlide68.xml"/><Relationship Id="rId1" Type="http://schemas.openxmlformats.org/officeDocument/2006/relationships/slideLayout" Target="../slideLayouts/slideLayout9.xml"/><Relationship Id="rId6" Type="http://schemas.openxmlformats.org/officeDocument/2006/relationships/slide" Target="slide169.xml"/><Relationship Id="rId5" Type="http://schemas.openxmlformats.org/officeDocument/2006/relationships/slide" Target="slide170.xml"/><Relationship Id="rId4" Type="http://schemas.openxmlformats.org/officeDocument/2006/relationships/slide" Target="slide168.xml"/></Relationships>
</file>

<file path=ppt/slides/_rels/slide173.xml.rels><?xml version="1.0" encoding="UTF-8" standalone="yes"?>
<Relationships xmlns="http://schemas.openxmlformats.org/package/2006/relationships"><Relationship Id="rId8" Type="http://schemas.openxmlformats.org/officeDocument/2006/relationships/tags" Target="../tags/tag203.xml"/><Relationship Id="rId13" Type="http://schemas.openxmlformats.org/officeDocument/2006/relationships/tags" Target="../tags/tag208.xml"/><Relationship Id="rId18" Type="http://schemas.openxmlformats.org/officeDocument/2006/relationships/tags" Target="../tags/tag213.xml"/><Relationship Id="rId26" Type="http://schemas.openxmlformats.org/officeDocument/2006/relationships/slide" Target="slide170.xml"/><Relationship Id="rId3" Type="http://schemas.openxmlformats.org/officeDocument/2006/relationships/tags" Target="../tags/tag198.xml"/><Relationship Id="rId21" Type="http://schemas.openxmlformats.org/officeDocument/2006/relationships/slideLayout" Target="../slideLayouts/slideLayout10.xml"/><Relationship Id="rId7" Type="http://schemas.openxmlformats.org/officeDocument/2006/relationships/tags" Target="../tags/tag202.xml"/><Relationship Id="rId12" Type="http://schemas.openxmlformats.org/officeDocument/2006/relationships/tags" Target="../tags/tag207.xml"/><Relationship Id="rId17" Type="http://schemas.openxmlformats.org/officeDocument/2006/relationships/tags" Target="../tags/tag212.xml"/><Relationship Id="rId25" Type="http://schemas.openxmlformats.org/officeDocument/2006/relationships/slide" Target="slide172.xml"/><Relationship Id="rId2" Type="http://schemas.openxmlformats.org/officeDocument/2006/relationships/tags" Target="../tags/tag197.xml"/><Relationship Id="rId16" Type="http://schemas.openxmlformats.org/officeDocument/2006/relationships/tags" Target="../tags/tag211.xml"/><Relationship Id="rId20" Type="http://schemas.openxmlformats.org/officeDocument/2006/relationships/tags" Target="../tags/tag215.xml"/><Relationship Id="rId1" Type="http://schemas.openxmlformats.org/officeDocument/2006/relationships/tags" Target="../tags/tag196.xml"/><Relationship Id="rId6" Type="http://schemas.openxmlformats.org/officeDocument/2006/relationships/tags" Target="../tags/tag201.xml"/><Relationship Id="rId11" Type="http://schemas.openxmlformats.org/officeDocument/2006/relationships/tags" Target="../tags/tag206.xml"/><Relationship Id="rId24" Type="http://schemas.openxmlformats.org/officeDocument/2006/relationships/slide" Target="slide171.xml"/><Relationship Id="rId5" Type="http://schemas.openxmlformats.org/officeDocument/2006/relationships/tags" Target="../tags/tag200.xml"/><Relationship Id="rId15" Type="http://schemas.openxmlformats.org/officeDocument/2006/relationships/tags" Target="../tags/tag210.xml"/><Relationship Id="rId23" Type="http://schemas.openxmlformats.org/officeDocument/2006/relationships/image" Target="../media/image66.png"/><Relationship Id="rId10" Type="http://schemas.openxmlformats.org/officeDocument/2006/relationships/tags" Target="../tags/tag205.xml"/><Relationship Id="rId19" Type="http://schemas.openxmlformats.org/officeDocument/2006/relationships/tags" Target="../tags/tag214.xml"/><Relationship Id="rId4" Type="http://schemas.openxmlformats.org/officeDocument/2006/relationships/tags" Target="../tags/tag199.xml"/><Relationship Id="rId9" Type="http://schemas.openxmlformats.org/officeDocument/2006/relationships/tags" Target="../tags/tag204.xml"/><Relationship Id="rId14" Type="http://schemas.openxmlformats.org/officeDocument/2006/relationships/tags" Target="../tags/tag209.xml"/><Relationship Id="rId22" Type="http://schemas.openxmlformats.org/officeDocument/2006/relationships/notesSlide" Target="../notesSlides/notesSlide69.xml"/><Relationship Id="rId27" Type="http://schemas.openxmlformats.org/officeDocument/2006/relationships/slide" Target="slide169.xml"/></Relationships>
</file>

<file path=ppt/slides/_rels/slide174.xml.rels><?xml version="1.0" encoding="UTF-8" standalone="yes"?>
<Relationships xmlns="http://schemas.openxmlformats.org/package/2006/relationships"><Relationship Id="rId3" Type="http://schemas.openxmlformats.org/officeDocument/2006/relationships/slide" Target="slide178.xml"/><Relationship Id="rId2" Type="http://schemas.openxmlformats.org/officeDocument/2006/relationships/notesSlide" Target="../notesSlides/notesSlide70.xml"/><Relationship Id="rId1" Type="http://schemas.openxmlformats.org/officeDocument/2006/relationships/slideLayout" Target="../slideLayouts/slideLayout10.xml"/><Relationship Id="rId6" Type="http://schemas.openxmlformats.org/officeDocument/2006/relationships/slide" Target="slide175.xml"/><Relationship Id="rId5" Type="http://schemas.openxmlformats.org/officeDocument/2006/relationships/slide" Target="slide176.xml"/><Relationship Id="rId4" Type="http://schemas.openxmlformats.org/officeDocument/2006/relationships/slide" Target="slide177.xml"/></Relationships>
</file>

<file path=ppt/slides/_rels/slide175.xml.rels><?xml version="1.0" encoding="UTF-8" standalone="yes"?>
<Relationships xmlns="http://schemas.openxmlformats.org/package/2006/relationships"><Relationship Id="rId8" Type="http://schemas.openxmlformats.org/officeDocument/2006/relationships/slide" Target="slide212.xml"/><Relationship Id="rId3" Type="http://schemas.openxmlformats.org/officeDocument/2006/relationships/slide" Target="slide178.xml"/><Relationship Id="rId7" Type="http://schemas.openxmlformats.org/officeDocument/2006/relationships/slide" Target="slide179.xml"/><Relationship Id="rId2" Type="http://schemas.openxmlformats.org/officeDocument/2006/relationships/notesSlide" Target="../notesSlides/notesSlide71.xml"/><Relationship Id="rId1" Type="http://schemas.openxmlformats.org/officeDocument/2006/relationships/slideLayout" Target="../slideLayouts/slideLayout8.xml"/><Relationship Id="rId6" Type="http://schemas.openxmlformats.org/officeDocument/2006/relationships/slide" Target="slide174.xml"/><Relationship Id="rId5" Type="http://schemas.openxmlformats.org/officeDocument/2006/relationships/slide" Target="slide176.xml"/><Relationship Id="rId4" Type="http://schemas.openxmlformats.org/officeDocument/2006/relationships/slide" Target="slide177.xml"/></Relationships>
</file>

<file path=ppt/slides/_rels/slide176.xml.rels><?xml version="1.0" encoding="UTF-8" standalone="yes"?>
<Relationships xmlns="http://schemas.openxmlformats.org/package/2006/relationships"><Relationship Id="rId8" Type="http://schemas.openxmlformats.org/officeDocument/2006/relationships/slide" Target="slide189.xml"/><Relationship Id="rId3" Type="http://schemas.openxmlformats.org/officeDocument/2006/relationships/slide" Target="slide178.xml"/><Relationship Id="rId7" Type="http://schemas.openxmlformats.org/officeDocument/2006/relationships/slide" Target="slide179.xml"/><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slide" Target="slide175.xml"/><Relationship Id="rId5" Type="http://schemas.openxmlformats.org/officeDocument/2006/relationships/slide" Target="slide174.xml"/><Relationship Id="rId4" Type="http://schemas.openxmlformats.org/officeDocument/2006/relationships/slide" Target="slide177.xml"/><Relationship Id="rId9" Type="http://schemas.openxmlformats.org/officeDocument/2006/relationships/slide" Target="slide211.xml"/></Relationships>
</file>

<file path=ppt/slides/_rels/slide177.xml.rels><?xml version="1.0" encoding="UTF-8" standalone="yes"?>
<Relationships xmlns="http://schemas.openxmlformats.org/package/2006/relationships"><Relationship Id="rId8" Type="http://schemas.openxmlformats.org/officeDocument/2006/relationships/slide" Target="slide172.xml"/><Relationship Id="rId3" Type="http://schemas.openxmlformats.org/officeDocument/2006/relationships/slide" Target="slide178.xml"/><Relationship Id="rId7" Type="http://schemas.openxmlformats.org/officeDocument/2006/relationships/slide" Target="slide179.xml"/><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slide" Target="slide175.xml"/><Relationship Id="rId5" Type="http://schemas.openxmlformats.org/officeDocument/2006/relationships/slide" Target="slide176.xml"/><Relationship Id="rId4" Type="http://schemas.openxmlformats.org/officeDocument/2006/relationships/slide" Target="slide174.xml"/><Relationship Id="rId9" Type="http://schemas.openxmlformats.org/officeDocument/2006/relationships/slide" Target="slide188.xml"/></Relationships>
</file>

<file path=ppt/slides/_rels/slide178.xml.rels><?xml version="1.0" encoding="UTF-8" standalone="yes"?>
<Relationships xmlns="http://schemas.openxmlformats.org/package/2006/relationships"><Relationship Id="rId8" Type="http://schemas.openxmlformats.org/officeDocument/2006/relationships/slide" Target="slide171.xml"/><Relationship Id="rId3" Type="http://schemas.openxmlformats.org/officeDocument/2006/relationships/slide" Target="slide174.xml"/><Relationship Id="rId7" Type="http://schemas.openxmlformats.org/officeDocument/2006/relationships/slide" Target="slide179.xml"/><Relationship Id="rId2" Type="http://schemas.openxmlformats.org/officeDocument/2006/relationships/notesSlide" Target="../notesSlides/notesSlide74.xml"/><Relationship Id="rId1" Type="http://schemas.openxmlformats.org/officeDocument/2006/relationships/slideLayout" Target="../slideLayouts/slideLayout9.xml"/><Relationship Id="rId6" Type="http://schemas.openxmlformats.org/officeDocument/2006/relationships/slide" Target="slide175.xml"/><Relationship Id="rId5" Type="http://schemas.openxmlformats.org/officeDocument/2006/relationships/slide" Target="slide176.xml"/><Relationship Id="rId4" Type="http://schemas.openxmlformats.org/officeDocument/2006/relationships/slide" Target="slide177.xml"/></Relationships>
</file>

<file path=ppt/slides/_rels/slide179.xml.rels><?xml version="1.0" encoding="UTF-8" standalone="yes"?>
<Relationships xmlns="http://schemas.openxmlformats.org/package/2006/relationships"><Relationship Id="rId8" Type="http://schemas.openxmlformats.org/officeDocument/2006/relationships/tags" Target="../tags/tag223.xml"/><Relationship Id="rId13" Type="http://schemas.openxmlformats.org/officeDocument/2006/relationships/tags" Target="../tags/tag228.xml"/><Relationship Id="rId18" Type="http://schemas.openxmlformats.org/officeDocument/2006/relationships/tags" Target="../tags/tag233.xml"/><Relationship Id="rId26" Type="http://schemas.openxmlformats.org/officeDocument/2006/relationships/slide" Target="slide176.xml"/><Relationship Id="rId3" Type="http://schemas.openxmlformats.org/officeDocument/2006/relationships/tags" Target="../tags/tag218.xml"/><Relationship Id="rId21" Type="http://schemas.openxmlformats.org/officeDocument/2006/relationships/slideLayout" Target="../slideLayouts/slideLayout10.xml"/><Relationship Id="rId7" Type="http://schemas.openxmlformats.org/officeDocument/2006/relationships/tags" Target="../tags/tag222.xml"/><Relationship Id="rId12" Type="http://schemas.openxmlformats.org/officeDocument/2006/relationships/tags" Target="../tags/tag227.xml"/><Relationship Id="rId17" Type="http://schemas.openxmlformats.org/officeDocument/2006/relationships/tags" Target="../tags/tag232.xml"/><Relationship Id="rId25" Type="http://schemas.openxmlformats.org/officeDocument/2006/relationships/slide" Target="slide177.xml"/><Relationship Id="rId2" Type="http://schemas.openxmlformats.org/officeDocument/2006/relationships/tags" Target="../tags/tag217.xml"/><Relationship Id="rId16" Type="http://schemas.openxmlformats.org/officeDocument/2006/relationships/tags" Target="../tags/tag231.xml"/><Relationship Id="rId20" Type="http://schemas.openxmlformats.org/officeDocument/2006/relationships/tags" Target="../tags/tag235.xml"/><Relationship Id="rId1" Type="http://schemas.openxmlformats.org/officeDocument/2006/relationships/tags" Target="../tags/tag216.xml"/><Relationship Id="rId6" Type="http://schemas.openxmlformats.org/officeDocument/2006/relationships/tags" Target="../tags/tag221.xml"/><Relationship Id="rId11" Type="http://schemas.openxmlformats.org/officeDocument/2006/relationships/tags" Target="../tags/tag226.xml"/><Relationship Id="rId24" Type="http://schemas.openxmlformats.org/officeDocument/2006/relationships/slide" Target="slide178.xml"/><Relationship Id="rId5" Type="http://schemas.openxmlformats.org/officeDocument/2006/relationships/tags" Target="../tags/tag220.xml"/><Relationship Id="rId15" Type="http://schemas.openxmlformats.org/officeDocument/2006/relationships/tags" Target="../tags/tag230.xml"/><Relationship Id="rId23" Type="http://schemas.openxmlformats.org/officeDocument/2006/relationships/image" Target="../media/image66.png"/><Relationship Id="rId10" Type="http://schemas.openxmlformats.org/officeDocument/2006/relationships/tags" Target="../tags/tag225.xml"/><Relationship Id="rId19" Type="http://schemas.openxmlformats.org/officeDocument/2006/relationships/tags" Target="../tags/tag234.xml"/><Relationship Id="rId4" Type="http://schemas.openxmlformats.org/officeDocument/2006/relationships/tags" Target="../tags/tag219.xml"/><Relationship Id="rId9" Type="http://schemas.openxmlformats.org/officeDocument/2006/relationships/tags" Target="../tags/tag224.xml"/><Relationship Id="rId14" Type="http://schemas.openxmlformats.org/officeDocument/2006/relationships/tags" Target="../tags/tag229.xml"/><Relationship Id="rId22" Type="http://schemas.openxmlformats.org/officeDocument/2006/relationships/notesSlide" Target="../notesSlides/notesSlide75.xml"/><Relationship Id="rId27" Type="http://schemas.openxmlformats.org/officeDocument/2006/relationships/slide" Target="slide175.xml"/></Relationships>
</file>

<file path=ppt/slides/_rels/slide18.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3" Type="http://schemas.openxmlformats.org/officeDocument/2006/relationships/slide" Target="slide183.xml"/><Relationship Id="rId2" Type="http://schemas.openxmlformats.org/officeDocument/2006/relationships/notesSlide" Target="../notesSlides/notesSlide76.xml"/><Relationship Id="rId1" Type="http://schemas.openxmlformats.org/officeDocument/2006/relationships/slideLayout" Target="../slideLayouts/slideLayout10.xml"/><Relationship Id="rId6" Type="http://schemas.openxmlformats.org/officeDocument/2006/relationships/slide" Target="slide181.xml"/><Relationship Id="rId5" Type="http://schemas.openxmlformats.org/officeDocument/2006/relationships/slide" Target="slide182.xml"/><Relationship Id="rId4" Type="http://schemas.openxmlformats.org/officeDocument/2006/relationships/slide" Target="slide184.xml"/></Relationships>
</file>

<file path=ppt/slides/_rels/slide181.xml.rels><?xml version="1.0" encoding="UTF-8" standalone="yes"?>
<Relationships xmlns="http://schemas.openxmlformats.org/package/2006/relationships"><Relationship Id="rId8" Type="http://schemas.openxmlformats.org/officeDocument/2006/relationships/slide" Target="slide242.xml"/><Relationship Id="rId3" Type="http://schemas.openxmlformats.org/officeDocument/2006/relationships/slide" Target="slide183.xml"/><Relationship Id="rId7" Type="http://schemas.openxmlformats.org/officeDocument/2006/relationships/slide" Target="slide185.xml"/><Relationship Id="rId2" Type="http://schemas.openxmlformats.org/officeDocument/2006/relationships/notesSlide" Target="../notesSlides/notesSlide77.xml"/><Relationship Id="rId1" Type="http://schemas.openxmlformats.org/officeDocument/2006/relationships/slideLayout" Target="../slideLayouts/slideLayout8.xml"/><Relationship Id="rId6" Type="http://schemas.openxmlformats.org/officeDocument/2006/relationships/slide" Target="slide180.xml"/><Relationship Id="rId5" Type="http://schemas.openxmlformats.org/officeDocument/2006/relationships/slide" Target="slide182.xml"/><Relationship Id="rId4" Type="http://schemas.openxmlformats.org/officeDocument/2006/relationships/slide" Target="slide184.xml"/></Relationships>
</file>

<file path=ppt/slides/_rels/slide182.xml.rels><?xml version="1.0" encoding="UTF-8" standalone="yes"?>
<Relationships xmlns="http://schemas.openxmlformats.org/package/2006/relationships"><Relationship Id="rId8" Type="http://schemas.openxmlformats.org/officeDocument/2006/relationships/slide" Target="slide241.xml"/><Relationship Id="rId3" Type="http://schemas.openxmlformats.org/officeDocument/2006/relationships/slide" Target="slide183.xml"/><Relationship Id="rId7" Type="http://schemas.openxmlformats.org/officeDocument/2006/relationships/slide" Target="slide165.xml"/><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slide" Target="slide181.xml"/><Relationship Id="rId5" Type="http://schemas.openxmlformats.org/officeDocument/2006/relationships/slide" Target="slide180.xml"/><Relationship Id="rId4" Type="http://schemas.openxmlformats.org/officeDocument/2006/relationships/slide" Target="slide184.xml"/><Relationship Id="rId9" Type="http://schemas.openxmlformats.org/officeDocument/2006/relationships/slide" Target="slide185.xml"/></Relationships>
</file>

<file path=ppt/slides/_rels/slide183.xml.rels><?xml version="1.0" encoding="UTF-8" standalone="yes"?>
<Relationships xmlns="http://schemas.openxmlformats.org/package/2006/relationships"><Relationship Id="rId8" Type="http://schemas.openxmlformats.org/officeDocument/2006/relationships/slide" Target="slide190.xml"/><Relationship Id="rId3" Type="http://schemas.openxmlformats.org/officeDocument/2006/relationships/slide" Target="slide180.xml"/><Relationship Id="rId7" Type="http://schemas.openxmlformats.org/officeDocument/2006/relationships/slide" Target="slide185.xml"/><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slide" Target="slide181.xml"/><Relationship Id="rId5" Type="http://schemas.openxmlformats.org/officeDocument/2006/relationships/slide" Target="slide182.xml"/><Relationship Id="rId4" Type="http://schemas.openxmlformats.org/officeDocument/2006/relationships/slide" Target="slide184.xml"/><Relationship Id="rId9" Type="http://schemas.openxmlformats.org/officeDocument/2006/relationships/slide" Target="slide176.xml"/></Relationships>
</file>

<file path=ppt/slides/_rels/slide184.xml.rels><?xml version="1.0" encoding="UTF-8" standalone="yes"?>
<Relationships xmlns="http://schemas.openxmlformats.org/package/2006/relationships"><Relationship Id="rId8" Type="http://schemas.openxmlformats.org/officeDocument/2006/relationships/slide" Target="slide189.xml"/><Relationship Id="rId3" Type="http://schemas.openxmlformats.org/officeDocument/2006/relationships/slide" Target="slide185.xml"/><Relationship Id="rId7" Type="http://schemas.openxmlformats.org/officeDocument/2006/relationships/slide" Target="slide181.xml"/><Relationship Id="rId2" Type="http://schemas.openxmlformats.org/officeDocument/2006/relationships/notesSlide" Target="../notesSlides/notesSlide80.xml"/><Relationship Id="rId1" Type="http://schemas.openxmlformats.org/officeDocument/2006/relationships/slideLayout" Target="../slideLayouts/slideLayout9.xml"/><Relationship Id="rId6" Type="http://schemas.openxmlformats.org/officeDocument/2006/relationships/slide" Target="slide182.xml"/><Relationship Id="rId5" Type="http://schemas.openxmlformats.org/officeDocument/2006/relationships/slide" Target="slide180.xml"/><Relationship Id="rId4" Type="http://schemas.openxmlformats.org/officeDocument/2006/relationships/slide" Target="slide183.xml"/></Relationships>
</file>

<file path=ppt/slides/_rels/slide185.xml.rels><?xml version="1.0" encoding="UTF-8" standalone="yes"?>
<Relationships xmlns="http://schemas.openxmlformats.org/package/2006/relationships"><Relationship Id="rId8" Type="http://schemas.openxmlformats.org/officeDocument/2006/relationships/tags" Target="../tags/tag243.xml"/><Relationship Id="rId13" Type="http://schemas.openxmlformats.org/officeDocument/2006/relationships/tags" Target="../tags/tag248.xml"/><Relationship Id="rId18" Type="http://schemas.openxmlformats.org/officeDocument/2006/relationships/tags" Target="../tags/tag253.xml"/><Relationship Id="rId26" Type="http://schemas.openxmlformats.org/officeDocument/2006/relationships/slide" Target="slide182.xml"/><Relationship Id="rId3" Type="http://schemas.openxmlformats.org/officeDocument/2006/relationships/tags" Target="../tags/tag238.xml"/><Relationship Id="rId21" Type="http://schemas.openxmlformats.org/officeDocument/2006/relationships/slideLayout" Target="../slideLayouts/slideLayout10.xml"/><Relationship Id="rId7" Type="http://schemas.openxmlformats.org/officeDocument/2006/relationships/tags" Target="../tags/tag242.xml"/><Relationship Id="rId12" Type="http://schemas.openxmlformats.org/officeDocument/2006/relationships/tags" Target="../tags/tag247.xml"/><Relationship Id="rId17" Type="http://schemas.openxmlformats.org/officeDocument/2006/relationships/tags" Target="../tags/tag252.xml"/><Relationship Id="rId25" Type="http://schemas.openxmlformats.org/officeDocument/2006/relationships/slide" Target="slide184.xml"/><Relationship Id="rId2" Type="http://schemas.openxmlformats.org/officeDocument/2006/relationships/tags" Target="../tags/tag237.xml"/><Relationship Id="rId16" Type="http://schemas.openxmlformats.org/officeDocument/2006/relationships/tags" Target="../tags/tag251.xml"/><Relationship Id="rId20" Type="http://schemas.openxmlformats.org/officeDocument/2006/relationships/tags" Target="../tags/tag255.xml"/><Relationship Id="rId1" Type="http://schemas.openxmlformats.org/officeDocument/2006/relationships/tags" Target="../tags/tag236.xml"/><Relationship Id="rId6" Type="http://schemas.openxmlformats.org/officeDocument/2006/relationships/tags" Target="../tags/tag241.xml"/><Relationship Id="rId11" Type="http://schemas.openxmlformats.org/officeDocument/2006/relationships/tags" Target="../tags/tag246.xml"/><Relationship Id="rId24" Type="http://schemas.openxmlformats.org/officeDocument/2006/relationships/slide" Target="slide183.xml"/><Relationship Id="rId5" Type="http://schemas.openxmlformats.org/officeDocument/2006/relationships/tags" Target="../tags/tag240.xml"/><Relationship Id="rId15" Type="http://schemas.openxmlformats.org/officeDocument/2006/relationships/tags" Target="../tags/tag250.xml"/><Relationship Id="rId23" Type="http://schemas.openxmlformats.org/officeDocument/2006/relationships/image" Target="../media/image66.png"/><Relationship Id="rId10" Type="http://schemas.openxmlformats.org/officeDocument/2006/relationships/tags" Target="../tags/tag245.xml"/><Relationship Id="rId19" Type="http://schemas.openxmlformats.org/officeDocument/2006/relationships/tags" Target="../tags/tag254.xml"/><Relationship Id="rId4" Type="http://schemas.openxmlformats.org/officeDocument/2006/relationships/tags" Target="../tags/tag239.xml"/><Relationship Id="rId9" Type="http://schemas.openxmlformats.org/officeDocument/2006/relationships/tags" Target="../tags/tag244.xml"/><Relationship Id="rId14" Type="http://schemas.openxmlformats.org/officeDocument/2006/relationships/tags" Target="../tags/tag249.xml"/><Relationship Id="rId22" Type="http://schemas.openxmlformats.org/officeDocument/2006/relationships/notesSlide" Target="../notesSlides/notesSlide81.xml"/><Relationship Id="rId27" Type="http://schemas.openxmlformats.org/officeDocument/2006/relationships/slide" Target="slide181.xml"/></Relationships>
</file>

<file path=ppt/slides/_rels/slide186.xml.rels><?xml version="1.0" encoding="UTF-8" standalone="yes"?>
<Relationships xmlns="http://schemas.openxmlformats.org/package/2006/relationships"><Relationship Id="rId3" Type="http://schemas.openxmlformats.org/officeDocument/2006/relationships/slide" Target="slide190.xml"/><Relationship Id="rId2" Type="http://schemas.openxmlformats.org/officeDocument/2006/relationships/notesSlide" Target="../notesSlides/notesSlide82.xml"/><Relationship Id="rId1" Type="http://schemas.openxmlformats.org/officeDocument/2006/relationships/slideLayout" Target="../slideLayouts/slideLayout10.xml"/><Relationship Id="rId6" Type="http://schemas.openxmlformats.org/officeDocument/2006/relationships/slide" Target="slide187.xml"/><Relationship Id="rId5" Type="http://schemas.openxmlformats.org/officeDocument/2006/relationships/slide" Target="slide188.xml"/><Relationship Id="rId4" Type="http://schemas.openxmlformats.org/officeDocument/2006/relationships/slide" Target="slide189.xml"/></Relationships>
</file>

<file path=ppt/slides/_rels/slide187.xml.rels><?xml version="1.0" encoding="UTF-8" standalone="yes"?>
<Relationships xmlns="http://schemas.openxmlformats.org/package/2006/relationships"><Relationship Id="rId8" Type="http://schemas.openxmlformats.org/officeDocument/2006/relationships/slide" Target="slide248.xml"/><Relationship Id="rId3" Type="http://schemas.openxmlformats.org/officeDocument/2006/relationships/slide" Target="slide190.xml"/><Relationship Id="rId7" Type="http://schemas.openxmlformats.org/officeDocument/2006/relationships/slide" Target="slide191.xml"/><Relationship Id="rId2" Type="http://schemas.openxmlformats.org/officeDocument/2006/relationships/notesSlide" Target="../notesSlides/notesSlide83.xml"/><Relationship Id="rId1" Type="http://schemas.openxmlformats.org/officeDocument/2006/relationships/slideLayout" Target="../slideLayouts/slideLayout8.xml"/><Relationship Id="rId6" Type="http://schemas.openxmlformats.org/officeDocument/2006/relationships/slide" Target="slide187.xml"/><Relationship Id="rId5" Type="http://schemas.openxmlformats.org/officeDocument/2006/relationships/slide" Target="slide188.xml"/><Relationship Id="rId4" Type="http://schemas.openxmlformats.org/officeDocument/2006/relationships/slide" Target="slide189.xml"/></Relationships>
</file>

<file path=ppt/slides/_rels/slide188.xml.rels><?xml version="1.0" encoding="UTF-8" standalone="yes"?>
<Relationships xmlns="http://schemas.openxmlformats.org/package/2006/relationships"><Relationship Id="rId8" Type="http://schemas.openxmlformats.org/officeDocument/2006/relationships/slide" Target="slide177.xml"/><Relationship Id="rId3" Type="http://schemas.openxmlformats.org/officeDocument/2006/relationships/slide" Target="slide190.xml"/><Relationship Id="rId7" Type="http://schemas.openxmlformats.org/officeDocument/2006/relationships/slide" Target="slide191.xml"/><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slide" Target="slide187.xml"/><Relationship Id="rId5" Type="http://schemas.openxmlformats.org/officeDocument/2006/relationships/slide" Target="slide186.xml"/><Relationship Id="rId4" Type="http://schemas.openxmlformats.org/officeDocument/2006/relationships/slide" Target="slide189.xml"/><Relationship Id="rId9" Type="http://schemas.openxmlformats.org/officeDocument/2006/relationships/slide" Target="slide247.xml"/></Relationships>
</file>

<file path=ppt/slides/_rels/slide189.xml.rels><?xml version="1.0" encoding="UTF-8" standalone="yes"?>
<Relationships xmlns="http://schemas.openxmlformats.org/package/2006/relationships"><Relationship Id="rId8" Type="http://schemas.openxmlformats.org/officeDocument/2006/relationships/slide" Target="slide184.xml"/><Relationship Id="rId3" Type="http://schemas.openxmlformats.org/officeDocument/2006/relationships/slide" Target="slide190.xml"/><Relationship Id="rId7" Type="http://schemas.openxmlformats.org/officeDocument/2006/relationships/slide" Target="slide191.xml"/><Relationship Id="rId2" Type="http://schemas.openxmlformats.org/officeDocument/2006/relationships/notesSlide" Target="../notesSlides/notesSlide85.xml"/><Relationship Id="rId1" Type="http://schemas.openxmlformats.org/officeDocument/2006/relationships/slideLayout" Target="../slideLayouts/slideLayout7.xml"/><Relationship Id="rId6" Type="http://schemas.openxmlformats.org/officeDocument/2006/relationships/slide" Target="slide187.xml"/><Relationship Id="rId5" Type="http://schemas.openxmlformats.org/officeDocument/2006/relationships/slide" Target="slide188.xml"/><Relationship Id="rId4" Type="http://schemas.openxmlformats.org/officeDocument/2006/relationships/slide" Target="slide186.xml"/><Relationship Id="rId9" Type="http://schemas.openxmlformats.org/officeDocument/2006/relationships/slide" Target="slide176.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8" Type="http://schemas.openxmlformats.org/officeDocument/2006/relationships/slide" Target="slide183.xml"/><Relationship Id="rId3" Type="http://schemas.openxmlformats.org/officeDocument/2006/relationships/slide" Target="slide186.xml"/><Relationship Id="rId7" Type="http://schemas.openxmlformats.org/officeDocument/2006/relationships/slide" Target="slide191.xml"/><Relationship Id="rId2" Type="http://schemas.openxmlformats.org/officeDocument/2006/relationships/notesSlide" Target="../notesSlides/notesSlide86.xml"/><Relationship Id="rId1" Type="http://schemas.openxmlformats.org/officeDocument/2006/relationships/slideLayout" Target="../slideLayouts/slideLayout9.xml"/><Relationship Id="rId6" Type="http://schemas.openxmlformats.org/officeDocument/2006/relationships/slide" Target="slide187.xml"/><Relationship Id="rId5" Type="http://schemas.openxmlformats.org/officeDocument/2006/relationships/slide" Target="slide188.xml"/><Relationship Id="rId4" Type="http://schemas.openxmlformats.org/officeDocument/2006/relationships/slide" Target="slide189.xml"/></Relationships>
</file>

<file path=ppt/slides/_rels/slide191.xml.rels><?xml version="1.0" encoding="UTF-8" standalone="yes"?>
<Relationships xmlns="http://schemas.openxmlformats.org/package/2006/relationships"><Relationship Id="rId8" Type="http://schemas.openxmlformats.org/officeDocument/2006/relationships/tags" Target="../tags/tag263.xml"/><Relationship Id="rId13" Type="http://schemas.openxmlformats.org/officeDocument/2006/relationships/tags" Target="../tags/tag268.xml"/><Relationship Id="rId18" Type="http://schemas.openxmlformats.org/officeDocument/2006/relationships/tags" Target="../tags/tag273.xml"/><Relationship Id="rId26" Type="http://schemas.openxmlformats.org/officeDocument/2006/relationships/slide" Target="slide188.xml"/><Relationship Id="rId3" Type="http://schemas.openxmlformats.org/officeDocument/2006/relationships/tags" Target="../tags/tag258.xml"/><Relationship Id="rId21" Type="http://schemas.openxmlformats.org/officeDocument/2006/relationships/slideLayout" Target="../slideLayouts/slideLayout10.xml"/><Relationship Id="rId7" Type="http://schemas.openxmlformats.org/officeDocument/2006/relationships/tags" Target="../tags/tag262.xml"/><Relationship Id="rId12" Type="http://schemas.openxmlformats.org/officeDocument/2006/relationships/tags" Target="../tags/tag267.xml"/><Relationship Id="rId17" Type="http://schemas.openxmlformats.org/officeDocument/2006/relationships/tags" Target="../tags/tag272.xml"/><Relationship Id="rId25" Type="http://schemas.openxmlformats.org/officeDocument/2006/relationships/slide" Target="slide189.xml"/><Relationship Id="rId2" Type="http://schemas.openxmlformats.org/officeDocument/2006/relationships/tags" Target="../tags/tag257.xml"/><Relationship Id="rId16" Type="http://schemas.openxmlformats.org/officeDocument/2006/relationships/tags" Target="../tags/tag271.xml"/><Relationship Id="rId20" Type="http://schemas.openxmlformats.org/officeDocument/2006/relationships/tags" Target="../tags/tag275.xml"/><Relationship Id="rId1" Type="http://schemas.openxmlformats.org/officeDocument/2006/relationships/tags" Target="../tags/tag256.xml"/><Relationship Id="rId6" Type="http://schemas.openxmlformats.org/officeDocument/2006/relationships/tags" Target="../tags/tag261.xml"/><Relationship Id="rId11" Type="http://schemas.openxmlformats.org/officeDocument/2006/relationships/tags" Target="../tags/tag266.xml"/><Relationship Id="rId24" Type="http://schemas.openxmlformats.org/officeDocument/2006/relationships/slide" Target="slide190.xml"/><Relationship Id="rId5" Type="http://schemas.openxmlformats.org/officeDocument/2006/relationships/tags" Target="../tags/tag260.xml"/><Relationship Id="rId15" Type="http://schemas.openxmlformats.org/officeDocument/2006/relationships/tags" Target="../tags/tag270.xml"/><Relationship Id="rId23" Type="http://schemas.openxmlformats.org/officeDocument/2006/relationships/image" Target="../media/image66.png"/><Relationship Id="rId10" Type="http://schemas.openxmlformats.org/officeDocument/2006/relationships/tags" Target="../tags/tag265.xml"/><Relationship Id="rId19" Type="http://schemas.openxmlformats.org/officeDocument/2006/relationships/tags" Target="../tags/tag274.xml"/><Relationship Id="rId4" Type="http://schemas.openxmlformats.org/officeDocument/2006/relationships/tags" Target="../tags/tag259.xml"/><Relationship Id="rId9" Type="http://schemas.openxmlformats.org/officeDocument/2006/relationships/tags" Target="../tags/tag264.xml"/><Relationship Id="rId14" Type="http://schemas.openxmlformats.org/officeDocument/2006/relationships/tags" Target="../tags/tag269.xml"/><Relationship Id="rId22" Type="http://schemas.openxmlformats.org/officeDocument/2006/relationships/notesSlide" Target="../notesSlides/notesSlide87.xml"/><Relationship Id="rId27" Type="http://schemas.openxmlformats.org/officeDocument/2006/relationships/slide" Target="slide187.xml"/></Relationships>
</file>

<file path=ppt/slides/_rels/slide192.xml.rels><?xml version="1.0" encoding="UTF-8" standalone="yes"?>
<Relationships xmlns="http://schemas.openxmlformats.org/package/2006/relationships"><Relationship Id="rId3" Type="http://schemas.openxmlformats.org/officeDocument/2006/relationships/slide" Target="slide194.xml"/><Relationship Id="rId2" Type="http://schemas.openxmlformats.org/officeDocument/2006/relationships/notesSlide" Target="../notesSlides/notesSlide88.xml"/><Relationship Id="rId1" Type="http://schemas.openxmlformats.org/officeDocument/2006/relationships/slideLayout" Target="../slideLayouts/slideLayout10.xml"/><Relationship Id="rId6" Type="http://schemas.openxmlformats.org/officeDocument/2006/relationships/slide" Target="slide195.xml"/><Relationship Id="rId5" Type="http://schemas.openxmlformats.org/officeDocument/2006/relationships/slide" Target="slide196.xml"/><Relationship Id="rId4" Type="http://schemas.openxmlformats.org/officeDocument/2006/relationships/slide" Target="slide193.xml"/></Relationships>
</file>

<file path=ppt/slides/_rels/slide193.xml.rels><?xml version="1.0" encoding="UTF-8" standalone="yes"?>
<Relationships xmlns="http://schemas.openxmlformats.org/package/2006/relationships"><Relationship Id="rId8" Type="http://schemas.openxmlformats.org/officeDocument/2006/relationships/slide" Target="slide195.xml"/><Relationship Id="rId3" Type="http://schemas.openxmlformats.org/officeDocument/2006/relationships/slide" Target="slide197.xml"/><Relationship Id="rId7" Type="http://schemas.openxmlformats.org/officeDocument/2006/relationships/slide" Target="slide196.xml"/><Relationship Id="rId2" Type="http://schemas.openxmlformats.org/officeDocument/2006/relationships/notesSlide" Target="../notesSlides/notesSlide89.xml"/><Relationship Id="rId1" Type="http://schemas.openxmlformats.org/officeDocument/2006/relationships/slideLayout" Target="../slideLayouts/slideLayout8.xml"/><Relationship Id="rId6" Type="http://schemas.openxmlformats.org/officeDocument/2006/relationships/slide" Target="slide192.xml"/><Relationship Id="rId5" Type="http://schemas.openxmlformats.org/officeDocument/2006/relationships/slide" Target="slide194.xml"/><Relationship Id="rId4" Type="http://schemas.openxmlformats.org/officeDocument/2006/relationships/slide" Target="slide134.xml"/></Relationships>
</file>

<file path=ppt/slides/_rels/slide194.xml.rels><?xml version="1.0" encoding="UTF-8" standalone="yes"?>
<Relationships xmlns="http://schemas.openxmlformats.org/package/2006/relationships"><Relationship Id="rId8" Type="http://schemas.openxmlformats.org/officeDocument/2006/relationships/slide" Target="slide133.xml"/><Relationship Id="rId3" Type="http://schemas.openxmlformats.org/officeDocument/2006/relationships/slide" Target="slide192.xml"/><Relationship Id="rId7" Type="http://schemas.openxmlformats.org/officeDocument/2006/relationships/slide" Target="slide207.xml"/><Relationship Id="rId2" Type="http://schemas.openxmlformats.org/officeDocument/2006/relationships/notesSlide" Target="../notesSlides/notesSlide90.xml"/><Relationship Id="rId1" Type="http://schemas.openxmlformats.org/officeDocument/2006/relationships/slideLayout" Target="../slideLayouts/slideLayout7.xml"/><Relationship Id="rId6" Type="http://schemas.openxmlformats.org/officeDocument/2006/relationships/slide" Target="slide195.xml"/><Relationship Id="rId5" Type="http://schemas.openxmlformats.org/officeDocument/2006/relationships/slide" Target="slide196.xml"/><Relationship Id="rId4" Type="http://schemas.openxmlformats.org/officeDocument/2006/relationships/slide" Target="slide193.xml"/><Relationship Id="rId9" Type="http://schemas.openxmlformats.org/officeDocument/2006/relationships/slide" Target="slide197.xml"/></Relationships>
</file>

<file path=ppt/slides/_rels/slide195.xml.rels><?xml version="1.0" encoding="UTF-8" standalone="yes"?>
<Relationships xmlns="http://schemas.openxmlformats.org/package/2006/relationships"><Relationship Id="rId8" Type="http://schemas.openxmlformats.org/officeDocument/2006/relationships/slide" Target="slide206.xml"/><Relationship Id="rId3" Type="http://schemas.openxmlformats.org/officeDocument/2006/relationships/slide" Target="slide194.xml"/><Relationship Id="rId7" Type="http://schemas.openxmlformats.org/officeDocument/2006/relationships/slide" Target="slide202.xml"/><Relationship Id="rId2" Type="http://schemas.openxmlformats.org/officeDocument/2006/relationships/notesSlide" Target="../notesSlides/notesSlide91.xml"/><Relationship Id="rId1" Type="http://schemas.openxmlformats.org/officeDocument/2006/relationships/slideLayout" Target="../slideLayouts/slideLayout7.xml"/><Relationship Id="rId6" Type="http://schemas.openxmlformats.org/officeDocument/2006/relationships/slide" Target="slide195.xml"/><Relationship Id="rId5" Type="http://schemas.openxmlformats.org/officeDocument/2006/relationships/slide" Target="slide196.xml"/><Relationship Id="rId4" Type="http://schemas.openxmlformats.org/officeDocument/2006/relationships/slide" Target="slide193.xml"/><Relationship Id="rId9" Type="http://schemas.openxmlformats.org/officeDocument/2006/relationships/slide" Target="slide197.xml"/></Relationships>
</file>

<file path=ppt/slides/_rels/slide196.xml.rels><?xml version="1.0" encoding="UTF-8" standalone="yes"?>
<Relationships xmlns="http://schemas.openxmlformats.org/package/2006/relationships"><Relationship Id="rId8" Type="http://schemas.openxmlformats.org/officeDocument/2006/relationships/slide" Target="slide201.xml"/><Relationship Id="rId3" Type="http://schemas.openxmlformats.org/officeDocument/2006/relationships/slide" Target="slide194.xml"/><Relationship Id="rId7" Type="http://schemas.openxmlformats.org/officeDocument/2006/relationships/slide" Target="slide197.xml"/><Relationship Id="rId2" Type="http://schemas.openxmlformats.org/officeDocument/2006/relationships/notesSlide" Target="../notesSlides/notesSlide92.xml"/><Relationship Id="rId1" Type="http://schemas.openxmlformats.org/officeDocument/2006/relationships/slideLayout" Target="../slideLayouts/slideLayout9.xml"/><Relationship Id="rId6" Type="http://schemas.openxmlformats.org/officeDocument/2006/relationships/slide" Target="slide195.xml"/><Relationship Id="rId5" Type="http://schemas.openxmlformats.org/officeDocument/2006/relationships/slide" Target="slide196.xml"/><Relationship Id="rId4" Type="http://schemas.openxmlformats.org/officeDocument/2006/relationships/slide" Target="slide193.xml"/></Relationships>
</file>

<file path=ppt/slides/_rels/slide197.xml.rels><?xml version="1.0" encoding="UTF-8" standalone="yes"?>
<Relationships xmlns="http://schemas.openxmlformats.org/package/2006/relationships"><Relationship Id="rId8" Type="http://schemas.openxmlformats.org/officeDocument/2006/relationships/tags" Target="../tags/tag283.xml"/><Relationship Id="rId13" Type="http://schemas.openxmlformats.org/officeDocument/2006/relationships/tags" Target="../tags/tag288.xml"/><Relationship Id="rId18" Type="http://schemas.openxmlformats.org/officeDocument/2006/relationships/tags" Target="../tags/tag293.xml"/><Relationship Id="rId26" Type="http://schemas.openxmlformats.org/officeDocument/2006/relationships/slide" Target="slide196.xml"/><Relationship Id="rId3" Type="http://schemas.openxmlformats.org/officeDocument/2006/relationships/tags" Target="../tags/tag278.xml"/><Relationship Id="rId21" Type="http://schemas.openxmlformats.org/officeDocument/2006/relationships/slideLayout" Target="../slideLayouts/slideLayout10.xml"/><Relationship Id="rId7" Type="http://schemas.openxmlformats.org/officeDocument/2006/relationships/tags" Target="../tags/tag282.xml"/><Relationship Id="rId12" Type="http://schemas.openxmlformats.org/officeDocument/2006/relationships/tags" Target="../tags/tag287.xml"/><Relationship Id="rId17" Type="http://schemas.openxmlformats.org/officeDocument/2006/relationships/tags" Target="../tags/tag292.xml"/><Relationship Id="rId25" Type="http://schemas.openxmlformats.org/officeDocument/2006/relationships/slide" Target="slide193.xml"/><Relationship Id="rId2" Type="http://schemas.openxmlformats.org/officeDocument/2006/relationships/tags" Target="../tags/tag277.xml"/><Relationship Id="rId16" Type="http://schemas.openxmlformats.org/officeDocument/2006/relationships/tags" Target="../tags/tag291.xml"/><Relationship Id="rId20" Type="http://schemas.openxmlformats.org/officeDocument/2006/relationships/tags" Target="../tags/tag295.xml"/><Relationship Id="rId1" Type="http://schemas.openxmlformats.org/officeDocument/2006/relationships/tags" Target="../tags/tag276.xml"/><Relationship Id="rId6" Type="http://schemas.openxmlformats.org/officeDocument/2006/relationships/tags" Target="../tags/tag281.xml"/><Relationship Id="rId11" Type="http://schemas.openxmlformats.org/officeDocument/2006/relationships/tags" Target="../tags/tag286.xml"/><Relationship Id="rId24" Type="http://schemas.openxmlformats.org/officeDocument/2006/relationships/slide" Target="slide194.xml"/><Relationship Id="rId5" Type="http://schemas.openxmlformats.org/officeDocument/2006/relationships/tags" Target="../tags/tag280.xml"/><Relationship Id="rId15" Type="http://schemas.openxmlformats.org/officeDocument/2006/relationships/tags" Target="../tags/tag290.xml"/><Relationship Id="rId23" Type="http://schemas.openxmlformats.org/officeDocument/2006/relationships/image" Target="../media/image66.png"/><Relationship Id="rId10" Type="http://schemas.openxmlformats.org/officeDocument/2006/relationships/tags" Target="../tags/tag285.xml"/><Relationship Id="rId19" Type="http://schemas.openxmlformats.org/officeDocument/2006/relationships/tags" Target="../tags/tag294.xml"/><Relationship Id="rId4" Type="http://schemas.openxmlformats.org/officeDocument/2006/relationships/tags" Target="../tags/tag279.xml"/><Relationship Id="rId9" Type="http://schemas.openxmlformats.org/officeDocument/2006/relationships/tags" Target="../tags/tag284.xml"/><Relationship Id="rId14" Type="http://schemas.openxmlformats.org/officeDocument/2006/relationships/tags" Target="../tags/tag289.xml"/><Relationship Id="rId22" Type="http://schemas.openxmlformats.org/officeDocument/2006/relationships/notesSlide" Target="../notesSlides/notesSlide93.xml"/><Relationship Id="rId27" Type="http://schemas.openxmlformats.org/officeDocument/2006/relationships/slide" Target="slide195.xml"/></Relationships>
</file>

<file path=ppt/slides/_rels/slide198.xml.rels><?xml version="1.0" encoding="UTF-8" standalone="yes"?>
<Relationships xmlns="http://schemas.openxmlformats.org/package/2006/relationships"><Relationship Id="rId3" Type="http://schemas.openxmlformats.org/officeDocument/2006/relationships/slide" Target="slide200.xml"/><Relationship Id="rId2" Type="http://schemas.openxmlformats.org/officeDocument/2006/relationships/notesSlide" Target="../notesSlides/notesSlide94.xml"/><Relationship Id="rId1" Type="http://schemas.openxmlformats.org/officeDocument/2006/relationships/slideLayout" Target="../slideLayouts/slideLayout10.xml"/><Relationship Id="rId6" Type="http://schemas.openxmlformats.org/officeDocument/2006/relationships/slide" Target="slide196.xml"/><Relationship Id="rId5" Type="http://schemas.openxmlformats.org/officeDocument/2006/relationships/slide" Target="slide201.xml"/><Relationship Id="rId4" Type="http://schemas.openxmlformats.org/officeDocument/2006/relationships/slide" Target="slide199.xml"/></Relationships>
</file>

<file path=ppt/slides/_rels/slide199.xml.rels><?xml version="1.0" encoding="UTF-8" standalone="yes"?>
<Relationships xmlns="http://schemas.openxmlformats.org/package/2006/relationships"><Relationship Id="rId8" Type="http://schemas.openxmlformats.org/officeDocument/2006/relationships/slide" Target="slide140.xml"/><Relationship Id="rId3" Type="http://schemas.openxmlformats.org/officeDocument/2006/relationships/slide" Target="slide200.xml"/><Relationship Id="rId7" Type="http://schemas.openxmlformats.org/officeDocument/2006/relationships/slide" Target="slide203.xml"/><Relationship Id="rId2" Type="http://schemas.openxmlformats.org/officeDocument/2006/relationships/notesSlide" Target="../notesSlides/notesSlide95.xml"/><Relationship Id="rId1" Type="http://schemas.openxmlformats.org/officeDocument/2006/relationships/slideLayout" Target="../slideLayouts/slideLayout8.xml"/><Relationship Id="rId6" Type="http://schemas.openxmlformats.org/officeDocument/2006/relationships/slide" Target="slide196.xml"/><Relationship Id="rId5" Type="http://schemas.openxmlformats.org/officeDocument/2006/relationships/slide" Target="slide201.xml"/><Relationship Id="rId4" Type="http://schemas.openxmlformats.org/officeDocument/2006/relationships/slide" Target="slide19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8" Type="http://schemas.openxmlformats.org/officeDocument/2006/relationships/slide" Target="slide139.xml"/><Relationship Id="rId3" Type="http://schemas.openxmlformats.org/officeDocument/2006/relationships/slide" Target="slide198.xml"/><Relationship Id="rId7" Type="http://schemas.openxmlformats.org/officeDocument/2006/relationships/slide" Target="slide219.xml"/><Relationship Id="rId2" Type="http://schemas.openxmlformats.org/officeDocument/2006/relationships/notesSlide" Target="../notesSlides/notesSlide96.xml"/><Relationship Id="rId1" Type="http://schemas.openxmlformats.org/officeDocument/2006/relationships/slideLayout" Target="../slideLayouts/slideLayout7.xml"/><Relationship Id="rId6" Type="http://schemas.openxmlformats.org/officeDocument/2006/relationships/slide" Target="slide196.xml"/><Relationship Id="rId5" Type="http://schemas.openxmlformats.org/officeDocument/2006/relationships/slide" Target="slide201.xml"/><Relationship Id="rId4" Type="http://schemas.openxmlformats.org/officeDocument/2006/relationships/slide" Target="slide199.xml"/><Relationship Id="rId9" Type="http://schemas.openxmlformats.org/officeDocument/2006/relationships/slide" Target="slide203.xml"/></Relationships>
</file>

<file path=ppt/slides/_rels/slide201.xml.rels><?xml version="1.0" encoding="UTF-8" standalone="yes"?>
<Relationships xmlns="http://schemas.openxmlformats.org/package/2006/relationships"><Relationship Id="rId8" Type="http://schemas.openxmlformats.org/officeDocument/2006/relationships/slide" Target="slide203.xml"/><Relationship Id="rId3" Type="http://schemas.openxmlformats.org/officeDocument/2006/relationships/slide" Target="slide200.xml"/><Relationship Id="rId7" Type="http://schemas.openxmlformats.org/officeDocument/2006/relationships/slide" Target="slide218.xml"/><Relationship Id="rId2" Type="http://schemas.openxmlformats.org/officeDocument/2006/relationships/notesSlide" Target="../notesSlides/notesSlide97.xml"/><Relationship Id="rId1" Type="http://schemas.openxmlformats.org/officeDocument/2006/relationships/slideLayout" Target="../slideLayouts/slideLayout7.xml"/><Relationship Id="rId6" Type="http://schemas.openxmlformats.org/officeDocument/2006/relationships/slide" Target="slide196.xml"/><Relationship Id="rId5" Type="http://schemas.openxmlformats.org/officeDocument/2006/relationships/slide" Target="slide198.xml"/><Relationship Id="rId4" Type="http://schemas.openxmlformats.org/officeDocument/2006/relationships/slide" Target="slide199.xml"/></Relationships>
</file>

<file path=ppt/slides/_rels/slide202.xml.rels><?xml version="1.0" encoding="UTF-8" standalone="yes"?>
<Relationships xmlns="http://schemas.openxmlformats.org/package/2006/relationships"><Relationship Id="rId8" Type="http://schemas.openxmlformats.org/officeDocument/2006/relationships/slide" Target="slide195.xml"/><Relationship Id="rId3" Type="http://schemas.openxmlformats.org/officeDocument/2006/relationships/slide" Target="slide200.xml"/><Relationship Id="rId7" Type="http://schemas.openxmlformats.org/officeDocument/2006/relationships/slide" Target="slide203.xml"/><Relationship Id="rId2" Type="http://schemas.openxmlformats.org/officeDocument/2006/relationships/notesSlide" Target="../notesSlides/notesSlide98.xml"/><Relationship Id="rId1" Type="http://schemas.openxmlformats.org/officeDocument/2006/relationships/slideLayout" Target="../slideLayouts/slideLayout9.xml"/><Relationship Id="rId6" Type="http://schemas.openxmlformats.org/officeDocument/2006/relationships/slide" Target="slide196.xml"/><Relationship Id="rId5" Type="http://schemas.openxmlformats.org/officeDocument/2006/relationships/slide" Target="slide201.xml"/><Relationship Id="rId4" Type="http://schemas.openxmlformats.org/officeDocument/2006/relationships/slide" Target="slide199.xml"/></Relationships>
</file>

<file path=ppt/slides/_rels/slide203.xml.rels><?xml version="1.0" encoding="UTF-8" standalone="yes"?>
<Relationships xmlns="http://schemas.openxmlformats.org/package/2006/relationships"><Relationship Id="rId8" Type="http://schemas.openxmlformats.org/officeDocument/2006/relationships/tags" Target="../tags/tag303.xml"/><Relationship Id="rId13" Type="http://schemas.openxmlformats.org/officeDocument/2006/relationships/tags" Target="../tags/tag308.xml"/><Relationship Id="rId18" Type="http://schemas.openxmlformats.org/officeDocument/2006/relationships/tags" Target="../tags/tag313.xml"/><Relationship Id="rId26" Type="http://schemas.openxmlformats.org/officeDocument/2006/relationships/slide" Target="slide201.xml"/><Relationship Id="rId3" Type="http://schemas.openxmlformats.org/officeDocument/2006/relationships/tags" Target="../tags/tag298.xml"/><Relationship Id="rId21" Type="http://schemas.openxmlformats.org/officeDocument/2006/relationships/slideLayout" Target="../slideLayouts/slideLayout10.xml"/><Relationship Id="rId7" Type="http://schemas.openxmlformats.org/officeDocument/2006/relationships/tags" Target="../tags/tag302.xml"/><Relationship Id="rId12" Type="http://schemas.openxmlformats.org/officeDocument/2006/relationships/tags" Target="../tags/tag307.xml"/><Relationship Id="rId17" Type="http://schemas.openxmlformats.org/officeDocument/2006/relationships/tags" Target="../tags/tag312.xml"/><Relationship Id="rId25" Type="http://schemas.openxmlformats.org/officeDocument/2006/relationships/slide" Target="slide199.xml"/><Relationship Id="rId2" Type="http://schemas.openxmlformats.org/officeDocument/2006/relationships/tags" Target="../tags/tag297.xml"/><Relationship Id="rId16" Type="http://schemas.openxmlformats.org/officeDocument/2006/relationships/tags" Target="../tags/tag311.xml"/><Relationship Id="rId20" Type="http://schemas.openxmlformats.org/officeDocument/2006/relationships/tags" Target="../tags/tag315.xml"/><Relationship Id="rId1" Type="http://schemas.openxmlformats.org/officeDocument/2006/relationships/tags" Target="../tags/tag296.xml"/><Relationship Id="rId6" Type="http://schemas.openxmlformats.org/officeDocument/2006/relationships/tags" Target="../tags/tag301.xml"/><Relationship Id="rId11" Type="http://schemas.openxmlformats.org/officeDocument/2006/relationships/tags" Target="../tags/tag306.xml"/><Relationship Id="rId24" Type="http://schemas.openxmlformats.org/officeDocument/2006/relationships/slide" Target="slide200.xml"/><Relationship Id="rId5" Type="http://schemas.openxmlformats.org/officeDocument/2006/relationships/tags" Target="../tags/tag300.xml"/><Relationship Id="rId15" Type="http://schemas.openxmlformats.org/officeDocument/2006/relationships/tags" Target="../tags/tag310.xml"/><Relationship Id="rId23" Type="http://schemas.openxmlformats.org/officeDocument/2006/relationships/image" Target="../media/image66.png"/><Relationship Id="rId10" Type="http://schemas.openxmlformats.org/officeDocument/2006/relationships/tags" Target="../tags/tag305.xml"/><Relationship Id="rId19" Type="http://schemas.openxmlformats.org/officeDocument/2006/relationships/tags" Target="../tags/tag314.xml"/><Relationship Id="rId4" Type="http://schemas.openxmlformats.org/officeDocument/2006/relationships/tags" Target="../tags/tag299.xml"/><Relationship Id="rId9" Type="http://schemas.openxmlformats.org/officeDocument/2006/relationships/tags" Target="../tags/tag304.xml"/><Relationship Id="rId14" Type="http://schemas.openxmlformats.org/officeDocument/2006/relationships/tags" Target="../tags/tag309.xml"/><Relationship Id="rId22" Type="http://schemas.openxmlformats.org/officeDocument/2006/relationships/notesSlide" Target="../notesSlides/notesSlide99.xml"/><Relationship Id="rId27" Type="http://schemas.openxmlformats.org/officeDocument/2006/relationships/slide" Target="slide196.xml"/></Relationships>
</file>

<file path=ppt/slides/_rels/slide204.xml.rels><?xml version="1.0" encoding="UTF-8" standalone="yes"?>
<Relationships xmlns="http://schemas.openxmlformats.org/package/2006/relationships"><Relationship Id="rId3" Type="http://schemas.openxmlformats.org/officeDocument/2006/relationships/slide" Target="slide207.xml"/><Relationship Id="rId2" Type="http://schemas.openxmlformats.org/officeDocument/2006/relationships/notesSlide" Target="../notesSlides/notesSlide100.xml"/><Relationship Id="rId1" Type="http://schemas.openxmlformats.org/officeDocument/2006/relationships/slideLayout" Target="../slideLayouts/slideLayout10.xml"/><Relationship Id="rId6" Type="http://schemas.openxmlformats.org/officeDocument/2006/relationships/slide" Target="slide206.xml"/><Relationship Id="rId5" Type="http://schemas.openxmlformats.org/officeDocument/2006/relationships/slide" Target="slide208.xml"/><Relationship Id="rId4" Type="http://schemas.openxmlformats.org/officeDocument/2006/relationships/slide" Target="slide205.xml"/></Relationships>
</file>

<file path=ppt/slides/_rels/slide205.xml.rels><?xml version="1.0" encoding="UTF-8" standalone="yes"?>
<Relationships xmlns="http://schemas.openxmlformats.org/package/2006/relationships"><Relationship Id="rId8" Type="http://schemas.openxmlformats.org/officeDocument/2006/relationships/slide" Target="slide170.xml"/><Relationship Id="rId3" Type="http://schemas.openxmlformats.org/officeDocument/2006/relationships/slide" Target="slide207.xml"/><Relationship Id="rId7" Type="http://schemas.openxmlformats.org/officeDocument/2006/relationships/slide" Target="slide209.xml"/><Relationship Id="rId2" Type="http://schemas.openxmlformats.org/officeDocument/2006/relationships/notesSlide" Target="../notesSlides/notesSlide101.xml"/><Relationship Id="rId1" Type="http://schemas.openxmlformats.org/officeDocument/2006/relationships/slideLayout" Target="../slideLayouts/slideLayout8.xml"/><Relationship Id="rId6" Type="http://schemas.openxmlformats.org/officeDocument/2006/relationships/slide" Target="slide206.xml"/><Relationship Id="rId5" Type="http://schemas.openxmlformats.org/officeDocument/2006/relationships/slide" Target="slide208.xml"/><Relationship Id="rId4" Type="http://schemas.openxmlformats.org/officeDocument/2006/relationships/slide" Target="slide204.xml"/></Relationships>
</file>

<file path=ppt/slides/_rels/slide206.xml.rels><?xml version="1.0" encoding="UTF-8" standalone="yes"?>
<Relationships xmlns="http://schemas.openxmlformats.org/package/2006/relationships"><Relationship Id="rId8" Type="http://schemas.openxmlformats.org/officeDocument/2006/relationships/slide" Target="slide169.xml"/><Relationship Id="rId3" Type="http://schemas.openxmlformats.org/officeDocument/2006/relationships/slide" Target="slide207.xml"/><Relationship Id="rId7" Type="http://schemas.openxmlformats.org/officeDocument/2006/relationships/slide" Target="slide195.xml"/><Relationship Id="rId2" Type="http://schemas.openxmlformats.org/officeDocument/2006/relationships/notesSlide" Target="../notesSlides/notesSlide102.xml"/><Relationship Id="rId1" Type="http://schemas.openxmlformats.org/officeDocument/2006/relationships/slideLayout" Target="../slideLayouts/slideLayout7.xml"/><Relationship Id="rId6" Type="http://schemas.openxmlformats.org/officeDocument/2006/relationships/slide" Target="slide204.xml"/><Relationship Id="rId5" Type="http://schemas.openxmlformats.org/officeDocument/2006/relationships/slide" Target="slide208.xml"/><Relationship Id="rId4" Type="http://schemas.openxmlformats.org/officeDocument/2006/relationships/slide" Target="slide205.xml"/><Relationship Id="rId9" Type="http://schemas.openxmlformats.org/officeDocument/2006/relationships/slide" Target="slide209.xml"/></Relationships>
</file>

<file path=ppt/slides/_rels/slide207.xml.rels><?xml version="1.0" encoding="UTF-8" standalone="yes"?>
<Relationships xmlns="http://schemas.openxmlformats.org/package/2006/relationships"><Relationship Id="rId8" Type="http://schemas.openxmlformats.org/officeDocument/2006/relationships/slide" Target="slide200.xml"/><Relationship Id="rId3" Type="http://schemas.openxmlformats.org/officeDocument/2006/relationships/slide" Target="slide204.xml"/><Relationship Id="rId7" Type="http://schemas.openxmlformats.org/officeDocument/2006/relationships/slide" Target="slide214.xml"/><Relationship Id="rId2" Type="http://schemas.openxmlformats.org/officeDocument/2006/relationships/notesSlide" Target="../notesSlides/notesSlide103.xml"/><Relationship Id="rId1" Type="http://schemas.openxmlformats.org/officeDocument/2006/relationships/slideLayout" Target="../slideLayouts/slideLayout7.xml"/><Relationship Id="rId6" Type="http://schemas.openxmlformats.org/officeDocument/2006/relationships/slide" Target="slide206.xml"/><Relationship Id="rId5" Type="http://schemas.openxmlformats.org/officeDocument/2006/relationships/slide" Target="slide208.xml"/><Relationship Id="rId4" Type="http://schemas.openxmlformats.org/officeDocument/2006/relationships/slide" Target="slide205.xml"/><Relationship Id="rId9" Type="http://schemas.openxmlformats.org/officeDocument/2006/relationships/slide" Target="slide209.xml"/></Relationships>
</file>

<file path=ppt/slides/_rels/slide208.xml.rels><?xml version="1.0" encoding="UTF-8" standalone="yes"?>
<Relationships xmlns="http://schemas.openxmlformats.org/package/2006/relationships"><Relationship Id="rId8" Type="http://schemas.openxmlformats.org/officeDocument/2006/relationships/slide" Target="slide213.xml"/><Relationship Id="rId3" Type="http://schemas.openxmlformats.org/officeDocument/2006/relationships/slide" Target="slide207.xml"/><Relationship Id="rId7" Type="http://schemas.openxmlformats.org/officeDocument/2006/relationships/slide" Target="slide209.xml"/><Relationship Id="rId2" Type="http://schemas.openxmlformats.org/officeDocument/2006/relationships/notesSlide" Target="../notesSlides/notesSlide104.xml"/><Relationship Id="rId1" Type="http://schemas.openxmlformats.org/officeDocument/2006/relationships/slideLayout" Target="../slideLayouts/slideLayout9.xml"/><Relationship Id="rId6" Type="http://schemas.openxmlformats.org/officeDocument/2006/relationships/slide" Target="slide206.xml"/><Relationship Id="rId5" Type="http://schemas.openxmlformats.org/officeDocument/2006/relationships/slide" Target="slide204.xml"/><Relationship Id="rId4" Type="http://schemas.openxmlformats.org/officeDocument/2006/relationships/slide" Target="slide205.xml"/></Relationships>
</file>

<file path=ppt/slides/_rels/slide209.xml.rels><?xml version="1.0" encoding="UTF-8" standalone="yes"?>
<Relationships xmlns="http://schemas.openxmlformats.org/package/2006/relationships"><Relationship Id="rId8" Type="http://schemas.openxmlformats.org/officeDocument/2006/relationships/tags" Target="../tags/tag323.xml"/><Relationship Id="rId13" Type="http://schemas.openxmlformats.org/officeDocument/2006/relationships/tags" Target="../tags/tag328.xml"/><Relationship Id="rId18" Type="http://schemas.openxmlformats.org/officeDocument/2006/relationships/tags" Target="../tags/tag333.xml"/><Relationship Id="rId26" Type="http://schemas.openxmlformats.org/officeDocument/2006/relationships/slide" Target="slide208.xml"/><Relationship Id="rId3" Type="http://schemas.openxmlformats.org/officeDocument/2006/relationships/tags" Target="../tags/tag318.xml"/><Relationship Id="rId21" Type="http://schemas.openxmlformats.org/officeDocument/2006/relationships/slideLayout" Target="../slideLayouts/slideLayout10.xml"/><Relationship Id="rId7" Type="http://schemas.openxmlformats.org/officeDocument/2006/relationships/tags" Target="../tags/tag322.xml"/><Relationship Id="rId12" Type="http://schemas.openxmlformats.org/officeDocument/2006/relationships/tags" Target="../tags/tag327.xml"/><Relationship Id="rId17" Type="http://schemas.openxmlformats.org/officeDocument/2006/relationships/tags" Target="../tags/tag332.xml"/><Relationship Id="rId25" Type="http://schemas.openxmlformats.org/officeDocument/2006/relationships/slide" Target="slide205.xml"/><Relationship Id="rId2" Type="http://schemas.openxmlformats.org/officeDocument/2006/relationships/tags" Target="../tags/tag317.xml"/><Relationship Id="rId16" Type="http://schemas.openxmlformats.org/officeDocument/2006/relationships/tags" Target="../tags/tag331.xml"/><Relationship Id="rId20" Type="http://schemas.openxmlformats.org/officeDocument/2006/relationships/tags" Target="../tags/tag335.xml"/><Relationship Id="rId1" Type="http://schemas.openxmlformats.org/officeDocument/2006/relationships/tags" Target="../tags/tag316.xml"/><Relationship Id="rId6" Type="http://schemas.openxmlformats.org/officeDocument/2006/relationships/tags" Target="../tags/tag321.xml"/><Relationship Id="rId11" Type="http://schemas.openxmlformats.org/officeDocument/2006/relationships/tags" Target="../tags/tag326.xml"/><Relationship Id="rId24" Type="http://schemas.openxmlformats.org/officeDocument/2006/relationships/slide" Target="slide207.xml"/><Relationship Id="rId5" Type="http://schemas.openxmlformats.org/officeDocument/2006/relationships/tags" Target="../tags/tag320.xml"/><Relationship Id="rId15" Type="http://schemas.openxmlformats.org/officeDocument/2006/relationships/tags" Target="../tags/tag330.xml"/><Relationship Id="rId23" Type="http://schemas.openxmlformats.org/officeDocument/2006/relationships/image" Target="../media/image66.png"/><Relationship Id="rId10" Type="http://schemas.openxmlformats.org/officeDocument/2006/relationships/tags" Target="../tags/tag325.xml"/><Relationship Id="rId19" Type="http://schemas.openxmlformats.org/officeDocument/2006/relationships/tags" Target="../tags/tag334.xml"/><Relationship Id="rId4" Type="http://schemas.openxmlformats.org/officeDocument/2006/relationships/tags" Target="../tags/tag319.xml"/><Relationship Id="rId9" Type="http://schemas.openxmlformats.org/officeDocument/2006/relationships/tags" Target="../tags/tag324.xml"/><Relationship Id="rId14" Type="http://schemas.openxmlformats.org/officeDocument/2006/relationships/tags" Target="../tags/tag329.xml"/><Relationship Id="rId22" Type="http://schemas.openxmlformats.org/officeDocument/2006/relationships/notesSlide" Target="../notesSlides/notesSlide105.xml"/><Relationship Id="rId27" Type="http://schemas.openxmlformats.org/officeDocument/2006/relationships/slide" Target="slide20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0.xml.rels><?xml version="1.0" encoding="UTF-8" standalone="yes"?>
<Relationships xmlns="http://schemas.openxmlformats.org/package/2006/relationships"><Relationship Id="rId3" Type="http://schemas.openxmlformats.org/officeDocument/2006/relationships/slide" Target="slide214.xml"/><Relationship Id="rId2" Type="http://schemas.openxmlformats.org/officeDocument/2006/relationships/notesSlide" Target="../notesSlides/notesSlide106.xml"/><Relationship Id="rId1" Type="http://schemas.openxmlformats.org/officeDocument/2006/relationships/slideLayout" Target="../slideLayouts/slideLayout10.xml"/><Relationship Id="rId6" Type="http://schemas.openxmlformats.org/officeDocument/2006/relationships/slide" Target="slide212.xml"/><Relationship Id="rId5" Type="http://schemas.openxmlformats.org/officeDocument/2006/relationships/slide" Target="slide213.xml"/><Relationship Id="rId4" Type="http://schemas.openxmlformats.org/officeDocument/2006/relationships/slide" Target="slide211.xml"/></Relationships>
</file>

<file path=ppt/slides/_rels/slide211.xml.rels><?xml version="1.0" encoding="UTF-8" standalone="yes"?>
<Relationships xmlns="http://schemas.openxmlformats.org/package/2006/relationships"><Relationship Id="rId8" Type="http://schemas.openxmlformats.org/officeDocument/2006/relationships/slide" Target="slide176.xml"/><Relationship Id="rId3" Type="http://schemas.openxmlformats.org/officeDocument/2006/relationships/slide" Target="slide214.xml"/><Relationship Id="rId7" Type="http://schemas.openxmlformats.org/officeDocument/2006/relationships/slide" Target="slide215.xml"/><Relationship Id="rId2" Type="http://schemas.openxmlformats.org/officeDocument/2006/relationships/notesSlide" Target="../notesSlides/notesSlide107.xml"/><Relationship Id="rId1" Type="http://schemas.openxmlformats.org/officeDocument/2006/relationships/slideLayout" Target="../slideLayouts/slideLayout8.xml"/><Relationship Id="rId6" Type="http://schemas.openxmlformats.org/officeDocument/2006/relationships/slide" Target="slide212.xml"/><Relationship Id="rId5" Type="http://schemas.openxmlformats.org/officeDocument/2006/relationships/slide" Target="slide213.xml"/><Relationship Id="rId4" Type="http://schemas.openxmlformats.org/officeDocument/2006/relationships/slide" Target="slide210.xml"/></Relationships>
</file>

<file path=ppt/slides/_rels/slide212.xml.rels><?xml version="1.0" encoding="UTF-8" standalone="yes"?>
<Relationships xmlns="http://schemas.openxmlformats.org/package/2006/relationships"><Relationship Id="rId8" Type="http://schemas.openxmlformats.org/officeDocument/2006/relationships/slide" Target="slide175.xml"/><Relationship Id="rId3" Type="http://schemas.openxmlformats.org/officeDocument/2006/relationships/slide" Target="slide214.xml"/><Relationship Id="rId7" Type="http://schemas.openxmlformats.org/officeDocument/2006/relationships/slide" Target="slide225.xml"/><Relationship Id="rId2" Type="http://schemas.openxmlformats.org/officeDocument/2006/relationships/notesSlide" Target="../notesSlides/notesSlide108.xml"/><Relationship Id="rId1" Type="http://schemas.openxmlformats.org/officeDocument/2006/relationships/slideLayout" Target="../slideLayouts/slideLayout7.xml"/><Relationship Id="rId6" Type="http://schemas.openxmlformats.org/officeDocument/2006/relationships/slide" Target="slide210.xml"/><Relationship Id="rId5" Type="http://schemas.openxmlformats.org/officeDocument/2006/relationships/slide" Target="slide213.xml"/><Relationship Id="rId4" Type="http://schemas.openxmlformats.org/officeDocument/2006/relationships/slide" Target="slide211.xml"/><Relationship Id="rId9" Type="http://schemas.openxmlformats.org/officeDocument/2006/relationships/slide" Target="slide215.xml"/></Relationships>
</file>

<file path=ppt/slides/_rels/slide213.xml.rels><?xml version="1.0" encoding="UTF-8" standalone="yes"?>
<Relationships xmlns="http://schemas.openxmlformats.org/package/2006/relationships"><Relationship Id="rId8" Type="http://schemas.openxmlformats.org/officeDocument/2006/relationships/slide" Target="slide224.xml"/><Relationship Id="rId3" Type="http://schemas.openxmlformats.org/officeDocument/2006/relationships/slide" Target="slide214.xml"/><Relationship Id="rId7" Type="http://schemas.openxmlformats.org/officeDocument/2006/relationships/slide" Target="slide208.xml"/><Relationship Id="rId2" Type="http://schemas.openxmlformats.org/officeDocument/2006/relationships/notesSlide" Target="../notesSlides/notesSlide109.xml"/><Relationship Id="rId1" Type="http://schemas.openxmlformats.org/officeDocument/2006/relationships/slideLayout" Target="../slideLayouts/slideLayout7.xml"/><Relationship Id="rId6" Type="http://schemas.openxmlformats.org/officeDocument/2006/relationships/slide" Target="slide212.xml"/><Relationship Id="rId5" Type="http://schemas.openxmlformats.org/officeDocument/2006/relationships/slide" Target="slide210.xml"/><Relationship Id="rId4" Type="http://schemas.openxmlformats.org/officeDocument/2006/relationships/slide" Target="slide211.xml"/><Relationship Id="rId9" Type="http://schemas.openxmlformats.org/officeDocument/2006/relationships/slide" Target="slide209.xml"/></Relationships>
</file>

<file path=ppt/slides/_rels/slide214.xml.rels><?xml version="1.0" encoding="UTF-8" standalone="yes"?>
<Relationships xmlns="http://schemas.openxmlformats.org/package/2006/relationships"><Relationship Id="rId8" Type="http://schemas.openxmlformats.org/officeDocument/2006/relationships/slide" Target="slide207.xml"/><Relationship Id="rId3" Type="http://schemas.openxmlformats.org/officeDocument/2006/relationships/slide" Target="slide210.xml"/><Relationship Id="rId7" Type="http://schemas.openxmlformats.org/officeDocument/2006/relationships/slide" Target="slide215.xml"/><Relationship Id="rId2" Type="http://schemas.openxmlformats.org/officeDocument/2006/relationships/notesSlide" Target="../notesSlides/notesSlide110.xml"/><Relationship Id="rId1" Type="http://schemas.openxmlformats.org/officeDocument/2006/relationships/slideLayout" Target="../slideLayouts/slideLayout9.xml"/><Relationship Id="rId6" Type="http://schemas.openxmlformats.org/officeDocument/2006/relationships/slide" Target="slide212.xml"/><Relationship Id="rId5" Type="http://schemas.openxmlformats.org/officeDocument/2006/relationships/slide" Target="slide213.xml"/><Relationship Id="rId4" Type="http://schemas.openxmlformats.org/officeDocument/2006/relationships/slide" Target="slide211.xml"/></Relationships>
</file>

<file path=ppt/slides/_rels/slide215.xml.rels><?xml version="1.0" encoding="UTF-8" standalone="yes"?>
<Relationships xmlns="http://schemas.openxmlformats.org/package/2006/relationships"><Relationship Id="rId8" Type="http://schemas.openxmlformats.org/officeDocument/2006/relationships/tags" Target="../tags/tag343.xml"/><Relationship Id="rId13" Type="http://schemas.openxmlformats.org/officeDocument/2006/relationships/tags" Target="../tags/tag348.xml"/><Relationship Id="rId18" Type="http://schemas.openxmlformats.org/officeDocument/2006/relationships/tags" Target="../tags/tag353.xml"/><Relationship Id="rId26" Type="http://schemas.openxmlformats.org/officeDocument/2006/relationships/slide" Target="slide213.xml"/><Relationship Id="rId3" Type="http://schemas.openxmlformats.org/officeDocument/2006/relationships/tags" Target="../tags/tag338.xml"/><Relationship Id="rId21" Type="http://schemas.openxmlformats.org/officeDocument/2006/relationships/slideLayout" Target="../slideLayouts/slideLayout10.xml"/><Relationship Id="rId7" Type="http://schemas.openxmlformats.org/officeDocument/2006/relationships/tags" Target="../tags/tag342.xml"/><Relationship Id="rId12" Type="http://schemas.openxmlformats.org/officeDocument/2006/relationships/tags" Target="../tags/tag347.xml"/><Relationship Id="rId17" Type="http://schemas.openxmlformats.org/officeDocument/2006/relationships/tags" Target="../tags/tag352.xml"/><Relationship Id="rId25" Type="http://schemas.openxmlformats.org/officeDocument/2006/relationships/slide" Target="slide211.xml"/><Relationship Id="rId2" Type="http://schemas.openxmlformats.org/officeDocument/2006/relationships/tags" Target="../tags/tag337.xml"/><Relationship Id="rId16" Type="http://schemas.openxmlformats.org/officeDocument/2006/relationships/tags" Target="../tags/tag351.xml"/><Relationship Id="rId20" Type="http://schemas.openxmlformats.org/officeDocument/2006/relationships/tags" Target="../tags/tag355.xml"/><Relationship Id="rId1" Type="http://schemas.openxmlformats.org/officeDocument/2006/relationships/tags" Target="../tags/tag336.xml"/><Relationship Id="rId6" Type="http://schemas.openxmlformats.org/officeDocument/2006/relationships/tags" Target="../tags/tag341.xml"/><Relationship Id="rId11" Type="http://schemas.openxmlformats.org/officeDocument/2006/relationships/tags" Target="../tags/tag346.xml"/><Relationship Id="rId24" Type="http://schemas.openxmlformats.org/officeDocument/2006/relationships/slide" Target="slide214.xml"/><Relationship Id="rId5" Type="http://schemas.openxmlformats.org/officeDocument/2006/relationships/tags" Target="../tags/tag340.xml"/><Relationship Id="rId15" Type="http://schemas.openxmlformats.org/officeDocument/2006/relationships/tags" Target="../tags/tag350.xml"/><Relationship Id="rId23" Type="http://schemas.openxmlformats.org/officeDocument/2006/relationships/image" Target="../media/image66.png"/><Relationship Id="rId10" Type="http://schemas.openxmlformats.org/officeDocument/2006/relationships/tags" Target="../tags/tag345.xml"/><Relationship Id="rId19" Type="http://schemas.openxmlformats.org/officeDocument/2006/relationships/tags" Target="../tags/tag354.xml"/><Relationship Id="rId4" Type="http://schemas.openxmlformats.org/officeDocument/2006/relationships/tags" Target="../tags/tag339.xml"/><Relationship Id="rId9" Type="http://schemas.openxmlformats.org/officeDocument/2006/relationships/tags" Target="../tags/tag344.xml"/><Relationship Id="rId14" Type="http://schemas.openxmlformats.org/officeDocument/2006/relationships/tags" Target="../tags/tag349.xml"/><Relationship Id="rId22" Type="http://schemas.openxmlformats.org/officeDocument/2006/relationships/notesSlide" Target="../notesSlides/notesSlide111.xml"/><Relationship Id="rId27" Type="http://schemas.openxmlformats.org/officeDocument/2006/relationships/slide" Target="slide212.xml"/></Relationships>
</file>

<file path=ppt/slides/_rels/slide216.xml.rels><?xml version="1.0" encoding="UTF-8" standalone="yes"?>
<Relationships xmlns="http://schemas.openxmlformats.org/package/2006/relationships"><Relationship Id="rId3" Type="http://schemas.openxmlformats.org/officeDocument/2006/relationships/slide" Target="slide219.xml"/><Relationship Id="rId2" Type="http://schemas.openxmlformats.org/officeDocument/2006/relationships/notesSlide" Target="../notesSlides/notesSlide112.xml"/><Relationship Id="rId1" Type="http://schemas.openxmlformats.org/officeDocument/2006/relationships/slideLayout" Target="../slideLayouts/slideLayout10.xml"/><Relationship Id="rId6" Type="http://schemas.openxmlformats.org/officeDocument/2006/relationships/slide" Target="slide220.xml"/><Relationship Id="rId5" Type="http://schemas.openxmlformats.org/officeDocument/2006/relationships/slide" Target="slide218.xml"/><Relationship Id="rId4" Type="http://schemas.openxmlformats.org/officeDocument/2006/relationships/slide" Target="slide217.xml"/></Relationships>
</file>

<file path=ppt/slides/_rels/slide217.xml.rels><?xml version="1.0" encoding="UTF-8" standalone="yes"?>
<Relationships xmlns="http://schemas.openxmlformats.org/package/2006/relationships"><Relationship Id="rId8" Type="http://schemas.openxmlformats.org/officeDocument/2006/relationships/slide" Target="slide221.xml"/><Relationship Id="rId3" Type="http://schemas.openxmlformats.org/officeDocument/2006/relationships/slide" Target="slide219.xml"/><Relationship Id="rId7" Type="http://schemas.openxmlformats.org/officeDocument/2006/relationships/slide" Target="slide254.xml"/><Relationship Id="rId2" Type="http://schemas.openxmlformats.org/officeDocument/2006/relationships/notesSlide" Target="../notesSlides/notesSlide113.xml"/><Relationship Id="rId1" Type="http://schemas.openxmlformats.org/officeDocument/2006/relationships/slideLayout" Target="../slideLayouts/slideLayout8.xml"/><Relationship Id="rId6" Type="http://schemas.openxmlformats.org/officeDocument/2006/relationships/slide" Target="slide220.xml"/><Relationship Id="rId5" Type="http://schemas.openxmlformats.org/officeDocument/2006/relationships/slide" Target="slide218.xml"/><Relationship Id="rId4" Type="http://schemas.openxmlformats.org/officeDocument/2006/relationships/slide" Target="slide216.xml"/></Relationships>
</file>

<file path=ppt/slides/_rels/slide218.xml.rels><?xml version="1.0" encoding="UTF-8" standalone="yes"?>
<Relationships xmlns="http://schemas.openxmlformats.org/package/2006/relationships"><Relationship Id="rId8" Type="http://schemas.openxmlformats.org/officeDocument/2006/relationships/slide" Target="slide253.xml"/><Relationship Id="rId3" Type="http://schemas.openxmlformats.org/officeDocument/2006/relationships/slide" Target="slide219.xml"/><Relationship Id="rId7" Type="http://schemas.openxmlformats.org/officeDocument/2006/relationships/slide" Target="slide201.xml"/><Relationship Id="rId2" Type="http://schemas.openxmlformats.org/officeDocument/2006/relationships/notesSlide" Target="../notesSlides/notesSlide114.xml"/><Relationship Id="rId1" Type="http://schemas.openxmlformats.org/officeDocument/2006/relationships/slideLayout" Target="../slideLayouts/slideLayout7.xml"/><Relationship Id="rId6" Type="http://schemas.openxmlformats.org/officeDocument/2006/relationships/slide" Target="slide220.xml"/><Relationship Id="rId5" Type="http://schemas.openxmlformats.org/officeDocument/2006/relationships/slide" Target="slide216.xml"/><Relationship Id="rId4" Type="http://schemas.openxmlformats.org/officeDocument/2006/relationships/slide" Target="slide217.xml"/><Relationship Id="rId9" Type="http://schemas.openxmlformats.org/officeDocument/2006/relationships/slide" Target="slide221.xml"/></Relationships>
</file>

<file path=ppt/slides/_rels/slide219.xml.rels><?xml version="1.0" encoding="UTF-8" standalone="yes"?>
<Relationships xmlns="http://schemas.openxmlformats.org/package/2006/relationships"><Relationship Id="rId8" Type="http://schemas.openxmlformats.org/officeDocument/2006/relationships/slide" Target="slide200.xml"/><Relationship Id="rId3" Type="http://schemas.openxmlformats.org/officeDocument/2006/relationships/slide" Target="slide216.xml"/><Relationship Id="rId7" Type="http://schemas.openxmlformats.org/officeDocument/2006/relationships/slide" Target="slide226.xml"/><Relationship Id="rId2" Type="http://schemas.openxmlformats.org/officeDocument/2006/relationships/notesSlide" Target="../notesSlides/notesSlide115.xml"/><Relationship Id="rId1" Type="http://schemas.openxmlformats.org/officeDocument/2006/relationships/slideLayout" Target="../slideLayouts/slideLayout7.xml"/><Relationship Id="rId6" Type="http://schemas.openxmlformats.org/officeDocument/2006/relationships/slide" Target="slide220.xml"/><Relationship Id="rId5" Type="http://schemas.openxmlformats.org/officeDocument/2006/relationships/slide" Target="slide218.xml"/><Relationship Id="rId4" Type="http://schemas.openxmlformats.org/officeDocument/2006/relationships/slide" Target="slide217.xml"/><Relationship Id="rId9" Type="http://schemas.openxmlformats.org/officeDocument/2006/relationships/slide" Target="slide221.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20.xml.rels><?xml version="1.0" encoding="UTF-8" standalone="yes"?>
<Relationships xmlns="http://schemas.openxmlformats.org/package/2006/relationships"><Relationship Id="rId8" Type="http://schemas.openxmlformats.org/officeDocument/2006/relationships/slide" Target="slide221.xml"/><Relationship Id="rId3" Type="http://schemas.openxmlformats.org/officeDocument/2006/relationships/slide" Target="slide219.xml"/><Relationship Id="rId7" Type="http://schemas.openxmlformats.org/officeDocument/2006/relationships/slide" Target="slide225.xml"/><Relationship Id="rId2" Type="http://schemas.openxmlformats.org/officeDocument/2006/relationships/notesSlide" Target="../notesSlides/notesSlide116.xml"/><Relationship Id="rId1" Type="http://schemas.openxmlformats.org/officeDocument/2006/relationships/slideLayout" Target="../slideLayouts/slideLayout9.xml"/><Relationship Id="rId6" Type="http://schemas.openxmlformats.org/officeDocument/2006/relationships/slide" Target="slide216.xml"/><Relationship Id="rId5" Type="http://schemas.openxmlformats.org/officeDocument/2006/relationships/slide" Target="slide218.xml"/><Relationship Id="rId4" Type="http://schemas.openxmlformats.org/officeDocument/2006/relationships/slide" Target="slide217.xml"/></Relationships>
</file>

<file path=ppt/slides/_rels/slide221.xml.rels><?xml version="1.0" encoding="UTF-8" standalone="yes"?>
<Relationships xmlns="http://schemas.openxmlformats.org/package/2006/relationships"><Relationship Id="rId8" Type="http://schemas.openxmlformats.org/officeDocument/2006/relationships/tags" Target="../tags/tag363.xml"/><Relationship Id="rId13" Type="http://schemas.openxmlformats.org/officeDocument/2006/relationships/tags" Target="../tags/tag368.xml"/><Relationship Id="rId18" Type="http://schemas.openxmlformats.org/officeDocument/2006/relationships/tags" Target="../tags/tag373.xml"/><Relationship Id="rId26" Type="http://schemas.openxmlformats.org/officeDocument/2006/relationships/slide" Target="slide218.xml"/><Relationship Id="rId3" Type="http://schemas.openxmlformats.org/officeDocument/2006/relationships/tags" Target="../tags/tag358.xml"/><Relationship Id="rId21" Type="http://schemas.openxmlformats.org/officeDocument/2006/relationships/slideLayout" Target="../slideLayouts/slideLayout10.xml"/><Relationship Id="rId7" Type="http://schemas.openxmlformats.org/officeDocument/2006/relationships/tags" Target="../tags/tag362.xml"/><Relationship Id="rId12" Type="http://schemas.openxmlformats.org/officeDocument/2006/relationships/tags" Target="../tags/tag367.xml"/><Relationship Id="rId17" Type="http://schemas.openxmlformats.org/officeDocument/2006/relationships/tags" Target="../tags/tag372.xml"/><Relationship Id="rId25" Type="http://schemas.openxmlformats.org/officeDocument/2006/relationships/slide" Target="slide217.xml"/><Relationship Id="rId2" Type="http://schemas.openxmlformats.org/officeDocument/2006/relationships/tags" Target="../tags/tag357.xml"/><Relationship Id="rId16" Type="http://schemas.openxmlformats.org/officeDocument/2006/relationships/tags" Target="../tags/tag371.xml"/><Relationship Id="rId20" Type="http://schemas.openxmlformats.org/officeDocument/2006/relationships/tags" Target="../tags/tag375.xml"/><Relationship Id="rId1" Type="http://schemas.openxmlformats.org/officeDocument/2006/relationships/tags" Target="../tags/tag356.xml"/><Relationship Id="rId6" Type="http://schemas.openxmlformats.org/officeDocument/2006/relationships/tags" Target="../tags/tag361.xml"/><Relationship Id="rId11" Type="http://schemas.openxmlformats.org/officeDocument/2006/relationships/tags" Target="../tags/tag366.xml"/><Relationship Id="rId24" Type="http://schemas.openxmlformats.org/officeDocument/2006/relationships/slide" Target="slide219.xml"/><Relationship Id="rId5" Type="http://schemas.openxmlformats.org/officeDocument/2006/relationships/tags" Target="../tags/tag360.xml"/><Relationship Id="rId15" Type="http://schemas.openxmlformats.org/officeDocument/2006/relationships/tags" Target="../tags/tag370.xml"/><Relationship Id="rId23" Type="http://schemas.openxmlformats.org/officeDocument/2006/relationships/image" Target="../media/image66.png"/><Relationship Id="rId10" Type="http://schemas.openxmlformats.org/officeDocument/2006/relationships/tags" Target="../tags/tag365.xml"/><Relationship Id="rId19" Type="http://schemas.openxmlformats.org/officeDocument/2006/relationships/tags" Target="../tags/tag374.xml"/><Relationship Id="rId4" Type="http://schemas.openxmlformats.org/officeDocument/2006/relationships/tags" Target="../tags/tag359.xml"/><Relationship Id="rId9" Type="http://schemas.openxmlformats.org/officeDocument/2006/relationships/tags" Target="../tags/tag364.xml"/><Relationship Id="rId14" Type="http://schemas.openxmlformats.org/officeDocument/2006/relationships/tags" Target="../tags/tag369.xml"/><Relationship Id="rId22" Type="http://schemas.openxmlformats.org/officeDocument/2006/relationships/notesSlide" Target="../notesSlides/notesSlide117.xml"/><Relationship Id="rId27" Type="http://schemas.openxmlformats.org/officeDocument/2006/relationships/slide" Target="slide220.xml"/></Relationships>
</file>

<file path=ppt/slides/_rels/slide222.xml.rels><?xml version="1.0" encoding="UTF-8" standalone="yes"?>
<Relationships xmlns="http://schemas.openxmlformats.org/package/2006/relationships"><Relationship Id="rId3" Type="http://schemas.openxmlformats.org/officeDocument/2006/relationships/slide" Target="slide226.xml"/><Relationship Id="rId2" Type="http://schemas.openxmlformats.org/officeDocument/2006/relationships/notesSlide" Target="../notesSlides/notesSlide118.xml"/><Relationship Id="rId1" Type="http://schemas.openxmlformats.org/officeDocument/2006/relationships/slideLayout" Target="../slideLayouts/slideLayout10.xml"/><Relationship Id="rId6" Type="http://schemas.openxmlformats.org/officeDocument/2006/relationships/slide" Target="slide225.xml"/><Relationship Id="rId5" Type="http://schemas.openxmlformats.org/officeDocument/2006/relationships/slide" Target="slide224.xml"/><Relationship Id="rId4" Type="http://schemas.openxmlformats.org/officeDocument/2006/relationships/slide" Target="slide223.xml"/></Relationships>
</file>

<file path=ppt/slides/_rels/slide223.xml.rels><?xml version="1.0" encoding="UTF-8" standalone="yes"?>
<Relationships xmlns="http://schemas.openxmlformats.org/package/2006/relationships"><Relationship Id="rId8" Type="http://schemas.openxmlformats.org/officeDocument/2006/relationships/slide" Target="slide227.xml"/><Relationship Id="rId3" Type="http://schemas.openxmlformats.org/officeDocument/2006/relationships/slide" Target="slide226.xml"/><Relationship Id="rId7" Type="http://schemas.openxmlformats.org/officeDocument/2006/relationships/slide" Target="slide260.xml"/><Relationship Id="rId2" Type="http://schemas.openxmlformats.org/officeDocument/2006/relationships/notesSlide" Target="../notesSlides/notesSlide119.xml"/><Relationship Id="rId1" Type="http://schemas.openxmlformats.org/officeDocument/2006/relationships/slideLayout" Target="../slideLayouts/slideLayout8.xml"/><Relationship Id="rId6" Type="http://schemas.openxmlformats.org/officeDocument/2006/relationships/slide" Target="slide225.xml"/><Relationship Id="rId5" Type="http://schemas.openxmlformats.org/officeDocument/2006/relationships/slide" Target="slide224.xml"/><Relationship Id="rId4" Type="http://schemas.openxmlformats.org/officeDocument/2006/relationships/slide" Target="slide222.xml"/></Relationships>
</file>

<file path=ppt/slides/_rels/slide224.xml.rels><?xml version="1.0" encoding="UTF-8" standalone="yes"?>
<Relationships xmlns="http://schemas.openxmlformats.org/package/2006/relationships"><Relationship Id="rId8" Type="http://schemas.openxmlformats.org/officeDocument/2006/relationships/slide" Target="slide259.xml"/><Relationship Id="rId3" Type="http://schemas.openxmlformats.org/officeDocument/2006/relationships/slide" Target="slide226.xml"/><Relationship Id="rId7" Type="http://schemas.openxmlformats.org/officeDocument/2006/relationships/slide" Target="slide213.xml"/><Relationship Id="rId2" Type="http://schemas.openxmlformats.org/officeDocument/2006/relationships/notesSlide" Target="../notesSlides/notesSlide120.xml"/><Relationship Id="rId1" Type="http://schemas.openxmlformats.org/officeDocument/2006/relationships/slideLayout" Target="../slideLayouts/slideLayout7.xml"/><Relationship Id="rId6" Type="http://schemas.openxmlformats.org/officeDocument/2006/relationships/slide" Target="slide225.xml"/><Relationship Id="rId5" Type="http://schemas.openxmlformats.org/officeDocument/2006/relationships/slide" Target="slide222.xml"/><Relationship Id="rId4" Type="http://schemas.openxmlformats.org/officeDocument/2006/relationships/slide" Target="slide223.xml"/><Relationship Id="rId9" Type="http://schemas.openxmlformats.org/officeDocument/2006/relationships/slide" Target="slide227.xml"/></Relationships>
</file>

<file path=ppt/slides/_rels/slide225.xml.rels><?xml version="1.0" encoding="UTF-8" standalone="yes"?>
<Relationships xmlns="http://schemas.openxmlformats.org/package/2006/relationships"><Relationship Id="rId8" Type="http://schemas.openxmlformats.org/officeDocument/2006/relationships/slide" Target="slide212.xml"/><Relationship Id="rId3" Type="http://schemas.openxmlformats.org/officeDocument/2006/relationships/slide" Target="slide226.xml"/><Relationship Id="rId7" Type="http://schemas.openxmlformats.org/officeDocument/2006/relationships/slide" Target="slide220.xml"/><Relationship Id="rId2" Type="http://schemas.openxmlformats.org/officeDocument/2006/relationships/notesSlide" Target="../notesSlides/notesSlide121.xml"/><Relationship Id="rId1" Type="http://schemas.openxmlformats.org/officeDocument/2006/relationships/slideLayout" Target="../slideLayouts/slideLayout7.xml"/><Relationship Id="rId6" Type="http://schemas.openxmlformats.org/officeDocument/2006/relationships/slide" Target="slide222.xml"/><Relationship Id="rId5" Type="http://schemas.openxmlformats.org/officeDocument/2006/relationships/slide" Target="slide224.xml"/><Relationship Id="rId4" Type="http://schemas.openxmlformats.org/officeDocument/2006/relationships/slide" Target="slide223.xml"/><Relationship Id="rId9" Type="http://schemas.openxmlformats.org/officeDocument/2006/relationships/slide" Target="slide227.xml"/></Relationships>
</file>

<file path=ppt/slides/_rels/slide226.xml.rels><?xml version="1.0" encoding="UTF-8" standalone="yes"?>
<Relationships xmlns="http://schemas.openxmlformats.org/package/2006/relationships"><Relationship Id="rId8" Type="http://schemas.openxmlformats.org/officeDocument/2006/relationships/slide" Target="slide227.xml"/><Relationship Id="rId3" Type="http://schemas.openxmlformats.org/officeDocument/2006/relationships/slide" Target="slide222.xml"/><Relationship Id="rId7" Type="http://schemas.openxmlformats.org/officeDocument/2006/relationships/slide" Target="slide219.xml"/><Relationship Id="rId2" Type="http://schemas.openxmlformats.org/officeDocument/2006/relationships/notesSlide" Target="../notesSlides/notesSlide122.xml"/><Relationship Id="rId1" Type="http://schemas.openxmlformats.org/officeDocument/2006/relationships/slideLayout" Target="../slideLayouts/slideLayout9.xml"/><Relationship Id="rId6" Type="http://schemas.openxmlformats.org/officeDocument/2006/relationships/slide" Target="slide225.xml"/><Relationship Id="rId5" Type="http://schemas.openxmlformats.org/officeDocument/2006/relationships/slide" Target="slide224.xml"/><Relationship Id="rId4" Type="http://schemas.openxmlformats.org/officeDocument/2006/relationships/slide" Target="slide223.xml"/></Relationships>
</file>

<file path=ppt/slides/_rels/slide227.xml.rels><?xml version="1.0" encoding="UTF-8" standalone="yes"?>
<Relationships xmlns="http://schemas.openxmlformats.org/package/2006/relationships"><Relationship Id="rId8" Type="http://schemas.openxmlformats.org/officeDocument/2006/relationships/tags" Target="../tags/tag383.xml"/><Relationship Id="rId13" Type="http://schemas.openxmlformats.org/officeDocument/2006/relationships/tags" Target="../tags/tag388.xml"/><Relationship Id="rId18" Type="http://schemas.openxmlformats.org/officeDocument/2006/relationships/tags" Target="../tags/tag393.xml"/><Relationship Id="rId26" Type="http://schemas.openxmlformats.org/officeDocument/2006/relationships/slide" Target="slide224.xml"/><Relationship Id="rId3" Type="http://schemas.openxmlformats.org/officeDocument/2006/relationships/tags" Target="../tags/tag378.xml"/><Relationship Id="rId21" Type="http://schemas.openxmlformats.org/officeDocument/2006/relationships/slideLayout" Target="../slideLayouts/slideLayout10.xml"/><Relationship Id="rId7" Type="http://schemas.openxmlformats.org/officeDocument/2006/relationships/tags" Target="../tags/tag382.xml"/><Relationship Id="rId12" Type="http://schemas.openxmlformats.org/officeDocument/2006/relationships/tags" Target="../tags/tag387.xml"/><Relationship Id="rId17" Type="http://schemas.openxmlformats.org/officeDocument/2006/relationships/tags" Target="../tags/tag392.xml"/><Relationship Id="rId25" Type="http://schemas.openxmlformats.org/officeDocument/2006/relationships/slide" Target="slide223.xml"/><Relationship Id="rId2" Type="http://schemas.openxmlformats.org/officeDocument/2006/relationships/tags" Target="../tags/tag377.xml"/><Relationship Id="rId16" Type="http://schemas.openxmlformats.org/officeDocument/2006/relationships/tags" Target="../tags/tag391.xml"/><Relationship Id="rId20" Type="http://schemas.openxmlformats.org/officeDocument/2006/relationships/tags" Target="../tags/tag395.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tags" Target="../tags/tag386.xml"/><Relationship Id="rId24" Type="http://schemas.openxmlformats.org/officeDocument/2006/relationships/slide" Target="slide226.xml"/><Relationship Id="rId5" Type="http://schemas.openxmlformats.org/officeDocument/2006/relationships/tags" Target="../tags/tag380.xml"/><Relationship Id="rId15" Type="http://schemas.openxmlformats.org/officeDocument/2006/relationships/tags" Target="../tags/tag390.xml"/><Relationship Id="rId23" Type="http://schemas.openxmlformats.org/officeDocument/2006/relationships/image" Target="../media/image66.png"/><Relationship Id="rId10" Type="http://schemas.openxmlformats.org/officeDocument/2006/relationships/tags" Target="../tags/tag385.xml"/><Relationship Id="rId19" Type="http://schemas.openxmlformats.org/officeDocument/2006/relationships/tags" Target="../tags/tag394.xml"/><Relationship Id="rId4" Type="http://schemas.openxmlformats.org/officeDocument/2006/relationships/tags" Target="../tags/tag379.xml"/><Relationship Id="rId9" Type="http://schemas.openxmlformats.org/officeDocument/2006/relationships/tags" Target="../tags/tag384.xml"/><Relationship Id="rId14" Type="http://schemas.openxmlformats.org/officeDocument/2006/relationships/tags" Target="../tags/tag389.xml"/><Relationship Id="rId22" Type="http://schemas.openxmlformats.org/officeDocument/2006/relationships/notesSlide" Target="../notesSlides/notesSlide123.xml"/><Relationship Id="rId27" Type="http://schemas.openxmlformats.org/officeDocument/2006/relationships/slide" Target="slide225.xml"/></Relationships>
</file>

<file path=ppt/slides/_rels/slide228.xml.rels><?xml version="1.0" encoding="UTF-8" standalone="yes"?>
<Relationships xmlns="http://schemas.openxmlformats.org/package/2006/relationships"><Relationship Id="rId3" Type="http://schemas.openxmlformats.org/officeDocument/2006/relationships/slide" Target="slide230.xml"/><Relationship Id="rId2" Type="http://schemas.openxmlformats.org/officeDocument/2006/relationships/notesSlide" Target="../notesSlides/notesSlide124.xml"/><Relationship Id="rId1" Type="http://schemas.openxmlformats.org/officeDocument/2006/relationships/slideLayout" Target="../slideLayouts/slideLayout10.xml"/><Relationship Id="rId6" Type="http://schemas.openxmlformats.org/officeDocument/2006/relationships/slide" Target="slide231.xml"/><Relationship Id="rId5" Type="http://schemas.openxmlformats.org/officeDocument/2006/relationships/slide" Target="slide229.xml"/><Relationship Id="rId4" Type="http://schemas.openxmlformats.org/officeDocument/2006/relationships/slide" Target="slide232.xml"/></Relationships>
</file>

<file path=ppt/slides/_rels/slide229.xml.rels><?xml version="1.0" encoding="UTF-8" standalone="yes"?>
<Relationships xmlns="http://schemas.openxmlformats.org/package/2006/relationships"><Relationship Id="rId8" Type="http://schemas.openxmlformats.org/officeDocument/2006/relationships/slide" Target="slide233.xml"/><Relationship Id="rId3" Type="http://schemas.openxmlformats.org/officeDocument/2006/relationships/slide" Target="slide230.xml"/><Relationship Id="rId7" Type="http://schemas.openxmlformats.org/officeDocument/2006/relationships/slide" Target="slide146.xml"/><Relationship Id="rId2" Type="http://schemas.openxmlformats.org/officeDocument/2006/relationships/notesSlide" Target="../notesSlides/notesSlide125.xml"/><Relationship Id="rId1" Type="http://schemas.openxmlformats.org/officeDocument/2006/relationships/slideLayout" Target="../slideLayouts/slideLayout8.xml"/><Relationship Id="rId6" Type="http://schemas.openxmlformats.org/officeDocument/2006/relationships/slide" Target="slide231.xml"/><Relationship Id="rId5" Type="http://schemas.openxmlformats.org/officeDocument/2006/relationships/slide" Target="slide228.xml"/><Relationship Id="rId4" Type="http://schemas.openxmlformats.org/officeDocument/2006/relationships/slide" Target="slide232.xml"/></Relationships>
</file>

<file path=ppt/slides/_rels/slide23.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6.xml"/></Relationships>
</file>

<file path=ppt/slides/_rels/slide230.xml.rels><?xml version="1.0" encoding="UTF-8" standalone="yes"?>
<Relationships xmlns="http://schemas.openxmlformats.org/package/2006/relationships"><Relationship Id="rId8" Type="http://schemas.openxmlformats.org/officeDocument/2006/relationships/slide" Target="slide145.xml"/><Relationship Id="rId3" Type="http://schemas.openxmlformats.org/officeDocument/2006/relationships/slide" Target="slide228.xml"/><Relationship Id="rId7" Type="http://schemas.openxmlformats.org/officeDocument/2006/relationships/slide" Target="slide243.xml"/><Relationship Id="rId2" Type="http://schemas.openxmlformats.org/officeDocument/2006/relationships/notesSlide" Target="../notesSlides/notesSlide126.xml"/><Relationship Id="rId1" Type="http://schemas.openxmlformats.org/officeDocument/2006/relationships/slideLayout" Target="../slideLayouts/slideLayout7.xml"/><Relationship Id="rId6" Type="http://schemas.openxmlformats.org/officeDocument/2006/relationships/slide" Target="slide231.xml"/><Relationship Id="rId5" Type="http://schemas.openxmlformats.org/officeDocument/2006/relationships/slide" Target="slide229.xml"/><Relationship Id="rId4" Type="http://schemas.openxmlformats.org/officeDocument/2006/relationships/slide" Target="slide232.xml"/><Relationship Id="rId9" Type="http://schemas.openxmlformats.org/officeDocument/2006/relationships/slide" Target="slide233.xml"/></Relationships>
</file>

<file path=ppt/slides/_rels/slide231.xml.rels><?xml version="1.0" encoding="UTF-8" standalone="yes"?>
<Relationships xmlns="http://schemas.openxmlformats.org/package/2006/relationships"><Relationship Id="rId8" Type="http://schemas.openxmlformats.org/officeDocument/2006/relationships/slide" Target="slide242.xml"/><Relationship Id="rId3" Type="http://schemas.openxmlformats.org/officeDocument/2006/relationships/slide" Target="slide230.xml"/><Relationship Id="rId7" Type="http://schemas.openxmlformats.org/officeDocument/2006/relationships/slide" Target="slide238.xml"/><Relationship Id="rId2" Type="http://schemas.openxmlformats.org/officeDocument/2006/relationships/notesSlide" Target="../notesSlides/notesSlide127.xml"/><Relationship Id="rId1" Type="http://schemas.openxmlformats.org/officeDocument/2006/relationships/slideLayout" Target="../slideLayouts/slideLayout7.xml"/><Relationship Id="rId6" Type="http://schemas.openxmlformats.org/officeDocument/2006/relationships/slide" Target="slide228.xml"/><Relationship Id="rId5" Type="http://schemas.openxmlformats.org/officeDocument/2006/relationships/slide" Target="slide229.xml"/><Relationship Id="rId4" Type="http://schemas.openxmlformats.org/officeDocument/2006/relationships/slide" Target="slide232.xml"/><Relationship Id="rId9" Type="http://schemas.openxmlformats.org/officeDocument/2006/relationships/slide" Target="slide233.xml"/></Relationships>
</file>

<file path=ppt/slides/_rels/slide232.xml.rels><?xml version="1.0" encoding="UTF-8" standalone="yes"?>
<Relationships xmlns="http://schemas.openxmlformats.org/package/2006/relationships"><Relationship Id="rId8" Type="http://schemas.openxmlformats.org/officeDocument/2006/relationships/slide" Target="slide233.xml"/><Relationship Id="rId3" Type="http://schemas.openxmlformats.org/officeDocument/2006/relationships/slide" Target="slide230.xml"/><Relationship Id="rId7" Type="http://schemas.openxmlformats.org/officeDocument/2006/relationships/slide" Target="slide237.xml"/><Relationship Id="rId2" Type="http://schemas.openxmlformats.org/officeDocument/2006/relationships/notesSlide" Target="../notesSlides/notesSlide128.xml"/><Relationship Id="rId1" Type="http://schemas.openxmlformats.org/officeDocument/2006/relationships/slideLayout" Target="../slideLayouts/slideLayout9.xml"/><Relationship Id="rId6" Type="http://schemas.openxmlformats.org/officeDocument/2006/relationships/slide" Target="slide231.xml"/><Relationship Id="rId5" Type="http://schemas.openxmlformats.org/officeDocument/2006/relationships/slide" Target="slide229.xml"/><Relationship Id="rId4" Type="http://schemas.openxmlformats.org/officeDocument/2006/relationships/slide" Target="slide228.xml"/></Relationships>
</file>

<file path=ppt/slides/_rels/slide233.xml.rels><?xml version="1.0" encoding="UTF-8" standalone="yes"?>
<Relationships xmlns="http://schemas.openxmlformats.org/package/2006/relationships"><Relationship Id="rId8" Type="http://schemas.openxmlformats.org/officeDocument/2006/relationships/tags" Target="../tags/tag403.xml"/><Relationship Id="rId13" Type="http://schemas.openxmlformats.org/officeDocument/2006/relationships/tags" Target="../tags/tag408.xml"/><Relationship Id="rId18" Type="http://schemas.openxmlformats.org/officeDocument/2006/relationships/tags" Target="../tags/tag413.xml"/><Relationship Id="rId26" Type="http://schemas.openxmlformats.org/officeDocument/2006/relationships/slide" Target="slide229.xml"/><Relationship Id="rId3" Type="http://schemas.openxmlformats.org/officeDocument/2006/relationships/tags" Target="../tags/tag398.xml"/><Relationship Id="rId21" Type="http://schemas.openxmlformats.org/officeDocument/2006/relationships/slideLayout" Target="../slideLayouts/slideLayout10.xml"/><Relationship Id="rId7" Type="http://schemas.openxmlformats.org/officeDocument/2006/relationships/tags" Target="../tags/tag402.xml"/><Relationship Id="rId12" Type="http://schemas.openxmlformats.org/officeDocument/2006/relationships/tags" Target="../tags/tag407.xml"/><Relationship Id="rId17" Type="http://schemas.openxmlformats.org/officeDocument/2006/relationships/tags" Target="../tags/tag412.xml"/><Relationship Id="rId25" Type="http://schemas.openxmlformats.org/officeDocument/2006/relationships/slide" Target="slide232.xml"/><Relationship Id="rId2" Type="http://schemas.openxmlformats.org/officeDocument/2006/relationships/tags" Target="../tags/tag397.xml"/><Relationship Id="rId16" Type="http://schemas.openxmlformats.org/officeDocument/2006/relationships/tags" Target="../tags/tag411.xml"/><Relationship Id="rId20" Type="http://schemas.openxmlformats.org/officeDocument/2006/relationships/tags" Target="../tags/tag415.xml"/><Relationship Id="rId1" Type="http://schemas.openxmlformats.org/officeDocument/2006/relationships/tags" Target="../tags/tag396.xml"/><Relationship Id="rId6" Type="http://schemas.openxmlformats.org/officeDocument/2006/relationships/tags" Target="../tags/tag401.xml"/><Relationship Id="rId11" Type="http://schemas.openxmlformats.org/officeDocument/2006/relationships/tags" Target="../tags/tag406.xml"/><Relationship Id="rId24" Type="http://schemas.openxmlformats.org/officeDocument/2006/relationships/slide" Target="slide230.xml"/><Relationship Id="rId5" Type="http://schemas.openxmlformats.org/officeDocument/2006/relationships/tags" Target="../tags/tag400.xml"/><Relationship Id="rId15" Type="http://schemas.openxmlformats.org/officeDocument/2006/relationships/tags" Target="../tags/tag410.xml"/><Relationship Id="rId23" Type="http://schemas.openxmlformats.org/officeDocument/2006/relationships/image" Target="../media/image66.png"/><Relationship Id="rId10" Type="http://schemas.openxmlformats.org/officeDocument/2006/relationships/tags" Target="../tags/tag405.xml"/><Relationship Id="rId19" Type="http://schemas.openxmlformats.org/officeDocument/2006/relationships/tags" Target="../tags/tag414.xml"/><Relationship Id="rId4" Type="http://schemas.openxmlformats.org/officeDocument/2006/relationships/tags" Target="../tags/tag399.xml"/><Relationship Id="rId9" Type="http://schemas.openxmlformats.org/officeDocument/2006/relationships/tags" Target="../tags/tag404.xml"/><Relationship Id="rId14" Type="http://schemas.openxmlformats.org/officeDocument/2006/relationships/tags" Target="../tags/tag409.xml"/><Relationship Id="rId22" Type="http://schemas.openxmlformats.org/officeDocument/2006/relationships/notesSlide" Target="../notesSlides/notesSlide129.xml"/><Relationship Id="rId27" Type="http://schemas.openxmlformats.org/officeDocument/2006/relationships/slide" Target="slide231.xml"/></Relationships>
</file>

<file path=ppt/slides/_rels/slide234.xml.rels><?xml version="1.0" encoding="UTF-8" standalone="yes"?>
<Relationships xmlns="http://schemas.openxmlformats.org/package/2006/relationships"><Relationship Id="rId3" Type="http://schemas.openxmlformats.org/officeDocument/2006/relationships/slide" Target="slide236.xml"/><Relationship Id="rId2" Type="http://schemas.openxmlformats.org/officeDocument/2006/relationships/notesSlide" Target="../notesSlides/notesSlide130.xml"/><Relationship Id="rId1" Type="http://schemas.openxmlformats.org/officeDocument/2006/relationships/slideLayout" Target="../slideLayouts/slideLayout10.xml"/><Relationship Id="rId6" Type="http://schemas.openxmlformats.org/officeDocument/2006/relationships/slide" Target="slide238.xml"/><Relationship Id="rId5" Type="http://schemas.openxmlformats.org/officeDocument/2006/relationships/slide" Target="slide235.xml"/><Relationship Id="rId4" Type="http://schemas.openxmlformats.org/officeDocument/2006/relationships/slide" Target="slide237.xml"/></Relationships>
</file>

<file path=ppt/slides/_rels/slide235.xml.rels><?xml version="1.0" encoding="UTF-8" standalone="yes"?>
<Relationships xmlns="http://schemas.openxmlformats.org/package/2006/relationships"><Relationship Id="rId8" Type="http://schemas.openxmlformats.org/officeDocument/2006/relationships/slide" Target="slide239.xml"/><Relationship Id="rId3" Type="http://schemas.openxmlformats.org/officeDocument/2006/relationships/slide" Target="slide236.xml"/><Relationship Id="rId7" Type="http://schemas.openxmlformats.org/officeDocument/2006/relationships/slide" Target="slide152.xml"/><Relationship Id="rId2" Type="http://schemas.openxmlformats.org/officeDocument/2006/relationships/notesSlide" Target="../notesSlides/notesSlide131.xml"/><Relationship Id="rId1" Type="http://schemas.openxmlformats.org/officeDocument/2006/relationships/slideLayout" Target="../slideLayouts/slideLayout8.xml"/><Relationship Id="rId6" Type="http://schemas.openxmlformats.org/officeDocument/2006/relationships/slide" Target="slide238.xml"/><Relationship Id="rId5" Type="http://schemas.openxmlformats.org/officeDocument/2006/relationships/slide" Target="slide234.xml"/><Relationship Id="rId4" Type="http://schemas.openxmlformats.org/officeDocument/2006/relationships/slide" Target="slide237.xml"/></Relationships>
</file>

<file path=ppt/slides/_rels/slide236.xml.rels><?xml version="1.0" encoding="UTF-8" standalone="yes"?>
<Relationships xmlns="http://schemas.openxmlformats.org/package/2006/relationships"><Relationship Id="rId8" Type="http://schemas.openxmlformats.org/officeDocument/2006/relationships/slide" Target="slide151.xml"/><Relationship Id="rId3" Type="http://schemas.openxmlformats.org/officeDocument/2006/relationships/slide" Target="slide234.xml"/><Relationship Id="rId7" Type="http://schemas.openxmlformats.org/officeDocument/2006/relationships/slide" Target="slide255.xml"/><Relationship Id="rId2" Type="http://schemas.openxmlformats.org/officeDocument/2006/relationships/notesSlide" Target="../notesSlides/notesSlide132.xml"/><Relationship Id="rId1" Type="http://schemas.openxmlformats.org/officeDocument/2006/relationships/slideLayout" Target="../slideLayouts/slideLayout7.xml"/><Relationship Id="rId6" Type="http://schemas.openxmlformats.org/officeDocument/2006/relationships/slide" Target="slide238.xml"/><Relationship Id="rId5" Type="http://schemas.openxmlformats.org/officeDocument/2006/relationships/slide" Target="slide235.xml"/><Relationship Id="rId4" Type="http://schemas.openxmlformats.org/officeDocument/2006/relationships/slide" Target="slide237.xml"/><Relationship Id="rId9" Type="http://schemas.openxmlformats.org/officeDocument/2006/relationships/slide" Target="slide239.xml"/></Relationships>
</file>

<file path=ppt/slides/_rels/slide237.xml.rels><?xml version="1.0" encoding="UTF-8" standalone="yes"?>
<Relationships xmlns="http://schemas.openxmlformats.org/package/2006/relationships"><Relationship Id="rId8" Type="http://schemas.openxmlformats.org/officeDocument/2006/relationships/slide" Target="slide254.xml"/><Relationship Id="rId3" Type="http://schemas.openxmlformats.org/officeDocument/2006/relationships/slide" Target="slide236.xml"/><Relationship Id="rId7" Type="http://schemas.openxmlformats.org/officeDocument/2006/relationships/slide" Target="slide232.xml"/><Relationship Id="rId2" Type="http://schemas.openxmlformats.org/officeDocument/2006/relationships/notesSlide" Target="../notesSlides/notesSlide133.xml"/><Relationship Id="rId1" Type="http://schemas.openxmlformats.org/officeDocument/2006/relationships/slideLayout" Target="../slideLayouts/slideLayout7.xml"/><Relationship Id="rId6" Type="http://schemas.openxmlformats.org/officeDocument/2006/relationships/slide" Target="slide238.xml"/><Relationship Id="rId5" Type="http://schemas.openxmlformats.org/officeDocument/2006/relationships/slide" Target="slide235.xml"/><Relationship Id="rId4" Type="http://schemas.openxmlformats.org/officeDocument/2006/relationships/slide" Target="slide234.xml"/><Relationship Id="rId9" Type="http://schemas.openxmlformats.org/officeDocument/2006/relationships/slide" Target="slide239.xml"/></Relationships>
</file>

<file path=ppt/slides/_rels/slide238.xml.rels><?xml version="1.0" encoding="UTF-8" standalone="yes"?>
<Relationships xmlns="http://schemas.openxmlformats.org/package/2006/relationships"><Relationship Id="rId8" Type="http://schemas.openxmlformats.org/officeDocument/2006/relationships/slide" Target="slide239.xml"/><Relationship Id="rId3" Type="http://schemas.openxmlformats.org/officeDocument/2006/relationships/slide" Target="slide236.xml"/><Relationship Id="rId7" Type="http://schemas.openxmlformats.org/officeDocument/2006/relationships/slide" Target="slide231.xml"/><Relationship Id="rId2" Type="http://schemas.openxmlformats.org/officeDocument/2006/relationships/notesSlide" Target="../notesSlides/notesSlide134.xml"/><Relationship Id="rId1" Type="http://schemas.openxmlformats.org/officeDocument/2006/relationships/slideLayout" Target="../slideLayouts/slideLayout9.xml"/><Relationship Id="rId6" Type="http://schemas.openxmlformats.org/officeDocument/2006/relationships/slide" Target="slide234.xml"/><Relationship Id="rId5" Type="http://schemas.openxmlformats.org/officeDocument/2006/relationships/slide" Target="slide235.xml"/><Relationship Id="rId4" Type="http://schemas.openxmlformats.org/officeDocument/2006/relationships/slide" Target="slide237.xml"/></Relationships>
</file>

<file path=ppt/slides/_rels/slide239.xml.rels><?xml version="1.0" encoding="UTF-8" standalone="yes"?>
<Relationships xmlns="http://schemas.openxmlformats.org/package/2006/relationships"><Relationship Id="rId8" Type="http://schemas.openxmlformats.org/officeDocument/2006/relationships/tags" Target="../tags/tag423.xml"/><Relationship Id="rId13" Type="http://schemas.openxmlformats.org/officeDocument/2006/relationships/tags" Target="../tags/tag428.xml"/><Relationship Id="rId18" Type="http://schemas.openxmlformats.org/officeDocument/2006/relationships/tags" Target="../tags/tag433.xml"/><Relationship Id="rId26" Type="http://schemas.openxmlformats.org/officeDocument/2006/relationships/slide" Target="slide235.xml"/><Relationship Id="rId3" Type="http://schemas.openxmlformats.org/officeDocument/2006/relationships/tags" Target="../tags/tag418.xml"/><Relationship Id="rId21" Type="http://schemas.openxmlformats.org/officeDocument/2006/relationships/slideLayout" Target="../slideLayouts/slideLayout10.xml"/><Relationship Id="rId7" Type="http://schemas.openxmlformats.org/officeDocument/2006/relationships/tags" Target="../tags/tag422.xml"/><Relationship Id="rId12" Type="http://schemas.openxmlformats.org/officeDocument/2006/relationships/tags" Target="../tags/tag427.xml"/><Relationship Id="rId17" Type="http://schemas.openxmlformats.org/officeDocument/2006/relationships/tags" Target="../tags/tag432.xml"/><Relationship Id="rId25" Type="http://schemas.openxmlformats.org/officeDocument/2006/relationships/slide" Target="slide237.xml"/><Relationship Id="rId2" Type="http://schemas.openxmlformats.org/officeDocument/2006/relationships/tags" Target="../tags/tag417.xml"/><Relationship Id="rId16" Type="http://schemas.openxmlformats.org/officeDocument/2006/relationships/tags" Target="../tags/tag431.xml"/><Relationship Id="rId20" Type="http://schemas.openxmlformats.org/officeDocument/2006/relationships/tags" Target="../tags/tag435.xml"/><Relationship Id="rId1" Type="http://schemas.openxmlformats.org/officeDocument/2006/relationships/tags" Target="../tags/tag416.xml"/><Relationship Id="rId6" Type="http://schemas.openxmlformats.org/officeDocument/2006/relationships/tags" Target="../tags/tag421.xml"/><Relationship Id="rId11" Type="http://schemas.openxmlformats.org/officeDocument/2006/relationships/tags" Target="../tags/tag426.xml"/><Relationship Id="rId24" Type="http://schemas.openxmlformats.org/officeDocument/2006/relationships/slide" Target="slide236.xml"/><Relationship Id="rId5" Type="http://schemas.openxmlformats.org/officeDocument/2006/relationships/tags" Target="../tags/tag420.xml"/><Relationship Id="rId15" Type="http://schemas.openxmlformats.org/officeDocument/2006/relationships/tags" Target="../tags/tag430.xml"/><Relationship Id="rId23" Type="http://schemas.openxmlformats.org/officeDocument/2006/relationships/image" Target="../media/image66.png"/><Relationship Id="rId10" Type="http://schemas.openxmlformats.org/officeDocument/2006/relationships/tags" Target="../tags/tag425.xml"/><Relationship Id="rId19" Type="http://schemas.openxmlformats.org/officeDocument/2006/relationships/tags" Target="../tags/tag434.xml"/><Relationship Id="rId4" Type="http://schemas.openxmlformats.org/officeDocument/2006/relationships/tags" Target="../tags/tag419.xml"/><Relationship Id="rId9" Type="http://schemas.openxmlformats.org/officeDocument/2006/relationships/tags" Target="../tags/tag424.xml"/><Relationship Id="rId14" Type="http://schemas.openxmlformats.org/officeDocument/2006/relationships/tags" Target="../tags/tag429.xml"/><Relationship Id="rId22" Type="http://schemas.openxmlformats.org/officeDocument/2006/relationships/notesSlide" Target="../notesSlides/notesSlide135.xml"/><Relationship Id="rId27" Type="http://schemas.openxmlformats.org/officeDocument/2006/relationships/slide" Target="slide23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3" Type="http://schemas.openxmlformats.org/officeDocument/2006/relationships/slide" Target="slide243.xml"/><Relationship Id="rId2" Type="http://schemas.openxmlformats.org/officeDocument/2006/relationships/notesSlide" Target="../notesSlides/notesSlide136.xml"/><Relationship Id="rId1" Type="http://schemas.openxmlformats.org/officeDocument/2006/relationships/slideLayout" Target="../slideLayouts/slideLayout10.xml"/><Relationship Id="rId6" Type="http://schemas.openxmlformats.org/officeDocument/2006/relationships/slide" Target="slide242.xml"/><Relationship Id="rId5" Type="http://schemas.openxmlformats.org/officeDocument/2006/relationships/slide" Target="slide241.xml"/><Relationship Id="rId4" Type="http://schemas.openxmlformats.org/officeDocument/2006/relationships/slide" Target="slide244.xml"/></Relationships>
</file>

<file path=ppt/slides/_rels/slide241.xml.rels><?xml version="1.0" encoding="UTF-8" standalone="yes"?>
<Relationships xmlns="http://schemas.openxmlformats.org/package/2006/relationships"><Relationship Id="rId8" Type="http://schemas.openxmlformats.org/officeDocument/2006/relationships/slide" Target="slide242.xml"/><Relationship Id="rId3" Type="http://schemas.openxmlformats.org/officeDocument/2006/relationships/slide" Target="slide182.xml"/><Relationship Id="rId7" Type="http://schemas.openxmlformats.org/officeDocument/2006/relationships/slide" Target="slide240.xml"/><Relationship Id="rId2" Type="http://schemas.openxmlformats.org/officeDocument/2006/relationships/notesSlide" Target="../notesSlides/notesSlide137.xml"/><Relationship Id="rId1" Type="http://schemas.openxmlformats.org/officeDocument/2006/relationships/slideLayout" Target="../slideLayouts/slideLayout8.xml"/><Relationship Id="rId6" Type="http://schemas.openxmlformats.org/officeDocument/2006/relationships/slide" Target="slide244.xml"/><Relationship Id="rId5" Type="http://schemas.openxmlformats.org/officeDocument/2006/relationships/slide" Target="slide243.xml"/><Relationship Id="rId4" Type="http://schemas.openxmlformats.org/officeDocument/2006/relationships/slide" Target="slide245.xml"/></Relationships>
</file>

<file path=ppt/slides/_rels/slide242.xml.rels><?xml version="1.0" encoding="UTF-8" standalone="yes"?>
<Relationships xmlns="http://schemas.openxmlformats.org/package/2006/relationships"><Relationship Id="rId8" Type="http://schemas.openxmlformats.org/officeDocument/2006/relationships/slide" Target="slide181.xml"/><Relationship Id="rId3" Type="http://schemas.openxmlformats.org/officeDocument/2006/relationships/slide" Target="slide243.xml"/><Relationship Id="rId7" Type="http://schemas.openxmlformats.org/officeDocument/2006/relationships/slide" Target="slide231.xml"/><Relationship Id="rId2" Type="http://schemas.openxmlformats.org/officeDocument/2006/relationships/notesSlide" Target="../notesSlides/notesSlide138.xml"/><Relationship Id="rId1" Type="http://schemas.openxmlformats.org/officeDocument/2006/relationships/slideLayout" Target="../slideLayouts/slideLayout7.xml"/><Relationship Id="rId6" Type="http://schemas.openxmlformats.org/officeDocument/2006/relationships/slide" Target="slide240.xml"/><Relationship Id="rId5" Type="http://schemas.openxmlformats.org/officeDocument/2006/relationships/slide" Target="slide241.xml"/><Relationship Id="rId4" Type="http://schemas.openxmlformats.org/officeDocument/2006/relationships/slide" Target="slide244.xml"/><Relationship Id="rId9" Type="http://schemas.openxmlformats.org/officeDocument/2006/relationships/slide" Target="slide245.xml"/></Relationships>
</file>

<file path=ppt/slides/_rels/slide243.xml.rels><?xml version="1.0" encoding="UTF-8" standalone="yes"?>
<Relationships xmlns="http://schemas.openxmlformats.org/package/2006/relationships"><Relationship Id="rId8" Type="http://schemas.openxmlformats.org/officeDocument/2006/relationships/slide" Target="slide230.xml"/><Relationship Id="rId3" Type="http://schemas.openxmlformats.org/officeDocument/2006/relationships/slide" Target="slide240.xml"/><Relationship Id="rId7" Type="http://schemas.openxmlformats.org/officeDocument/2006/relationships/slide" Target="slide250.xml"/><Relationship Id="rId2" Type="http://schemas.openxmlformats.org/officeDocument/2006/relationships/notesSlide" Target="../notesSlides/notesSlide139.xml"/><Relationship Id="rId1" Type="http://schemas.openxmlformats.org/officeDocument/2006/relationships/slideLayout" Target="../slideLayouts/slideLayout7.xml"/><Relationship Id="rId6" Type="http://schemas.openxmlformats.org/officeDocument/2006/relationships/slide" Target="slide242.xml"/><Relationship Id="rId5" Type="http://schemas.openxmlformats.org/officeDocument/2006/relationships/slide" Target="slide241.xml"/><Relationship Id="rId4" Type="http://schemas.openxmlformats.org/officeDocument/2006/relationships/slide" Target="slide244.xml"/><Relationship Id="rId9" Type="http://schemas.openxmlformats.org/officeDocument/2006/relationships/slide" Target="slide245.xml"/></Relationships>
</file>

<file path=ppt/slides/_rels/slide244.xml.rels><?xml version="1.0" encoding="UTF-8" standalone="yes"?>
<Relationships xmlns="http://schemas.openxmlformats.org/package/2006/relationships"><Relationship Id="rId3" Type="http://schemas.openxmlformats.org/officeDocument/2006/relationships/slide" Target="slide245.xml"/><Relationship Id="rId7" Type="http://schemas.openxmlformats.org/officeDocument/2006/relationships/slide" Target="slide242.xml"/><Relationship Id="rId2" Type="http://schemas.openxmlformats.org/officeDocument/2006/relationships/notesSlide" Target="../notesSlides/notesSlide140.xml"/><Relationship Id="rId1" Type="http://schemas.openxmlformats.org/officeDocument/2006/relationships/slideLayout" Target="../slideLayouts/slideLayout9.xml"/><Relationship Id="rId6" Type="http://schemas.openxmlformats.org/officeDocument/2006/relationships/slide" Target="slide241.xml"/><Relationship Id="rId5" Type="http://schemas.openxmlformats.org/officeDocument/2006/relationships/slide" Target="slide240.xml"/><Relationship Id="rId4" Type="http://schemas.openxmlformats.org/officeDocument/2006/relationships/slide" Target="slide243.xml"/></Relationships>
</file>

<file path=ppt/slides/_rels/slide245.xml.rels><?xml version="1.0" encoding="UTF-8" standalone="yes"?>
<Relationships xmlns="http://schemas.openxmlformats.org/package/2006/relationships"><Relationship Id="rId8" Type="http://schemas.openxmlformats.org/officeDocument/2006/relationships/tags" Target="../tags/tag443.xml"/><Relationship Id="rId13" Type="http://schemas.openxmlformats.org/officeDocument/2006/relationships/tags" Target="../tags/tag448.xml"/><Relationship Id="rId18" Type="http://schemas.openxmlformats.org/officeDocument/2006/relationships/tags" Target="../tags/tag453.xml"/><Relationship Id="rId26" Type="http://schemas.openxmlformats.org/officeDocument/2006/relationships/slide" Target="slide235.xml"/><Relationship Id="rId3" Type="http://schemas.openxmlformats.org/officeDocument/2006/relationships/tags" Target="../tags/tag438.xml"/><Relationship Id="rId21" Type="http://schemas.openxmlformats.org/officeDocument/2006/relationships/slideLayout" Target="../slideLayouts/slideLayout10.xml"/><Relationship Id="rId7" Type="http://schemas.openxmlformats.org/officeDocument/2006/relationships/tags" Target="../tags/tag442.xml"/><Relationship Id="rId12" Type="http://schemas.openxmlformats.org/officeDocument/2006/relationships/tags" Target="../tags/tag447.xml"/><Relationship Id="rId17" Type="http://schemas.openxmlformats.org/officeDocument/2006/relationships/tags" Target="../tags/tag452.xml"/><Relationship Id="rId25" Type="http://schemas.openxmlformats.org/officeDocument/2006/relationships/slide" Target="slide237.xml"/><Relationship Id="rId2" Type="http://schemas.openxmlformats.org/officeDocument/2006/relationships/tags" Target="../tags/tag437.xml"/><Relationship Id="rId16" Type="http://schemas.openxmlformats.org/officeDocument/2006/relationships/tags" Target="../tags/tag451.xml"/><Relationship Id="rId20" Type="http://schemas.openxmlformats.org/officeDocument/2006/relationships/tags" Target="../tags/tag455.xml"/><Relationship Id="rId1" Type="http://schemas.openxmlformats.org/officeDocument/2006/relationships/tags" Target="../tags/tag436.xml"/><Relationship Id="rId6" Type="http://schemas.openxmlformats.org/officeDocument/2006/relationships/tags" Target="../tags/tag441.xml"/><Relationship Id="rId11" Type="http://schemas.openxmlformats.org/officeDocument/2006/relationships/tags" Target="../tags/tag446.xml"/><Relationship Id="rId24" Type="http://schemas.openxmlformats.org/officeDocument/2006/relationships/slide" Target="slide236.xml"/><Relationship Id="rId5" Type="http://schemas.openxmlformats.org/officeDocument/2006/relationships/tags" Target="../tags/tag440.xml"/><Relationship Id="rId15" Type="http://schemas.openxmlformats.org/officeDocument/2006/relationships/tags" Target="../tags/tag450.xml"/><Relationship Id="rId23" Type="http://schemas.openxmlformats.org/officeDocument/2006/relationships/image" Target="../media/image66.png"/><Relationship Id="rId10" Type="http://schemas.openxmlformats.org/officeDocument/2006/relationships/tags" Target="../tags/tag445.xml"/><Relationship Id="rId19" Type="http://schemas.openxmlformats.org/officeDocument/2006/relationships/tags" Target="../tags/tag454.xml"/><Relationship Id="rId4" Type="http://schemas.openxmlformats.org/officeDocument/2006/relationships/tags" Target="../tags/tag439.xml"/><Relationship Id="rId9" Type="http://schemas.openxmlformats.org/officeDocument/2006/relationships/tags" Target="../tags/tag444.xml"/><Relationship Id="rId14" Type="http://schemas.openxmlformats.org/officeDocument/2006/relationships/tags" Target="../tags/tag449.xml"/><Relationship Id="rId22" Type="http://schemas.openxmlformats.org/officeDocument/2006/relationships/notesSlide" Target="../notesSlides/notesSlide141.xml"/><Relationship Id="rId27" Type="http://schemas.openxmlformats.org/officeDocument/2006/relationships/slide" Target="slide238.xml"/></Relationships>
</file>

<file path=ppt/slides/_rels/slide246.xml.rels><?xml version="1.0" encoding="UTF-8" standalone="yes"?>
<Relationships xmlns="http://schemas.openxmlformats.org/package/2006/relationships"><Relationship Id="rId3" Type="http://schemas.openxmlformats.org/officeDocument/2006/relationships/slide" Target="slide250.xml"/><Relationship Id="rId2" Type="http://schemas.openxmlformats.org/officeDocument/2006/relationships/notesSlide" Target="../notesSlides/notesSlide142.xml"/><Relationship Id="rId1" Type="http://schemas.openxmlformats.org/officeDocument/2006/relationships/slideLayout" Target="../slideLayouts/slideLayout10.xml"/><Relationship Id="rId6" Type="http://schemas.openxmlformats.org/officeDocument/2006/relationships/slide" Target="slide248.xml"/><Relationship Id="rId5" Type="http://schemas.openxmlformats.org/officeDocument/2006/relationships/slide" Target="slide247.xml"/><Relationship Id="rId4" Type="http://schemas.openxmlformats.org/officeDocument/2006/relationships/slide" Target="slide249.xml"/></Relationships>
</file>

<file path=ppt/slides/_rels/slide247.xml.rels><?xml version="1.0" encoding="UTF-8" standalone="yes"?>
<Relationships xmlns="http://schemas.openxmlformats.org/package/2006/relationships"><Relationship Id="rId8" Type="http://schemas.openxmlformats.org/officeDocument/2006/relationships/slide" Target="slide251.xml"/><Relationship Id="rId3" Type="http://schemas.openxmlformats.org/officeDocument/2006/relationships/slide" Target="slide250.xml"/><Relationship Id="rId7" Type="http://schemas.openxmlformats.org/officeDocument/2006/relationships/slide" Target="slide188.xml"/><Relationship Id="rId2" Type="http://schemas.openxmlformats.org/officeDocument/2006/relationships/notesSlide" Target="../notesSlides/notesSlide143.xml"/><Relationship Id="rId1" Type="http://schemas.openxmlformats.org/officeDocument/2006/relationships/slideLayout" Target="../slideLayouts/slideLayout8.xml"/><Relationship Id="rId6" Type="http://schemas.openxmlformats.org/officeDocument/2006/relationships/slide" Target="slide248.xml"/><Relationship Id="rId5" Type="http://schemas.openxmlformats.org/officeDocument/2006/relationships/slide" Target="slide246.xml"/><Relationship Id="rId4" Type="http://schemas.openxmlformats.org/officeDocument/2006/relationships/slide" Target="slide249.xml"/></Relationships>
</file>

<file path=ppt/slides/_rels/slide248.xml.rels><?xml version="1.0" encoding="UTF-8" standalone="yes"?>
<Relationships xmlns="http://schemas.openxmlformats.org/package/2006/relationships"><Relationship Id="rId8" Type="http://schemas.openxmlformats.org/officeDocument/2006/relationships/slide" Target="slide187.xml"/><Relationship Id="rId3" Type="http://schemas.openxmlformats.org/officeDocument/2006/relationships/slide" Target="slide250.xml"/><Relationship Id="rId7" Type="http://schemas.openxmlformats.org/officeDocument/2006/relationships/slide" Target="slide261.xml"/><Relationship Id="rId2" Type="http://schemas.openxmlformats.org/officeDocument/2006/relationships/notesSlide" Target="../notesSlides/notesSlide144.xml"/><Relationship Id="rId1" Type="http://schemas.openxmlformats.org/officeDocument/2006/relationships/slideLayout" Target="../slideLayouts/slideLayout7.xml"/><Relationship Id="rId6" Type="http://schemas.openxmlformats.org/officeDocument/2006/relationships/slide" Target="slide246.xml"/><Relationship Id="rId5" Type="http://schemas.openxmlformats.org/officeDocument/2006/relationships/slide" Target="slide247.xml"/><Relationship Id="rId4" Type="http://schemas.openxmlformats.org/officeDocument/2006/relationships/slide" Target="slide249.xml"/><Relationship Id="rId9" Type="http://schemas.openxmlformats.org/officeDocument/2006/relationships/slide" Target="slide251.xml"/></Relationships>
</file>

<file path=ppt/slides/_rels/slide249.xml.rels><?xml version="1.0" encoding="UTF-8" standalone="yes"?>
<Relationships xmlns="http://schemas.openxmlformats.org/package/2006/relationships"><Relationship Id="rId8" Type="http://schemas.openxmlformats.org/officeDocument/2006/relationships/slide" Target="slide260.xml"/><Relationship Id="rId3" Type="http://schemas.openxmlformats.org/officeDocument/2006/relationships/slide" Target="slide250.xml"/><Relationship Id="rId7" Type="http://schemas.openxmlformats.org/officeDocument/2006/relationships/slide" Target="slide244.xml"/><Relationship Id="rId2" Type="http://schemas.openxmlformats.org/officeDocument/2006/relationships/notesSlide" Target="../notesSlides/notesSlide145.xml"/><Relationship Id="rId1" Type="http://schemas.openxmlformats.org/officeDocument/2006/relationships/slideLayout" Target="../slideLayouts/slideLayout7.xml"/><Relationship Id="rId6" Type="http://schemas.openxmlformats.org/officeDocument/2006/relationships/slide" Target="slide248.xml"/><Relationship Id="rId5" Type="http://schemas.openxmlformats.org/officeDocument/2006/relationships/slide" Target="slide247.xml"/><Relationship Id="rId4" Type="http://schemas.openxmlformats.org/officeDocument/2006/relationships/slide" Target="slide246.xml"/><Relationship Id="rId9" Type="http://schemas.openxmlformats.org/officeDocument/2006/relationships/slide" Target="slide251.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50.xml.rels><?xml version="1.0" encoding="UTF-8" standalone="yes"?>
<Relationships xmlns="http://schemas.openxmlformats.org/package/2006/relationships"><Relationship Id="rId8" Type="http://schemas.openxmlformats.org/officeDocument/2006/relationships/slide" Target="slide248.xml"/><Relationship Id="rId3" Type="http://schemas.openxmlformats.org/officeDocument/2006/relationships/slide" Target="slide243.xml"/><Relationship Id="rId7" Type="http://schemas.openxmlformats.org/officeDocument/2006/relationships/slide" Target="slide247.xml"/><Relationship Id="rId2" Type="http://schemas.openxmlformats.org/officeDocument/2006/relationships/notesSlide" Target="../notesSlides/notesSlide146.xml"/><Relationship Id="rId1" Type="http://schemas.openxmlformats.org/officeDocument/2006/relationships/slideLayout" Target="../slideLayouts/slideLayout9.xml"/><Relationship Id="rId6" Type="http://schemas.openxmlformats.org/officeDocument/2006/relationships/slide" Target="slide249.xml"/><Relationship Id="rId5" Type="http://schemas.openxmlformats.org/officeDocument/2006/relationships/slide" Target="slide246.xml"/><Relationship Id="rId4" Type="http://schemas.openxmlformats.org/officeDocument/2006/relationships/slide" Target="slide251.xml"/></Relationships>
</file>

<file path=ppt/slides/_rels/slide251.xml.rels><?xml version="1.0" encoding="UTF-8" standalone="yes"?>
<Relationships xmlns="http://schemas.openxmlformats.org/package/2006/relationships"><Relationship Id="rId8" Type="http://schemas.openxmlformats.org/officeDocument/2006/relationships/tags" Target="../tags/tag463.xml"/><Relationship Id="rId13" Type="http://schemas.openxmlformats.org/officeDocument/2006/relationships/tags" Target="../tags/tag468.xml"/><Relationship Id="rId18" Type="http://schemas.openxmlformats.org/officeDocument/2006/relationships/tags" Target="../tags/tag473.xml"/><Relationship Id="rId26" Type="http://schemas.openxmlformats.org/officeDocument/2006/relationships/slide" Target="slide247.xml"/><Relationship Id="rId3" Type="http://schemas.openxmlformats.org/officeDocument/2006/relationships/tags" Target="../tags/tag458.xml"/><Relationship Id="rId21" Type="http://schemas.openxmlformats.org/officeDocument/2006/relationships/slideLayout" Target="../slideLayouts/slideLayout10.xml"/><Relationship Id="rId7" Type="http://schemas.openxmlformats.org/officeDocument/2006/relationships/tags" Target="../tags/tag462.xml"/><Relationship Id="rId12" Type="http://schemas.openxmlformats.org/officeDocument/2006/relationships/tags" Target="../tags/tag467.xml"/><Relationship Id="rId17" Type="http://schemas.openxmlformats.org/officeDocument/2006/relationships/tags" Target="../tags/tag472.xml"/><Relationship Id="rId25" Type="http://schemas.openxmlformats.org/officeDocument/2006/relationships/slide" Target="slide249.xml"/><Relationship Id="rId2" Type="http://schemas.openxmlformats.org/officeDocument/2006/relationships/tags" Target="../tags/tag457.xml"/><Relationship Id="rId16" Type="http://schemas.openxmlformats.org/officeDocument/2006/relationships/tags" Target="../tags/tag471.xml"/><Relationship Id="rId20" Type="http://schemas.openxmlformats.org/officeDocument/2006/relationships/tags" Target="../tags/tag475.xml"/><Relationship Id="rId1" Type="http://schemas.openxmlformats.org/officeDocument/2006/relationships/tags" Target="../tags/tag456.xml"/><Relationship Id="rId6" Type="http://schemas.openxmlformats.org/officeDocument/2006/relationships/tags" Target="../tags/tag461.xml"/><Relationship Id="rId11" Type="http://schemas.openxmlformats.org/officeDocument/2006/relationships/tags" Target="../tags/tag466.xml"/><Relationship Id="rId24" Type="http://schemas.openxmlformats.org/officeDocument/2006/relationships/slide" Target="slide250.xml"/><Relationship Id="rId5" Type="http://schemas.openxmlformats.org/officeDocument/2006/relationships/tags" Target="../tags/tag460.xml"/><Relationship Id="rId15" Type="http://schemas.openxmlformats.org/officeDocument/2006/relationships/tags" Target="../tags/tag470.xml"/><Relationship Id="rId23" Type="http://schemas.openxmlformats.org/officeDocument/2006/relationships/image" Target="../media/image66.png"/><Relationship Id="rId10" Type="http://schemas.openxmlformats.org/officeDocument/2006/relationships/tags" Target="../tags/tag465.xml"/><Relationship Id="rId19" Type="http://schemas.openxmlformats.org/officeDocument/2006/relationships/tags" Target="../tags/tag474.xml"/><Relationship Id="rId4" Type="http://schemas.openxmlformats.org/officeDocument/2006/relationships/tags" Target="../tags/tag459.xml"/><Relationship Id="rId9" Type="http://schemas.openxmlformats.org/officeDocument/2006/relationships/tags" Target="../tags/tag464.xml"/><Relationship Id="rId14" Type="http://schemas.openxmlformats.org/officeDocument/2006/relationships/tags" Target="../tags/tag469.xml"/><Relationship Id="rId22" Type="http://schemas.openxmlformats.org/officeDocument/2006/relationships/notesSlide" Target="../notesSlides/notesSlide147.xml"/><Relationship Id="rId27" Type="http://schemas.openxmlformats.org/officeDocument/2006/relationships/slide" Target="slide248.xml"/></Relationships>
</file>

<file path=ppt/slides/_rels/slide252.xml.rels><?xml version="1.0" encoding="UTF-8" standalone="yes"?>
<Relationships xmlns="http://schemas.openxmlformats.org/package/2006/relationships"><Relationship Id="rId3" Type="http://schemas.openxmlformats.org/officeDocument/2006/relationships/slide" Target="slide255.xml"/><Relationship Id="rId2" Type="http://schemas.openxmlformats.org/officeDocument/2006/relationships/notesSlide" Target="../notesSlides/notesSlide148.xml"/><Relationship Id="rId1" Type="http://schemas.openxmlformats.org/officeDocument/2006/relationships/slideLayout" Target="../slideLayouts/slideLayout10.xml"/><Relationship Id="rId6" Type="http://schemas.openxmlformats.org/officeDocument/2006/relationships/slide" Target="slide256.xml"/><Relationship Id="rId5" Type="http://schemas.openxmlformats.org/officeDocument/2006/relationships/slide" Target="slide253.xml"/><Relationship Id="rId4" Type="http://schemas.openxmlformats.org/officeDocument/2006/relationships/slide" Target="slide254.xml"/></Relationships>
</file>

<file path=ppt/slides/_rels/slide253.xml.rels><?xml version="1.0" encoding="UTF-8" standalone="yes"?>
<Relationships xmlns="http://schemas.openxmlformats.org/package/2006/relationships"><Relationship Id="rId8" Type="http://schemas.openxmlformats.org/officeDocument/2006/relationships/slide" Target="slide257.xml"/><Relationship Id="rId3" Type="http://schemas.openxmlformats.org/officeDocument/2006/relationships/slide" Target="slide255.xml"/><Relationship Id="rId7" Type="http://schemas.openxmlformats.org/officeDocument/2006/relationships/slide" Target="slide218.xml"/><Relationship Id="rId2" Type="http://schemas.openxmlformats.org/officeDocument/2006/relationships/notesSlide" Target="../notesSlides/notesSlide149.xml"/><Relationship Id="rId1" Type="http://schemas.openxmlformats.org/officeDocument/2006/relationships/slideLayout" Target="../slideLayouts/slideLayout8.xml"/><Relationship Id="rId6" Type="http://schemas.openxmlformats.org/officeDocument/2006/relationships/slide" Target="slide256.xml"/><Relationship Id="rId5" Type="http://schemas.openxmlformats.org/officeDocument/2006/relationships/slide" Target="slide252.xml"/><Relationship Id="rId4" Type="http://schemas.openxmlformats.org/officeDocument/2006/relationships/slide" Target="slide254.xml"/></Relationships>
</file>

<file path=ppt/slides/_rels/slide254.xml.rels><?xml version="1.0" encoding="UTF-8" standalone="yes"?>
<Relationships xmlns="http://schemas.openxmlformats.org/package/2006/relationships"><Relationship Id="rId8" Type="http://schemas.openxmlformats.org/officeDocument/2006/relationships/slide" Target="slide217.xml"/><Relationship Id="rId3" Type="http://schemas.openxmlformats.org/officeDocument/2006/relationships/slide" Target="slide255.xml"/><Relationship Id="rId7" Type="http://schemas.openxmlformats.org/officeDocument/2006/relationships/slide" Target="slide237.xml"/><Relationship Id="rId2" Type="http://schemas.openxmlformats.org/officeDocument/2006/relationships/notesSlide" Target="../notesSlides/notesSlide150.xml"/><Relationship Id="rId1" Type="http://schemas.openxmlformats.org/officeDocument/2006/relationships/slideLayout" Target="../slideLayouts/slideLayout7.xml"/><Relationship Id="rId6" Type="http://schemas.openxmlformats.org/officeDocument/2006/relationships/slide" Target="slide256.xml"/><Relationship Id="rId5" Type="http://schemas.openxmlformats.org/officeDocument/2006/relationships/slide" Target="slide253.xml"/><Relationship Id="rId4" Type="http://schemas.openxmlformats.org/officeDocument/2006/relationships/slide" Target="slide252.xml"/><Relationship Id="rId9" Type="http://schemas.openxmlformats.org/officeDocument/2006/relationships/slide" Target="slide257.xml"/></Relationships>
</file>

<file path=ppt/slides/_rels/slide255.xml.rels><?xml version="1.0" encoding="UTF-8" standalone="yes"?>
<Relationships xmlns="http://schemas.openxmlformats.org/package/2006/relationships"><Relationship Id="rId8" Type="http://schemas.openxmlformats.org/officeDocument/2006/relationships/slide" Target="slide236.xml"/><Relationship Id="rId3" Type="http://schemas.openxmlformats.org/officeDocument/2006/relationships/slide" Target="slide252.xml"/><Relationship Id="rId7" Type="http://schemas.openxmlformats.org/officeDocument/2006/relationships/slide" Target="slide262.xml"/><Relationship Id="rId2" Type="http://schemas.openxmlformats.org/officeDocument/2006/relationships/notesSlide" Target="../notesSlides/notesSlide151.xml"/><Relationship Id="rId1" Type="http://schemas.openxmlformats.org/officeDocument/2006/relationships/slideLayout" Target="../slideLayouts/slideLayout7.xml"/><Relationship Id="rId6" Type="http://schemas.openxmlformats.org/officeDocument/2006/relationships/slide" Target="slide256.xml"/><Relationship Id="rId5" Type="http://schemas.openxmlformats.org/officeDocument/2006/relationships/slide" Target="slide253.xml"/><Relationship Id="rId4" Type="http://schemas.openxmlformats.org/officeDocument/2006/relationships/slide" Target="slide254.xml"/><Relationship Id="rId9" Type="http://schemas.openxmlformats.org/officeDocument/2006/relationships/slide" Target="slide257.xml"/></Relationships>
</file>

<file path=ppt/slides/_rels/slide256.xml.rels><?xml version="1.0" encoding="UTF-8" standalone="yes"?>
<Relationships xmlns="http://schemas.openxmlformats.org/package/2006/relationships"><Relationship Id="rId8" Type="http://schemas.openxmlformats.org/officeDocument/2006/relationships/slide" Target="slide257.xml"/><Relationship Id="rId3" Type="http://schemas.openxmlformats.org/officeDocument/2006/relationships/slide" Target="slide255.xml"/><Relationship Id="rId7" Type="http://schemas.openxmlformats.org/officeDocument/2006/relationships/slide" Target="slide261.xml"/><Relationship Id="rId2" Type="http://schemas.openxmlformats.org/officeDocument/2006/relationships/notesSlide" Target="../notesSlides/notesSlide152.xml"/><Relationship Id="rId1" Type="http://schemas.openxmlformats.org/officeDocument/2006/relationships/slideLayout" Target="../slideLayouts/slideLayout9.xml"/><Relationship Id="rId6" Type="http://schemas.openxmlformats.org/officeDocument/2006/relationships/slide" Target="slide252.xml"/><Relationship Id="rId5" Type="http://schemas.openxmlformats.org/officeDocument/2006/relationships/slide" Target="slide253.xml"/><Relationship Id="rId4" Type="http://schemas.openxmlformats.org/officeDocument/2006/relationships/slide" Target="slide254.xml"/></Relationships>
</file>

<file path=ppt/slides/_rels/slide257.xml.rels><?xml version="1.0" encoding="UTF-8" standalone="yes"?>
<Relationships xmlns="http://schemas.openxmlformats.org/package/2006/relationships"><Relationship Id="rId8" Type="http://schemas.openxmlformats.org/officeDocument/2006/relationships/tags" Target="../tags/tag483.xml"/><Relationship Id="rId13" Type="http://schemas.openxmlformats.org/officeDocument/2006/relationships/tags" Target="../tags/tag488.xml"/><Relationship Id="rId18" Type="http://schemas.openxmlformats.org/officeDocument/2006/relationships/tags" Target="../tags/tag493.xml"/><Relationship Id="rId26" Type="http://schemas.openxmlformats.org/officeDocument/2006/relationships/slide" Target="slide253.xml"/><Relationship Id="rId3" Type="http://schemas.openxmlformats.org/officeDocument/2006/relationships/tags" Target="../tags/tag478.xml"/><Relationship Id="rId21" Type="http://schemas.openxmlformats.org/officeDocument/2006/relationships/slideLayout" Target="../slideLayouts/slideLayout10.xml"/><Relationship Id="rId7" Type="http://schemas.openxmlformats.org/officeDocument/2006/relationships/tags" Target="../tags/tag482.xml"/><Relationship Id="rId12" Type="http://schemas.openxmlformats.org/officeDocument/2006/relationships/tags" Target="../tags/tag487.xml"/><Relationship Id="rId17" Type="http://schemas.openxmlformats.org/officeDocument/2006/relationships/tags" Target="../tags/tag492.xml"/><Relationship Id="rId25" Type="http://schemas.openxmlformats.org/officeDocument/2006/relationships/slide" Target="slide254.xml"/><Relationship Id="rId2" Type="http://schemas.openxmlformats.org/officeDocument/2006/relationships/tags" Target="../tags/tag477.xml"/><Relationship Id="rId16" Type="http://schemas.openxmlformats.org/officeDocument/2006/relationships/tags" Target="../tags/tag491.xml"/><Relationship Id="rId20" Type="http://schemas.openxmlformats.org/officeDocument/2006/relationships/tags" Target="../tags/tag495.xml"/><Relationship Id="rId1" Type="http://schemas.openxmlformats.org/officeDocument/2006/relationships/tags" Target="../tags/tag476.xml"/><Relationship Id="rId6" Type="http://schemas.openxmlformats.org/officeDocument/2006/relationships/tags" Target="../tags/tag481.xml"/><Relationship Id="rId11" Type="http://schemas.openxmlformats.org/officeDocument/2006/relationships/tags" Target="../tags/tag486.xml"/><Relationship Id="rId24" Type="http://schemas.openxmlformats.org/officeDocument/2006/relationships/slide" Target="slide255.xml"/><Relationship Id="rId5" Type="http://schemas.openxmlformats.org/officeDocument/2006/relationships/tags" Target="../tags/tag480.xml"/><Relationship Id="rId15" Type="http://schemas.openxmlformats.org/officeDocument/2006/relationships/tags" Target="../tags/tag490.xml"/><Relationship Id="rId23" Type="http://schemas.openxmlformats.org/officeDocument/2006/relationships/image" Target="../media/image66.png"/><Relationship Id="rId10" Type="http://schemas.openxmlformats.org/officeDocument/2006/relationships/tags" Target="../tags/tag485.xml"/><Relationship Id="rId19" Type="http://schemas.openxmlformats.org/officeDocument/2006/relationships/tags" Target="../tags/tag494.xml"/><Relationship Id="rId4" Type="http://schemas.openxmlformats.org/officeDocument/2006/relationships/tags" Target="../tags/tag479.xml"/><Relationship Id="rId9" Type="http://schemas.openxmlformats.org/officeDocument/2006/relationships/tags" Target="../tags/tag484.xml"/><Relationship Id="rId14" Type="http://schemas.openxmlformats.org/officeDocument/2006/relationships/tags" Target="../tags/tag489.xml"/><Relationship Id="rId22" Type="http://schemas.openxmlformats.org/officeDocument/2006/relationships/notesSlide" Target="../notesSlides/notesSlide153.xml"/><Relationship Id="rId27" Type="http://schemas.openxmlformats.org/officeDocument/2006/relationships/slide" Target="slide256.xml"/></Relationships>
</file>

<file path=ppt/slides/_rels/slide258.xml.rels><?xml version="1.0" encoding="UTF-8" standalone="yes"?>
<Relationships xmlns="http://schemas.openxmlformats.org/package/2006/relationships"><Relationship Id="rId3" Type="http://schemas.openxmlformats.org/officeDocument/2006/relationships/slide" Target="slide262.xml"/><Relationship Id="rId2" Type="http://schemas.openxmlformats.org/officeDocument/2006/relationships/notesSlide" Target="../notesSlides/notesSlide154.xml"/><Relationship Id="rId1" Type="http://schemas.openxmlformats.org/officeDocument/2006/relationships/slideLayout" Target="../slideLayouts/slideLayout10.xml"/><Relationship Id="rId6" Type="http://schemas.openxmlformats.org/officeDocument/2006/relationships/slide" Target="slide261.xml"/><Relationship Id="rId5" Type="http://schemas.openxmlformats.org/officeDocument/2006/relationships/slide" Target="slide259.xml"/><Relationship Id="rId4" Type="http://schemas.openxmlformats.org/officeDocument/2006/relationships/slide" Target="slide260.xml"/></Relationships>
</file>

<file path=ppt/slides/_rels/slide259.xml.rels><?xml version="1.0" encoding="UTF-8" standalone="yes"?>
<Relationships xmlns="http://schemas.openxmlformats.org/package/2006/relationships"><Relationship Id="rId8" Type="http://schemas.openxmlformats.org/officeDocument/2006/relationships/slide" Target="slide263.xml"/><Relationship Id="rId3" Type="http://schemas.openxmlformats.org/officeDocument/2006/relationships/slide" Target="slide262.xml"/><Relationship Id="rId7" Type="http://schemas.openxmlformats.org/officeDocument/2006/relationships/slide" Target="slide224.xml"/><Relationship Id="rId2" Type="http://schemas.openxmlformats.org/officeDocument/2006/relationships/notesSlide" Target="../notesSlides/notesSlide155.xml"/><Relationship Id="rId1" Type="http://schemas.openxmlformats.org/officeDocument/2006/relationships/slideLayout" Target="../slideLayouts/slideLayout8.xml"/><Relationship Id="rId6" Type="http://schemas.openxmlformats.org/officeDocument/2006/relationships/slide" Target="slide261.xml"/><Relationship Id="rId5" Type="http://schemas.openxmlformats.org/officeDocument/2006/relationships/slide" Target="slide258.xml"/><Relationship Id="rId4" Type="http://schemas.openxmlformats.org/officeDocument/2006/relationships/slide" Target="slide260.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60.xml.rels><?xml version="1.0" encoding="UTF-8" standalone="yes"?>
<Relationships xmlns="http://schemas.openxmlformats.org/package/2006/relationships"><Relationship Id="rId8" Type="http://schemas.openxmlformats.org/officeDocument/2006/relationships/slide" Target="slide223.xml"/><Relationship Id="rId3" Type="http://schemas.openxmlformats.org/officeDocument/2006/relationships/slide" Target="slide262.xml"/><Relationship Id="rId7" Type="http://schemas.openxmlformats.org/officeDocument/2006/relationships/slide" Target="slide249.xml"/><Relationship Id="rId2" Type="http://schemas.openxmlformats.org/officeDocument/2006/relationships/notesSlide" Target="../notesSlides/notesSlide156.xml"/><Relationship Id="rId1" Type="http://schemas.openxmlformats.org/officeDocument/2006/relationships/slideLayout" Target="../slideLayouts/slideLayout7.xml"/><Relationship Id="rId6" Type="http://schemas.openxmlformats.org/officeDocument/2006/relationships/slide" Target="slide261.xml"/><Relationship Id="rId5" Type="http://schemas.openxmlformats.org/officeDocument/2006/relationships/slide" Target="slide259.xml"/><Relationship Id="rId4" Type="http://schemas.openxmlformats.org/officeDocument/2006/relationships/slide" Target="slide258.xml"/><Relationship Id="rId9" Type="http://schemas.openxmlformats.org/officeDocument/2006/relationships/slide" Target="slide263.xml"/></Relationships>
</file>

<file path=ppt/slides/_rels/slide261.xml.rels><?xml version="1.0" encoding="UTF-8" standalone="yes"?>
<Relationships xmlns="http://schemas.openxmlformats.org/package/2006/relationships"><Relationship Id="rId8" Type="http://schemas.openxmlformats.org/officeDocument/2006/relationships/slide" Target="slide256.xml"/><Relationship Id="rId3" Type="http://schemas.openxmlformats.org/officeDocument/2006/relationships/slide" Target="slide262.xml"/><Relationship Id="rId7" Type="http://schemas.openxmlformats.org/officeDocument/2006/relationships/slide" Target="slide263.xml"/><Relationship Id="rId2" Type="http://schemas.openxmlformats.org/officeDocument/2006/relationships/notesSlide" Target="../notesSlides/notesSlide157.xml"/><Relationship Id="rId1" Type="http://schemas.openxmlformats.org/officeDocument/2006/relationships/slideLayout" Target="../slideLayouts/slideLayout7.xml"/><Relationship Id="rId6" Type="http://schemas.openxmlformats.org/officeDocument/2006/relationships/slide" Target="slide258.xml"/><Relationship Id="rId5" Type="http://schemas.openxmlformats.org/officeDocument/2006/relationships/slide" Target="slide259.xml"/><Relationship Id="rId4" Type="http://schemas.openxmlformats.org/officeDocument/2006/relationships/slide" Target="slide260.xml"/><Relationship Id="rId9" Type="http://schemas.openxmlformats.org/officeDocument/2006/relationships/slide" Target="slide248.xml"/></Relationships>
</file>

<file path=ppt/slides/_rels/slide262.xml.rels><?xml version="1.0" encoding="UTF-8" standalone="yes"?>
<Relationships xmlns="http://schemas.openxmlformats.org/package/2006/relationships"><Relationship Id="rId8" Type="http://schemas.openxmlformats.org/officeDocument/2006/relationships/slide" Target="slide263.xml"/><Relationship Id="rId3" Type="http://schemas.openxmlformats.org/officeDocument/2006/relationships/slide" Target="slide258.xml"/><Relationship Id="rId7" Type="http://schemas.openxmlformats.org/officeDocument/2006/relationships/slide" Target="slide255.xml"/><Relationship Id="rId2" Type="http://schemas.openxmlformats.org/officeDocument/2006/relationships/notesSlide" Target="../notesSlides/notesSlide158.xml"/><Relationship Id="rId1" Type="http://schemas.openxmlformats.org/officeDocument/2006/relationships/slideLayout" Target="../slideLayouts/slideLayout9.xml"/><Relationship Id="rId6" Type="http://schemas.openxmlformats.org/officeDocument/2006/relationships/slide" Target="slide261.xml"/><Relationship Id="rId5" Type="http://schemas.openxmlformats.org/officeDocument/2006/relationships/slide" Target="slide259.xml"/><Relationship Id="rId4" Type="http://schemas.openxmlformats.org/officeDocument/2006/relationships/slide" Target="slide260.xml"/></Relationships>
</file>

<file path=ppt/slides/_rels/slide263.xml.rels><?xml version="1.0" encoding="UTF-8" standalone="yes"?>
<Relationships xmlns="http://schemas.openxmlformats.org/package/2006/relationships"><Relationship Id="rId8" Type="http://schemas.openxmlformats.org/officeDocument/2006/relationships/tags" Target="../tags/tag503.xml"/><Relationship Id="rId13" Type="http://schemas.openxmlformats.org/officeDocument/2006/relationships/tags" Target="../tags/tag508.xml"/><Relationship Id="rId18" Type="http://schemas.openxmlformats.org/officeDocument/2006/relationships/tags" Target="../tags/tag513.xml"/><Relationship Id="rId26" Type="http://schemas.openxmlformats.org/officeDocument/2006/relationships/slide" Target="slide259.xml"/><Relationship Id="rId3" Type="http://schemas.openxmlformats.org/officeDocument/2006/relationships/tags" Target="../tags/tag498.xml"/><Relationship Id="rId21" Type="http://schemas.openxmlformats.org/officeDocument/2006/relationships/slideLayout" Target="../slideLayouts/slideLayout10.xml"/><Relationship Id="rId7" Type="http://schemas.openxmlformats.org/officeDocument/2006/relationships/tags" Target="../tags/tag502.xml"/><Relationship Id="rId12" Type="http://schemas.openxmlformats.org/officeDocument/2006/relationships/tags" Target="../tags/tag507.xml"/><Relationship Id="rId17" Type="http://schemas.openxmlformats.org/officeDocument/2006/relationships/tags" Target="../tags/tag512.xml"/><Relationship Id="rId25" Type="http://schemas.openxmlformats.org/officeDocument/2006/relationships/slide" Target="slide260.xml"/><Relationship Id="rId2" Type="http://schemas.openxmlformats.org/officeDocument/2006/relationships/tags" Target="../tags/tag497.xml"/><Relationship Id="rId16" Type="http://schemas.openxmlformats.org/officeDocument/2006/relationships/tags" Target="../tags/tag511.xml"/><Relationship Id="rId20" Type="http://schemas.openxmlformats.org/officeDocument/2006/relationships/tags" Target="../tags/tag515.xml"/><Relationship Id="rId1" Type="http://schemas.openxmlformats.org/officeDocument/2006/relationships/tags" Target="../tags/tag496.xml"/><Relationship Id="rId6" Type="http://schemas.openxmlformats.org/officeDocument/2006/relationships/tags" Target="../tags/tag501.xml"/><Relationship Id="rId11" Type="http://schemas.openxmlformats.org/officeDocument/2006/relationships/tags" Target="../tags/tag506.xml"/><Relationship Id="rId24" Type="http://schemas.openxmlformats.org/officeDocument/2006/relationships/slide" Target="slide262.xml"/><Relationship Id="rId5" Type="http://schemas.openxmlformats.org/officeDocument/2006/relationships/tags" Target="../tags/tag500.xml"/><Relationship Id="rId15" Type="http://schemas.openxmlformats.org/officeDocument/2006/relationships/tags" Target="../tags/tag510.xml"/><Relationship Id="rId23" Type="http://schemas.openxmlformats.org/officeDocument/2006/relationships/image" Target="../media/image66.png"/><Relationship Id="rId10" Type="http://schemas.openxmlformats.org/officeDocument/2006/relationships/tags" Target="../tags/tag505.xml"/><Relationship Id="rId19" Type="http://schemas.openxmlformats.org/officeDocument/2006/relationships/tags" Target="../tags/tag514.xml"/><Relationship Id="rId4" Type="http://schemas.openxmlformats.org/officeDocument/2006/relationships/tags" Target="../tags/tag499.xml"/><Relationship Id="rId9" Type="http://schemas.openxmlformats.org/officeDocument/2006/relationships/tags" Target="../tags/tag504.xml"/><Relationship Id="rId14" Type="http://schemas.openxmlformats.org/officeDocument/2006/relationships/tags" Target="../tags/tag509.xml"/><Relationship Id="rId22" Type="http://schemas.openxmlformats.org/officeDocument/2006/relationships/notesSlide" Target="../notesSlides/notesSlide159.xml"/><Relationship Id="rId27" Type="http://schemas.openxmlformats.org/officeDocument/2006/relationships/slide" Target="slide261.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xml"/></Relationships>
</file>

<file path=ppt/slides/_rels/slide265.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slide" Target="slide264.xml"/><Relationship Id="rId2" Type="http://schemas.openxmlformats.org/officeDocument/2006/relationships/notesSlide" Target="../notesSlides/notesSlide161.xml"/><Relationship Id="rId1" Type="http://schemas.openxmlformats.org/officeDocument/2006/relationships/slideLayout" Target="../slideLayouts/slideLayout14.xml"/><Relationship Id="rId6" Type="http://schemas.openxmlformats.org/officeDocument/2006/relationships/slide" Target="slide266.xml"/><Relationship Id="rId5" Type="http://schemas.openxmlformats.org/officeDocument/2006/relationships/slide" Target="slide271.xml"/><Relationship Id="rId4" Type="http://schemas.openxmlformats.org/officeDocument/2006/relationships/image" Target="../media/image68.JPG"/></Relationships>
</file>

<file path=ppt/slides/_rels/slide266.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slide" Target="slide264.xml"/><Relationship Id="rId2" Type="http://schemas.openxmlformats.org/officeDocument/2006/relationships/notesSlide" Target="../notesSlides/notesSlide162.xml"/><Relationship Id="rId1" Type="http://schemas.openxmlformats.org/officeDocument/2006/relationships/slideLayout" Target="../slideLayouts/slideLayout14.xml"/><Relationship Id="rId6" Type="http://schemas.openxmlformats.org/officeDocument/2006/relationships/slide" Target="slide269.xml"/><Relationship Id="rId5" Type="http://schemas.openxmlformats.org/officeDocument/2006/relationships/slide" Target="slide267.xml"/><Relationship Id="rId4" Type="http://schemas.openxmlformats.org/officeDocument/2006/relationships/image" Target="../media/image68.JPG"/></Relationships>
</file>

<file path=ppt/slides/_rels/slide2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3.xml"/><Relationship Id="rId1" Type="http://schemas.openxmlformats.org/officeDocument/2006/relationships/slideLayout" Target="../slideLayouts/slideLayout14.xml"/><Relationship Id="rId6" Type="http://schemas.openxmlformats.org/officeDocument/2006/relationships/slide" Target="slide264.xml"/><Relationship Id="rId5" Type="http://schemas.openxmlformats.org/officeDocument/2006/relationships/slide" Target="slide270.xml"/><Relationship Id="rId4" Type="http://schemas.openxmlformats.org/officeDocument/2006/relationships/image" Target="../media/image68.JPG"/></Relationships>
</file>

<file path=ppt/slides/_rels/slide2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4.xml"/><Relationship Id="rId1" Type="http://schemas.openxmlformats.org/officeDocument/2006/relationships/slideLayout" Target="../slideLayouts/slideLayout14.xml"/><Relationship Id="rId6" Type="http://schemas.openxmlformats.org/officeDocument/2006/relationships/slide" Target="slide264.xml"/><Relationship Id="rId5" Type="http://schemas.openxmlformats.org/officeDocument/2006/relationships/slide" Target="slide271.xml"/><Relationship Id="rId4" Type="http://schemas.openxmlformats.org/officeDocument/2006/relationships/image" Target="../media/image68.JPG"/></Relationships>
</file>

<file path=ppt/slides/_rels/slide26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png"/><Relationship Id="rId1" Type="http://schemas.openxmlformats.org/officeDocument/2006/relationships/slideLayout" Target="../slideLayouts/slideLayout14.xml"/><Relationship Id="rId5" Type="http://schemas.openxmlformats.org/officeDocument/2006/relationships/slide" Target="slide264.xml"/><Relationship Id="rId4" Type="http://schemas.openxmlformats.org/officeDocument/2006/relationships/slide" Target="slide271.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70.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slide" Target="slide264.xml"/><Relationship Id="rId2" Type="http://schemas.openxmlformats.org/officeDocument/2006/relationships/notesSlide" Target="../notesSlides/notesSlide165.xml"/><Relationship Id="rId1" Type="http://schemas.openxmlformats.org/officeDocument/2006/relationships/slideLayout" Target="../slideLayouts/slideLayout14.xml"/><Relationship Id="rId6" Type="http://schemas.openxmlformats.org/officeDocument/2006/relationships/slide" Target="slide271.xml"/><Relationship Id="rId5" Type="http://schemas.openxmlformats.org/officeDocument/2006/relationships/slide" Target="slide272.xml"/><Relationship Id="rId4" Type="http://schemas.openxmlformats.org/officeDocument/2006/relationships/image" Target="../media/image68.JPG"/></Relationships>
</file>

<file path=ppt/slides/_rels/slide27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6.xml"/><Relationship Id="rId1" Type="http://schemas.openxmlformats.org/officeDocument/2006/relationships/slideLayout" Target="../slideLayouts/slideLayout14.xml"/><Relationship Id="rId6" Type="http://schemas.openxmlformats.org/officeDocument/2006/relationships/slide" Target="slide264.xml"/><Relationship Id="rId5" Type="http://schemas.openxmlformats.org/officeDocument/2006/relationships/slide" Target="slide273.xml"/><Relationship Id="rId4" Type="http://schemas.openxmlformats.org/officeDocument/2006/relationships/image" Target="../media/image68.JPG"/></Relationships>
</file>

<file path=ppt/slides/_rels/slide2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7.xml"/><Relationship Id="rId1" Type="http://schemas.openxmlformats.org/officeDocument/2006/relationships/slideLayout" Target="../slideLayouts/slideLayout14.xml"/><Relationship Id="rId5" Type="http://schemas.openxmlformats.org/officeDocument/2006/relationships/slide" Target="slide264.xml"/><Relationship Id="rId4" Type="http://schemas.openxmlformats.org/officeDocument/2006/relationships/image" Target="../media/image68.JPG"/></Relationships>
</file>

<file path=ppt/slides/_rels/slide27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8.xml"/><Relationship Id="rId1" Type="http://schemas.openxmlformats.org/officeDocument/2006/relationships/slideLayout" Target="../slideLayouts/slideLayout14.xml"/><Relationship Id="rId5" Type="http://schemas.openxmlformats.org/officeDocument/2006/relationships/slide" Target="slide264.xml"/><Relationship Id="rId4" Type="http://schemas.openxmlformats.org/officeDocument/2006/relationships/image" Target="../media/image68.JPG"/></Relationships>
</file>

<file path=ppt/slides/_rels/slide2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9.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27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0.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27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27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27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27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80.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6.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xml"/></Relationships>
</file>

<file path=ppt/slides/_rels/slide28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 Id="rId5" Type="http://schemas.openxmlformats.org/officeDocument/2006/relationships/image" Target="../media/image75.png"/><Relationship Id="rId4" Type="http://schemas.openxmlformats.org/officeDocument/2006/relationships/image" Target="../media/image74.png"/></Relationships>
</file>

<file path=ppt/slides/_rels/slide28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 Id="rId5" Type="http://schemas.openxmlformats.org/officeDocument/2006/relationships/image" Target="../media/image79.png"/><Relationship Id="rId4" Type="http://schemas.openxmlformats.org/officeDocument/2006/relationships/image" Target="../media/image78.png"/></Relationships>
</file>

<file path=ppt/slides/_rels/slide28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 Id="rId4" Type="http://schemas.openxmlformats.org/officeDocument/2006/relationships/slide" Target="slide6.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www.sxc.hu/" TargetMode="External"/><Relationship Id="rId3" Type="http://schemas.openxmlformats.org/officeDocument/2006/relationships/hyperlink" Target="http://office.microsoft.com/en-us/images/" TargetMode="External"/><Relationship Id="rId7" Type="http://schemas.openxmlformats.org/officeDocument/2006/relationships/hyperlink" Target="http://designcomics.org/" TargetMode="External"/><Relationship Id="rId2" Type="http://schemas.openxmlformats.org/officeDocument/2006/relationships/hyperlink" Target="http://www.istockphoto.com/" TargetMode="External"/><Relationship Id="rId1" Type="http://schemas.openxmlformats.org/officeDocument/2006/relationships/slideLayout" Target="../slideLayouts/slideLayout6.xml"/><Relationship Id="rId6" Type="http://schemas.openxmlformats.org/officeDocument/2006/relationships/hyperlink" Target="http://www.corbisimages.com/" TargetMode="External"/><Relationship Id="rId5" Type="http://schemas.openxmlformats.org/officeDocument/2006/relationships/hyperlink" Target="http://www.openclipart.org/" TargetMode="External"/><Relationship Id="rId4" Type="http://schemas.openxmlformats.org/officeDocument/2006/relationships/hyperlink" Target="http://www.gettyimages.co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www.scottmccloud.com/4-inventions/triangle/index.html"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 Id="rId5" Type="http://schemas.openxmlformats.org/officeDocument/2006/relationships/image" Target="../media/image30.jpeg"/><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7.jpeg"/><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image" Target="../media/image45.WMF"/><Relationship Id="rId5" Type="http://schemas.openxmlformats.org/officeDocument/2006/relationships/image" Target="../media/image44.pn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4.pn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slide" Target="slide48.xml"/></Relationships>
</file>

<file path=ppt/slides/_rels/slide48.xml.rels><?xml version="1.0" encoding="UTF-8" standalone="yes"?>
<Relationships xmlns="http://schemas.openxmlformats.org/package/2006/relationships"><Relationship Id="rId3" Type="http://schemas.openxmlformats.org/officeDocument/2006/relationships/slide" Target="slide50.xml"/><Relationship Id="rId7" Type="http://schemas.openxmlformats.org/officeDocument/2006/relationships/slide" Target="slide53.xml"/><Relationship Id="rId2" Type="http://schemas.openxmlformats.org/officeDocument/2006/relationships/slide" Target="slide49.xml"/><Relationship Id="rId1" Type="http://schemas.openxmlformats.org/officeDocument/2006/relationships/slideLayout" Target="../slideLayouts/slideLayout2.xml"/><Relationship Id="rId6" Type="http://schemas.openxmlformats.org/officeDocument/2006/relationships/slide" Target="slide47.xml"/><Relationship Id="rId5" Type="http://schemas.openxmlformats.org/officeDocument/2006/relationships/slide" Target="slide52.xml"/><Relationship Id="rId4" Type="http://schemas.openxmlformats.org/officeDocument/2006/relationships/slide" Target="slide51.xml"/></Relationships>
</file>

<file path=ppt/slides/_rels/slide49.xml.rels><?xml version="1.0" encoding="UTF-8" standalone="yes"?>
<Relationships xmlns="http://schemas.openxmlformats.org/package/2006/relationships"><Relationship Id="rId3" Type="http://schemas.openxmlformats.org/officeDocument/2006/relationships/slide" Target="slide50.xml"/><Relationship Id="rId7" Type="http://schemas.openxmlformats.org/officeDocument/2006/relationships/slide" Target="slide53.xml"/><Relationship Id="rId2" Type="http://schemas.openxmlformats.org/officeDocument/2006/relationships/slide" Target="slide49.xml"/><Relationship Id="rId1" Type="http://schemas.openxmlformats.org/officeDocument/2006/relationships/slideLayout" Target="../slideLayouts/slideLayout2.xml"/><Relationship Id="rId6" Type="http://schemas.openxmlformats.org/officeDocument/2006/relationships/slide" Target="slide47.xml"/><Relationship Id="rId5" Type="http://schemas.openxmlformats.org/officeDocument/2006/relationships/slide" Target="slide52.xml"/><Relationship Id="rId4" Type="http://schemas.openxmlformats.org/officeDocument/2006/relationships/slide" Target="slide5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slide" Target="slide50.xml"/><Relationship Id="rId7" Type="http://schemas.openxmlformats.org/officeDocument/2006/relationships/slide" Target="slide53.xml"/><Relationship Id="rId2" Type="http://schemas.openxmlformats.org/officeDocument/2006/relationships/slide" Target="slide49.xml"/><Relationship Id="rId1" Type="http://schemas.openxmlformats.org/officeDocument/2006/relationships/slideLayout" Target="../slideLayouts/slideLayout2.xml"/><Relationship Id="rId6" Type="http://schemas.openxmlformats.org/officeDocument/2006/relationships/slide" Target="slide47.xml"/><Relationship Id="rId5" Type="http://schemas.openxmlformats.org/officeDocument/2006/relationships/slide" Target="slide52.xml"/><Relationship Id="rId4" Type="http://schemas.openxmlformats.org/officeDocument/2006/relationships/slide" Target="slide51.xml"/></Relationships>
</file>

<file path=ppt/slides/_rels/slide51.xml.rels><?xml version="1.0" encoding="UTF-8" standalone="yes"?>
<Relationships xmlns="http://schemas.openxmlformats.org/package/2006/relationships"><Relationship Id="rId3" Type="http://schemas.openxmlformats.org/officeDocument/2006/relationships/slide" Target="slide50.xml"/><Relationship Id="rId7" Type="http://schemas.openxmlformats.org/officeDocument/2006/relationships/slide" Target="slide53.xml"/><Relationship Id="rId2" Type="http://schemas.openxmlformats.org/officeDocument/2006/relationships/slide" Target="slide49.xml"/><Relationship Id="rId1" Type="http://schemas.openxmlformats.org/officeDocument/2006/relationships/slideLayout" Target="../slideLayouts/slideLayout2.xml"/><Relationship Id="rId6" Type="http://schemas.openxmlformats.org/officeDocument/2006/relationships/slide" Target="slide47.xml"/><Relationship Id="rId5" Type="http://schemas.openxmlformats.org/officeDocument/2006/relationships/slide" Target="slide52.xml"/><Relationship Id="rId4" Type="http://schemas.openxmlformats.org/officeDocument/2006/relationships/slide" Target="slide51.xml"/></Relationships>
</file>

<file path=ppt/slides/_rels/slide52.xml.rels><?xml version="1.0" encoding="UTF-8" standalone="yes"?>
<Relationships xmlns="http://schemas.openxmlformats.org/package/2006/relationships"><Relationship Id="rId3" Type="http://schemas.openxmlformats.org/officeDocument/2006/relationships/slide" Target="slide50.xml"/><Relationship Id="rId7" Type="http://schemas.openxmlformats.org/officeDocument/2006/relationships/slide" Target="slide53.xml"/><Relationship Id="rId2" Type="http://schemas.openxmlformats.org/officeDocument/2006/relationships/slide" Target="slide49.xml"/><Relationship Id="rId1" Type="http://schemas.openxmlformats.org/officeDocument/2006/relationships/slideLayout" Target="../slideLayouts/slideLayout2.xml"/><Relationship Id="rId6" Type="http://schemas.openxmlformats.org/officeDocument/2006/relationships/slide" Target="slide47.xml"/><Relationship Id="rId5" Type="http://schemas.openxmlformats.org/officeDocument/2006/relationships/slide" Target="slide52.xml"/><Relationship Id="rId4" Type="http://schemas.openxmlformats.org/officeDocument/2006/relationships/slide" Target="slide51.xml"/></Relationships>
</file>

<file path=ppt/slides/_rels/slide53.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slide" Target="slide54.xml"/><Relationship Id="rId7" Type="http://schemas.openxmlformats.org/officeDocument/2006/relationships/slide" Target="slide56.xml"/><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slide" Target="slide55.xml"/><Relationship Id="rId5" Type="http://schemas.openxmlformats.org/officeDocument/2006/relationships/slide" Target="slide58.xml"/><Relationship Id="rId4" Type="http://schemas.openxmlformats.org/officeDocument/2006/relationships/slide" Target="slide57.xml"/><Relationship Id="rId9" Type="http://schemas.openxmlformats.org/officeDocument/2006/relationships/slide" Target="slide59.xml"/></Relationships>
</file>

<file path=ppt/slides/_rels/slide54.xml.rels><?xml version="1.0" encoding="UTF-8" standalone="yes"?>
<Relationships xmlns="http://schemas.openxmlformats.org/package/2006/relationships"><Relationship Id="rId8" Type="http://schemas.openxmlformats.org/officeDocument/2006/relationships/slide" Target="slide56.xml"/><Relationship Id="rId3" Type="http://schemas.openxmlformats.org/officeDocument/2006/relationships/image" Target="../media/image49.png"/><Relationship Id="rId7" Type="http://schemas.openxmlformats.org/officeDocument/2006/relationships/slide" Target="slide55.xml"/><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slide" Target="slide58.xml"/><Relationship Id="rId5" Type="http://schemas.openxmlformats.org/officeDocument/2006/relationships/slide" Target="slide57.xml"/><Relationship Id="rId10" Type="http://schemas.openxmlformats.org/officeDocument/2006/relationships/slide" Target="slide59.xml"/><Relationship Id="rId4" Type="http://schemas.openxmlformats.org/officeDocument/2006/relationships/slide" Target="slide54.xml"/><Relationship Id="rId9" Type="http://schemas.openxmlformats.org/officeDocument/2006/relationships/slide" Target="slide48.xml"/></Relationships>
</file>

<file path=ppt/slides/_rels/slide55.xml.rels><?xml version="1.0" encoding="UTF-8" standalone="yes"?>
<Relationships xmlns="http://schemas.openxmlformats.org/package/2006/relationships"><Relationship Id="rId8" Type="http://schemas.openxmlformats.org/officeDocument/2006/relationships/slide" Target="slide56.xml"/><Relationship Id="rId3" Type="http://schemas.openxmlformats.org/officeDocument/2006/relationships/image" Target="../media/image50.png"/><Relationship Id="rId7" Type="http://schemas.openxmlformats.org/officeDocument/2006/relationships/slide" Target="slide55.xml"/><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slide" Target="slide58.xml"/><Relationship Id="rId5" Type="http://schemas.openxmlformats.org/officeDocument/2006/relationships/slide" Target="slide57.xml"/><Relationship Id="rId10" Type="http://schemas.openxmlformats.org/officeDocument/2006/relationships/slide" Target="slide59.xml"/><Relationship Id="rId4" Type="http://schemas.openxmlformats.org/officeDocument/2006/relationships/slide" Target="slide54.xml"/><Relationship Id="rId9" Type="http://schemas.openxmlformats.org/officeDocument/2006/relationships/slide" Target="slide48.xml"/></Relationships>
</file>

<file path=ppt/slides/_rels/slide56.xml.rels><?xml version="1.0" encoding="UTF-8" standalone="yes"?>
<Relationships xmlns="http://schemas.openxmlformats.org/package/2006/relationships"><Relationship Id="rId8" Type="http://schemas.openxmlformats.org/officeDocument/2006/relationships/slide" Target="slide56.xml"/><Relationship Id="rId3" Type="http://schemas.openxmlformats.org/officeDocument/2006/relationships/image" Target="../media/image48.jpeg"/><Relationship Id="rId7" Type="http://schemas.openxmlformats.org/officeDocument/2006/relationships/slide" Target="slide55.xml"/><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slide" Target="slide58.xml"/><Relationship Id="rId5" Type="http://schemas.openxmlformats.org/officeDocument/2006/relationships/slide" Target="slide57.xml"/><Relationship Id="rId10" Type="http://schemas.openxmlformats.org/officeDocument/2006/relationships/slide" Target="slide59.xml"/><Relationship Id="rId4" Type="http://schemas.openxmlformats.org/officeDocument/2006/relationships/slide" Target="slide54.xml"/><Relationship Id="rId9" Type="http://schemas.openxmlformats.org/officeDocument/2006/relationships/slide" Target="slide48.xml"/></Relationships>
</file>

<file path=ppt/slides/_rels/slide57.xml.rels><?xml version="1.0" encoding="UTF-8" standalone="yes"?>
<Relationships xmlns="http://schemas.openxmlformats.org/package/2006/relationships"><Relationship Id="rId8" Type="http://schemas.openxmlformats.org/officeDocument/2006/relationships/slide" Target="slide56.xml"/><Relationship Id="rId3" Type="http://schemas.openxmlformats.org/officeDocument/2006/relationships/image" Target="../media/image52.png"/><Relationship Id="rId7" Type="http://schemas.openxmlformats.org/officeDocument/2006/relationships/slide" Target="slide55.xml"/><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slide" Target="slide58.xml"/><Relationship Id="rId5" Type="http://schemas.openxmlformats.org/officeDocument/2006/relationships/slide" Target="slide57.xml"/><Relationship Id="rId10" Type="http://schemas.openxmlformats.org/officeDocument/2006/relationships/slide" Target="slide59.xml"/><Relationship Id="rId4" Type="http://schemas.openxmlformats.org/officeDocument/2006/relationships/slide" Target="slide54.xml"/><Relationship Id="rId9" Type="http://schemas.openxmlformats.org/officeDocument/2006/relationships/slide" Target="slide48.xml"/></Relationships>
</file>

<file path=ppt/slides/_rels/slide58.xml.rels><?xml version="1.0" encoding="UTF-8" standalone="yes"?>
<Relationships xmlns="http://schemas.openxmlformats.org/package/2006/relationships"><Relationship Id="rId8" Type="http://schemas.openxmlformats.org/officeDocument/2006/relationships/slide" Target="slide55.xml"/><Relationship Id="rId3" Type="http://schemas.openxmlformats.org/officeDocument/2006/relationships/image" Target="../media/image48.jpeg"/><Relationship Id="rId7" Type="http://schemas.openxmlformats.org/officeDocument/2006/relationships/slide" Target="slide58.xml"/><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54.xml"/><Relationship Id="rId10" Type="http://schemas.openxmlformats.org/officeDocument/2006/relationships/slide" Target="slide59.xml"/><Relationship Id="rId4" Type="http://schemas.openxmlformats.org/officeDocument/2006/relationships/slide" Target="slide48.xml"/><Relationship Id="rId9" Type="http://schemas.openxmlformats.org/officeDocument/2006/relationships/slide" Target="slide56.xml"/></Relationships>
</file>

<file path=ppt/slides/_rels/slide59.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slide" Target="slide60.xml"/><Relationship Id="rId1" Type="http://schemas.openxmlformats.org/officeDocument/2006/relationships/slideLayout" Target="../slideLayouts/slideLayout2.xml"/><Relationship Id="rId6" Type="http://schemas.openxmlformats.org/officeDocument/2006/relationships/slide" Target="slide63.xml"/><Relationship Id="rId5" Type="http://schemas.openxmlformats.org/officeDocument/2006/relationships/slide" Target="slide53.xml"/><Relationship Id="rId4" Type="http://schemas.openxmlformats.org/officeDocument/2006/relationships/slide" Target="slide6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slide" Target="slide62.xml"/><Relationship Id="rId2" Type="http://schemas.openxmlformats.org/officeDocument/2006/relationships/slide" Target="slide61.xml"/><Relationship Id="rId1" Type="http://schemas.openxmlformats.org/officeDocument/2006/relationships/slideLayout" Target="../slideLayouts/slideLayout2.xml"/><Relationship Id="rId5" Type="http://schemas.openxmlformats.org/officeDocument/2006/relationships/slide" Target="slide63.xml"/><Relationship Id="rId4" Type="http://schemas.openxmlformats.org/officeDocument/2006/relationships/slide" Target="slide53.xml"/></Relationships>
</file>

<file path=ppt/slides/_rels/slide61.xml.rels><?xml version="1.0" encoding="UTF-8" standalone="yes"?>
<Relationships xmlns="http://schemas.openxmlformats.org/package/2006/relationships"><Relationship Id="rId3" Type="http://schemas.openxmlformats.org/officeDocument/2006/relationships/slide" Target="slide62.xml"/><Relationship Id="rId2" Type="http://schemas.openxmlformats.org/officeDocument/2006/relationships/slide" Target="slide60.xml"/><Relationship Id="rId1" Type="http://schemas.openxmlformats.org/officeDocument/2006/relationships/slideLayout" Target="../slideLayouts/slideLayout2.xml"/><Relationship Id="rId5" Type="http://schemas.openxmlformats.org/officeDocument/2006/relationships/slide" Target="slide63.xml"/><Relationship Id="rId4" Type="http://schemas.openxmlformats.org/officeDocument/2006/relationships/slide" Target="slide53.xml"/></Relationships>
</file>

<file path=ppt/slides/_rels/slide62.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slide" Target="slide60.xml"/><Relationship Id="rId1" Type="http://schemas.openxmlformats.org/officeDocument/2006/relationships/slideLayout" Target="../slideLayouts/slideLayout2.xml"/><Relationship Id="rId5" Type="http://schemas.openxmlformats.org/officeDocument/2006/relationships/slide" Target="slide63.xml"/><Relationship Id="rId4" Type="http://schemas.openxmlformats.org/officeDocument/2006/relationships/slide" Target="slide53.xml"/></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slide" Target="slide68.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slide" Target="slide59.xml"/><Relationship Id="rId5" Type="http://schemas.openxmlformats.org/officeDocument/2006/relationships/slide" Target="slide64.xml"/><Relationship Id="rId4" Type="http://schemas.openxmlformats.org/officeDocument/2006/relationships/image" Target="../media/image53.png"/></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slide" Target="slide65.xml"/><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slide" Target="slide63.xml"/><Relationship Id="rId5" Type="http://schemas.openxmlformats.org/officeDocument/2006/relationships/slide" Target="slide68.xml"/><Relationship Id="rId4" Type="http://schemas.openxmlformats.org/officeDocument/2006/relationships/slide" Target="slide59.xml"/></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slide" Target="slide66.xml"/><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slide" Target="slide64.xml"/><Relationship Id="rId5" Type="http://schemas.openxmlformats.org/officeDocument/2006/relationships/slide" Target="slide68.xml"/><Relationship Id="rId4" Type="http://schemas.openxmlformats.org/officeDocument/2006/relationships/slide" Target="slide59.xml"/></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slide" Target="slide68.xml"/><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slide" Target="slide59.xml"/><Relationship Id="rId5" Type="http://schemas.openxmlformats.org/officeDocument/2006/relationships/slide" Target="slide67.xml"/><Relationship Id="rId4" Type="http://schemas.openxmlformats.org/officeDocument/2006/relationships/slide" Target="slide65.xml"/></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slide" Target="slide66.xml"/><Relationship Id="rId5" Type="http://schemas.openxmlformats.org/officeDocument/2006/relationships/slide" Target="slide68.xml"/><Relationship Id="rId4" Type="http://schemas.openxmlformats.org/officeDocument/2006/relationships/slide" Target="slide59.xml"/></Relationships>
</file>

<file path=ppt/slides/_rels/slide68.xml.rels><?xml version="1.0" encoding="UTF-8" standalone="yes"?>
<Relationships xmlns="http://schemas.openxmlformats.org/package/2006/relationships"><Relationship Id="rId8" Type="http://schemas.openxmlformats.org/officeDocument/2006/relationships/slide" Target="slide73.xml"/><Relationship Id="rId3" Type="http://schemas.openxmlformats.org/officeDocument/2006/relationships/tags" Target="../tags/tag5.xml"/><Relationship Id="rId7" Type="http://schemas.openxmlformats.org/officeDocument/2006/relationships/slide" Target="slide63.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 Target="slide69.xml"/><Relationship Id="rId5" Type="http://schemas.openxmlformats.org/officeDocument/2006/relationships/image" Target="../media/image54.png"/><Relationship Id="rId4"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image" Target="../media/image55.png"/><Relationship Id="rId18" Type="http://schemas.openxmlformats.org/officeDocument/2006/relationships/slide" Target="slide63.xml"/><Relationship Id="rId3" Type="http://schemas.openxmlformats.org/officeDocument/2006/relationships/tags" Target="../tags/tag8.xml"/><Relationship Id="rId7" Type="http://schemas.openxmlformats.org/officeDocument/2006/relationships/tags" Target="../tags/tag12.xml"/><Relationship Id="rId12" Type="http://schemas.openxmlformats.org/officeDocument/2006/relationships/image" Target="../media/image54.png"/><Relationship Id="rId17" Type="http://schemas.openxmlformats.org/officeDocument/2006/relationships/slide" Target="slide70.xml"/><Relationship Id="rId2" Type="http://schemas.openxmlformats.org/officeDocument/2006/relationships/tags" Target="../tags/tag7.xml"/><Relationship Id="rId16" Type="http://schemas.openxmlformats.org/officeDocument/2006/relationships/slide" Target="slide68.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slideLayout" Target="../slideLayouts/slideLayout12.xml"/><Relationship Id="rId5" Type="http://schemas.openxmlformats.org/officeDocument/2006/relationships/tags" Target="../tags/tag10.xml"/><Relationship Id="rId15" Type="http://schemas.openxmlformats.org/officeDocument/2006/relationships/slide" Target="slide29.xml"/><Relationship Id="rId10" Type="http://schemas.openxmlformats.org/officeDocument/2006/relationships/tags" Target="../tags/tag15.xml"/><Relationship Id="rId19" Type="http://schemas.openxmlformats.org/officeDocument/2006/relationships/slide" Target="slide73.xml"/><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image" Target="../media/image56.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image" Target="../media/image56.png"/><Relationship Id="rId18" Type="http://schemas.openxmlformats.org/officeDocument/2006/relationships/slide" Target="slide73.xml"/><Relationship Id="rId3" Type="http://schemas.openxmlformats.org/officeDocument/2006/relationships/tags" Target="../tags/tag18.xml"/><Relationship Id="rId7" Type="http://schemas.openxmlformats.org/officeDocument/2006/relationships/tags" Target="../tags/tag22.xml"/><Relationship Id="rId12" Type="http://schemas.openxmlformats.org/officeDocument/2006/relationships/image" Target="../media/image55.png"/><Relationship Id="rId17" Type="http://schemas.openxmlformats.org/officeDocument/2006/relationships/slide" Target="slide63.xml"/><Relationship Id="rId2" Type="http://schemas.openxmlformats.org/officeDocument/2006/relationships/tags" Target="../tags/tag17.xml"/><Relationship Id="rId16" Type="http://schemas.openxmlformats.org/officeDocument/2006/relationships/slide" Target="slide71.xml"/><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slideLayout" Target="../slideLayouts/slideLayout12.xml"/><Relationship Id="rId5" Type="http://schemas.openxmlformats.org/officeDocument/2006/relationships/tags" Target="../tags/tag20.xml"/><Relationship Id="rId15" Type="http://schemas.openxmlformats.org/officeDocument/2006/relationships/slide" Target="slide69.xml"/><Relationship Id="rId10" Type="http://schemas.openxmlformats.org/officeDocument/2006/relationships/tags" Target="../tags/tag25.xml"/><Relationship Id="rId4" Type="http://schemas.openxmlformats.org/officeDocument/2006/relationships/tags" Target="../tags/tag19.xml"/><Relationship Id="rId9" Type="http://schemas.openxmlformats.org/officeDocument/2006/relationships/tags" Target="../tags/tag24.xml"/><Relationship Id="rId14" Type="http://schemas.openxmlformats.org/officeDocument/2006/relationships/slide" Target="slide29.xml"/></Relationships>
</file>

<file path=ppt/slides/_rels/slide71.xml.rels><?xml version="1.0" encoding="UTF-8" standalone="yes"?>
<Relationships xmlns="http://schemas.openxmlformats.org/package/2006/relationships"><Relationship Id="rId8" Type="http://schemas.openxmlformats.org/officeDocument/2006/relationships/tags" Target="../tags/tag33.xml"/><Relationship Id="rId13" Type="http://schemas.openxmlformats.org/officeDocument/2006/relationships/image" Target="../media/image56.png"/><Relationship Id="rId18" Type="http://schemas.openxmlformats.org/officeDocument/2006/relationships/slide" Target="slide73.xml"/><Relationship Id="rId3" Type="http://schemas.openxmlformats.org/officeDocument/2006/relationships/tags" Target="../tags/tag28.xml"/><Relationship Id="rId7" Type="http://schemas.openxmlformats.org/officeDocument/2006/relationships/tags" Target="../tags/tag32.xml"/><Relationship Id="rId12" Type="http://schemas.openxmlformats.org/officeDocument/2006/relationships/image" Target="../media/image55.png"/><Relationship Id="rId17" Type="http://schemas.openxmlformats.org/officeDocument/2006/relationships/slide" Target="slide63.xml"/><Relationship Id="rId2" Type="http://schemas.openxmlformats.org/officeDocument/2006/relationships/tags" Target="../tags/tag27.xml"/><Relationship Id="rId16" Type="http://schemas.openxmlformats.org/officeDocument/2006/relationships/slide" Target="slide72.xml"/><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slideLayout" Target="../slideLayouts/slideLayout12.xml"/><Relationship Id="rId5" Type="http://schemas.openxmlformats.org/officeDocument/2006/relationships/tags" Target="../tags/tag30.xml"/><Relationship Id="rId15" Type="http://schemas.openxmlformats.org/officeDocument/2006/relationships/slide" Target="slide70.xml"/><Relationship Id="rId10" Type="http://schemas.openxmlformats.org/officeDocument/2006/relationships/tags" Target="../tags/tag35.xml"/><Relationship Id="rId4" Type="http://schemas.openxmlformats.org/officeDocument/2006/relationships/tags" Target="../tags/tag29.xml"/><Relationship Id="rId9" Type="http://schemas.openxmlformats.org/officeDocument/2006/relationships/tags" Target="../tags/tag34.xml"/><Relationship Id="rId14" Type="http://schemas.openxmlformats.org/officeDocument/2006/relationships/slide" Target="slide29.xml"/></Relationships>
</file>

<file path=ppt/slides/_rels/slide72.xml.rels><?xml version="1.0" encoding="UTF-8" standalone="yes"?>
<Relationships xmlns="http://schemas.openxmlformats.org/package/2006/relationships"><Relationship Id="rId8" Type="http://schemas.openxmlformats.org/officeDocument/2006/relationships/tags" Target="../tags/tag43.xml"/><Relationship Id="rId13" Type="http://schemas.openxmlformats.org/officeDocument/2006/relationships/image" Target="../media/image56.png"/><Relationship Id="rId3" Type="http://schemas.openxmlformats.org/officeDocument/2006/relationships/tags" Target="../tags/tag38.xml"/><Relationship Id="rId7" Type="http://schemas.openxmlformats.org/officeDocument/2006/relationships/tags" Target="../tags/tag42.xml"/><Relationship Id="rId12" Type="http://schemas.openxmlformats.org/officeDocument/2006/relationships/image" Target="../media/image55.png"/><Relationship Id="rId17" Type="http://schemas.openxmlformats.org/officeDocument/2006/relationships/slide" Target="slide63.xml"/><Relationship Id="rId2" Type="http://schemas.openxmlformats.org/officeDocument/2006/relationships/tags" Target="../tags/tag37.xml"/><Relationship Id="rId16" Type="http://schemas.openxmlformats.org/officeDocument/2006/relationships/slide" Target="slide73.xml"/><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slideLayout" Target="../slideLayouts/slideLayout12.xml"/><Relationship Id="rId5" Type="http://schemas.openxmlformats.org/officeDocument/2006/relationships/tags" Target="../tags/tag40.xml"/><Relationship Id="rId15" Type="http://schemas.openxmlformats.org/officeDocument/2006/relationships/slide" Target="slide71.xml"/><Relationship Id="rId10" Type="http://schemas.openxmlformats.org/officeDocument/2006/relationships/tags" Target="../tags/tag45.xml"/><Relationship Id="rId4" Type="http://schemas.openxmlformats.org/officeDocument/2006/relationships/tags" Target="../tags/tag39.xml"/><Relationship Id="rId9" Type="http://schemas.openxmlformats.org/officeDocument/2006/relationships/tags" Target="../tags/tag44.xml"/><Relationship Id="rId14" Type="http://schemas.openxmlformats.org/officeDocument/2006/relationships/slide" Target="slide29.xml"/></Relationships>
</file>

<file path=ppt/slides/_rels/slide73.xml.rels><?xml version="1.0" encoding="UTF-8" standalone="yes"?>
<Relationships xmlns="http://schemas.openxmlformats.org/package/2006/relationships"><Relationship Id="rId3" Type="http://schemas.openxmlformats.org/officeDocument/2006/relationships/slide" Target="slide75.xml"/><Relationship Id="rId7" Type="http://schemas.openxmlformats.org/officeDocument/2006/relationships/slide" Target="slide77.xml"/><Relationship Id="rId2" Type="http://schemas.openxmlformats.org/officeDocument/2006/relationships/slide" Target="slide74.xml"/><Relationship Id="rId1" Type="http://schemas.openxmlformats.org/officeDocument/2006/relationships/slideLayout" Target="../slideLayouts/slideLayout2.xml"/><Relationship Id="rId6" Type="http://schemas.openxmlformats.org/officeDocument/2006/relationships/slide" Target="slide68.xml"/><Relationship Id="rId5" Type="http://schemas.openxmlformats.org/officeDocument/2006/relationships/image" Target="../media/image58.jpeg"/><Relationship Id="rId4" Type="http://schemas.openxmlformats.org/officeDocument/2006/relationships/image" Target="../media/image57.jpeg"/></Relationships>
</file>

<file path=ppt/slides/_rels/slide74.xml.rels><?xml version="1.0" encoding="UTF-8" standalone="yes"?>
<Relationships xmlns="http://schemas.openxmlformats.org/package/2006/relationships"><Relationship Id="rId8" Type="http://schemas.openxmlformats.org/officeDocument/2006/relationships/slide" Target="slide77.xml"/><Relationship Id="rId3" Type="http://schemas.openxmlformats.org/officeDocument/2006/relationships/image" Target="../media/image58.jpeg"/><Relationship Id="rId7" Type="http://schemas.openxmlformats.org/officeDocument/2006/relationships/slide" Target="slide68.xml"/><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slide" Target="slide75.xml"/><Relationship Id="rId5" Type="http://schemas.openxmlformats.org/officeDocument/2006/relationships/slide" Target="slide74.xml"/><Relationship Id="rId4" Type="http://schemas.openxmlformats.org/officeDocument/2006/relationships/image" Target="../media/image59.jpeg"/></Relationships>
</file>

<file path=ppt/slides/_rels/slide75.xml.rels><?xml version="1.0" encoding="UTF-8" standalone="yes"?>
<Relationships xmlns="http://schemas.openxmlformats.org/package/2006/relationships"><Relationship Id="rId8" Type="http://schemas.openxmlformats.org/officeDocument/2006/relationships/slide" Target="slide77.xml"/><Relationship Id="rId3" Type="http://schemas.openxmlformats.org/officeDocument/2006/relationships/image" Target="../media/image57.jpeg"/><Relationship Id="rId7" Type="http://schemas.openxmlformats.org/officeDocument/2006/relationships/slide" Target="slide68.xml"/><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slide" Target="slide75.xml"/><Relationship Id="rId5" Type="http://schemas.openxmlformats.org/officeDocument/2006/relationships/slide" Target="slide74.xml"/><Relationship Id="rId4" Type="http://schemas.openxmlformats.org/officeDocument/2006/relationships/image" Target="../media/image58.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 Target="slide75.xml"/><Relationship Id="rId1" Type="http://schemas.openxmlformats.org/officeDocument/2006/relationships/slideLayout" Target="../slideLayouts/slideLayout2.xml"/><Relationship Id="rId6" Type="http://schemas.openxmlformats.org/officeDocument/2006/relationships/slide" Target="slide82.xml"/><Relationship Id="rId5" Type="http://schemas.openxmlformats.org/officeDocument/2006/relationships/slide" Target="slide73.xml"/><Relationship Id="rId4" Type="http://schemas.openxmlformats.org/officeDocument/2006/relationships/image" Target="../media/image62.png"/></Relationships>
</file>

<file path=ppt/slides/_rels/slide78.xml.rels><?xml version="1.0" encoding="UTF-8" standalone="yes"?>
<Relationships xmlns="http://schemas.openxmlformats.org/package/2006/relationships"><Relationship Id="rId8" Type="http://schemas.openxmlformats.org/officeDocument/2006/relationships/slide" Target="slide82.xml"/><Relationship Id="rId3" Type="http://schemas.openxmlformats.org/officeDocument/2006/relationships/image" Target="../media/image64.png"/><Relationship Id="rId7" Type="http://schemas.openxmlformats.org/officeDocument/2006/relationships/slide" Target="slide73.xml"/><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slide" Target="slide81.xml"/><Relationship Id="rId5" Type="http://schemas.openxmlformats.org/officeDocument/2006/relationships/slide" Target="slide80.xml"/><Relationship Id="rId4" Type="http://schemas.openxmlformats.org/officeDocument/2006/relationships/slide" Target="slide79.xml"/></Relationships>
</file>

<file path=ppt/slides/_rels/slide79.xml.rels><?xml version="1.0" encoding="UTF-8" standalone="yes"?>
<Relationships xmlns="http://schemas.openxmlformats.org/package/2006/relationships"><Relationship Id="rId8" Type="http://schemas.openxmlformats.org/officeDocument/2006/relationships/slide" Target="slide82.xml"/><Relationship Id="rId3" Type="http://schemas.openxmlformats.org/officeDocument/2006/relationships/image" Target="../media/image64.png"/><Relationship Id="rId7" Type="http://schemas.openxmlformats.org/officeDocument/2006/relationships/slide" Target="slide73.xml"/><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slide" Target="slide81.xml"/><Relationship Id="rId5" Type="http://schemas.openxmlformats.org/officeDocument/2006/relationships/slide" Target="slide80.xml"/><Relationship Id="rId4" Type="http://schemas.openxmlformats.org/officeDocument/2006/relationships/slide" Target="slide79.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8" Type="http://schemas.openxmlformats.org/officeDocument/2006/relationships/slide" Target="slide82.xml"/><Relationship Id="rId3" Type="http://schemas.openxmlformats.org/officeDocument/2006/relationships/image" Target="../media/image64.png"/><Relationship Id="rId7" Type="http://schemas.openxmlformats.org/officeDocument/2006/relationships/slide" Target="slide73.xml"/><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slide" Target="slide81.xml"/><Relationship Id="rId5" Type="http://schemas.openxmlformats.org/officeDocument/2006/relationships/slide" Target="slide80.xml"/><Relationship Id="rId4" Type="http://schemas.openxmlformats.org/officeDocument/2006/relationships/slide" Target="slide79.xml"/></Relationships>
</file>

<file path=ppt/slides/_rels/slide81.xml.rels><?xml version="1.0" encoding="UTF-8" standalone="yes"?>
<Relationships xmlns="http://schemas.openxmlformats.org/package/2006/relationships"><Relationship Id="rId8" Type="http://schemas.openxmlformats.org/officeDocument/2006/relationships/slide" Target="slide82.xml"/><Relationship Id="rId3" Type="http://schemas.openxmlformats.org/officeDocument/2006/relationships/image" Target="../media/image64.png"/><Relationship Id="rId7" Type="http://schemas.openxmlformats.org/officeDocument/2006/relationships/slide" Target="slide73.xml"/><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slide" Target="slide81.xml"/><Relationship Id="rId5" Type="http://schemas.openxmlformats.org/officeDocument/2006/relationships/slide" Target="slide80.xml"/><Relationship Id="rId4" Type="http://schemas.openxmlformats.org/officeDocument/2006/relationships/slide" Target="slide79.xml"/></Relationships>
</file>

<file path=ppt/slides/_rels/slide82.xml.rels><?xml version="1.0" encoding="UTF-8" standalone="yes"?>
<Relationships xmlns="http://schemas.openxmlformats.org/package/2006/relationships"><Relationship Id="rId8" Type="http://schemas.openxmlformats.org/officeDocument/2006/relationships/slide" Target="slide88.xml"/><Relationship Id="rId3" Type="http://schemas.openxmlformats.org/officeDocument/2006/relationships/slide" Target="slide83.xml"/><Relationship Id="rId7" Type="http://schemas.openxmlformats.org/officeDocument/2006/relationships/slide" Target="slide77.xml"/><Relationship Id="rId2" Type="http://schemas.openxmlformats.org/officeDocument/2006/relationships/slide" Target="slide11.xml"/><Relationship Id="rId1" Type="http://schemas.openxmlformats.org/officeDocument/2006/relationships/slideLayout" Target="../slideLayouts/slideLayout2.xml"/><Relationship Id="rId6" Type="http://schemas.openxmlformats.org/officeDocument/2006/relationships/slide" Target="slide86.xml"/><Relationship Id="rId5" Type="http://schemas.openxmlformats.org/officeDocument/2006/relationships/slide" Target="slide85.xml"/><Relationship Id="rId4" Type="http://schemas.openxmlformats.org/officeDocument/2006/relationships/slide" Target="slide84.xml"/></Relationships>
</file>

<file path=ppt/slides/_rels/slide8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 Target="slide11.xml"/><Relationship Id="rId7" Type="http://schemas.openxmlformats.org/officeDocument/2006/relationships/slide" Target="slide86.xml"/><Relationship Id="rId2" Type="http://schemas.openxmlformats.org/officeDocument/2006/relationships/slideLayout" Target="../slideLayouts/slideLayout2.xml"/><Relationship Id="rId1" Type="http://schemas.openxmlformats.org/officeDocument/2006/relationships/audio" Target="file:///C:\home\rayc\work\SFSU\itec715\Week06\Nancarrow--Study%20No.%208--excerpt.wav" TargetMode="External"/><Relationship Id="rId6" Type="http://schemas.openxmlformats.org/officeDocument/2006/relationships/slide" Target="slide85.xml"/><Relationship Id="rId5" Type="http://schemas.openxmlformats.org/officeDocument/2006/relationships/slide" Target="slide84.xml"/><Relationship Id="rId10" Type="http://schemas.openxmlformats.org/officeDocument/2006/relationships/slide" Target="slide88.xml"/><Relationship Id="rId4" Type="http://schemas.openxmlformats.org/officeDocument/2006/relationships/slide" Target="slide83.xml"/><Relationship Id="rId9" Type="http://schemas.openxmlformats.org/officeDocument/2006/relationships/slide" Target="slide77.xml"/></Relationships>
</file>

<file path=ppt/slides/_rels/slide8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 Target="slide11.xml"/><Relationship Id="rId7" Type="http://schemas.openxmlformats.org/officeDocument/2006/relationships/slide" Target="slide86.xml"/><Relationship Id="rId2" Type="http://schemas.openxmlformats.org/officeDocument/2006/relationships/slideLayout" Target="../slideLayouts/slideLayout2.xml"/><Relationship Id="rId1" Type="http://schemas.openxmlformats.org/officeDocument/2006/relationships/audio" Target="file:///F:\Week06\Nancarrow--Study%20No.%208--excerpt.wav" TargetMode="External"/><Relationship Id="rId6" Type="http://schemas.openxmlformats.org/officeDocument/2006/relationships/slide" Target="slide85.xml"/><Relationship Id="rId5" Type="http://schemas.openxmlformats.org/officeDocument/2006/relationships/slide" Target="slide84.xml"/><Relationship Id="rId10" Type="http://schemas.openxmlformats.org/officeDocument/2006/relationships/slide" Target="slide88.xml"/><Relationship Id="rId4" Type="http://schemas.openxmlformats.org/officeDocument/2006/relationships/slide" Target="slide83.xml"/><Relationship Id="rId9" Type="http://schemas.openxmlformats.org/officeDocument/2006/relationships/slide" Target="slide77.xml"/></Relationships>
</file>

<file path=ppt/slides/_rels/slide85.xml.rels><?xml version="1.0" encoding="UTF-8" standalone="yes"?>
<Relationships xmlns="http://schemas.openxmlformats.org/package/2006/relationships"><Relationship Id="rId8" Type="http://schemas.openxmlformats.org/officeDocument/2006/relationships/slide" Target="slide281.xml"/><Relationship Id="rId3" Type="http://schemas.openxmlformats.org/officeDocument/2006/relationships/slide" Target="slide11.xml"/><Relationship Id="rId7" Type="http://schemas.openxmlformats.org/officeDocument/2006/relationships/slide" Target="slide86.xml"/><Relationship Id="rId2" Type="http://schemas.openxmlformats.org/officeDocument/2006/relationships/slideLayout" Target="../slideLayouts/slideLayout2.xml"/><Relationship Id="rId1" Type="http://schemas.openxmlformats.org/officeDocument/2006/relationships/audio" Target="file:///F:\Week06\Nancarrow--Study%20No.%208--excerpt.wav" TargetMode="External"/><Relationship Id="rId6" Type="http://schemas.openxmlformats.org/officeDocument/2006/relationships/slide" Target="slide85.xml"/><Relationship Id="rId11" Type="http://schemas.openxmlformats.org/officeDocument/2006/relationships/slide" Target="slide88.xml"/><Relationship Id="rId5" Type="http://schemas.openxmlformats.org/officeDocument/2006/relationships/slide" Target="slide84.xml"/><Relationship Id="rId10" Type="http://schemas.openxmlformats.org/officeDocument/2006/relationships/slide" Target="slide77.xml"/><Relationship Id="rId4" Type="http://schemas.openxmlformats.org/officeDocument/2006/relationships/slide" Target="slide83.xml"/><Relationship Id="rId9" Type="http://schemas.openxmlformats.org/officeDocument/2006/relationships/image" Target="../media/image65.png"/></Relationships>
</file>

<file path=ppt/slides/_rels/slide86.xml.rels><?xml version="1.0" encoding="UTF-8" standalone="yes"?>
<Relationships xmlns="http://schemas.openxmlformats.org/package/2006/relationships"><Relationship Id="rId8" Type="http://schemas.openxmlformats.org/officeDocument/2006/relationships/slide" Target="slide86.xml"/><Relationship Id="rId3" Type="http://schemas.openxmlformats.org/officeDocument/2006/relationships/notesSlide" Target="../notesSlides/notesSlide14.xml"/><Relationship Id="rId7" Type="http://schemas.openxmlformats.org/officeDocument/2006/relationships/slide" Target="slide85.xml"/><Relationship Id="rId12" Type="http://schemas.openxmlformats.org/officeDocument/2006/relationships/slide" Target="slide88.xml"/><Relationship Id="rId2" Type="http://schemas.openxmlformats.org/officeDocument/2006/relationships/slideLayout" Target="../slideLayouts/slideLayout2.xml"/><Relationship Id="rId1" Type="http://schemas.openxmlformats.org/officeDocument/2006/relationships/audio" Target="file:///F:\Week06\Nancarrow--Study%20No.%208--excerpt.wav" TargetMode="External"/><Relationship Id="rId6" Type="http://schemas.openxmlformats.org/officeDocument/2006/relationships/slide" Target="slide84.xml"/><Relationship Id="rId11" Type="http://schemas.openxmlformats.org/officeDocument/2006/relationships/slide" Target="slide77.xml"/><Relationship Id="rId5" Type="http://schemas.openxmlformats.org/officeDocument/2006/relationships/slide" Target="slide83.xml"/><Relationship Id="rId10" Type="http://schemas.openxmlformats.org/officeDocument/2006/relationships/image" Target="../media/image65.png"/><Relationship Id="rId4" Type="http://schemas.openxmlformats.org/officeDocument/2006/relationships/slide" Target="slide11.xml"/><Relationship Id="rId9" Type="http://schemas.openxmlformats.org/officeDocument/2006/relationships/slide" Target="slide28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slide" Target="slide96.xml"/><Relationship Id="rId2" Type="http://schemas.openxmlformats.org/officeDocument/2006/relationships/slide" Target="slide104.xml"/><Relationship Id="rId1" Type="http://schemas.openxmlformats.org/officeDocument/2006/relationships/slideLayout" Target="../slideLayouts/slideLayout13.xml"/><Relationship Id="rId6" Type="http://schemas.openxmlformats.org/officeDocument/2006/relationships/slide" Target="slide89.xml"/><Relationship Id="rId5" Type="http://schemas.openxmlformats.org/officeDocument/2006/relationships/slide" Target="slide90.xml"/><Relationship Id="rId4" Type="http://schemas.openxmlformats.org/officeDocument/2006/relationships/slide" Target="slide92.xml"/></Relationships>
</file>

<file path=ppt/slides/_rels/slide89.xml.rels><?xml version="1.0" encoding="UTF-8" standalone="yes"?>
<Relationships xmlns="http://schemas.openxmlformats.org/package/2006/relationships"><Relationship Id="rId3" Type="http://schemas.openxmlformats.org/officeDocument/2006/relationships/slide" Target="slide96.xml"/><Relationship Id="rId2" Type="http://schemas.openxmlformats.org/officeDocument/2006/relationships/slide" Target="slide104.xml"/><Relationship Id="rId1" Type="http://schemas.openxmlformats.org/officeDocument/2006/relationships/slideLayout" Target="../slideLayouts/slideLayout13.xml"/><Relationship Id="rId5" Type="http://schemas.openxmlformats.org/officeDocument/2006/relationships/slide" Target="slide90.xml"/><Relationship Id="rId4" Type="http://schemas.openxmlformats.org/officeDocument/2006/relationships/slide" Target="slide9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slide" Target="slide98.xml"/><Relationship Id="rId2" Type="http://schemas.openxmlformats.org/officeDocument/2006/relationships/slide" Target="slide106.xml"/><Relationship Id="rId1" Type="http://schemas.openxmlformats.org/officeDocument/2006/relationships/slideLayout" Target="../slideLayouts/slideLayout13.xml"/><Relationship Id="rId6" Type="http://schemas.openxmlformats.org/officeDocument/2006/relationships/slide" Target="slide91.xml"/><Relationship Id="rId5" Type="http://schemas.openxmlformats.org/officeDocument/2006/relationships/slide" Target="slide88.xml"/><Relationship Id="rId4" Type="http://schemas.openxmlformats.org/officeDocument/2006/relationships/slide" Target="slide94.xml"/></Relationships>
</file>

<file path=ppt/slides/_rels/slide91.xml.rels><?xml version="1.0" encoding="UTF-8" standalone="yes"?>
<Relationships xmlns="http://schemas.openxmlformats.org/package/2006/relationships"><Relationship Id="rId3" Type="http://schemas.openxmlformats.org/officeDocument/2006/relationships/slide" Target="slide98.xml"/><Relationship Id="rId2" Type="http://schemas.openxmlformats.org/officeDocument/2006/relationships/slide" Target="slide106.xml"/><Relationship Id="rId1" Type="http://schemas.openxmlformats.org/officeDocument/2006/relationships/slideLayout" Target="../slideLayouts/slideLayout13.xml"/><Relationship Id="rId5" Type="http://schemas.openxmlformats.org/officeDocument/2006/relationships/slide" Target="slide88.xml"/><Relationship Id="rId4" Type="http://schemas.openxmlformats.org/officeDocument/2006/relationships/slide" Target="slide94.xml"/></Relationships>
</file>

<file path=ppt/slides/_rels/slide92.xml.rels><?xml version="1.0" encoding="UTF-8" standalone="yes"?>
<Relationships xmlns="http://schemas.openxmlformats.org/package/2006/relationships"><Relationship Id="rId3" Type="http://schemas.openxmlformats.org/officeDocument/2006/relationships/slide" Target="slide100.xml"/><Relationship Id="rId2" Type="http://schemas.openxmlformats.org/officeDocument/2006/relationships/slide" Target="slide108.xml"/><Relationship Id="rId1" Type="http://schemas.openxmlformats.org/officeDocument/2006/relationships/slideLayout" Target="../slideLayouts/slideLayout13.xml"/><Relationship Id="rId6" Type="http://schemas.openxmlformats.org/officeDocument/2006/relationships/slide" Target="slide93.xml"/><Relationship Id="rId5" Type="http://schemas.openxmlformats.org/officeDocument/2006/relationships/slide" Target="slide94.xml"/><Relationship Id="rId4" Type="http://schemas.openxmlformats.org/officeDocument/2006/relationships/slide" Target="slide88.xml"/></Relationships>
</file>

<file path=ppt/slides/_rels/slide93.xml.rels><?xml version="1.0" encoding="UTF-8" standalone="yes"?>
<Relationships xmlns="http://schemas.openxmlformats.org/package/2006/relationships"><Relationship Id="rId3" Type="http://schemas.openxmlformats.org/officeDocument/2006/relationships/slide" Target="slide100.xml"/><Relationship Id="rId2" Type="http://schemas.openxmlformats.org/officeDocument/2006/relationships/slide" Target="slide108.xml"/><Relationship Id="rId1" Type="http://schemas.openxmlformats.org/officeDocument/2006/relationships/slideLayout" Target="../slideLayouts/slideLayout13.xml"/><Relationship Id="rId5" Type="http://schemas.openxmlformats.org/officeDocument/2006/relationships/slide" Target="slide94.xml"/><Relationship Id="rId4" Type="http://schemas.openxmlformats.org/officeDocument/2006/relationships/slide" Target="slide88.xml"/></Relationships>
</file>

<file path=ppt/slides/_rels/slide94.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slide" Target="slide110.xml"/><Relationship Id="rId1" Type="http://schemas.openxmlformats.org/officeDocument/2006/relationships/slideLayout" Target="../slideLayouts/slideLayout13.xml"/><Relationship Id="rId6" Type="http://schemas.openxmlformats.org/officeDocument/2006/relationships/slide" Target="slide95.xml"/><Relationship Id="rId5" Type="http://schemas.openxmlformats.org/officeDocument/2006/relationships/slide" Target="slide92.xml"/><Relationship Id="rId4" Type="http://schemas.openxmlformats.org/officeDocument/2006/relationships/slide" Target="slide90.xml"/></Relationships>
</file>

<file path=ppt/slides/_rels/slide95.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slide" Target="slide110.xml"/><Relationship Id="rId1" Type="http://schemas.openxmlformats.org/officeDocument/2006/relationships/slideLayout" Target="../slideLayouts/slideLayout13.xml"/><Relationship Id="rId5" Type="http://schemas.openxmlformats.org/officeDocument/2006/relationships/slide" Target="slide92.xml"/><Relationship Id="rId4" Type="http://schemas.openxmlformats.org/officeDocument/2006/relationships/slide" Target="slide90.xml"/></Relationships>
</file>

<file path=ppt/slides/_rels/slide96.xml.rels><?xml version="1.0" encoding="UTF-8" standalone="yes"?>
<Relationships xmlns="http://schemas.openxmlformats.org/package/2006/relationships"><Relationship Id="rId3" Type="http://schemas.openxmlformats.org/officeDocument/2006/relationships/slide" Target="slide88.xml"/><Relationship Id="rId2" Type="http://schemas.openxmlformats.org/officeDocument/2006/relationships/slide" Target="slide112.xml"/><Relationship Id="rId1" Type="http://schemas.openxmlformats.org/officeDocument/2006/relationships/slideLayout" Target="../slideLayouts/slideLayout13.xml"/><Relationship Id="rId6" Type="http://schemas.openxmlformats.org/officeDocument/2006/relationships/slide" Target="slide97.xml"/><Relationship Id="rId5" Type="http://schemas.openxmlformats.org/officeDocument/2006/relationships/slide" Target="slide98.xml"/><Relationship Id="rId4" Type="http://schemas.openxmlformats.org/officeDocument/2006/relationships/slide" Target="slide100.xml"/></Relationships>
</file>

<file path=ppt/slides/_rels/slide97.xml.rels><?xml version="1.0" encoding="UTF-8" standalone="yes"?>
<Relationships xmlns="http://schemas.openxmlformats.org/package/2006/relationships"><Relationship Id="rId3" Type="http://schemas.openxmlformats.org/officeDocument/2006/relationships/slide" Target="slide88.xml"/><Relationship Id="rId2" Type="http://schemas.openxmlformats.org/officeDocument/2006/relationships/slide" Target="slide112.xml"/><Relationship Id="rId1" Type="http://schemas.openxmlformats.org/officeDocument/2006/relationships/slideLayout" Target="../slideLayouts/slideLayout13.xml"/><Relationship Id="rId5" Type="http://schemas.openxmlformats.org/officeDocument/2006/relationships/slide" Target="slide98.xml"/><Relationship Id="rId4" Type="http://schemas.openxmlformats.org/officeDocument/2006/relationships/slide" Target="slide100.xml"/></Relationships>
</file>

<file path=ppt/slides/_rels/slide98.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slide" Target="slide114.xml"/><Relationship Id="rId1" Type="http://schemas.openxmlformats.org/officeDocument/2006/relationships/slideLayout" Target="../slideLayouts/slideLayout13.xml"/><Relationship Id="rId6" Type="http://schemas.openxmlformats.org/officeDocument/2006/relationships/slide" Target="slide99.xml"/><Relationship Id="rId5" Type="http://schemas.openxmlformats.org/officeDocument/2006/relationships/slide" Target="slide96.xml"/><Relationship Id="rId4" Type="http://schemas.openxmlformats.org/officeDocument/2006/relationships/slide" Target="slide102.xml"/></Relationships>
</file>

<file path=ppt/slides/_rels/slide99.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slide" Target="slide114.xml"/><Relationship Id="rId1" Type="http://schemas.openxmlformats.org/officeDocument/2006/relationships/slideLayout" Target="../slideLayouts/slideLayout13.xml"/><Relationship Id="rId5" Type="http://schemas.openxmlformats.org/officeDocument/2006/relationships/slide" Target="slide96.xml"/><Relationship Id="rId4" Type="http://schemas.openxmlformats.org/officeDocument/2006/relationships/slide" Target="slide10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p:cNvSpPr>
            <a:spLocks noGrp="1" noChangeArrowheads="1"/>
          </p:cNvSpPr>
          <p:nvPr>
            <p:ph type="ctrTitle"/>
          </p:nvPr>
        </p:nvSpPr>
        <p:spPr/>
        <p:txBody>
          <a:bodyPr/>
          <a:lstStyle/>
          <a:p>
            <a:pPr eaLnBrk="1" hangingPunct="1"/>
            <a:r>
              <a:rPr lang="en-US" dirty="0" smtClean="0"/>
              <a:t>ITEC 715</a:t>
            </a:r>
          </a:p>
        </p:txBody>
      </p:sp>
      <p:sp>
        <p:nvSpPr>
          <p:cNvPr id="2051" name="Rectangle 5"/>
          <p:cNvSpPr>
            <a:spLocks noGrp="1" noChangeArrowheads="1"/>
          </p:cNvSpPr>
          <p:nvPr>
            <p:ph type="subTitle" idx="1"/>
          </p:nvPr>
        </p:nvSpPr>
        <p:spPr>
          <a:xfrm>
            <a:off x="1158949" y="3886200"/>
            <a:ext cx="6826102" cy="1752600"/>
          </a:xfrm>
        </p:spPr>
        <p:txBody>
          <a:bodyPr/>
          <a:lstStyle/>
          <a:p>
            <a:pPr eaLnBrk="1" hangingPunct="1"/>
            <a:r>
              <a:rPr lang="en-US" dirty="0" smtClean="0"/>
              <a:t>The Design of Multimedia Learning</a:t>
            </a:r>
          </a:p>
        </p:txBody>
      </p:sp>
      <p:sp>
        <p:nvSpPr>
          <p:cNvPr id="2052" name="Rectangle 6"/>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2053" name="Rectangle 7"/>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2054" name="Rectangle 8"/>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055" name="Rectangle 9"/>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056" name="Text Box 10"/>
          <p:cNvSpPr txBox="1">
            <a:spLocks noChangeArrowheads="1"/>
          </p:cNvSpPr>
          <p:nvPr/>
        </p:nvSpPr>
        <p:spPr bwMode="auto">
          <a:xfrm>
            <a:off x="0" y="5943600"/>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dirty="0"/>
              <a:t>Week </a:t>
            </a:r>
            <a:r>
              <a:rPr lang="en-US" dirty="0" smtClean="0"/>
              <a:t>6</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685800" y="2130425"/>
            <a:ext cx="7772400" cy="2517775"/>
          </a:xfrm>
        </p:spPr>
        <p:txBody>
          <a:bodyPr/>
          <a:lstStyle/>
          <a:p>
            <a:pPr eaLnBrk="1" hangingPunct="1"/>
            <a:r>
              <a:rPr lang="en-US" sz="4000" dirty="0" smtClean="0"/>
              <a:t>Visual Unity</a:t>
            </a:r>
          </a:p>
        </p:txBody>
      </p:sp>
      <p:sp>
        <p:nvSpPr>
          <p:cNvPr id="14339" name="Rectangle 3"/>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14340" name="Rectangle 4"/>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14341" name="Rectangle 5"/>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4342" name="Rectangle 6"/>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3"/>
          <p:cNvSpPr>
            <a:spLocks noGrp="1" noChangeArrowheads="1"/>
          </p:cNvSpPr>
          <p:nvPr>
            <p:ph type="title" idx="4294967295"/>
          </p:nvPr>
        </p:nvSpPr>
        <p:spPr>
          <a:xfrm>
            <a:off x="0" y="-860425"/>
            <a:ext cx="8229600" cy="860425"/>
          </a:xfrm>
        </p:spPr>
        <p:txBody>
          <a:bodyPr/>
          <a:lstStyle/>
          <a:p>
            <a:pPr eaLnBrk="1" hangingPunct="1"/>
            <a:r>
              <a:rPr lang="en-US" dirty="0" smtClean="0"/>
              <a:t>MCQ </a:t>
            </a:r>
            <a:r>
              <a:rPr lang="en-US" baseline="0" dirty="0" smtClean="0"/>
              <a:t>2</a:t>
            </a:r>
            <a:endParaRPr lang="en-US" dirty="0" smtClean="0"/>
          </a:p>
        </p:txBody>
      </p:sp>
      <p:sp>
        <p:nvSpPr>
          <p:cNvPr id="46087"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a:solidFill>
                  <a:srgbClr val="FFFF99"/>
                </a:solidFill>
              </a:rPr>
              <a:t>Multiple Choice </a:t>
            </a:r>
            <a:r>
              <a:rPr lang="en-US" sz="4400" dirty="0" smtClean="0">
                <a:solidFill>
                  <a:srgbClr val="FFFF99"/>
                </a:solidFill>
              </a:rPr>
              <a:t>Question 2</a:t>
            </a:r>
            <a:endParaRPr lang="en-US" sz="4400" dirty="0">
              <a:solidFill>
                <a:srgbClr val="FFFF99"/>
              </a:solidFill>
            </a:endParaRPr>
          </a:p>
        </p:txBody>
      </p:sp>
      <p:sp>
        <p:nvSpPr>
          <p:cNvPr id="45" name="checkbox 2"/>
          <p:cNvSpPr/>
          <p:nvPr/>
        </p:nvSpPr>
        <p:spPr>
          <a:xfrm>
            <a:off x="689464" y="2626181"/>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heckbox 3"/>
          <p:cNvSpPr/>
          <p:nvPr/>
        </p:nvSpPr>
        <p:spPr>
          <a:xfrm>
            <a:off x="689464" y="2860469"/>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lick Answer Choice 4">
            <a:hlinkClick r:id="rId2" action="ppaction://hlinksldjump"/>
          </p:cNvPr>
          <p:cNvSpPr/>
          <p:nvPr/>
        </p:nvSpPr>
        <p:spPr>
          <a:xfrm>
            <a:off x="652463" y="3054139"/>
            <a:ext cx="914400" cy="21431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click Answer Choice 3">
            <a:hlinkClick r:id="rId3" action="ppaction://hlinksldjump"/>
          </p:cNvPr>
          <p:cNvSpPr/>
          <p:nvPr/>
        </p:nvSpPr>
        <p:spPr>
          <a:xfrm>
            <a:off x="652463" y="2797512"/>
            <a:ext cx="640080" cy="2222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click Answer Choice 2">
            <a:hlinkClick r:id="rId4" action="ppaction://hlinksldjump"/>
          </p:cNvPr>
          <p:cNvSpPr/>
          <p:nvPr/>
        </p:nvSpPr>
        <p:spPr>
          <a:xfrm>
            <a:off x="644525" y="2546665"/>
            <a:ext cx="914400" cy="25558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click Answer Choice 1">
            <a:hlinkClick r:id="rId5" action="ppaction://hlinksldjump"/>
          </p:cNvPr>
          <p:cNvSpPr/>
          <p:nvPr/>
        </p:nvSpPr>
        <p:spPr>
          <a:xfrm>
            <a:off x="660400" y="2284330"/>
            <a:ext cx="929706" cy="2571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click Submit">
            <a:hlinkClick r:id="rId6" action="ppaction://hlinksldjump"/>
          </p:cNvPr>
          <p:cNvSpPr/>
          <p:nvPr/>
        </p:nvSpPr>
        <p:spPr>
          <a:xfrm>
            <a:off x="721738" y="3445675"/>
            <a:ext cx="1015131" cy="4534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1089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3"/>
          <p:cNvSpPr>
            <a:spLocks noGrp="1" noChangeArrowheads="1"/>
          </p:cNvSpPr>
          <p:nvPr>
            <p:ph type="title" idx="4294967295"/>
          </p:nvPr>
        </p:nvSpPr>
        <p:spPr>
          <a:xfrm>
            <a:off x="0" y="-860425"/>
            <a:ext cx="8229600" cy="860425"/>
          </a:xfrm>
        </p:spPr>
        <p:txBody>
          <a:bodyPr/>
          <a:lstStyle/>
          <a:p>
            <a:pPr eaLnBrk="1" hangingPunct="1"/>
            <a:r>
              <a:rPr lang="en-US" dirty="0" smtClean="0"/>
              <a:t>MCQ </a:t>
            </a:r>
            <a:r>
              <a:rPr lang="en-US" baseline="0" dirty="0" smtClean="0"/>
              <a:t>2</a:t>
            </a:r>
            <a:endParaRPr lang="en-US" dirty="0" smtClean="0"/>
          </a:p>
        </p:txBody>
      </p:sp>
      <p:sp>
        <p:nvSpPr>
          <p:cNvPr id="46087"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a:solidFill>
                  <a:srgbClr val="FFFF99"/>
                </a:solidFill>
              </a:rPr>
              <a:t>Multiple Choice </a:t>
            </a:r>
            <a:r>
              <a:rPr lang="en-US" sz="4400" dirty="0" smtClean="0">
                <a:solidFill>
                  <a:srgbClr val="FFFF99"/>
                </a:solidFill>
              </a:rPr>
              <a:t>Question 2</a:t>
            </a:r>
            <a:endParaRPr lang="en-US" sz="4400" dirty="0">
              <a:solidFill>
                <a:srgbClr val="FFFF99"/>
              </a:solidFill>
            </a:endParaRPr>
          </a:p>
        </p:txBody>
      </p:sp>
      <p:sp>
        <p:nvSpPr>
          <p:cNvPr id="45" name="checkbox 2"/>
          <p:cNvSpPr/>
          <p:nvPr/>
        </p:nvSpPr>
        <p:spPr>
          <a:xfrm>
            <a:off x="689464" y="2626181"/>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heckbox 3"/>
          <p:cNvSpPr/>
          <p:nvPr/>
        </p:nvSpPr>
        <p:spPr>
          <a:xfrm>
            <a:off x="689464" y="2860469"/>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lick Answer Choice 4">
            <a:hlinkClick r:id="rId2" action="ppaction://hlinksldjump"/>
          </p:cNvPr>
          <p:cNvSpPr/>
          <p:nvPr/>
        </p:nvSpPr>
        <p:spPr>
          <a:xfrm>
            <a:off x="652463" y="3054139"/>
            <a:ext cx="914400" cy="21431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click Answer Choice 3">
            <a:hlinkClick r:id="rId3" action="ppaction://hlinksldjump"/>
          </p:cNvPr>
          <p:cNvSpPr/>
          <p:nvPr/>
        </p:nvSpPr>
        <p:spPr>
          <a:xfrm>
            <a:off x="652463" y="2797512"/>
            <a:ext cx="640080" cy="2222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click Answer Choice 2">
            <a:hlinkClick r:id="rId4" action="ppaction://hlinksldjump"/>
          </p:cNvPr>
          <p:cNvSpPr/>
          <p:nvPr/>
        </p:nvSpPr>
        <p:spPr>
          <a:xfrm>
            <a:off x="644525" y="2546665"/>
            <a:ext cx="914400" cy="25558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click Answer Choice 1">
            <a:hlinkClick r:id="rId5" action="ppaction://hlinksldjump"/>
          </p:cNvPr>
          <p:cNvSpPr/>
          <p:nvPr/>
        </p:nvSpPr>
        <p:spPr>
          <a:xfrm>
            <a:off x="660400" y="2284330"/>
            <a:ext cx="929706" cy="2571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 name="Feedback"/>
          <p:cNvGrpSpPr/>
          <p:nvPr/>
        </p:nvGrpSpPr>
        <p:grpSpPr>
          <a:xfrm>
            <a:off x="5019675" y="1762125"/>
            <a:ext cx="3857625" cy="3990975"/>
            <a:chOff x="5019675" y="1762125"/>
            <a:chExt cx="3857625" cy="3990975"/>
          </a:xfrm>
        </p:grpSpPr>
        <p:sp>
          <p:nvSpPr>
            <p:cNvPr id="54" name="Rounded Rectangle 53"/>
            <p:cNvSpPr/>
            <p:nvPr/>
          </p:nvSpPr>
          <p:spPr>
            <a:xfrm>
              <a:off x="5019675" y="1762125"/>
              <a:ext cx="3857625" cy="3990975"/>
            </a:xfrm>
            <a:prstGeom prst="roundRect">
              <a:avLst/>
            </a:prstGeom>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 name="Rectangle 8"/>
            <p:cNvSpPr txBox="1">
              <a:spLocks noChangeArrowheads="1"/>
            </p:cNvSpPr>
            <p:nvPr/>
          </p:nvSpPr>
          <p:spPr bwMode="auto">
            <a:xfrm>
              <a:off x="5334000" y="2103438"/>
              <a:ext cx="3276600" cy="2349500"/>
            </a:xfrm>
            <a:prstGeom prst="rect">
              <a:avLst/>
            </a:prstGeom>
            <a:noFill/>
            <a:ln w="9525">
              <a:noFill/>
              <a:miter lim="800000"/>
              <a:headEnd/>
              <a:tailEnd/>
            </a:ln>
            <a:effectLst/>
          </p:spPr>
          <p:txBody>
            <a:bodyPr lIns="0" rIns="0"/>
            <a:lstStyle/>
            <a:p>
              <a:pPr>
                <a:spcBef>
                  <a:spcPct val="50000"/>
                </a:spcBef>
                <a:buClr>
                  <a:srgbClr val="4A81B8"/>
                </a:buClr>
                <a:buSzPct val="80000"/>
                <a:buFont typeface="Wingdings" pitchFamily="2" charset="2"/>
                <a:buNone/>
                <a:defRPr/>
              </a:pPr>
              <a:r>
                <a:rPr lang="en-US" sz="2000" b="1" kern="0" dirty="0">
                  <a:latin typeface="+mn-lt"/>
                </a:rPr>
                <a:t>Incorrect.</a:t>
              </a:r>
            </a:p>
            <a:p>
              <a:pPr>
                <a:spcBef>
                  <a:spcPct val="50000"/>
                </a:spcBef>
                <a:buClr>
                  <a:srgbClr val="4A81B8"/>
                </a:buClr>
                <a:buSzPct val="80000"/>
                <a:buFont typeface="Wingdings" pitchFamily="2" charset="2"/>
                <a:buNone/>
                <a:defRPr/>
              </a:pPr>
              <a:r>
                <a:rPr lang="en-US" sz="1400" kern="0" dirty="0" smtClean="0"/>
                <a:t>Tofu is not usually an ingredient in a BLT sandwich.</a:t>
              </a:r>
              <a:endParaRPr lang="en-US" sz="1400" kern="0" dirty="0"/>
            </a:p>
            <a:p>
              <a:pPr>
                <a:spcBef>
                  <a:spcPct val="50000"/>
                </a:spcBef>
                <a:buClr>
                  <a:srgbClr val="4A81B8"/>
                </a:buClr>
                <a:buSzPct val="80000"/>
                <a:buFont typeface="Wingdings" pitchFamily="2" charset="2"/>
                <a:buNone/>
                <a:defRPr/>
              </a:pPr>
              <a:r>
                <a:rPr lang="en-US" sz="1400" i="1" kern="0" dirty="0"/>
                <a:t>Click </a:t>
              </a:r>
              <a:r>
                <a:rPr lang="en-US" sz="1400" b="1" i="1" kern="0" dirty="0" smtClean="0"/>
                <a:t>Tofu </a:t>
              </a:r>
              <a:r>
                <a:rPr lang="en-US" sz="1400" i="1" kern="0" dirty="0" smtClean="0"/>
                <a:t>to deselect it, choose one </a:t>
              </a:r>
              <a:r>
                <a:rPr lang="en-US" sz="1400" i="1" kern="0" dirty="0"/>
                <a:t>or more </a:t>
              </a:r>
              <a:r>
                <a:rPr lang="en-US" sz="1400" i="1" kern="0" dirty="0" smtClean="0"/>
                <a:t>other ingredients, </a:t>
              </a:r>
              <a:r>
                <a:rPr lang="en-US" sz="1400" i="1" kern="0" dirty="0"/>
                <a:t>and </a:t>
              </a:r>
              <a:r>
                <a:rPr lang="en-US" sz="1400" i="1" kern="0" dirty="0" smtClean="0"/>
                <a:t>then click </a:t>
              </a:r>
              <a:r>
                <a:rPr lang="en-US" sz="1400" b="1" i="1" kern="0" dirty="0"/>
                <a:t>Submit</a:t>
              </a:r>
              <a:r>
                <a:rPr lang="en-US" sz="1400" i="1" kern="0" dirty="0"/>
                <a:t>.</a:t>
              </a:r>
            </a:p>
            <a:p>
              <a:pPr>
                <a:spcBef>
                  <a:spcPct val="50000"/>
                </a:spcBef>
                <a:buClr>
                  <a:srgbClr val="4A81B8"/>
                </a:buClr>
                <a:buSzPct val="80000"/>
                <a:buFont typeface="Arial" pitchFamily="34" charset="0"/>
                <a:buChar char="•"/>
                <a:defRPr/>
              </a:pPr>
              <a:endParaRPr lang="en-US" sz="1400" kern="0" dirty="0">
                <a:latin typeface="+mn-lt"/>
              </a:endParaRPr>
            </a:p>
          </p:txBody>
        </p:sp>
      </p:grpSp>
      <p:grpSp>
        <p:nvGrpSpPr>
          <p:cNvPr id="56" name="Submit button"/>
          <p:cNvGrpSpPr/>
          <p:nvPr/>
        </p:nvGrpSpPr>
        <p:grpSpPr>
          <a:xfrm>
            <a:off x="744056" y="3480179"/>
            <a:ext cx="975561" cy="376015"/>
            <a:chOff x="744056" y="3480179"/>
            <a:chExt cx="975561" cy="376015"/>
          </a:xfrm>
        </p:grpSpPr>
        <p:sp>
          <p:nvSpPr>
            <p:cNvPr id="57" name="Rounded Rectangle 56"/>
            <p:cNvSpPr/>
            <p:nvPr/>
          </p:nvSpPr>
          <p:spPr>
            <a:xfrm>
              <a:off x="744056" y="3480179"/>
              <a:ext cx="975561" cy="376015"/>
            </a:xfrm>
            <a:prstGeom prst="roundRect">
              <a:avLst/>
            </a:prstGeom>
            <a:solidFill>
              <a:schemeClr val="bg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Submit"/>
            <p:cNvSpPr txBox="1"/>
            <p:nvPr/>
          </p:nvSpPr>
          <p:spPr>
            <a:xfrm>
              <a:off x="838586" y="3521121"/>
              <a:ext cx="831841" cy="307777"/>
            </a:xfrm>
            <a:prstGeom prst="rect">
              <a:avLst/>
            </a:prstGeom>
            <a:noFill/>
          </p:spPr>
          <p:txBody>
            <a:bodyPr wrap="square" rtlCol="0">
              <a:spAutoFit/>
            </a:bodyPr>
            <a:lstStyle/>
            <a:p>
              <a:r>
                <a:rPr lang="en-US" sz="1400" dirty="0" smtClean="0"/>
                <a:t>Submit</a:t>
              </a:r>
              <a:endParaRPr lang="en-US" sz="1400" dirty="0"/>
            </a:p>
          </p:txBody>
        </p:sp>
      </p:grpSp>
    </p:spTree>
    <p:extLst>
      <p:ext uri="{BB962C8B-B14F-4D97-AF65-F5344CB8AC3E}">
        <p14:creationId xmlns:p14="http://schemas.microsoft.com/office/powerpoint/2010/main" val="3410779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3"/>
          <p:cNvSpPr>
            <a:spLocks noGrp="1" noChangeArrowheads="1"/>
          </p:cNvSpPr>
          <p:nvPr>
            <p:ph type="title" idx="4294967295"/>
          </p:nvPr>
        </p:nvSpPr>
        <p:spPr>
          <a:xfrm>
            <a:off x="0" y="-860425"/>
            <a:ext cx="8229600" cy="860425"/>
          </a:xfrm>
        </p:spPr>
        <p:txBody>
          <a:bodyPr/>
          <a:lstStyle/>
          <a:p>
            <a:pPr eaLnBrk="1" hangingPunct="1"/>
            <a:r>
              <a:rPr lang="en-US" dirty="0" smtClean="0"/>
              <a:t>MCQ </a:t>
            </a:r>
            <a:r>
              <a:rPr lang="en-US" baseline="0" dirty="0" smtClean="0"/>
              <a:t>2</a:t>
            </a:r>
            <a:endParaRPr lang="en-US" dirty="0" smtClean="0"/>
          </a:p>
        </p:txBody>
      </p:sp>
      <p:sp>
        <p:nvSpPr>
          <p:cNvPr id="46087"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a:solidFill>
                  <a:srgbClr val="FFFF99"/>
                </a:solidFill>
              </a:rPr>
              <a:t>Multiple Choice </a:t>
            </a:r>
            <a:r>
              <a:rPr lang="en-US" sz="4400" dirty="0" smtClean="0">
                <a:solidFill>
                  <a:srgbClr val="FFFF99"/>
                </a:solidFill>
              </a:rPr>
              <a:t>Question 2</a:t>
            </a:r>
            <a:endParaRPr lang="en-US" sz="4400" dirty="0">
              <a:solidFill>
                <a:srgbClr val="FFFF99"/>
              </a:solidFill>
            </a:endParaRPr>
          </a:p>
        </p:txBody>
      </p:sp>
      <p:sp>
        <p:nvSpPr>
          <p:cNvPr id="2" name="checkbox 1"/>
          <p:cNvSpPr/>
          <p:nvPr/>
        </p:nvSpPr>
        <p:spPr>
          <a:xfrm>
            <a:off x="689464" y="2378245"/>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heckbox 2"/>
          <p:cNvSpPr/>
          <p:nvPr/>
        </p:nvSpPr>
        <p:spPr>
          <a:xfrm>
            <a:off x="689464" y="2626181"/>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heckbox 3"/>
          <p:cNvSpPr/>
          <p:nvPr/>
        </p:nvSpPr>
        <p:spPr>
          <a:xfrm>
            <a:off x="689464" y="2860469"/>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lick Answer Choice 4">
            <a:hlinkClick r:id="rId2" action="ppaction://hlinksldjump"/>
          </p:cNvPr>
          <p:cNvSpPr/>
          <p:nvPr/>
        </p:nvSpPr>
        <p:spPr>
          <a:xfrm>
            <a:off x="652463" y="3054139"/>
            <a:ext cx="914400" cy="21431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click Answer Choice 3">
            <a:hlinkClick r:id="rId3" action="ppaction://hlinksldjump"/>
          </p:cNvPr>
          <p:cNvSpPr/>
          <p:nvPr/>
        </p:nvSpPr>
        <p:spPr>
          <a:xfrm>
            <a:off x="652463" y="2797512"/>
            <a:ext cx="640080" cy="2222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click Answer Choice 2">
            <a:hlinkClick r:id="rId4" action="ppaction://hlinksldjump"/>
          </p:cNvPr>
          <p:cNvSpPr/>
          <p:nvPr/>
        </p:nvSpPr>
        <p:spPr>
          <a:xfrm>
            <a:off x="644525" y="2546665"/>
            <a:ext cx="914400" cy="25558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click Answer Choice 1">
            <a:hlinkClick r:id="rId5" action="ppaction://hlinksldjump"/>
          </p:cNvPr>
          <p:cNvSpPr/>
          <p:nvPr/>
        </p:nvSpPr>
        <p:spPr>
          <a:xfrm>
            <a:off x="660400" y="2284330"/>
            <a:ext cx="929706" cy="2571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click Submit">
            <a:hlinkClick r:id="rId6" action="ppaction://hlinksldjump"/>
          </p:cNvPr>
          <p:cNvSpPr/>
          <p:nvPr/>
        </p:nvSpPr>
        <p:spPr>
          <a:xfrm>
            <a:off x="721738" y="3445675"/>
            <a:ext cx="1015131" cy="4534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7489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3"/>
          <p:cNvSpPr>
            <a:spLocks noGrp="1" noChangeArrowheads="1"/>
          </p:cNvSpPr>
          <p:nvPr>
            <p:ph type="title" idx="4294967295"/>
          </p:nvPr>
        </p:nvSpPr>
        <p:spPr>
          <a:xfrm>
            <a:off x="0" y="-860425"/>
            <a:ext cx="8229600" cy="860425"/>
          </a:xfrm>
        </p:spPr>
        <p:txBody>
          <a:bodyPr/>
          <a:lstStyle/>
          <a:p>
            <a:pPr eaLnBrk="1" hangingPunct="1"/>
            <a:r>
              <a:rPr lang="en-US" dirty="0" smtClean="0"/>
              <a:t>MCQ </a:t>
            </a:r>
            <a:r>
              <a:rPr lang="en-US" baseline="0" dirty="0" smtClean="0"/>
              <a:t>2</a:t>
            </a:r>
            <a:endParaRPr lang="en-US" dirty="0" smtClean="0"/>
          </a:p>
        </p:txBody>
      </p:sp>
      <p:sp>
        <p:nvSpPr>
          <p:cNvPr id="46087"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a:solidFill>
                  <a:srgbClr val="FFFF99"/>
                </a:solidFill>
              </a:rPr>
              <a:t>Multiple Choice </a:t>
            </a:r>
            <a:r>
              <a:rPr lang="en-US" sz="4400" dirty="0" smtClean="0">
                <a:solidFill>
                  <a:srgbClr val="FFFF99"/>
                </a:solidFill>
              </a:rPr>
              <a:t>Question 2</a:t>
            </a:r>
            <a:endParaRPr lang="en-US" sz="4400" dirty="0">
              <a:solidFill>
                <a:srgbClr val="FFFF99"/>
              </a:solidFill>
            </a:endParaRPr>
          </a:p>
        </p:txBody>
      </p:sp>
      <p:sp>
        <p:nvSpPr>
          <p:cNvPr id="2" name="checkbox 1"/>
          <p:cNvSpPr/>
          <p:nvPr/>
        </p:nvSpPr>
        <p:spPr>
          <a:xfrm>
            <a:off x="689464" y="2378245"/>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heckbox 2"/>
          <p:cNvSpPr/>
          <p:nvPr/>
        </p:nvSpPr>
        <p:spPr>
          <a:xfrm>
            <a:off x="689464" y="2626181"/>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heckbox 3"/>
          <p:cNvSpPr/>
          <p:nvPr/>
        </p:nvSpPr>
        <p:spPr>
          <a:xfrm>
            <a:off x="689464" y="2860469"/>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a:off x="5019675" y="1762125"/>
            <a:ext cx="3857625" cy="3990975"/>
          </a:xfrm>
          <a:prstGeom prst="roundRect">
            <a:avLst/>
          </a:prstGeom>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Rectangle 8"/>
          <p:cNvSpPr txBox="1">
            <a:spLocks noChangeArrowheads="1"/>
          </p:cNvSpPr>
          <p:nvPr/>
        </p:nvSpPr>
        <p:spPr bwMode="auto">
          <a:xfrm>
            <a:off x="5334000" y="2103438"/>
            <a:ext cx="3276600" cy="2349500"/>
          </a:xfrm>
          <a:prstGeom prst="rect">
            <a:avLst/>
          </a:prstGeom>
          <a:noFill/>
          <a:ln w="9525">
            <a:noFill/>
            <a:miter lim="800000"/>
            <a:headEnd/>
            <a:tailEnd/>
          </a:ln>
          <a:effectLst/>
        </p:spPr>
        <p:txBody>
          <a:bodyPr lIns="0" rIns="0"/>
          <a:lstStyle/>
          <a:p>
            <a:pPr>
              <a:spcBef>
                <a:spcPct val="50000"/>
              </a:spcBef>
              <a:buClr>
                <a:srgbClr val="4A81B8"/>
              </a:buClr>
              <a:buSzPct val="80000"/>
              <a:buFont typeface="Wingdings" pitchFamily="2" charset="2"/>
              <a:buNone/>
              <a:defRPr/>
            </a:pPr>
            <a:r>
              <a:rPr lang="en-US" sz="2000" b="1" kern="0" dirty="0">
                <a:latin typeface="+mn-lt"/>
              </a:rPr>
              <a:t>Incorrect.</a:t>
            </a:r>
          </a:p>
          <a:p>
            <a:pPr>
              <a:spcBef>
                <a:spcPct val="50000"/>
              </a:spcBef>
              <a:buClr>
                <a:srgbClr val="4A81B8"/>
              </a:buClr>
              <a:buSzPct val="80000"/>
              <a:buFont typeface="Wingdings" pitchFamily="2" charset="2"/>
              <a:buNone/>
              <a:defRPr/>
            </a:pPr>
            <a:r>
              <a:rPr lang="en-US" sz="1400" kern="0" dirty="0" smtClean="0"/>
              <a:t>Tofu is not usually an ingredient in a BLT sandwich.</a:t>
            </a:r>
            <a:endParaRPr lang="en-US" sz="1400" kern="0" dirty="0"/>
          </a:p>
          <a:p>
            <a:pPr>
              <a:spcBef>
                <a:spcPct val="50000"/>
              </a:spcBef>
              <a:buClr>
                <a:srgbClr val="4A81B8"/>
              </a:buClr>
              <a:buSzPct val="80000"/>
              <a:buFont typeface="Wingdings" pitchFamily="2" charset="2"/>
              <a:buNone/>
              <a:defRPr/>
            </a:pPr>
            <a:r>
              <a:rPr lang="en-US" sz="1400" i="1" kern="0" dirty="0"/>
              <a:t>Click </a:t>
            </a:r>
            <a:r>
              <a:rPr lang="en-US" sz="1400" b="1" i="1" kern="0" dirty="0"/>
              <a:t>Tofu </a:t>
            </a:r>
            <a:r>
              <a:rPr lang="en-US" sz="1400" i="1" kern="0" dirty="0"/>
              <a:t>to deselect it, choose one or more other ingredients, and then click </a:t>
            </a:r>
            <a:r>
              <a:rPr lang="en-US" sz="1400" b="1" i="1" kern="0" dirty="0"/>
              <a:t>Submit</a:t>
            </a:r>
            <a:r>
              <a:rPr lang="en-US" sz="1400" i="1" kern="0" dirty="0"/>
              <a:t>.</a:t>
            </a:r>
          </a:p>
          <a:p>
            <a:pPr>
              <a:spcBef>
                <a:spcPct val="50000"/>
              </a:spcBef>
              <a:buClr>
                <a:srgbClr val="4A81B8"/>
              </a:buClr>
              <a:buSzPct val="80000"/>
              <a:buFont typeface="Arial" pitchFamily="34" charset="0"/>
              <a:buChar char="•"/>
              <a:defRPr/>
            </a:pPr>
            <a:endParaRPr lang="en-US" sz="1400" kern="0" dirty="0">
              <a:latin typeface="+mn-lt"/>
            </a:endParaRPr>
          </a:p>
        </p:txBody>
      </p:sp>
      <p:sp>
        <p:nvSpPr>
          <p:cNvPr id="50" name="click Answer Choice 4">
            <a:hlinkClick r:id="rId2" action="ppaction://hlinksldjump"/>
          </p:cNvPr>
          <p:cNvSpPr/>
          <p:nvPr/>
        </p:nvSpPr>
        <p:spPr>
          <a:xfrm>
            <a:off x="642938" y="3054139"/>
            <a:ext cx="914400" cy="21431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click Answer Choice 3">
            <a:hlinkClick r:id="rId3" action="ppaction://hlinksldjump"/>
          </p:cNvPr>
          <p:cNvSpPr/>
          <p:nvPr/>
        </p:nvSpPr>
        <p:spPr>
          <a:xfrm>
            <a:off x="642938" y="2797512"/>
            <a:ext cx="640080" cy="2222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click Answer Choice 2">
            <a:hlinkClick r:id="rId4" action="ppaction://hlinksldjump"/>
          </p:cNvPr>
          <p:cNvSpPr/>
          <p:nvPr/>
        </p:nvSpPr>
        <p:spPr>
          <a:xfrm>
            <a:off x="635000" y="2546665"/>
            <a:ext cx="914400" cy="25558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click Answer Choice 1">
            <a:hlinkClick r:id="rId5" action="ppaction://hlinksldjump"/>
          </p:cNvPr>
          <p:cNvSpPr/>
          <p:nvPr/>
        </p:nvSpPr>
        <p:spPr>
          <a:xfrm>
            <a:off x="650875" y="2284330"/>
            <a:ext cx="929706" cy="2571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4" name="Submit button"/>
          <p:cNvGrpSpPr/>
          <p:nvPr/>
        </p:nvGrpSpPr>
        <p:grpSpPr>
          <a:xfrm>
            <a:off x="744056" y="3480179"/>
            <a:ext cx="975561" cy="376015"/>
            <a:chOff x="744056" y="3480179"/>
            <a:chExt cx="975561" cy="376015"/>
          </a:xfrm>
        </p:grpSpPr>
        <p:sp>
          <p:nvSpPr>
            <p:cNvPr id="55" name="Rounded Rectangle 54"/>
            <p:cNvSpPr/>
            <p:nvPr/>
          </p:nvSpPr>
          <p:spPr>
            <a:xfrm>
              <a:off x="744056" y="3480179"/>
              <a:ext cx="975561" cy="376015"/>
            </a:xfrm>
            <a:prstGeom prst="roundRect">
              <a:avLst/>
            </a:prstGeom>
            <a:solidFill>
              <a:schemeClr val="bg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Submit"/>
            <p:cNvSpPr txBox="1"/>
            <p:nvPr/>
          </p:nvSpPr>
          <p:spPr>
            <a:xfrm>
              <a:off x="838586" y="3521121"/>
              <a:ext cx="831841" cy="307777"/>
            </a:xfrm>
            <a:prstGeom prst="rect">
              <a:avLst/>
            </a:prstGeom>
            <a:noFill/>
          </p:spPr>
          <p:txBody>
            <a:bodyPr wrap="square" rtlCol="0">
              <a:spAutoFit/>
            </a:bodyPr>
            <a:lstStyle/>
            <a:p>
              <a:r>
                <a:rPr lang="en-US" sz="1400" dirty="0" smtClean="0"/>
                <a:t>Submit</a:t>
              </a:r>
              <a:endParaRPr lang="en-US" sz="1400" dirty="0"/>
            </a:p>
          </p:txBody>
        </p:sp>
      </p:grpSp>
    </p:spTree>
    <p:extLst>
      <p:ext uri="{BB962C8B-B14F-4D97-AF65-F5344CB8AC3E}">
        <p14:creationId xmlns:p14="http://schemas.microsoft.com/office/powerpoint/2010/main" val="3493991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3"/>
          <p:cNvSpPr>
            <a:spLocks noGrp="1" noChangeArrowheads="1"/>
          </p:cNvSpPr>
          <p:nvPr>
            <p:ph type="title" idx="4294967295"/>
          </p:nvPr>
        </p:nvSpPr>
        <p:spPr>
          <a:xfrm>
            <a:off x="0" y="-860425"/>
            <a:ext cx="8229600" cy="860425"/>
          </a:xfrm>
        </p:spPr>
        <p:txBody>
          <a:bodyPr/>
          <a:lstStyle/>
          <a:p>
            <a:pPr eaLnBrk="1" hangingPunct="1"/>
            <a:r>
              <a:rPr lang="en-US" dirty="0" smtClean="0"/>
              <a:t>MCQ </a:t>
            </a:r>
            <a:r>
              <a:rPr lang="en-US" baseline="0" dirty="0" smtClean="0"/>
              <a:t>2</a:t>
            </a:r>
            <a:endParaRPr lang="en-US" dirty="0" smtClean="0"/>
          </a:p>
        </p:txBody>
      </p:sp>
      <p:sp>
        <p:nvSpPr>
          <p:cNvPr id="46087"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a:solidFill>
                  <a:srgbClr val="FFFF99"/>
                </a:solidFill>
              </a:rPr>
              <a:t>Multiple Choice </a:t>
            </a:r>
            <a:r>
              <a:rPr lang="en-US" sz="4400" dirty="0" smtClean="0">
                <a:solidFill>
                  <a:srgbClr val="FFFF99"/>
                </a:solidFill>
              </a:rPr>
              <a:t>Question 2</a:t>
            </a:r>
            <a:endParaRPr lang="en-US" sz="4400" dirty="0">
              <a:solidFill>
                <a:srgbClr val="FFFF99"/>
              </a:solidFill>
            </a:endParaRPr>
          </a:p>
        </p:txBody>
      </p:sp>
      <p:sp>
        <p:nvSpPr>
          <p:cNvPr id="47" name="checkbox 4"/>
          <p:cNvSpPr/>
          <p:nvPr/>
        </p:nvSpPr>
        <p:spPr>
          <a:xfrm>
            <a:off x="689464" y="3094757"/>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lick Answer Choice 4">
            <a:hlinkClick r:id="rId2" action="ppaction://hlinksldjump"/>
          </p:cNvPr>
          <p:cNvSpPr/>
          <p:nvPr/>
        </p:nvSpPr>
        <p:spPr>
          <a:xfrm>
            <a:off x="652463" y="3054139"/>
            <a:ext cx="914400" cy="21431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click Answer Choice 3">
            <a:hlinkClick r:id="rId3" action="ppaction://hlinksldjump"/>
          </p:cNvPr>
          <p:cNvSpPr/>
          <p:nvPr/>
        </p:nvSpPr>
        <p:spPr>
          <a:xfrm>
            <a:off x="652463" y="2797512"/>
            <a:ext cx="640080" cy="2222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click Answer Choice 2">
            <a:hlinkClick r:id="rId4" action="ppaction://hlinksldjump"/>
          </p:cNvPr>
          <p:cNvSpPr/>
          <p:nvPr/>
        </p:nvSpPr>
        <p:spPr>
          <a:xfrm>
            <a:off x="644525" y="2546665"/>
            <a:ext cx="914400" cy="25558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click Answer Choice 1">
            <a:hlinkClick r:id="rId5" action="ppaction://hlinksldjump"/>
          </p:cNvPr>
          <p:cNvSpPr/>
          <p:nvPr/>
        </p:nvSpPr>
        <p:spPr>
          <a:xfrm>
            <a:off x="660400" y="2284330"/>
            <a:ext cx="929706" cy="2571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627726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3"/>
          <p:cNvSpPr>
            <a:spLocks noGrp="1" noChangeArrowheads="1"/>
          </p:cNvSpPr>
          <p:nvPr>
            <p:ph type="title" idx="4294967295"/>
          </p:nvPr>
        </p:nvSpPr>
        <p:spPr>
          <a:xfrm>
            <a:off x="0" y="-860425"/>
            <a:ext cx="8229600" cy="860425"/>
          </a:xfrm>
        </p:spPr>
        <p:txBody>
          <a:bodyPr/>
          <a:lstStyle/>
          <a:p>
            <a:pPr eaLnBrk="1" hangingPunct="1"/>
            <a:r>
              <a:rPr lang="en-US" dirty="0" smtClean="0"/>
              <a:t>MCQ </a:t>
            </a:r>
            <a:r>
              <a:rPr lang="en-US" baseline="0" dirty="0" smtClean="0"/>
              <a:t>2</a:t>
            </a:r>
            <a:endParaRPr lang="en-US" dirty="0" smtClean="0"/>
          </a:p>
        </p:txBody>
      </p:sp>
      <p:sp>
        <p:nvSpPr>
          <p:cNvPr id="46087"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a:solidFill>
                  <a:srgbClr val="FFFF99"/>
                </a:solidFill>
              </a:rPr>
              <a:t>Multiple Choice </a:t>
            </a:r>
            <a:r>
              <a:rPr lang="en-US" sz="4400" dirty="0" smtClean="0">
                <a:solidFill>
                  <a:srgbClr val="FFFF99"/>
                </a:solidFill>
              </a:rPr>
              <a:t>Question 2</a:t>
            </a:r>
            <a:endParaRPr lang="en-US" sz="4400" dirty="0">
              <a:solidFill>
                <a:srgbClr val="FFFF99"/>
              </a:solidFill>
            </a:endParaRPr>
          </a:p>
        </p:txBody>
      </p:sp>
      <p:grpSp>
        <p:nvGrpSpPr>
          <p:cNvPr id="5" name="Feedback"/>
          <p:cNvGrpSpPr/>
          <p:nvPr/>
        </p:nvGrpSpPr>
        <p:grpSpPr>
          <a:xfrm>
            <a:off x="5019675" y="1762125"/>
            <a:ext cx="3857625" cy="3990975"/>
            <a:chOff x="5019675" y="1762125"/>
            <a:chExt cx="3857625" cy="3990975"/>
          </a:xfrm>
        </p:grpSpPr>
        <p:sp>
          <p:nvSpPr>
            <p:cNvPr id="48" name="Feedback box"/>
            <p:cNvSpPr/>
            <p:nvPr/>
          </p:nvSpPr>
          <p:spPr>
            <a:xfrm>
              <a:off x="5019675" y="1762125"/>
              <a:ext cx="3857625" cy="3990975"/>
            </a:xfrm>
            <a:prstGeom prst="roundRect">
              <a:avLst/>
            </a:prstGeom>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Feedback text"/>
            <p:cNvSpPr txBox="1">
              <a:spLocks noChangeArrowheads="1"/>
            </p:cNvSpPr>
            <p:nvPr/>
          </p:nvSpPr>
          <p:spPr bwMode="auto">
            <a:xfrm>
              <a:off x="5334000" y="2103438"/>
              <a:ext cx="3276600" cy="2349500"/>
            </a:xfrm>
            <a:prstGeom prst="rect">
              <a:avLst/>
            </a:prstGeom>
            <a:noFill/>
            <a:ln w="9525">
              <a:noFill/>
              <a:miter lim="800000"/>
              <a:headEnd/>
              <a:tailEnd/>
            </a:ln>
            <a:effectLst/>
          </p:spPr>
          <p:txBody>
            <a:bodyPr lIns="0" rIns="0"/>
            <a:lstStyle/>
            <a:p>
              <a:pPr lvl="0">
                <a:spcBef>
                  <a:spcPct val="50000"/>
                </a:spcBef>
                <a:buClr>
                  <a:srgbClr val="4A81B8"/>
                </a:buClr>
                <a:buSzPct val="80000"/>
                <a:defRPr/>
              </a:pPr>
              <a:r>
                <a:rPr lang="en-US" sz="2000" b="1" kern="0" dirty="0">
                  <a:solidFill>
                    <a:srgbClr val="000000"/>
                  </a:solidFill>
                  <a:latin typeface="Arial"/>
                </a:rPr>
                <a:t>Incorrect.</a:t>
              </a:r>
            </a:p>
            <a:p>
              <a:pPr lvl="0">
                <a:spcBef>
                  <a:spcPct val="50000"/>
                </a:spcBef>
                <a:buClr>
                  <a:srgbClr val="4A81B8"/>
                </a:buClr>
                <a:buSzPct val="80000"/>
                <a:defRPr/>
              </a:pPr>
              <a:r>
                <a:rPr lang="en-US" sz="1400" kern="0" dirty="0" smtClean="0">
                  <a:solidFill>
                    <a:srgbClr val="000000"/>
                  </a:solidFill>
                  <a:latin typeface="Arial"/>
                </a:rPr>
                <a:t>Tomato is </a:t>
              </a:r>
              <a:r>
                <a:rPr lang="en-US" sz="1400" kern="0" dirty="0">
                  <a:solidFill>
                    <a:srgbClr val="000000"/>
                  </a:solidFill>
                  <a:latin typeface="Arial"/>
                </a:rPr>
                <a:t>one ingredient, but you need to use more in a BLT sandwich.</a:t>
              </a:r>
            </a:p>
            <a:p>
              <a:pPr lvl="0">
                <a:spcBef>
                  <a:spcPct val="50000"/>
                </a:spcBef>
                <a:buClr>
                  <a:srgbClr val="4A81B8"/>
                </a:buClr>
                <a:buSzPct val="80000"/>
                <a:defRPr/>
              </a:pPr>
              <a:r>
                <a:rPr lang="en-US" sz="1400" i="1" kern="0" dirty="0">
                  <a:solidFill>
                    <a:srgbClr val="000000"/>
                  </a:solidFill>
                  <a:latin typeface="Arial"/>
                </a:rPr>
                <a:t>Click one or more additional ingredients, and then click </a:t>
              </a:r>
              <a:r>
                <a:rPr lang="en-US" sz="1400" b="1" i="1" kern="0" dirty="0">
                  <a:solidFill>
                    <a:srgbClr val="000000"/>
                  </a:solidFill>
                  <a:latin typeface="Arial"/>
                </a:rPr>
                <a:t>Submit</a:t>
              </a:r>
              <a:r>
                <a:rPr lang="en-US" sz="1400" i="1" kern="0" dirty="0">
                  <a:solidFill>
                    <a:srgbClr val="000000"/>
                  </a:solidFill>
                  <a:latin typeface="Arial"/>
                </a:rPr>
                <a:t>.</a:t>
              </a:r>
            </a:p>
            <a:p>
              <a:pPr>
                <a:spcBef>
                  <a:spcPct val="50000"/>
                </a:spcBef>
                <a:buClr>
                  <a:srgbClr val="4A81B8"/>
                </a:buClr>
                <a:buSzPct val="80000"/>
                <a:buFont typeface="Arial" pitchFamily="34" charset="0"/>
                <a:buChar char="•"/>
                <a:defRPr/>
              </a:pPr>
              <a:endParaRPr lang="en-US" sz="1400" kern="0" dirty="0">
                <a:latin typeface="+mn-lt"/>
              </a:endParaRPr>
            </a:p>
          </p:txBody>
        </p:sp>
      </p:grpSp>
      <p:sp>
        <p:nvSpPr>
          <p:cNvPr id="57" name="checkbox 4"/>
          <p:cNvSpPr/>
          <p:nvPr/>
        </p:nvSpPr>
        <p:spPr>
          <a:xfrm>
            <a:off x="689464" y="3094757"/>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lick Answer Choice 4">
            <a:hlinkClick r:id="rId2" action="ppaction://hlinksldjump"/>
          </p:cNvPr>
          <p:cNvSpPr/>
          <p:nvPr/>
        </p:nvSpPr>
        <p:spPr>
          <a:xfrm>
            <a:off x="642938" y="3054139"/>
            <a:ext cx="914400" cy="21431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click Answer Choice 3">
            <a:hlinkClick r:id="rId3" action="ppaction://hlinksldjump"/>
          </p:cNvPr>
          <p:cNvSpPr/>
          <p:nvPr/>
        </p:nvSpPr>
        <p:spPr>
          <a:xfrm>
            <a:off x="642938" y="2797512"/>
            <a:ext cx="640080" cy="2222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click Answer Choice 2">
            <a:hlinkClick r:id="rId4" action="ppaction://hlinksldjump"/>
          </p:cNvPr>
          <p:cNvSpPr/>
          <p:nvPr/>
        </p:nvSpPr>
        <p:spPr>
          <a:xfrm>
            <a:off x="635000" y="2546665"/>
            <a:ext cx="914400" cy="25558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click Answer Choice 1">
            <a:hlinkClick r:id="rId5" action="ppaction://hlinksldjump"/>
          </p:cNvPr>
          <p:cNvSpPr/>
          <p:nvPr/>
        </p:nvSpPr>
        <p:spPr>
          <a:xfrm>
            <a:off x="650875" y="2284330"/>
            <a:ext cx="929706" cy="2571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4" name="Submit button"/>
          <p:cNvGrpSpPr/>
          <p:nvPr/>
        </p:nvGrpSpPr>
        <p:grpSpPr>
          <a:xfrm>
            <a:off x="744056" y="3480179"/>
            <a:ext cx="975561" cy="376015"/>
            <a:chOff x="744056" y="3480179"/>
            <a:chExt cx="975561" cy="376015"/>
          </a:xfrm>
        </p:grpSpPr>
        <p:sp>
          <p:nvSpPr>
            <p:cNvPr id="55" name="Rounded Rectangle 54"/>
            <p:cNvSpPr/>
            <p:nvPr/>
          </p:nvSpPr>
          <p:spPr>
            <a:xfrm>
              <a:off x="744056" y="3480179"/>
              <a:ext cx="975561" cy="376015"/>
            </a:xfrm>
            <a:prstGeom prst="roundRect">
              <a:avLst/>
            </a:prstGeom>
            <a:solidFill>
              <a:schemeClr val="bg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Submit"/>
            <p:cNvSpPr txBox="1"/>
            <p:nvPr/>
          </p:nvSpPr>
          <p:spPr>
            <a:xfrm>
              <a:off x="838586" y="3521121"/>
              <a:ext cx="831841" cy="307777"/>
            </a:xfrm>
            <a:prstGeom prst="rect">
              <a:avLst/>
            </a:prstGeom>
            <a:noFill/>
          </p:spPr>
          <p:txBody>
            <a:bodyPr wrap="square" rtlCol="0">
              <a:spAutoFit/>
            </a:bodyPr>
            <a:lstStyle/>
            <a:p>
              <a:r>
                <a:rPr lang="en-US" sz="1400" dirty="0" smtClean="0"/>
                <a:t>Submit</a:t>
              </a:r>
              <a:endParaRPr lang="en-US" sz="1400" dirty="0"/>
            </a:p>
          </p:txBody>
        </p:sp>
      </p:grpSp>
    </p:spTree>
    <p:extLst>
      <p:ext uri="{BB962C8B-B14F-4D97-AF65-F5344CB8AC3E}">
        <p14:creationId xmlns:p14="http://schemas.microsoft.com/office/powerpoint/2010/main" val="2339324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3"/>
          <p:cNvSpPr>
            <a:spLocks noGrp="1" noChangeArrowheads="1"/>
          </p:cNvSpPr>
          <p:nvPr>
            <p:ph type="title" idx="4294967295"/>
          </p:nvPr>
        </p:nvSpPr>
        <p:spPr>
          <a:xfrm>
            <a:off x="0" y="-860425"/>
            <a:ext cx="8229600" cy="860425"/>
          </a:xfrm>
        </p:spPr>
        <p:txBody>
          <a:bodyPr/>
          <a:lstStyle/>
          <a:p>
            <a:pPr eaLnBrk="1" hangingPunct="1"/>
            <a:r>
              <a:rPr lang="en-US" dirty="0" smtClean="0"/>
              <a:t>MCQ </a:t>
            </a:r>
            <a:r>
              <a:rPr lang="en-US" baseline="0" dirty="0" smtClean="0"/>
              <a:t>2</a:t>
            </a:r>
            <a:endParaRPr lang="en-US" dirty="0" smtClean="0"/>
          </a:p>
        </p:txBody>
      </p:sp>
      <p:sp>
        <p:nvSpPr>
          <p:cNvPr id="46087"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a:solidFill>
                  <a:srgbClr val="FFFF99"/>
                </a:solidFill>
              </a:rPr>
              <a:t>Multiple Choice </a:t>
            </a:r>
            <a:r>
              <a:rPr lang="en-US" sz="4400" dirty="0" smtClean="0">
                <a:solidFill>
                  <a:srgbClr val="FFFF99"/>
                </a:solidFill>
              </a:rPr>
              <a:t>Question 2</a:t>
            </a:r>
            <a:endParaRPr lang="en-US" sz="4400" dirty="0">
              <a:solidFill>
                <a:srgbClr val="FFFF99"/>
              </a:solidFill>
            </a:endParaRPr>
          </a:p>
        </p:txBody>
      </p:sp>
      <p:sp>
        <p:nvSpPr>
          <p:cNvPr id="52" name="checkbox 4"/>
          <p:cNvSpPr/>
          <p:nvPr/>
        </p:nvSpPr>
        <p:spPr>
          <a:xfrm>
            <a:off x="689464" y="3094757"/>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heckbox 1"/>
          <p:cNvSpPr/>
          <p:nvPr/>
        </p:nvSpPr>
        <p:spPr>
          <a:xfrm>
            <a:off x="689464" y="2378245"/>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lick Answer Choice 4">
            <a:hlinkClick r:id="rId2" action="ppaction://hlinksldjump"/>
          </p:cNvPr>
          <p:cNvSpPr/>
          <p:nvPr/>
        </p:nvSpPr>
        <p:spPr>
          <a:xfrm>
            <a:off x="615953" y="3054139"/>
            <a:ext cx="914400" cy="21431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click Answer Choice 3">
            <a:hlinkClick r:id="rId3" action="ppaction://hlinksldjump"/>
          </p:cNvPr>
          <p:cNvSpPr/>
          <p:nvPr/>
        </p:nvSpPr>
        <p:spPr>
          <a:xfrm>
            <a:off x="615953" y="2797512"/>
            <a:ext cx="640080" cy="2222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click Answer Choice 2">
            <a:hlinkClick r:id="rId4" action="ppaction://hlinksldjump"/>
          </p:cNvPr>
          <p:cNvSpPr/>
          <p:nvPr/>
        </p:nvSpPr>
        <p:spPr>
          <a:xfrm>
            <a:off x="615953" y="2546665"/>
            <a:ext cx="914400" cy="25558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click Answer Choice 1">
            <a:hlinkClick r:id="rId5" action="ppaction://hlinksldjump"/>
          </p:cNvPr>
          <p:cNvSpPr/>
          <p:nvPr/>
        </p:nvSpPr>
        <p:spPr>
          <a:xfrm>
            <a:off x="615953" y="2284330"/>
            <a:ext cx="929706" cy="2571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click Submit">
            <a:hlinkClick r:id="rId6" action="ppaction://hlinksldjump"/>
          </p:cNvPr>
          <p:cNvSpPr/>
          <p:nvPr/>
        </p:nvSpPr>
        <p:spPr>
          <a:xfrm>
            <a:off x="721738" y="3445675"/>
            <a:ext cx="1015131" cy="4534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3504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3"/>
          <p:cNvSpPr>
            <a:spLocks noGrp="1" noChangeArrowheads="1"/>
          </p:cNvSpPr>
          <p:nvPr>
            <p:ph type="title" idx="4294967295"/>
          </p:nvPr>
        </p:nvSpPr>
        <p:spPr>
          <a:xfrm>
            <a:off x="0" y="-860425"/>
            <a:ext cx="8229600" cy="860425"/>
          </a:xfrm>
        </p:spPr>
        <p:txBody>
          <a:bodyPr/>
          <a:lstStyle/>
          <a:p>
            <a:pPr eaLnBrk="1" hangingPunct="1"/>
            <a:r>
              <a:rPr lang="en-US" dirty="0" smtClean="0"/>
              <a:t>MCQ </a:t>
            </a:r>
            <a:r>
              <a:rPr lang="en-US" baseline="0" dirty="0" smtClean="0"/>
              <a:t>2</a:t>
            </a:r>
            <a:endParaRPr lang="en-US" dirty="0" smtClean="0"/>
          </a:p>
        </p:txBody>
      </p:sp>
      <p:sp>
        <p:nvSpPr>
          <p:cNvPr id="46087"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a:solidFill>
                  <a:srgbClr val="FFFF99"/>
                </a:solidFill>
              </a:rPr>
              <a:t>Multiple Choice </a:t>
            </a:r>
            <a:r>
              <a:rPr lang="en-US" sz="4400" dirty="0" smtClean="0">
                <a:solidFill>
                  <a:srgbClr val="FFFF99"/>
                </a:solidFill>
              </a:rPr>
              <a:t>Question 2</a:t>
            </a:r>
            <a:endParaRPr lang="en-US" sz="4400" dirty="0">
              <a:solidFill>
                <a:srgbClr val="FFFF99"/>
              </a:solidFill>
            </a:endParaRPr>
          </a:p>
        </p:txBody>
      </p:sp>
      <p:sp>
        <p:nvSpPr>
          <p:cNvPr id="2" name="checkbox 1"/>
          <p:cNvSpPr/>
          <p:nvPr/>
        </p:nvSpPr>
        <p:spPr>
          <a:xfrm>
            <a:off x="689464" y="2378245"/>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heckbox 4"/>
          <p:cNvSpPr/>
          <p:nvPr/>
        </p:nvSpPr>
        <p:spPr>
          <a:xfrm>
            <a:off x="689464" y="3094757"/>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lick Back">
            <a:hlinkClick r:id="rId2" action="ppaction://hlinksldjump"/>
          </p:cNvPr>
          <p:cNvSpPr/>
          <p:nvPr/>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lick Next">
            <a:hlinkClick r:id="rId3" action="ppaction://hlinksldjump"/>
          </p:cNvPr>
          <p:cNvSpPr/>
          <p:nvPr/>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Feedback"/>
          <p:cNvGrpSpPr/>
          <p:nvPr/>
        </p:nvGrpSpPr>
        <p:grpSpPr>
          <a:xfrm>
            <a:off x="5019675" y="1762125"/>
            <a:ext cx="3857625" cy="3990975"/>
            <a:chOff x="5019675" y="1762125"/>
            <a:chExt cx="3857625" cy="3990975"/>
          </a:xfrm>
        </p:grpSpPr>
        <p:sp>
          <p:nvSpPr>
            <p:cNvPr id="48" name="Feedback box"/>
            <p:cNvSpPr/>
            <p:nvPr/>
          </p:nvSpPr>
          <p:spPr>
            <a:xfrm>
              <a:off x="5019675" y="1762125"/>
              <a:ext cx="3857625" cy="3990975"/>
            </a:xfrm>
            <a:prstGeom prst="roundRect">
              <a:avLst/>
            </a:prstGeom>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Feedback text"/>
            <p:cNvSpPr txBox="1">
              <a:spLocks noChangeArrowheads="1"/>
            </p:cNvSpPr>
            <p:nvPr/>
          </p:nvSpPr>
          <p:spPr bwMode="auto">
            <a:xfrm>
              <a:off x="5334000" y="2103438"/>
              <a:ext cx="3276600" cy="2349500"/>
            </a:xfrm>
            <a:prstGeom prst="rect">
              <a:avLst/>
            </a:prstGeom>
            <a:noFill/>
            <a:ln w="9525">
              <a:noFill/>
              <a:miter lim="800000"/>
              <a:headEnd/>
              <a:tailEnd/>
            </a:ln>
            <a:effectLst/>
          </p:spPr>
          <p:txBody>
            <a:bodyPr lIns="0" rIns="0"/>
            <a:lstStyle/>
            <a:p>
              <a:pPr lvl="0">
                <a:spcBef>
                  <a:spcPct val="50000"/>
                </a:spcBef>
                <a:buClr>
                  <a:srgbClr val="4A81B8"/>
                </a:buClr>
                <a:buSzPct val="80000"/>
                <a:defRPr/>
              </a:pPr>
              <a:r>
                <a:rPr lang="en-US" sz="2000" b="1" kern="0" dirty="0">
                  <a:solidFill>
                    <a:srgbClr val="000000"/>
                  </a:solidFill>
                  <a:latin typeface="Arial"/>
                </a:rPr>
                <a:t>Incorrect.</a:t>
              </a:r>
            </a:p>
            <a:p>
              <a:pPr lvl="0">
                <a:spcBef>
                  <a:spcPct val="50000"/>
                </a:spcBef>
                <a:buClr>
                  <a:srgbClr val="4A81B8"/>
                </a:buClr>
                <a:buSzPct val="80000"/>
                <a:defRPr/>
              </a:pPr>
              <a:r>
                <a:rPr lang="en-US" sz="1400" kern="0" dirty="0" smtClean="0">
                  <a:solidFill>
                    <a:srgbClr val="000000"/>
                  </a:solidFill>
                  <a:latin typeface="Arial"/>
                </a:rPr>
                <a:t>Bacon and tomato are two ingredients, </a:t>
              </a:r>
              <a:r>
                <a:rPr lang="en-US" sz="1400" kern="0" dirty="0">
                  <a:solidFill>
                    <a:srgbClr val="000000"/>
                  </a:solidFill>
                  <a:latin typeface="Arial"/>
                </a:rPr>
                <a:t>but you need to use more in a BLT sandwich.</a:t>
              </a:r>
            </a:p>
            <a:p>
              <a:pPr lvl="0">
                <a:spcBef>
                  <a:spcPct val="50000"/>
                </a:spcBef>
                <a:buClr>
                  <a:srgbClr val="4A81B8"/>
                </a:buClr>
                <a:buSzPct val="80000"/>
                <a:defRPr/>
              </a:pPr>
              <a:r>
                <a:rPr lang="en-US" sz="1400" i="1" kern="0" dirty="0">
                  <a:solidFill>
                    <a:srgbClr val="000000"/>
                  </a:solidFill>
                  <a:latin typeface="Arial"/>
                </a:rPr>
                <a:t>Click one or more additional ingredients, and then click </a:t>
              </a:r>
              <a:r>
                <a:rPr lang="en-US" sz="1400" b="1" i="1" kern="0" dirty="0">
                  <a:solidFill>
                    <a:srgbClr val="000000"/>
                  </a:solidFill>
                  <a:latin typeface="Arial"/>
                </a:rPr>
                <a:t>Submit</a:t>
              </a:r>
              <a:r>
                <a:rPr lang="en-US" sz="1400" i="1" kern="0" dirty="0">
                  <a:solidFill>
                    <a:srgbClr val="000000"/>
                  </a:solidFill>
                  <a:latin typeface="Arial"/>
                </a:rPr>
                <a:t>.</a:t>
              </a:r>
            </a:p>
            <a:p>
              <a:pPr>
                <a:spcBef>
                  <a:spcPct val="50000"/>
                </a:spcBef>
                <a:buClr>
                  <a:srgbClr val="4A81B8"/>
                </a:buClr>
                <a:buSzPct val="80000"/>
                <a:buFont typeface="Arial" pitchFamily="34" charset="0"/>
                <a:buChar char="•"/>
                <a:defRPr/>
              </a:pPr>
              <a:endParaRPr lang="en-US" sz="1400" kern="0" dirty="0">
                <a:latin typeface="+mn-lt"/>
              </a:endParaRPr>
            </a:p>
          </p:txBody>
        </p:sp>
      </p:grpSp>
      <p:sp>
        <p:nvSpPr>
          <p:cNvPr id="50" name="click Answer Choice 4">
            <a:hlinkClick r:id="rId4" action="ppaction://hlinksldjump"/>
          </p:cNvPr>
          <p:cNvSpPr/>
          <p:nvPr/>
        </p:nvSpPr>
        <p:spPr>
          <a:xfrm>
            <a:off x="642938" y="3054139"/>
            <a:ext cx="914400" cy="21431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click Answer Choice 3">
            <a:hlinkClick r:id="rId5" action="ppaction://hlinksldjump"/>
          </p:cNvPr>
          <p:cNvSpPr/>
          <p:nvPr/>
        </p:nvSpPr>
        <p:spPr>
          <a:xfrm>
            <a:off x="642938" y="2797512"/>
            <a:ext cx="640080" cy="2222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click Answer Choice 2">
            <a:hlinkClick r:id="rId6" action="ppaction://hlinksldjump"/>
          </p:cNvPr>
          <p:cNvSpPr/>
          <p:nvPr/>
        </p:nvSpPr>
        <p:spPr>
          <a:xfrm>
            <a:off x="635000" y="2546665"/>
            <a:ext cx="914400" cy="25558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click Answer Choice 1">
            <a:hlinkClick r:id="rId7" action="ppaction://hlinksldjump"/>
          </p:cNvPr>
          <p:cNvSpPr/>
          <p:nvPr/>
        </p:nvSpPr>
        <p:spPr>
          <a:xfrm>
            <a:off x="650875" y="2284330"/>
            <a:ext cx="929706" cy="2571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4" name="Submit button"/>
          <p:cNvGrpSpPr/>
          <p:nvPr/>
        </p:nvGrpSpPr>
        <p:grpSpPr>
          <a:xfrm>
            <a:off x="744056" y="3480179"/>
            <a:ext cx="975561" cy="376015"/>
            <a:chOff x="744056" y="3480179"/>
            <a:chExt cx="975561" cy="376015"/>
          </a:xfrm>
        </p:grpSpPr>
        <p:sp>
          <p:nvSpPr>
            <p:cNvPr id="55" name="Rounded Rectangle 54"/>
            <p:cNvSpPr/>
            <p:nvPr/>
          </p:nvSpPr>
          <p:spPr>
            <a:xfrm>
              <a:off x="744056" y="3480179"/>
              <a:ext cx="975561" cy="376015"/>
            </a:xfrm>
            <a:prstGeom prst="roundRect">
              <a:avLst/>
            </a:prstGeom>
            <a:solidFill>
              <a:schemeClr val="bg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Submit"/>
            <p:cNvSpPr txBox="1"/>
            <p:nvPr/>
          </p:nvSpPr>
          <p:spPr>
            <a:xfrm>
              <a:off x="838586" y="3521121"/>
              <a:ext cx="831841" cy="307777"/>
            </a:xfrm>
            <a:prstGeom prst="rect">
              <a:avLst/>
            </a:prstGeom>
            <a:noFill/>
          </p:spPr>
          <p:txBody>
            <a:bodyPr wrap="square" rtlCol="0">
              <a:spAutoFit/>
            </a:bodyPr>
            <a:lstStyle/>
            <a:p>
              <a:r>
                <a:rPr lang="en-US" sz="1400" dirty="0" smtClean="0"/>
                <a:t>Submit</a:t>
              </a:r>
              <a:endParaRPr lang="en-US" sz="1400" dirty="0"/>
            </a:p>
          </p:txBody>
        </p:sp>
      </p:grpSp>
    </p:spTree>
    <p:extLst>
      <p:ext uri="{BB962C8B-B14F-4D97-AF65-F5344CB8AC3E}">
        <p14:creationId xmlns:p14="http://schemas.microsoft.com/office/powerpoint/2010/main" val="2703836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3"/>
          <p:cNvSpPr>
            <a:spLocks noGrp="1" noChangeArrowheads="1"/>
          </p:cNvSpPr>
          <p:nvPr>
            <p:ph type="title" idx="4294967295"/>
          </p:nvPr>
        </p:nvSpPr>
        <p:spPr>
          <a:xfrm>
            <a:off x="0" y="-860425"/>
            <a:ext cx="8229600" cy="860425"/>
          </a:xfrm>
        </p:spPr>
        <p:txBody>
          <a:bodyPr/>
          <a:lstStyle/>
          <a:p>
            <a:pPr eaLnBrk="1" hangingPunct="1"/>
            <a:r>
              <a:rPr lang="en-US" dirty="0" smtClean="0"/>
              <a:t>MCQ </a:t>
            </a:r>
            <a:r>
              <a:rPr lang="en-US" baseline="0" dirty="0" smtClean="0"/>
              <a:t>2</a:t>
            </a:r>
            <a:endParaRPr lang="en-US" dirty="0" smtClean="0"/>
          </a:p>
        </p:txBody>
      </p:sp>
      <p:sp>
        <p:nvSpPr>
          <p:cNvPr id="46087"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a:solidFill>
                  <a:srgbClr val="FFFF99"/>
                </a:solidFill>
              </a:rPr>
              <a:t>Multiple Choice </a:t>
            </a:r>
            <a:r>
              <a:rPr lang="en-US" sz="4400" dirty="0" smtClean="0">
                <a:solidFill>
                  <a:srgbClr val="FFFF99"/>
                </a:solidFill>
              </a:rPr>
              <a:t>Question 2</a:t>
            </a:r>
            <a:endParaRPr lang="en-US" sz="4400" dirty="0">
              <a:solidFill>
                <a:srgbClr val="FFFF99"/>
              </a:solidFill>
            </a:endParaRPr>
          </a:p>
        </p:txBody>
      </p:sp>
      <p:sp>
        <p:nvSpPr>
          <p:cNvPr id="45" name="checkbox 2"/>
          <p:cNvSpPr/>
          <p:nvPr/>
        </p:nvSpPr>
        <p:spPr>
          <a:xfrm>
            <a:off x="689464" y="2626181"/>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heckbox 4"/>
          <p:cNvSpPr/>
          <p:nvPr/>
        </p:nvSpPr>
        <p:spPr>
          <a:xfrm>
            <a:off x="689464" y="3094757"/>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lick Back">
            <a:hlinkClick r:id="rId2" action="ppaction://hlinksldjump"/>
          </p:cNvPr>
          <p:cNvSpPr/>
          <p:nvPr/>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lick Next">
            <a:hlinkClick r:id="rId3" action="ppaction://hlinksldjump"/>
          </p:cNvPr>
          <p:cNvSpPr/>
          <p:nvPr/>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lick Answer Choice 4">
            <a:hlinkClick r:id="rId4" action="ppaction://hlinksldjump"/>
          </p:cNvPr>
          <p:cNvSpPr/>
          <p:nvPr/>
        </p:nvSpPr>
        <p:spPr>
          <a:xfrm>
            <a:off x="642938" y="3054139"/>
            <a:ext cx="914400" cy="21431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click Answer Choice 3">
            <a:hlinkClick r:id="rId5" action="ppaction://hlinksldjump"/>
          </p:cNvPr>
          <p:cNvSpPr/>
          <p:nvPr/>
        </p:nvSpPr>
        <p:spPr>
          <a:xfrm>
            <a:off x="642938" y="2797512"/>
            <a:ext cx="640080" cy="2222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click Answer Choice 2">
            <a:hlinkClick r:id="rId6" action="ppaction://hlinksldjump"/>
          </p:cNvPr>
          <p:cNvSpPr/>
          <p:nvPr/>
        </p:nvSpPr>
        <p:spPr>
          <a:xfrm>
            <a:off x="635000" y="2546665"/>
            <a:ext cx="914400" cy="25558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click Answer Choice 1">
            <a:hlinkClick r:id="rId7" action="ppaction://hlinksldjump"/>
          </p:cNvPr>
          <p:cNvSpPr/>
          <p:nvPr/>
        </p:nvSpPr>
        <p:spPr>
          <a:xfrm>
            <a:off x="650875" y="2284330"/>
            <a:ext cx="929706" cy="2571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click Submit">
            <a:hlinkClick r:id="rId8" action="ppaction://hlinksldjump"/>
          </p:cNvPr>
          <p:cNvSpPr/>
          <p:nvPr/>
        </p:nvSpPr>
        <p:spPr>
          <a:xfrm>
            <a:off x="721738" y="3445675"/>
            <a:ext cx="1015131" cy="4534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4681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3"/>
          <p:cNvSpPr>
            <a:spLocks noGrp="1" noChangeArrowheads="1"/>
          </p:cNvSpPr>
          <p:nvPr>
            <p:ph type="title" idx="4294967295"/>
          </p:nvPr>
        </p:nvSpPr>
        <p:spPr>
          <a:xfrm>
            <a:off x="0" y="-860425"/>
            <a:ext cx="8229600" cy="860425"/>
          </a:xfrm>
        </p:spPr>
        <p:txBody>
          <a:bodyPr/>
          <a:lstStyle/>
          <a:p>
            <a:pPr eaLnBrk="1" hangingPunct="1"/>
            <a:r>
              <a:rPr lang="en-US" dirty="0" smtClean="0"/>
              <a:t>MCQ </a:t>
            </a:r>
            <a:r>
              <a:rPr lang="en-US" baseline="0" dirty="0" smtClean="0"/>
              <a:t>2</a:t>
            </a:r>
            <a:endParaRPr lang="en-US" dirty="0" smtClean="0"/>
          </a:p>
        </p:txBody>
      </p:sp>
      <p:sp>
        <p:nvSpPr>
          <p:cNvPr id="46087"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a:solidFill>
                  <a:srgbClr val="FFFF99"/>
                </a:solidFill>
              </a:rPr>
              <a:t>Multiple Choice </a:t>
            </a:r>
            <a:r>
              <a:rPr lang="en-US" sz="4400" dirty="0" smtClean="0">
                <a:solidFill>
                  <a:srgbClr val="FFFF99"/>
                </a:solidFill>
              </a:rPr>
              <a:t>Question 2</a:t>
            </a:r>
            <a:endParaRPr lang="en-US" sz="4400" dirty="0">
              <a:solidFill>
                <a:srgbClr val="FFFF99"/>
              </a:solidFill>
            </a:endParaRPr>
          </a:p>
        </p:txBody>
      </p:sp>
      <p:sp>
        <p:nvSpPr>
          <p:cNvPr id="45" name="checkbox 2"/>
          <p:cNvSpPr/>
          <p:nvPr/>
        </p:nvSpPr>
        <p:spPr>
          <a:xfrm>
            <a:off x="689464" y="2626181"/>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heckbox 4"/>
          <p:cNvSpPr/>
          <p:nvPr/>
        </p:nvSpPr>
        <p:spPr>
          <a:xfrm>
            <a:off x="689464" y="3094757"/>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lick Back">
            <a:hlinkClick r:id="rId2" action="ppaction://hlinksldjump"/>
          </p:cNvPr>
          <p:cNvSpPr/>
          <p:nvPr/>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lick Next">
            <a:hlinkClick r:id="rId3" action="ppaction://hlinksldjump"/>
          </p:cNvPr>
          <p:cNvSpPr/>
          <p:nvPr/>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lick Answer Choice 4">
            <a:hlinkClick r:id="rId4" action="ppaction://hlinksldjump"/>
          </p:cNvPr>
          <p:cNvSpPr/>
          <p:nvPr/>
        </p:nvSpPr>
        <p:spPr>
          <a:xfrm>
            <a:off x="623888" y="3054139"/>
            <a:ext cx="914400" cy="21431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click Answer Choice 3">
            <a:hlinkClick r:id="rId5" action="ppaction://hlinksldjump"/>
          </p:cNvPr>
          <p:cNvSpPr/>
          <p:nvPr/>
        </p:nvSpPr>
        <p:spPr>
          <a:xfrm>
            <a:off x="623888" y="2797512"/>
            <a:ext cx="640080" cy="2222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click Answer Choice 2">
            <a:hlinkClick r:id="rId6" action="ppaction://hlinksldjump"/>
          </p:cNvPr>
          <p:cNvSpPr/>
          <p:nvPr/>
        </p:nvSpPr>
        <p:spPr>
          <a:xfrm>
            <a:off x="615950" y="2546665"/>
            <a:ext cx="914400" cy="25558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click Answer Choice 1">
            <a:hlinkClick r:id="rId7" action="ppaction://hlinksldjump"/>
          </p:cNvPr>
          <p:cNvSpPr/>
          <p:nvPr/>
        </p:nvSpPr>
        <p:spPr>
          <a:xfrm>
            <a:off x="631825" y="2284330"/>
            <a:ext cx="929706" cy="2571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8" name="Feedback"/>
          <p:cNvGrpSpPr/>
          <p:nvPr/>
        </p:nvGrpSpPr>
        <p:grpSpPr>
          <a:xfrm>
            <a:off x="5019675" y="1762125"/>
            <a:ext cx="3857625" cy="3990975"/>
            <a:chOff x="5019675" y="1762125"/>
            <a:chExt cx="3857625" cy="3990975"/>
          </a:xfrm>
        </p:grpSpPr>
        <p:sp>
          <p:nvSpPr>
            <p:cNvPr id="59" name="Feedback box"/>
            <p:cNvSpPr/>
            <p:nvPr/>
          </p:nvSpPr>
          <p:spPr>
            <a:xfrm>
              <a:off x="5019675" y="1762125"/>
              <a:ext cx="3857625" cy="3990975"/>
            </a:xfrm>
            <a:prstGeom prst="roundRect">
              <a:avLst/>
            </a:prstGeom>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Feedback text"/>
            <p:cNvSpPr txBox="1">
              <a:spLocks noChangeArrowheads="1"/>
            </p:cNvSpPr>
            <p:nvPr/>
          </p:nvSpPr>
          <p:spPr bwMode="auto">
            <a:xfrm>
              <a:off x="5334000" y="2103438"/>
              <a:ext cx="3276600" cy="2349500"/>
            </a:xfrm>
            <a:prstGeom prst="rect">
              <a:avLst/>
            </a:prstGeom>
            <a:noFill/>
            <a:ln w="9525">
              <a:noFill/>
              <a:miter lim="800000"/>
              <a:headEnd/>
              <a:tailEnd/>
            </a:ln>
            <a:effectLst/>
          </p:spPr>
          <p:txBody>
            <a:bodyPr lIns="0" rIns="0"/>
            <a:lstStyle/>
            <a:p>
              <a:pPr lvl="0">
                <a:spcBef>
                  <a:spcPct val="50000"/>
                </a:spcBef>
                <a:buClr>
                  <a:srgbClr val="4A81B8"/>
                </a:buClr>
                <a:buSzPct val="80000"/>
                <a:defRPr/>
              </a:pPr>
              <a:r>
                <a:rPr lang="en-US" sz="2000" b="1" kern="0" dirty="0">
                  <a:solidFill>
                    <a:srgbClr val="000000"/>
                  </a:solidFill>
                  <a:latin typeface="Arial"/>
                </a:rPr>
                <a:t>Incorrect.</a:t>
              </a:r>
            </a:p>
            <a:p>
              <a:pPr lvl="0">
                <a:spcBef>
                  <a:spcPct val="50000"/>
                </a:spcBef>
                <a:buClr>
                  <a:srgbClr val="4A81B8"/>
                </a:buClr>
                <a:buSzPct val="80000"/>
                <a:defRPr/>
              </a:pPr>
              <a:r>
                <a:rPr lang="en-US" sz="1400" kern="0" dirty="0" smtClean="0">
                  <a:solidFill>
                    <a:srgbClr val="000000"/>
                  </a:solidFill>
                  <a:latin typeface="Arial"/>
                </a:rPr>
                <a:t>Lettuce and tomato are two ingredients, </a:t>
              </a:r>
              <a:r>
                <a:rPr lang="en-US" sz="1400" kern="0" dirty="0">
                  <a:solidFill>
                    <a:srgbClr val="000000"/>
                  </a:solidFill>
                  <a:latin typeface="Arial"/>
                </a:rPr>
                <a:t>but you need to use more in a BLT sandwich.</a:t>
              </a:r>
            </a:p>
            <a:p>
              <a:pPr lvl="0">
                <a:spcBef>
                  <a:spcPct val="50000"/>
                </a:spcBef>
                <a:buClr>
                  <a:srgbClr val="4A81B8"/>
                </a:buClr>
                <a:buSzPct val="80000"/>
                <a:defRPr/>
              </a:pPr>
              <a:r>
                <a:rPr lang="en-US" sz="1400" i="1" kern="0" dirty="0">
                  <a:solidFill>
                    <a:srgbClr val="000000"/>
                  </a:solidFill>
                  <a:latin typeface="Arial"/>
                </a:rPr>
                <a:t>Click one or more additional ingredients, and then click </a:t>
              </a:r>
              <a:r>
                <a:rPr lang="en-US" sz="1400" b="1" i="1" kern="0" dirty="0">
                  <a:solidFill>
                    <a:srgbClr val="000000"/>
                  </a:solidFill>
                  <a:latin typeface="Arial"/>
                </a:rPr>
                <a:t>Submit</a:t>
              </a:r>
              <a:r>
                <a:rPr lang="en-US" sz="1400" i="1" kern="0" dirty="0">
                  <a:solidFill>
                    <a:srgbClr val="000000"/>
                  </a:solidFill>
                  <a:latin typeface="Arial"/>
                </a:rPr>
                <a:t>.</a:t>
              </a:r>
            </a:p>
            <a:p>
              <a:pPr>
                <a:spcBef>
                  <a:spcPct val="50000"/>
                </a:spcBef>
                <a:buClr>
                  <a:srgbClr val="4A81B8"/>
                </a:buClr>
                <a:buSzPct val="80000"/>
                <a:buFont typeface="Arial" pitchFamily="34" charset="0"/>
                <a:buChar char="•"/>
                <a:defRPr/>
              </a:pPr>
              <a:endParaRPr lang="en-US" sz="1400" kern="0" dirty="0">
                <a:latin typeface="+mn-lt"/>
              </a:endParaRPr>
            </a:p>
          </p:txBody>
        </p:sp>
      </p:grpSp>
      <p:grpSp>
        <p:nvGrpSpPr>
          <p:cNvPr id="61" name="Submit button"/>
          <p:cNvGrpSpPr/>
          <p:nvPr/>
        </p:nvGrpSpPr>
        <p:grpSpPr>
          <a:xfrm>
            <a:off x="744056" y="3480179"/>
            <a:ext cx="975561" cy="376015"/>
            <a:chOff x="744056" y="3480179"/>
            <a:chExt cx="975561" cy="376015"/>
          </a:xfrm>
        </p:grpSpPr>
        <p:sp>
          <p:nvSpPr>
            <p:cNvPr id="62" name="Rounded Rectangle 61"/>
            <p:cNvSpPr/>
            <p:nvPr/>
          </p:nvSpPr>
          <p:spPr>
            <a:xfrm>
              <a:off x="744056" y="3480179"/>
              <a:ext cx="975561" cy="376015"/>
            </a:xfrm>
            <a:prstGeom prst="roundRect">
              <a:avLst/>
            </a:prstGeom>
            <a:solidFill>
              <a:schemeClr val="bg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Submit"/>
            <p:cNvSpPr txBox="1"/>
            <p:nvPr/>
          </p:nvSpPr>
          <p:spPr>
            <a:xfrm>
              <a:off x="838586" y="3521121"/>
              <a:ext cx="831841" cy="307777"/>
            </a:xfrm>
            <a:prstGeom prst="rect">
              <a:avLst/>
            </a:prstGeom>
            <a:noFill/>
          </p:spPr>
          <p:txBody>
            <a:bodyPr wrap="square" rtlCol="0">
              <a:spAutoFit/>
            </a:bodyPr>
            <a:lstStyle/>
            <a:p>
              <a:r>
                <a:rPr lang="en-US" sz="1400" dirty="0" smtClean="0"/>
                <a:t>Submit</a:t>
              </a:r>
              <a:endParaRPr lang="en-US" sz="1400" dirty="0"/>
            </a:p>
          </p:txBody>
        </p:sp>
      </p:grpSp>
    </p:spTree>
    <p:extLst>
      <p:ext uri="{BB962C8B-B14F-4D97-AF65-F5344CB8AC3E}">
        <p14:creationId xmlns:p14="http://schemas.microsoft.com/office/powerpoint/2010/main" val="622613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8539" y="1340489"/>
            <a:ext cx="5989462" cy="4489954"/>
          </a:xfrm>
          <a:prstGeom prst="rect">
            <a:avLst/>
          </a:prstGeom>
          <a:ln>
            <a:solidFill>
              <a:schemeClr val="tx1"/>
            </a:solidFill>
          </a:ln>
          <a:effectLst>
            <a:outerShdw blurRad="50800" dist="38100" dir="2700000" algn="tl" rotWithShape="0">
              <a:prstClr val="black">
                <a:alpha val="40000"/>
              </a:prstClr>
            </a:outerShdw>
          </a:effectLst>
        </p:spPr>
      </p:pic>
      <p:sp>
        <p:nvSpPr>
          <p:cNvPr id="6" name="Rectangle 7"/>
          <p:cNvSpPr>
            <a:spLocks noChangeArrowheads="1"/>
          </p:cNvSpPr>
          <p:nvPr/>
        </p:nvSpPr>
        <p:spPr bwMode="auto">
          <a:xfrm>
            <a:off x="609600" y="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Hodge-Podge Look w/ Photos</a:t>
            </a:r>
            <a:endParaRPr lang="en-US" sz="4400" dirty="0">
              <a:solidFill>
                <a:srgbClr val="FFFF99"/>
              </a:solidFill>
            </a:endParaRPr>
          </a:p>
        </p:txBody>
      </p:sp>
      <p:sp>
        <p:nvSpPr>
          <p:cNvPr id="7" name="TextBox 6"/>
          <p:cNvSpPr txBox="1"/>
          <p:nvPr/>
        </p:nvSpPr>
        <p:spPr>
          <a:xfrm>
            <a:off x="6981825" y="1340489"/>
            <a:ext cx="2066925" cy="4524315"/>
          </a:xfrm>
          <a:prstGeom prst="rect">
            <a:avLst/>
          </a:prstGeom>
          <a:noFill/>
        </p:spPr>
        <p:txBody>
          <a:bodyPr wrap="square" rtlCol="0">
            <a:spAutoFit/>
          </a:bodyPr>
          <a:lstStyle/>
          <a:p>
            <a:r>
              <a:rPr lang="en-US" dirty="0" smtClean="0">
                <a:latin typeface="Arial Narrow" pitchFamily="34" charset="0"/>
              </a:rPr>
              <a:t>Some images in color</a:t>
            </a:r>
          </a:p>
          <a:p>
            <a:r>
              <a:rPr lang="en-US" dirty="0" smtClean="0">
                <a:latin typeface="Arial Narrow" pitchFamily="34" charset="0"/>
              </a:rPr>
              <a:t>Some images in B&amp;W</a:t>
            </a:r>
          </a:p>
          <a:p>
            <a:r>
              <a:rPr lang="en-US" dirty="0" smtClean="0">
                <a:latin typeface="Arial Narrow" pitchFamily="34" charset="0"/>
              </a:rPr>
              <a:t>Some images sharp</a:t>
            </a:r>
          </a:p>
          <a:p>
            <a:r>
              <a:rPr lang="en-US" dirty="0" smtClean="0">
                <a:latin typeface="Arial Narrow" pitchFamily="34" charset="0"/>
              </a:rPr>
              <a:t>Some images blurred</a:t>
            </a:r>
          </a:p>
          <a:p>
            <a:endParaRPr lang="en-US" dirty="0">
              <a:latin typeface="Arial Narrow" pitchFamily="34" charset="0"/>
            </a:endParaRPr>
          </a:p>
          <a:p>
            <a:endParaRPr lang="en-US" dirty="0" smtClean="0">
              <a:latin typeface="Arial Narrow" pitchFamily="34" charset="0"/>
            </a:endParaRPr>
          </a:p>
          <a:p>
            <a:endParaRPr lang="en-US" dirty="0">
              <a:latin typeface="Arial Narrow" pitchFamily="34" charset="0"/>
            </a:endParaRPr>
          </a:p>
          <a:p>
            <a:endParaRPr lang="en-US" dirty="0" smtClean="0">
              <a:latin typeface="Arial Narrow" pitchFamily="34" charset="0"/>
            </a:endParaRPr>
          </a:p>
          <a:p>
            <a:endParaRPr lang="en-US" dirty="0">
              <a:latin typeface="Arial Narrow" pitchFamily="34" charset="0"/>
            </a:endParaRPr>
          </a:p>
          <a:p>
            <a:endParaRPr lang="en-US" dirty="0" smtClean="0">
              <a:latin typeface="Arial Narrow" pitchFamily="34" charset="0"/>
            </a:endParaRPr>
          </a:p>
          <a:p>
            <a:endParaRPr lang="en-US" dirty="0">
              <a:latin typeface="Arial Narrow" pitchFamily="34" charset="0"/>
            </a:endParaRPr>
          </a:p>
          <a:p>
            <a:endParaRPr lang="en-US" dirty="0" smtClean="0">
              <a:latin typeface="Arial Narrow" pitchFamily="34" charset="0"/>
            </a:endParaRPr>
          </a:p>
          <a:p>
            <a:endParaRPr lang="en-US" dirty="0">
              <a:latin typeface="Arial Narrow" pitchFamily="34" charset="0"/>
            </a:endParaRPr>
          </a:p>
          <a:p>
            <a:endParaRPr lang="en-US" dirty="0" smtClean="0">
              <a:latin typeface="Arial Narrow" pitchFamily="34" charset="0"/>
            </a:endParaRPr>
          </a:p>
          <a:p>
            <a:endParaRPr lang="en-US" dirty="0">
              <a:latin typeface="Arial Narrow" pitchFamily="34" charset="0"/>
            </a:endParaRPr>
          </a:p>
          <a:p>
            <a:pPr algn="ctr"/>
            <a:r>
              <a:rPr lang="en-US" dirty="0" smtClean="0">
                <a:latin typeface="Arial Narrow" pitchFamily="34" charset="0"/>
              </a:rPr>
              <a:t>VISUAL DISUNITY!</a:t>
            </a:r>
            <a:endParaRPr lang="en-US" dirty="0">
              <a:latin typeface="Arial Narrow" pitchFamily="34" charset="0"/>
            </a:endParaRPr>
          </a:p>
        </p:txBody>
      </p:sp>
      <p:sp>
        <p:nvSpPr>
          <p:cNvPr id="8" name="Down Arrow 7"/>
          <p:cNvSpPr/>
          <p:nvPr/>
        </p:nvSpPr>
        <p:spPr>
          <a:xfrm>
            <a:off x="7653337" y="2619375"/>
            <a:ext cx="723900" cy="2705100"/>
          </a:xfrm>
          <a:prstGeom prst="downArrow">
            <a:avLst/>
          </a:prstGeom>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345122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3"/>
          <p:cNvSpPr>
            <a:spLocks noGrp="1" noChangeArrowheads="1"/>
          </p:cNvSpPr>
          <p:nvPr>
            <p:ph type="title" idx="4294967295"/>
          </p:nvPr>
        </p:nvSpPr>
        <p:spPr>
          <a:xfrm>
            <a:off x="0" y="-860425"/>
            <a:ext cx="8229600" cy="860425"/>
          </a:xfrm>
        </p:spPr>
        <p:txBody>
          <a:bodyPr/>
          <a:lstStyle/>
          <a:p>
            <a:pPr eaLnBrk="1" hangingPunct="1"/>
            <a:r>
              <a:rPr lang="en-US" dirty="0" smtClean="0"/>
              <a:t>MCQ </a:t>
            </a:r>
            <a:r>
              <a:rPr lang="en-US" baseline="0" dirty="0" smtClean="0"/>
              <a:t>2</a:t>
            </a:r>
            <a:endParaRPr lang="en-US" dirty="0" smtClean="0"/>
          </a:p>
        </p:txBody>
      </p:sp>
      <p:sp>
        <p:nvSpPr>
          <p:cNvPr id="46087"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a:solidFill>
                  <a:srgbClr val="FFFF99"/>
                </a:solidFill>
              </a:rPr>
              <a:t>Multiple Choice </a:t>
            </a:r>
            <a:r>
              <a:rPr lang="en-US" sz="4400" dirty="0" smtClean="0">
                <a:solidFill>
                  <a:srgbClr val="FFFF99"/>
                </a:solidFill>
              </a:rPr>
              <a:t>Question 2</a:t>
            </a:r>
            <a:endParaRPr lang="en-US" sz="4400" dirty="0">
              <a:solidFill>
                <a:srgbClr val="FFFF99"/>
              </a:solidFill>
            </a:endParaRPr>
          </a:p>
        </p:txBody>
      </p:sp>
      <p:sp>
        <p:nvSpPr>
          <p:cNvPr id="2" name="checkbox 1"/>
          <p:cNvSpPr/>
          <p:nvPr/>
        </p:nvSpPr>
        <p:spPr>
          <a:xfrm>
            <a:off x="689464" y="2378245"/>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heckbox 2"/>
          <p:cNvSpPr/>
          <p:nvPr/>
        </p:nvSpPr>
        <p:spPr>
          <a:xfrm>
            <a:off x="689464" y="2626181"/>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heckbox 4"/>
          <p:cNvSpPr/>
          <p:nvPr/>
        </p:nvSpPr>
        <p:spPr>
          <a:xfrm>
            <a:off x="689464" y="3094757"/>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lick Answer Choice 4">
            <a:hlinkClick r:id="rId2" action="ppaction://hlinksldjump"/>
          </p:cNvPr>
          <p:cNvSpPr/>
          <p:nvPr/>
        </p:nvSpPr>
        <p:spPr>
          <a:xfrm>
            <a:off x="642938" y="3054139"/>
            <a:ext cx="914400" cy="21431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click Answer Choice 3">
            <a:hlinkClick r:id="rId3" action="ppaction://hlinksldjump"/>
          </p:cNvPr>
          <p:cNvSpPr/>
          <p:nvPr/>
        </p:nvSpPr>
        <p:spPr>
          <a:xfrm>
            <a:off x="642938" y="2797512"/>
            <a:ext cx="640080" cy="2222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click Answer Choice 2">
            <a:hlinkClick r:id="rId4" action="ppaction://hlinksldjump"/>
          </p:cNvPr>
          <p:cNvSpPr/>
          <p:nvPr/>
        </p:nvSpPr>
        <p:spPr>
          <a:xfrm>
            <a:off x="635000" y="2546665"/>
            <a:ext cx="914400" cy="25558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click Answer Choice 1">
            <a:hlinkClick r:id="rId5" action="ppaction://hlinksldjump"/>
          </p:cNvPr>
          <p:cNvSpPr/>
          <p:nvPr/>
        </p:nvSpPr>
        <p:spPr>
          <a:xfrm>
            <a:off x="650875" y="2284330"/>
            <a:ext cx="929706" cy="2571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click Submit">
            <a:hlinkClick r:id="rId6" action="ppaction://hlinksldjump"/>
          </p:cNvPr>
          <p:cNvSpPr/>
          <p:nvPr/>
        </p:nvSpPr>
        <p:spPr>
          <a:xfrm>
            <a:off x="721738" y="3445675"/>
            <a:ext cx="1015131" cy="4534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4584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3"/>
          <p:cNvSpPr>
            <a:spLocks noGrp="1" noChangeArrowheads="1"/>
          </p:cNvSpPr>
          <p:nvPr>
            <p:ph type="title" idx="4294967295"/>
          </p:nvPr>
        </p:nvSpPr>
        <p:spPr>
          <a:xfrm>
            <a:off x="0" y="-860425"/>
            <a:ext cx="8229600" cy="860425"/>
          </a:xfrm>
        </p:spPr>
        <p:txBody>
          <a:bodyPr/>
          <a:lstStyle/>
          <a:p>
            <a:pPr eaLnBrk="1" hangingPunct="1"/>
            <a:r>
              <a:rPr lang="en-US" dirty="0" smtClean="0"/>
              <a:t>MCQ </a:t>
            </a:r>
            <a:r>
              <a:rPr lang="en-US" baseline="0" dirty="0" smtClean="0"/>
              <a:t>2</a:t>
            </a:r>
            <a:endParaRPr lang="en-US" dirty="0" smtClean="0"/>
          </a:p>
        </p:txBody>
      </p:sp>
      <p:sp>
        <p:nvSpPr>
          <p:cNvPr id="46087"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a:solidFill>
                  <a:srgbClr val="FFFF99"/>
                </a:solidFill>
              </a:rPr>
              <a:t>Multiple Choice </a:t>
            </a:r>
            <a:r>
              <a:rPr lang="en-US" sz="4400" dirty="0" smtClean="0">
                <a:solidFill>
                  <a:srgbClr val="FFFF99"/>
                </a:solidFill>
              </a:rPr>
              <a:t>Question 2</a:t>
            </a:r>
            <a:endParaRPr lang="en-US" sz="4400" dirty="0">
              <a:solidFill>
                <a:srgbClr val="FFFF99"/>
              </a:solidFill>
            </a:endParaRPr>
          </a:p>
        </p:txBody>
      </p:sp>
      <p:sp>
        <p:nvSpPr>
          <p:cNvPr id="2" name="checkbox 1"/>
          <p:cNvSpPr/>
          <p:nvPr/>
        </p:nvSpPr>
        <p:spPr>
          <a:xfrm>
            <a:off x="689764" y="2378245"/>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heckbox 2"/>
          <p:cNvSpPr/>
          <p:nvPr/>
        </p:nvSpPr>
        <p:spPr>
          <a:xfrm>
            <a:off x="689464" y="2626181"/>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heckbox 4"/>
          <p:cNvSpPr/>
          <p:nvPr/>
        </p:nvSpPr>
        <p:spPr>
          <a:xfrm>
            <a:off x="689464" y="3094757"/>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Feedback"/>
          <p:cNvGrpSpPr/>
          <p:nvPr/>
        </p:nvGrpSpPr>
        <p:grpSpPr>
          <a:xfrm>
            <a:off x="5019675" y="1762125"/>
            <a:ext cx="3857625" cy="3990975"/>
            <a:chOff x="5019675" y="1762125"/>
            <a:chExt cx="3857625" cy="3990975"/>
          </a:xfrm>
        </p:grpSpPr>
        <p:sp>
          <p:nvSpPr>
            <p:cNvPr id="48" name="Feedback box"/>
            <p:cNvSpPr/>
            <p:nvPr/>
          </p:nvSpPr>
          <p:spPr>
            <a:xfrm>
              <a:off x="5019675" y="1762125"/>
              <a:ext cx="3857625" cy="3990975"/>
            </a:xfrm>
            <a:prstGeom prst="roundRect">
              <a:avLst/>
            </a:prstGeom>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Feedback text"/>
            <p:cNvSpPr txBox="1">
              <a:spLocks noChangeArrowheads="1"/>
            </p:cNvSpPr>
            <p:nvPr/>
          </p:nvSpPr>
          <p:spPr bwMode="auto">
            <a:xfrm>
              <a:off x="5334000" y="2103438"/>
              <a:ext cx="3276600" cy="2349500"/>
            </a:xfrm>
            <a:prstGeom prst="rect">
              <a:avLst/>
            </a:prstGeom>
            <a:noFill/>
            <a:ln w="9525">
              <a:noFill/>
              <a:miter lim="800000"/>
              <a:headEnd/>
              <a:tailEnd/>
            </a:ln>
            <a:effectLst/>
          </p:spPr>
          <p:txBody>
            <a:bodyPr lIns="0" rIns="0"/>
            <a:lstStyle/>
            <a:p>
              <a:pPr lvl="0">
                <a:spcBef>
                  <a:spcPct val="50000"/>
                </a:spcBef>
                <a:buClr>
                  <a:srgbClr val="4A81B8"/>
                </a:buClr>
                <a:buSzPct val="80000"/>
                <a:defRPr/>
              </a:pPr>
              <a:r>
                <a:rPr lang="en-US" sz="2000" b="1" kern="0" dirty="0" smtClean="0">
                  <a:solidFill>
                    <a:srgbClr val="000000"/>
                  </a:solidFill>
                  <a:latin typeface="Arial"/>
                </a:rPr>
                <a:t>Correct!</a:t>
              </a:r>
              <a:endParaRPr lang="en-US" sz="2000" b="1" kern="0" dirty="0">
                <a:solidFill>
                  <a:srgbClr val="000000"/>
                </a:solidFill>
                <a:latin typeface="Arial"/>
              </a:endParaRPr>
            </a:p>
            <a:p>
              <a:pPr lvl="0">
                <a:spcBef>
                  <a:spcPct val="50000"/>
                </a:spcBef>
                <a:buClr>
                  <a:srgbClr val="4A81B8"/>
                </a:buClr>
                <a:buSzPct val="80000"/>
                <a:defRPr/>
              </a:pPr>
              <a:r>
                <a:rPr lang="en-US" sz="1400" kern="0" dirty="0" smtClean="0">
                  <a:solidFill>
                    <a:srgbClr val="000000"/>
                  </a:solidFill>
                  <a:latin typeface="Arial"/>
                </a:rPr>
                <a:t>“B” is for “Bacon.”</a:t>
              </a:r>
            </a:p>
            <a:p>
              <a:pPr lvl="0">
                <a:spcBef>
                  <a:spcPct val="50000"/>
                </a:spcBef>
                <a:buClr>
                  <a:srgbClr val="4A81B8"/>
                </a:buClr>
                <a:buSzPct val="80000"/>
                <a:defRPr/>
              </a:pPr>
              <a:r>
                <a:rPr lang="en-US" sz="1400" kern="0" dirty="0" smtClean="0">
                  <a:solidFill>
                    <a:srgbClr val="000000"/>
                  </a:solidFill>
                  <a:latin typeface="Arial"/>
                </a:rPr>
                <a:t>“L” is for “Lettuce.”</a:t>
              </a:r>
            </a:p>
            <a:p>
              <a:pPr lvl="0">
                <a:spcBef>
                  <a:spcPct val="50000"/>
                </a:spcBef>
                <a:buClr>
                  <a:srgbClr val="4A81B8"/>
                </a:buClr>
                <a:buSzPct val="80000"/>
                <a:defRPr/>
              </a:pPr>
              <a:r>
                <a:rPr lang="en-US" sz="1400" kern="0" dirty="0" smtClean="0">
                  <a:solidFill>
                    <a:srgbClr val="000000"/>
                  </a:solidFill>
                  <a:latin typeface="Arial"/>
                </a:rPr>
                <a:t>“T” is for “Tomato.”</a:t>
              </a:r>
              <a:endParaRPr lang="en-US" sz="1400" kern="0" dirty="0">
                <a:solidFill>
                  <a:srgbClr val="000000"/>
                </a:solidFill>
                <a:latin typeface="Arial"/>
              </a:endParaRPr>
            </a:p>
            <a:p>
              <a:pPr lvl="0">
                <a:spcBef>
                  <a:spcPct val="50000"/>
                </a:spcBef>
                <a:buClr>
                  <a:srgbClr val="4A81B8"/>
                </a:buClr>
                <a:buSzPct val="80000"/>
                <a:defRPr/>
              </a:pPr>
              <a:r>
                <a:rPr lang="en-US" sz="1400" i="1" kern="0" dirty="0">
                  <a:solidFill>
                    <a:srgbClr val="000000"/>
                  </a:solidFill>
                  <a:latin typeface="Arial"/>
                </a:rPr>
                <a:t>Click </a:t>
              </a:r>
              <a:r>
                <a:rPr lang="en-US" sz="1400" b="1" i="1" kern="0" dirty="0" smtClean="0">
                  <a:solidFill>
                    <a:srgbClr val="000000"/>
                  </a:solidFill>
                  <a:latin typeface="Arial"/>
                </a:rPr>
                <a:t>Next</a:t>
              </a:r>
              <a:r>
                <a:rPr lang="en-US" sz="1400" i="1" kern="0" dirty="0" smtClean="0">
                  <a:solidFill>
                    <a:srgbClr val="000000"/>
                  </a:solidFill>
                  <a:latin typeface="Arial"/>
                </a:rPr>
                <a:t> to continue.</a:t>
              </a:r>
              <a:endParaRPr lang="en-US" sz="1400" i="1" kern="0" dirty="0">
                <a:solidFill>
                  <a:srgbClr val="000000"/>
                </a:solidFill>
                <a:latin typeface="Arial"/>
              </a:endParaRPr>
            </a:p>
            <a:p>
              <a:pPr>
                <a:spcBef>
                  <a:spcPct val="50000"/>
                </a:spcBef>
                <a:buClr>
                  <a:srgbClr val="4A81B8"/>
                </a:buClr>
                <a:buSzPct val="80000"/>
                <a:buFont typeface="Arial" pitchFamily="34" charset="0"/>
                <a:buChar char="•"/>
                <a:defRPr/>
              </a:pPr>
              <a:endParaRPr lang="en-US" sz="1400" kern="0" dirty="0">
                <a:latin typeface="+mn-lt"/>
              </a:endParaRPr>
            </a:p>
          </p:txBody>
        </p:sp>
      </p:grpSp>
      <p:sp>
        <p:nvSpPr>
          <p:cNvPr id="50" name="click Answer Choice 4">
            <a:hlinkClick r:id="rId2" action="ppaction://hlinksldjump"/>
          </p:cNvPr>
          <p:cNvSpPr/>
          <p:nvPr/>
        </p:nvSpPr>
        <p:spPr>
          <a:xfrm>
            <a:off x="652463" y="3054139"/>
            <a:ext cx="914400" cy="21431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click Answer Choice 3">
            <a:hlinkClick r:id="rId3" action="ppaction://hlinksldjump"/>
          </p:cNvPr>
          <p:cNvSpPr/>
          <p:nvPr/>
        </p:nvSpPr>
        <p:spPr>
          <a:xfrm>
            <a:off x="652463" y="2797512"/>
            <a:ext cx="640080" cy="2222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click Answer Choice 2">
            <a:hlinkClick r:id="rId4" action="ppaction://hlinksldjump"/>
          </p:cNvPr>
          <p:cNvSpPr/>
          <p:nvPr/>
        </p:nvSpPr>
        <p:spPr>
          <a:xfrm>
            <a:off x="644525" y="2546665"/>
            <a:ext cx="914400" cy="25558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click Answer Choice 1">
            <a:hlinkClick r:id="rId5" action="ppaction://hlinksldjump"/>
          </p:cNvPr>
          <p:cNvSpPr/>
          <p:nvPr/>
        </p:nvSpPr>
        <p:spPr>
          <a:xfrm>
            <a:off x="660400" y="2284330"/>
            <a:ext cx="929706" cy="2571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4" name="Submit button"/>
          <p:cNvGrpSpPr/>
          <p:nvPr/>
        </p:nvGrpSpPr>
        <p:grpSpPr>
          <a:xfrm>
            <a:off x="744056" y="3480179"/>
            <a:ext cx="975561" cy="376015"/>
            <a:chOff x="744056" y="3480179"/>
            <a:chExt cx="975561" cy="376015"/>
          </a:xfrm>
        </p:grpSpPr>
        <p:sp>
          <p:nvSpPr>
            <p:cNvPr id="55" name="Rounded Rectangle 54"/>
            <p:cNvSpPr/>
            <p:nvPr/>
          </p:nvSpPr>
          <p:spPr>
            <a:xfrm>
              <a:off x="744056" y="3480179"/>
              <a:ext cx="975561" cy="376015"/>
            </a:xfrm>
            <a:prstGeom prst="roundRect">
              <a:avLst/>
            </a:prstGeom>
            <a:solidFill>
              <a:schemeClr val="bg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Submit"/>
            <p:cNvSpPr txBox="1"/>
            <p:nvPr/>
          </p:nvSpPr>
          <p:spPr>
            <a:xfrm>
              <a:off x="838586" y="3521121"/>
              <a:ext cx="831841" cy="307777"/>
            </a:xfrm>
            <a:prstGeom prst="rect">
              <a:avLst/>
            </a:prstGeom>
            <a:noFill/>
          </p:spPr>
          <p:txBody>
            <a:bodyPr wrap="square" rtlCol="0">
              <a:spAutoFit/>
            </a:bodyPr>
            <a:lstStyle/>
            <a:p>
              <a:r>
                <a:rPr lang="en-US" sz="1400" dirty="0" smtClean="0"/>
                <a:t>Submit</a:t>
              </a:r>
              <a:endParaRPr lang="en-US" sz="1400" dirty="0"/>
            </a:p>
          </p:txBody>
        </p:sp>
      </p:grpSp>
      <p:sp>
        <p:nvSpPr>
          <p:cNvPr id="57" name="Rectangle 5"/>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58" name="OSD"/>
          <p:cNvSpPr txBox="1">
            <a:spLocks noChangeArrowheads="1"/>
          </p:cNvSpPr>
          <p:nvPr/>
        </p:nvSpPr>
        <p:spPr bwMode="auto">
          <a:xfrm>
            <a:off x="238126" y="6415087"/>
            <a:ext cx="5918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smtClean="0">
                <a:solidFill>
                  <a:srgbClr val="FFFFCC"/>
                </a:solidFill>
              </a:rPr>
              <a:t>Click </a:t>
            </a:r>
            <a:r>
              <a:rPr lang="en-US" sz="1400" b="1" dirty="0" smtClean="0">
                <a:solidFill>
                  <a:srgbClr val="FFFFCC"/>
                </a:solidFill>
              </a:rPr>
              <a:t>Next</a:t>
            </a:r>
            <a:r>
              <a:rPr lang="en-US" sz="1400" dirty="0" smtClean="0">
                <a:solidFill>
                  <a:srgbClr val="FFFFCC"/>
                </a:solidFill>
              </a:rPr>
              <a:t> to continue.</a:t>
            </a:r>
            <a:endParaRPr lang="en-US" sz="1400" dirty="0">
              <a:solidFill>
                <a:srgbClr val="FFFFCC"/>
              </a:solidFill>
            </a:endParaRPr>
          </a:p>
        </p:txBody>
      </p:sp>
      <p:grpSp>
        <p:nvGrpSpPr>
          <p:cNvPr id="59" name="Back button"/>
          <p:cNvGrpSpPr/>
          <p:nvPr/>
        </p:nvGrpSpPr>
        <p:grpSpPr>
          <a:xfrm>
            <a:off x="6258333" y="6415087"/>
            <a:ext cx="744279" cy="307777"/>
            <a:chOff x="1265274" y="6447647"/>
            <a:chExt cx="744279" cy="307777"/>
          </a:xfrm>
        </p:grpSpPr>
        <p:sp>
          <p:nvSpPr>
            <p:cNvPr id="60" name="Back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Back"/>
            <p:cNvSpPr txBox="1"/>
            <p:nvPr/>
          </p:nvSpPr>
          <p:spPr>
            <a:xfrm>
              <a:off x="1318435" y="6447647"/>
              <a:ext cx="648586" cy="307777"/>
            </a:xfrm>
            <a:prstGeom prst="rect">
              <a:avLst/>
            </a:prstGeom>
            <a:noFill/>
          </p:spPr>
          <p:txBody>
            <a:bodyPr wrap="square" rtlCol="0">
              <a:spAutoFit/>
            </a:bodyPr>
            <a:lstStyle/>
            <a:p>
              <a:pPr algn="ctr"/>
              <a:r>
                <a:rPr lang="en-US" sz="1400" dirty="0" smtClean="0"/>
                <a:t>Back</a:t>
              </a:r>
              <a:endParaRPr lang="en-US" sz="1400" dirty="0"/>
            </a:p>
          </p:txBody>
        </p:sp>
      </p:grpSp>
      <p:grpSp>
        <p:nvGrpSpPr>
          <p:cNvPr id="62" name="Next button"/>
          <p:cNvGrpSpPr/>
          <p:nvPr/>
        </p:nvGrpSpPr>
        <p:grpSpPr>
          <a:xfrm>
            <a:off x="8072696" y="6415087"/>
            <a:ext cx="744279" cy="307777"/>
            <a:chOff x="1265274" y="6447647"/>
            <a:chExt cx="744279" cy="307777"/>
          </a:xfrm>
        </p:grpSpPr>
        <p:sp>
          <p:nvSpPr>
            <p:cNvPr id="63" name="Next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Next"/>
            <p:cNvSpPr txBox="1"/>
            <p:nvPr/>
          </p:nvSpPr>
          <p:spPr>
            <a:xfrm>
              <a:off x="1318435" y="6447647"/>
              <a:ext cx="648586" cy="307777"/>
            </a:xfrm>
            <a:prstGeom prst="rect">
              <a:avLst/>
            </a:prstGeom>
            <a:noFill/>
          </p:spPr>
          <p:txBody>
            <a:bodyPr wrap="square" rtlCol="0">
              <a:spAutoFit/>
            </a:bodyPr>
            <a:lstStyle/>
            <a:p>
              <a:pPr algn="ctr"/>
              <a:r>
                <a:rPr lang="en-US" sz="1400" dirty="0" smtClean="0"/>
                <a:t>Next</a:t>
              </a:r>
              <a:endParaRPr lang="en-US" sz="1400" dirty="0"/>
            </a:p>
          </p:txBody>
        </p:sp>
      </p:grpSp>
      <p:grpSp>
        <p:nvGrpSpPr>
          <p:cNvPr id="65" name="Menu button"/>
          <p:cNvGrpSpPr/>
          <p:nvPr/>
        </p:nvGrpSpPr>
        <p:grpSpPr>
          <a:xfrm>
            <a:off x="7165515" y="6415087"/>
            <a:ext cx="744279" cy="307777"/>
            <a:chOff x="1265274" y="6447647"/>
            <a:chExt cx="744279" cy="307777"/>
          </a:xfrm>
        </p:grpSpPr>
        <p:sp>
          <p:nvSpPr>
            <p:cNvPr id="66" name="Menu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Menu"/>
            <p:cNvSpPr txBox="1"/>
            <p:nvPr/>
          </p:nvSpPr>
          <p:spPr>
            <a:xfrm>
              <a:off x="1318435" y="6447647"/>
              <a:ext cx="648586" cy="307777"/>
            </a:xfrm>
            <a:prstGeom prst="rect">
              <a:avLst/>
            </a:prstGeom>
            <a:noFill/>
          </p:spPr>
          <p:txBody>
            <a:bodyPr wrap="square" rtlCol="0">
              <a:spAutoFit/>
            </a:bodyPr>
            <a:lstStyle/>
            <a:p>
              <a:pPr algn="ctr"/>
              <a:r>
                <a:rPr lang="en-US" sz="1400" dirty="0" smtClean="0"/>
                <a:t>Menu</a:t>
              </a:r>
              <a:endParaRPr lang="en-US" sz="1400" dirty="0"/>
            </a:p>
          </p:txBody>
        </p:sp>
      </p:grpSp>
      <p:sp>
        <p:nvSpPr>
          <p:cNvPr id="43" name="click Back">
            <a:hlinkClick r:id="rId6" action="ppaction://hlinksldjump"/>
          </p:cNvPr>
          <p:cNvSpPr/>
          <p:nvPr/>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lick Next">
            <a:hlinkClick r:id="rId7" action="ppaction://hlinksldjump"/>
          </p:cNvPr>
          <p:cNvSpPr/>
          <p:nvPr/>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2874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3"/>
          <p:cNvSpPr>
            <a:spLocks noGrp="1" noChangeArrowheads="1"/>
          </p:cNvSpPr>
          <p:nvPr>
            <p:ph type="title" idx="4294967295"/>
          </p:nvPr>
        </p:nvSpPr>
        <p:spPr>
          <a:xfrm>
            <a:off x="0" y="-860425"/>
            <a:ext cx="8229600" cy="860425"/>
          </a:xfrm>
        </p:spPr>
        <p:txBody>
          <a:bodyPr/>
          <a:lstStyle/>
          <a:p>
            <a:pPr eaLnBrk="1" hangingPunct="1"/>
            <a:r>
              <a:rPr lang="en-US" dirty="0" smtClean="0"/>
              <a:t>MCQ </a:t>
            </a:r>
            <a:r>
              <a:rPr lang="en-US" baseline="0" dirty="0" smtClean="0"/>
              <a:t>2</a:t>
            </a:r>
            <a:endParaRPr lang="en-US" dirty="0" smtClean="0"/>
          </a:p>
        </p:txBody>
      </p:sp>
      <p:sp>
        <p:nvSpPr>
          <p:cNvPr id="46087"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a:solidFill>
                  <a:srgbClr val="FFFF99"/>
                </a:solidFill>
              </a:rPr>
              <a:t>Multiple Choice </a:t>
            </a:r>
            <a:r>
              <a:rPr lang="en-US" sz="4400" dirty="0" smtClean="0">
                <a:solidFill>
                  <a:srgbClr val="FFFF99"/>
                </a:solidFill>
              </a:rPr>
              <a:t>Question 2</a:t>
            </a:r>
            <a:endParaRPr lang="en-US" sz="4400" dirty="0">
              <a:solidFill>
                <a:srgbClr val="FFFF99"/>
              </a:solidFill>
            </a:endParaRPr>
          </a:p>
        </p:txBody>
      </p:sp>
      <p:sp>
        <p:nvSpPr>
          <p:cNvPr id="46" name="checkbox 3"/>
          <p:cNvSpPr/>
          <p:nvPr/>
        </p:nvSpPr>
        <p:spPr>
          <a:xfrm>
            <a:off x="689464" y="2860469"/>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heckbox 4"/>
          <p:cNvSpPr/>
          <p:nvPr/>
        </p:nvSpPr>
        <p:spPr>
          <a:xfrm>
            <a:off x="689464" y="3094757"/>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lick Answer Choice 4">
            <a:hlinkClick r:id="rId2" action="ppaction://hlinksldjump"/>
          </p:cNvPr>
          <p:cNvSpPr/>
          <p:nvPr/>
        </p:nvSpPr>
        <p:spPr>
          <a:xfrm>
            <a:off x="652463" y="3054139"/>
            <a:ext cx="914400" cy="21431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click Answer Choice 3">
            <a:hlinkClick r:id="rId3" action="ppaction://hlinksldjump"/>
          </p:cNvPr>
          <p:cNvSpPr/>
          <p:nvPr/>
        </p:nvSpPr>
        <p:spPr>
          <a:xfrm>
            <a:off x="652463" y="2797512"/>
            <a:ext cx="640080" cy="2222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click Answer Choice 2">
            <a:hlinkClick r:id="rId4" action="ppaction://hlinksldjump"/>
          </p:cNvPr>
          <p:cNvSpPr/>
          <p:nvPr/>
        </p:nvSpPr>
        <p:spPr>
          <a:xfrm>
            <a:off x="644525" y="2546665"/>
            <a:ext cx="914400" cy="25558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click Answer Choice 1">
            <a:hlinkClick r:id="rId5" action="ppaction://hlinksldjump"/>
          </p:cNvPr>
          <p:cNvSpPr/>
          <p:nvPr/>
        </p:nvSpPr>
        <p:spPr>
          <a:xfrm>
            <a:off x="660400" y="2284330"/>
            <a:ext cx="929706" cy="2571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click Submit">
            <a:hlinkClick r:id="rId6" action="ppaction://hlinksldjump"/>
          </p:cNvPr>
          <p:cNvSpPr/>
          <p:nvPr/>
        </p:nvSpPr>
        <p:spPr>
          <a:xfrm>
            <a:off x="721738" y="3445675"/>
            <a:ext cx="1015131" cy="4534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3760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3"/>
          <p:cNvSpPr>
            <a:spLocks noGrp="1" noChangeArrowheads="1"/>
          </p:cNvSpPr>
          <p:nvPr>
            <p:ph type="title" idx="4294967295"/>
          </p:nvPr>
        </p:nvSpPr>
        <p:spPr>
          <a:xfrm>
            <a:off x="0" y="-860425"/>
            <a:ext cx="8229600" cy="860425"/>
          </a:xfrm>
        </p:spPr>
        <p:txBody>
          <a:bodyPr/>
          <a:lstStyle/>
          <a:p>
            <a:pPr eaLnBrk="1" hangingPunct="1"/>
            <a:r>
              <a:rPr lang="en-US" dirty="0" smtClean="0"/>
              <a:t>MCQ </a:t>
            </a:r>
            <a:r>
              <a:rPr lang="en-US" baseline="0" dirty="0" smtClean="0"/>
              <a:t>2</a:t>
            </a:r>
            <a:endParaRPr lang="en-US" dirty="0" smtClean="0"/>
          </a:p>
        </p:txBody>
      </p:sp>
      <p:sp>
        <p:nvSpPr>
          <p:cNvPr id="46087"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a:solidFill>
                  <a:srgbClr val="FFFF99"/>
                </a:solidFill>
              </a:rPr>
              <a:t>Multiple Choice </a:t>
            </a:r>
            <a:r>
              <a:rPr lang="en-US" sz="4400" dirty="0" smtClean="0">
                <a:solidFill>
                  <a:srgbClr val="FFFF99"/>
                </a:solidFill>
              </a:rPr>
              <a:t>Question 2</a:t>
            </a:r>
            <a:endParaRPr lang="en-US" sz="4400" dirty="0">
              <a:solidFill>
                <a:srgbClr val="FFFF99"/>
              </a:solidFill>
            </a:endParaRPr>
          </a:p>
        </p:txBody>
      </p:sp>
      <p:sp>
        <p:nvSpPr>
          <p:cNvPr id="46" name="checkbox 3"/>
          <p:cNvSpPr/>
          <p:nvPr/>
        </p:nvSpPr>
        <p:spPr>
          <a:xfrm>
            <a:off x="689464" y="2860469"/>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heckbox 4"/>
          <p:cNvSpPr/>
          <p:nvPr/>
        </p:nvSpPr>
        <p:spPr>
          <a:xfrm>
            <a:off x="689464" y="3094757"/>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Feedback"/>
          <p:cNvGrpSpPr/>
          <p:nvPr/>
        </p:nvGrpSpPr>
        <p:grpSpPr>
          <a:xfrm>
            <a:off x="5019675" y="1762125"/>
            <a:ext cx="3857625" cy="3990975"/>
            <a:chOff x="5019675" y="1762125"/>
            <a:chExt cx="3857625" cy="3990975"/>
          </a:xfrm>
        </p:grpSpPr>
        <p:sp>
          <p:nvSpPr>
            <p:cNvPr id="48" name="Rounded Rectangle 47"/>
            <p:cNvSpPr/>
            <p:nvPr/>
          </p:nvSpPr>
          <p:spPr>
            <a:xfrm>
              <a:off x="5019675" y="1762125"/>
              <a:ext cx="3857625" cy="3990975"/>
            </a:xfrm>
            <a:prstGeom prst="roundRect">
              <a:avLst/>
            </a:prstGeom>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Rectangle 8"/>
            <p:cNvSpPr txBox="1">
              <a:spLocks noChangeArrowheads="1"/>
            </p:cNvSpPr>
            <p:nvPr/>
          </p:nvSpPr>
          <p:spPr bwMode="auto">
            <a:xfrm>
              <a:off x="5334000" y="2103438"/>
              <a:ext cx="3276600" cy="2349500"/>
            </a:xfrm>
            <a:prstGeom prst="rect">
              <a:avLst/>
            </a:prstGeom>
            <a:noFill/>
            <a:ln w="9525">
              <a:noFill/>
              <a:miter lim="800000"/>
              <a:headEnd/>
              <a:tailEnd/>
            </a:ln>
            <a:effectLst/>
          </p:spPr>
          <p:txBody>
            <a:bodyPr lIns="0" rIns="0"/>
            <a:lstStyle/>
            <a:p>
              <a:pPr lvl="0">
                <a:spcBef>
                  <a:spcPct val="50000"/>
                </a:spcBef>
                <a:buClr>
                  <a:srgbClr val="4A81B8"/>
                </a:buClr>
                <a:buSzPct val="80000"/>
                <a:defRPr/>
              </a:pPr>
              <a:r>
                <a:rPr lang="en-US" sz="2000" b="1" kern="0" dirty="0">
                  <a:solidFill>
                    <a:srgbClr val="000000"/>
                  </a:solidFill>
                  <a:latin typeface="Arial"/>
                </a:rPr>
                <a:t>Incorrect.</a:t>
              </a:r>
            </a:p>
            <a:p>
              <a:pPr>
                <a:spcBef>
                  <a:spcPct val="50000"/>
                </a:spcBef>
                <a:buClr>
                  <a:srgbClr val="4A81B8"/>
                </a:buClr>
                <a:buSzPct val="80000"/>
                <a:buFont typeface="Wingdings" pitchFamily="2" charset="2"/>
                <a:buNone/>
                <a:defRPr/>
              </a:pPr>
              <a:r>
                <a:rPr lang="en-US" sz="1400" kern="0" dirty="0"/>
                <a:t>Tofu is not usually an ingredient in a BLT sandwich.</a:t>
              </a:r>
            </a:p>
            <a:p>
              <a:pPr>
                <a:spcBef>
                  <a:spcPct val="50000"/>
                </a:spcBef>
                <a:buClr>
                  <a:srgbClr val="4A81B8"/>
                </a:buClr>
                <a:buSzPct val="80000"/>
                <a:buFont typeface="Wingdings" pitchFamily="2" charset="2"/>
                <a:buNone/>
                <a:defRPr/>
              </a:pPr>
              <a:r>
                <a:rPr lang="en-US" sz="1400" i="1" kern="0" dirty="0"/>
                <a:t>Click </a:t>
              </a:r>
              <a:r>
                <a:rPr lang="en-US" sz="1400" b="1" i="1" kern="0" dirty="0"/>
                <a:t>Tofu </a:t>
              </a:r>
              <a:r>
                <a:rPr lang="en-US" sz="1400" i="1" kern="0" dirty="0"/>
                <a:t>to deselect it, and then choose one or more other ingredients and click </a:t>
              </a:r>
              <a:r>
                <a:rPr lang="en-US" sz="1400" b="1" i="1" kern="0" dirty="0"/>
                <a:t>Submit</a:t>
              </a:r>
              <a:r>
                <a:rPr lang="en-US" sz="1400" i="1" kern="0" dirty="0"/>
                <a:t>.</a:t>
              </a:r>
            </a:p>
            <a:p>
              <a:pPr>
                <a:spcBef>
                  <a:spcPct val="50000"/>
                </a:spcBef>
                <a:buClr>
                  <a:srgbClr val="4A81B8"/>
                </a:buClr>
                <a:buSzPct val="80000"/>
                <a:buFont typeface="Arial" pitchFamily="34" charset="0"/>
                <a:buChar char="•"/>
                <a:defRPr/>
              </a:pPr>
              <a:endParaRPr lang="en-US" sz="1400" kern="0" dirty="0">
                <a:latin typeface="+mn-lt"/>
              </a:endParaRPr>
            </a:p>
          </p:txBody>
        </p:sp>
      </p:grpSp>
      <p:sp>
        <p:nvSpPr>
          <p:cNvPr id="50" name="click Answer Choice 4">
            <a:hlinkClick r:id="rId2" action="ppaction://hlinksldjump"/>
          </p:cNvPr>
          <p:cNvSpPr/>
          <p:nvPr/>
        </p:nvSpPr>
        <p:spPr>
          <a:xfrm>
            <a:off x="642938" y="3054139"/>
            <a:ext cx="914400" cy="21431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click Answer Choice 3">
            <a:hlinkClick r:id="rId3" action="ppaction://hlinksldjump"/>
          </p:cNvPr>
          <p:cNvSpPr/>
          <p:nvPr/>
        </p:nvSpPr>
        <p:spPr>
          <a:xfrm>
            <a:off x="642938" y="2797512"/>
            <a:ext cx="640080" cy="2222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click Answer Choice 2">
            <a:hlinkClick r:id="rId4" action="ppaction://hlinksldjump"/>
          </p:cNvPr>
          <p:cNvSpPr/>
          <p:nvPr/>
        </p:nvSpPr>
        <p:spPr>
          <a:xfrm>
            <a:off x="635000" y="2546665"/>
            <a:ext cx="914400" cy="25558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click Answer Choice 1">
            <a:hlinkClick r:id="rId5" action="ppaction://hlinksldjump"/>
          </p:cNvPr>
          <p:cNvSpPr/>
          <p:nvPr/>
        </p:nvSpPr>
        <p:spPr>
          <a:xfrm>
            <a:off x="650875" y="2284330"/>
            <a:ext cx="929706" cy="2571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4" name="Submit button"/>
          <p:cNvGrpSpPr/>
          <p:nvPr/>
        </p:nvGrpSpPr>
        <p:grpSpPr>
          <a:xfrm>
            <a:off x="744056" y="3480179"/>
            <a:ext cx="975561" cy="376015"/>
            <a:chOff x="744056" y="3480179"/>
            <a:chExt cx="975561" cy="376015"/>
          </a:xfrm>
        </p:grpSpPr>
        <p:sp>
          <p:nvSpPr>
            <p:cNvPr id="55" name="Rounded Rectangle 54"/>
            <p:cNvSpPr/>
            <p:nvPr/>
          </p:nvSpPr>
          <p:spPr>
            <a:xfrm>
              <a:off x="744056" y="3480179"/>
              <a:ext cx="975561" cy="376015"/>
            </a:xfrm>
            <a:prstGeom prst="roundRect">
              <a:avLst/>
            </a:prstGeom>
            <a:solidFill>
              <a:schemeClr val="bg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Submit"/>
            <p:cNvSpPr txBox="1"/>
            <p:nvPr/>
          </p:nvSpPr>
          <p:spPr>
            <a:xfrm>
              <a:off x="838586" y="3521121"/>
              <a:ext cx="831841" cy="307777"/>
            </a:xfrm>
            <a:prstGeom prst="rect">
              <a:avLst/>
            </a:prstGeom>
            <a:noFill/>
          </p:spPr>
          <p:txBody>
            <a:bodyPr wrap="square" rtlCol="0">
              <a:spAutoFit/>
            </a:bodyPr>
            <a:lstStyle/>
            <a:p>
              <a:r>
                <a:rPr lang="en-US" sz="1400" dirty="0" smtClean="0"/>
                <a:t>Submit</a:t>
              </a:r>
              <a:endParaRPr lang="en-US" sz="1400" dirty="0"/>
            </a:p>
          </p:txBody>
        </p:sp>
      </p:grpSp>
    </p:spTree>
    <p:extLst>
      <p:ext uri="{BB962C8B-B14F-4D97-AF65-F5344CB8AC3E}">
        <p14:creationId xmlns:p14="http://schemas.microsoft.com/office/powerpoint/2010/main" val="3624290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3"/>
          <p:cNvSpPr>
            <a:spLocks noGrp="1" noChangeArrowheads="1"/>
          </p:cNvSpPr>
          <p:nvPr>
            <p:ph type="title" idx="4294967295"/>
          </p:nvPr>
        </p:nvSpPr>
        <p:spPr>
          <a:xfrm>
            <a:off x="0" y="-860425"/>
            <a:ext cx="8229600" cy="860425"/>
          </a:xfrm>
        </p:spPr>
        <p:txBody>
          <a:bodyPr/>
          <a:lstStyle/>
          <a:p>
            <a:pPr eaLnBrk="1" hangingPunct="1"/>
            <a:r>
              <a:rPr lang="en-US" dirty="0" smtClean="0"/>
              <a:t>MCQ </a:t>
            </a:r>
            <a:r>
              <a:rPr lang="en-US" baseline="0" dirty="0" smtClean="0"/>
              <a:t>2</a:t>
            </a:r>
            <a:endParaRPr lang="en-US" dirty="0" smtClean="0"/>
          </a:p>
        </p:txBody>
      </p:sp>
      <p:sp>
        <p:nvSpPr>
          <p:cNvPr id="46087"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a:solidFill>
                  <a:srgbClr val="FFFF99"/>
                </a:solidFill>
              </a:rPr>
              <a:t>Multiple Choice </a:t>
            </a:r>
            <a:r>
              <a:rPr lang="en-US" sz="4400" dirty="0" smtClean="0">
                <a:solidFill>
                  <a:srgbClr val="FFFF99"/>
                </a:solidFill>
              </a:rPr>
              <a:t>Question 2</a:t>
            </a:r>
            <a:endParaRPr lang="en-US" sz="4400" dirty="0">
              <a:solidFill>
                <a:srgbClr val="FFFF99"/>
              </a:solidFill>
            </a:endParaRPr>
          </a:p>
        </p:txBody>
      </p:sp>
      <p:sp>
        <p:nvSpPr>
          <p:cNvPr id="2" name="checkbox 1"/>
          <p:cNvSpPr/>
          <p:nvPr/>
        </p:nvSpPr>
        <p:spPr>
          <a:xfrm>
            <a:off x="689464" y="2378245"/>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heckbox 3"/>
          <p:cNvSpPr/>
          <p:nvPr/>
        </p:nvSpPr>
        <p:spPr>
          <a:xfrm>
            <a:off x="689464" y="2860469"/>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heckbox 4"/>
          <p:cNvSpPr/>
          <p:nvPr/>
        </p:nvSpPr>
        <p:spPr>
          <a:xfrm>
            <a:off x="689464" y="3094757"/>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lick Answer Choice 4">
            <a:hlinkClick r:id="rId2" action="ppaction://hlinksldjump"/>
          </p:cNvPr>
          <p:cNvSpPr/>
          <p:nvPr/>
        </p:nvSpPr>
        <p:spPr>
          <a:xfrm>
            <a:off x="661988" y="3054139"/>
            <a:ext cx="914400" cy="21431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click Answer Choice 3">
            <a:hlinkClick r:id="rId3" action="ppaction://hlinksldjump"/>
          </p:cNvPr>
          <p:cNvSpPr/>
          <p:nvPr/>
        </p:nvSpPr>
        <p:spPr>
          <a:xfrm>
            <a:off x="661988" y="2797512"/>
            <a:ext cx="640080" cy="2222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click Answer Choice 2">
            <a:hlinkClick r:id="rId4" action="ppaction://hlinksldjump"/>
          </p:cNvPr>
          <p:cNvSpPr/>
          <p:nvPr/>
        </p:nvSpPr>
        <p:spPr>
          <a:xfrm>
            <a:off x="654050" y="2546665"/>
            <a:ext cx="914400" cy="25558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click Answer Choice 1">
            <a:hlinkClick r:id="rId5" action="ppaction://hlinksldjump"/>
          </p:cNvPr>
          <p:cNvSpPr/>
          <p:nvPr/>
        </p:nvSpPr>
        <p:spPr>
          <a:xfrm>
            <a:off x="669925" y="2284330"/>
            <a:ext cx="929706" cy="2571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click Submit">
            <a:hlinkClick r:id="rId6" action="ppaction://hlinksldjump"/>
          </p:cNvPr>
          <p:cNvSpPr/>
          <p:nvPr/>
        </p:nvSpPr>
        <p:spPr>
          <a:xfrm>
            <a:off x="721738" y="3445675"/>
            <a:ext cx="1015131" cy="4534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0277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3"/>
          <p:cNvSpPr>
            <a:spLocks noGrp="1" noChangeArrowheads="1"/>
          </p:cNvSpPr>
          <p:nvPr>
            <p:ph type="title" idx="4294967295"/>
          </p:nvPr>
        </p:nvSpPr>
        <p:spPr>
          <a:xfrm>
            <a:off x="0" y="-860425"/>
            <a:ext cx="8229600" cy="860425"/>
          </a:xfrm>
        </p:spPr>
        <p:txBody>
          <a:bodyPr/>
          <a:lstStyle/>
          <a:p>
            <a:pPr eaLnBrk="1" hangingPunct="1"/>
            <a:r>
              <a:rPr lang="en-US" dirty="0" smtClean="0"/>
              <a:t>MCQ </a:t>
            </a:r>
            <a:r>
              <a:rPr lang="en-US" baseline="0" dirty="0" smtClean="0"/>
              <a:t>2</a:t>
            </a:r>
            <a:endParaRPr lang="en-US" dirty="0" smtClean="0"/>
          </a:p>
        </p:txBody>
      </p:sp>
      <p:sp>
        <p:nvSpPr>
          <p:cNvPr id="46087"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a:solidFill>
                  <a:srgbClr val="FFFF99"/>
                </a:solidFill>
              </a:rPr>
              <a:t>Multiple Choice </a:t>
            </a:r>
            <a:r>
              <a:rPr lang="en-US" sz="4400" dirty="0" smtClean="0">
                <a:solidFill>
                  <a:srgbClr val="FFFF99"/>
                </a:solidFill>
              </a:rPr>
              <a:t>Question 2</a:t>
            </a:r>
            <a:endParaRPr lang="en-US" sz="4400" dirty="0">
              <a:solidFill>
                <a:srgbClr val="FFFF99"/>
              </a:solidFill>
            </a:endParaRPr>
          </a:p>
        </p:txBody>
      </p:sp>
      <p:sp>
        <p:nvSpPr>
          <p:cNvPr id="2" name="checkbox 1"/>
          <p:cNvSpPr/>
          <p:nvPr/>
        </p:nvSpPr>
        <p:spPr>
          <a:xfrm>
            <a:off x="689464" y="2378245"/>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heckbox 3"/>
          <p:cNvSpPr/>
          <p:nvPr/>
        </p:nvSpPr>
        <p:spPr>
          <a:xfrm>
            <a:off x="689464" y="2860469"/>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heckbox 4"/>
          <p:cNvSpPr/>
          <p:nvPr/>
        </p:nvSpPr>
        <p:spPr>
          <a:xfrm>
            <a:off x="689464" y="3094757"/>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Feedback"/>
          <p:cNvGrpSpPr/>
          <p:nvPr/>
        </p:nvGrpSpPr>
        <p:grpSpPr>
          <a:xfrm>
            <a:off x="5019675" y="1762125"/>
            <a:ext cx="3857625" cy="3990975"/>
            <a:chOff x="5019675" y="1762125"/>
            <a:chExt cx="3857625" cy="3990975"/>
          </a:xfrm>
        </p:grpSpPr>
        <p:sp>
          <p:nvSpPr>
            <p:cNvPr id="48" name="Rounded Rectangle 47"/>
            <p:cNvSpPr/>
            <p:nvPr/>
          </p:nvSpPr>
          <p:spPr>
            <a:xfrm>
              <a:off x="5019675" y="1762125"/>
              <a:ext cx="3857625" cy="3990975"/>
            </a:xfrm>
            <a:prstGeom prst="roundRect">
              <a:avLst/>
            </a:prstGeom>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Rectangle 8"/>
            <p:cNvSpPr txBox="1">
              <a:spLocks noChangeArrowheads="1"/>
            </p:cNvSpPr>
            <p:nvPr/>
          </p:nvSpPr>
          <p:spPr bwMode="auto">
            <a:xfrm>
              <a:off x="5334000" y="2103438"/>
              <a:ext cx="3276600" cy="2349500"/>
            </a:xfrm>
            <a:prstGeom prst="rect">
              <a:avLst/>
            </a:prstGeom>
            <a:noFill/>
            <a:ln w="9525">
              <a:noFill/>
              <a:miter lim="800000"/>
              <a:headEnd/>
              <a:tailEnd/>
            </a:ln>
            <a:effectLst/>
          </p:spPr>
          <p:txBody>
            <a:bodyPr lIns="0" rIns="0"/>
            <a:lstStyle/>
            <a:p>
              <a:pPr lvl="0">
                <a:spcBef>
                  <a:spcPct val="50000"/>
                </a:spcBef>
                <a:buClr>
                  <a:srgbClr val="4A81B8"/>
                </a:buClr>
                <a:buSzPct val="80000"/>
                <a:defRPr/>
              </a:pPr>
              <a:r>
                <a:rPr lang="en-US" sz="2000" b="1" kern="0" dirty="0">
                  <a:solidFill>
                    <a:srgbClr val="000000"/>
                  </a:solidFill>
                  <a:latin typeface="Arial"/>
                </a:rPr>
                <a:t>Incorrect.</a:t>
              </a:r>
            </a:p>
            <a:p>
              <a:pPr>
                <a:spcBef>
                  <a:spcPct val="50000"/>
                </a:spcBef>
                <a:buClr>
                  <a:srgbClr val="4A81B8"/>
                </a:buClr>
                <a:buSzPct val="80000"/>
                <a:buFont typeface="Wingdings" pitchFamily="2" charset="2"/>
                <a:buNone/>
                <a:defRPr/>
              </a:pPr>
              <a:r>
                <a:rPr lang="en-US" sz="1400" kern="0" dirty="0"/>
                <a:t>Tofu is not usually an ingredient in a BLT sandwich.</a:t>
              </a:r>
            </a:p>
            <a:p>
              <a:pPr>
                <a:spcBef>
                  <a:spcPct val="50000"/>
                </a:spcBef>
                <a:buClr>
                  <a:srgbClr val="4A81B8"/>
                </a:buClr>
                <a:buSzPct val="80000"/>
                <a:buFont typeface="Wingdings" pitchFamily="2" charset="2"/>
                <a:buNone/>
                <a:defRPr/>
              </a:pPr>
              <a:r>
                <a:rPr lang="en-US" sz="1400" i="1" kern="0" dirty="0"/>
                <a:t>Click </a:t>
              </a:r>
              <a:r>
                <a:rPr lang="en-US" sz="1400" b="1" i="1" kern="0" dirty="0"/>
                <a:t>Tofu </a:t>
              </a:r>
              <a:r>
                <a:rPr lang="en-US" sz="1400" i="1" kern="0" dirty="0"/>
                <a:t>to deselect it, and then choose one or more other ingredients and click </a:t>
              </a:r>
              <a:r>
                <a:rPr lang="en-US" sz="1400" b="1" i="1" kern="0" dirty="0"/>
                <a:t>Submit</a:t>
              </a:r>
              <a:r>
                <a:rPr lang="en-US" sz="1400" i="1" kern="0" dirty="0"/>
                <a:t>.</a:t>
              </a:r>
            </a:p>
            <a:p>
              <a:pPr>
                <a:spcBef>
                  <a:spcPct val="50000"/>
                </a:spcBef>
                <a:buClr>
                  <a:srgbClr val="4A81B8"/>
                </a:buClr>
                <a:buSzPct val="80000"/>
                <a:buFont typeface="Arial" pitchFamily="34" charset="0"/>
                <a:buChar char="•"/>
                <a:defRPr/>
              </a:pPr>
              <a:endParaRPr lang="en-US" sz="1400" kern="0" dirty="0">
                <a:latin typeface="+mn-lt"/>
              </a:endParaRPr>
            </a:p>
          </p:txBody>
        </p:sp>
      </p:grpSp>
      <p:sp>
        <p:nvSpPr>
          <p:cNvPr id="50" name="click Answer Choice 4">
            <a:hlinkClick r:id="rId2" action="ppaction://hlinksldjump"/>
          </p:cNvPr>
          <p:cNvSpPr/>
          <p:nvPr/>
        </p:nvSpPr>
        <p:spPr>
          <a:xfrm>
            <a:off x="642938" y="3054139"/>
            <a:ext cx="914400" cy="21431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click Answer Choice 3">
            <a:hlinkClick r:id="rId3" action="ppaction://hlinksldjump"/>
          </p:cNvPr>
          <p:cNvSpPr/>
          <p:nvPr/>
        </p:nvSpPr>
        <p:spPr>
          <a:xfrm>
            <a:off x="642938" y="2797512"/>
            <a:ext cx="640080" cy="2222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click Answer Choice 2">
            <a:hlinkClick r:id="rId4" action="ppaction://hlinksldjump"/>
          </p:cNvPr>
          <p:cNvSpPr/>
          <p:nvPr/>
        </p:nvSpPr>
        <p:spPr>
          <a:xfrm>
            <a:off x="635000" y="2546665"/>
            <a:ext cx="914400" cy="25558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click Answer Choice 1">
            <a:hlinkClick r:id="rId5" action="ppaction://hlinksldjump"/>
          </p:cNvPr>
          <p:cNvSpPr/>
          <p:nvPr/>
        </p:nvSpPr>
        <p:spPr>
          <a:xfrm>
            <a:off x="650875" y="2284330"/>
            <a:ext cx="929706" cy="2571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4" name="Submit button"/>
          <p:cNvGrpSpPr/>
          <p:nvPr/>
        </p:nvGrpSpPr>
        <p:grpSpPr>
          <a:xfrm>
            <a:off x="744056" y="3480179"/>
            <a:ext cx="975561" cy="376015"/>
            <a:chOff x="744056" y="3480179"/>
            <a:chExt cx="975561" cy="376015"/>
          </a:xfrm>
        </p:grpSpPr>
        <p:sp>
          <p:nvSpPr>
            <p:cNvPr id="55" name="Rounded Rectangle 54"/>
            <p:cNvSpPr/>
            <p:nvPr/>
          </p:nvSpPr>
          <p:spPr>
            <a:xfrm>
              <a:off x="744056" y="3480179"/>
              <a:ext cx="975561" cy="376015"/>
            </a:xfrm>
            <a:prstGeom prst="roundRect">
              <a:avLst/>
            </a:prstGeom>
            <a:solidFill>
              <a:schemeClr val="bg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Submit"/>
            <p:cNvSpPr txBox="1"/>
            <p:nvPr/>
          </p:nvSpPr>
          <p:spPr>
            <a:xfrm>
              <a:off x="838586" y="3521121"/>
              <a:ext cx="831841" cy="307777"/>
            </a:xfrm>
            <a:prstGeom prst="rect">
              <a:avLst/>
            </a:prstGeom>
            <a:noFill/>
          </p:spPr>
          <p:txBody>
            <a:bodyPr wrap="square" rtlCol="0">
              <a:spAutoFit/>
            </a:bodyPr>
            <a:lstStyle/>
            <a:p>
              <a:r>
                <a:rPr lang="en-US" sz="1400" dirty="0" smtClean="0"/>
                <a:t>Submit</a:t>
              </a:r>
              <a:endParaRPr lang="en-US" sz="1400" dirty="0"/>
            </a:p>
          </p:txBody>
        </p:sp>
      </p:grpSp>
    </p:spTree>
    <p:extLst>
      <p:ext uri="{BB962C8B-B14F-4D97-AF65-F5344CB8AC3E}">
        <p14:creationId xmlns:p14="http://schemas.microsoft.com/office/powerpoint/2010/main" val="2237166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3"/>
          <p:cNvSpPr>
            <a:spLocks noGrp="1" noChangeArrowheads="1"/>
          </p:cNvSpPr>
          <p:nvPr>
            <p:ph type="title" idx="4294967295"/>
          </p:nvPr>
        </p:nvSpPr>
        <p:spPr>
          <a:xfrm>
            <a:off x="0" y="-860425"/>
            <a:ext cx="8229600" cy="860425"/>
          </a:xfrm>
        </p:spPr>
        <p:txBody>
          <a:bodyPr/>
          <a:lstStyle/>
          <a:p>
            <a:pPr eaLnBrk="1" hangingPunct="1"/>
            <a:r>
              <a:rPr lang="en-US" dirty="0" smtClean="0"/>
              <a:t>MCQ </a:t>
            </a:r>
            <a:r>
              <a:rPr lang="en-US" baseline="0" dirty="0" smtClean="0"/>
              <a:t>2</a:t>
            </a:r>
            <a:endParaRPr lang="en-US" dirty="0" smtClean="0"/>
          </a:p>
        </p:txBody>
      </p:sp>
      <p:sp>
        <p:nvSpPr>
          <p:cNvPr id="46087"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a:solidFill>
                  <a:srgbClr val="FFFF99"/>
                </a:solidFill>
              </a:rPr>
              <a:t>Multiple Choice </a:t>
            </a:r>
            <a:r>
              <a:rPr lang="en-US" sz="4400" dirty="0" smtClean="0">
                <a:solidFill>
                  <a:srgbClr val="FFFF99"/>
                </a:solidFill>
              </a:rPr>
              <a:t>Question 2</a:t>
            </a:r>
            <a:endParaRPr lang="en-US" sz="4400" dirty="0">
              <a:solidFill>
                <a:srgbClr val="FFFF99"/>
              </a:solidFill>
            </a:endParaRPr>
          </a:p>
        </p:txBody>
      </p:sp>
      <p:sp>
        <p:nvSpPr>
          <p:cNvPr id="45" name="checkbox 2"/>
          <p:cNvSpPr/>
          <p:nvPr/>
        </p:nvSpPr>
        <p:spPr>
          <a:xfrm>
            <a:off x="689464" y="2626181"/>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heckbox 3"/>
          <p:cNvSpPr/>
          <p:nvPr/>
        </p:nvSpPr>
        <p:spPr>
          <a:xfrm>
            <a:off x="689464" y="2860469"/>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heckbox 4"/>
          <p:cNvSpPr/>
          <p:nvPr/>
        </p:nvSpPr>
        <p:spPr>
          <a:xfrm>
            <a:off x="689464" y="3094757"/>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lick Answer Choice 4">
            <a:hlinkClick r:id="rId2" action="ppaction://hlinksldjump"/>
          </p:cNvPr>
          <p:cNvSpPr/>
          <p:nvPr/>
        </p:nvSpPr>
        <p:spPr>
          <a:xfrm>
            <a:off x="652463" y="3054139"/>
            <a:ext cx="914400" cy="21431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click Answer Choice 3">
            <a:hlinkClick r:id="rId3" action="ppaction://hlinksldjump"/>
          </p:cNvPr>
          <p:cNvSpPr/>
          <p:nvPr/>
        </p:nvSpPr>
        <p:spPr>
          <a:xfrm>
            <a:off x="652463" y="2797512"/>
            <a:ext cx="640080" cy="2222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click Answer Choice 2">
            <a:hlinkClick r:id="rId4" action="ppaction://hlinksldjump"/>
          </p:cNvPr>
          <p:cNvSpPr/>
          <p:nvPr/>
        </p:nvSpPr>
        <p:spPr>
          <a:xfrm>
            <a:off x="644525" y="2546665"/>
            <a:ext cx="914400" cy="25558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click Answer Choice 1">
            <a:hlinkClick r:id="rId5" action="ppaction://hlinksldjump"/>
          </p:cNvPr>
          <p:cNvSpPr/>
          <p:nvPr/>
        </p:nvSpPr>
        <p:spPr>
          <a:xfrm>
            <a:off x="660400" y="2284330"/>
            <a:ext cx="929706" cy="2571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click Submit">
            <a:hlinkClick r:id="rId6" action="ppaction://hlinksldjump"/>
          </p:cNvPr>
          <p:cNvSpPr/>
          <p:nvPr/>
        </p:nvSpPr>
        <p:spPr>
          <a:xfrm>
            <a:off x="721738" y="3445675"/>
            <a:ext cx="1015131" cy="4534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7363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3"/>
          <p:cNvSpPr>
            <a:spLocks noGrp="1" noChangeArrowheads="1"/>
          </p:cNvSpPr>
          <p:nvPr>
            <p:ph type="title" idx="4294967295"/>
          </p:nvPr>
        </p:nvSpPr>
        <p:spPr>
          <a:xfrm>
            <a:off x="0" y="-860425"/>
            <a:ext cx="8229600" cy="860425"/>
          </a:xfrm>
        </p:spPr>
        <p:txBody>
          <a:bodyPr/>
          <a:lstStyle/>
          <a:p>
            <a:pPr eaLnBrk="1" hangingPunct="1"/>
            <a:r>
              <a:rPr lang="en-US" dirty="0" smtClean="0"/>
              <a:t>MCQ </a:t>
            </a:r>
            <a:r>
              <a:rPr lang="en-US" baseline="0" dirty="0" smtClean="0"/>
              <a:t>2</a:t>
            </a:r>
            <a:endParaRPr lang="en-US" dirty="0" smtClean="0"/>
          </a:p>
        </p:txBody>
      </p:sp>
      <p:sp>
        <p:nvSpPr>
          <p:cNvPr id="46087"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a:solidFill>
                  <a:srgbClr val="FFFF99"/>
                </a:solidFill>
              </a:rPr>
              <a:t>Multiple Choice </a:t>
            </a:r>
            <a:r>
              <a:rPr lang="en-US" sz="4400" dirty="0" smtClean="0">
                <a:solidFill>
                  <a:srgbClr val="FFFF99"/>
                </a:solidFill>
              </a:rPr>
              <a:t>Question 2</a:t>
            </a:r>
            <a:endParaRPr lang="en-US" sz="4400" dirty="0">
              <a:solidFill>
                <a:srgbClr val="FFFF99"/>
              </a:solidFill>
            </a:endParaRPr>
          </a:p>
        </p:txBody>
      </p:sp>
      <p:sp>
        <p:nvSpPr>
          <p:cNvPr id="45" name="checkbox 2"/>
          <p:cNvSpPr/>
          <p:nvPr/>
        </p:nvSpPr>
        <p:spPr>
          <a:xfrm>
            <a:off x="689464" y="2626181"/>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heckbox 3"/>
          <p:cNvSpPr/>
          <p:nvPr/>
        </p:nvSpPr>
        <p:spPr>
          <a:xfrm>
            <a:off x="689464" y="2860469"/>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heckbox 4"/>
          <p:cNvSpPr/>
          <p:nvPr/>
        </p:nvSpPr>
        <p:spPr>
          <a:xfrm>
            <a:off x="689464" y="3094757"/>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Feedback"/>
          <p:cNvGrpSpPr/>
          <p:nvPr/>
        </p:nvGrpSpPr>
        <p:grpSpPr>
          <a:xfrm>
            <a:off x="5019675" y="1762125"/>
            <a:ext cx="3857625" cy="3990975"/>
            <a:chOff x="5019675" y="1762125"/>
            <a:chExt cx="3857625" cy="3990975"/>
          </a:xfrm>
        </p:grpSpPr>
        <p:sp>
          <p:nvSpPr>
            <p:cNvPr id="48" name="Rounded Rectangle 47"/>
            <p:cNvSpPr/>
            <p:nvPr/>
          </p:nvSpPr>
          <p:spPr>
            <a:xfrm>
              <a:off x="5019675" y="1762125"/>
              <a:ext cx="3857625" cy="3990975"/>
            </a:xfrm>
            <a:prstGeom prst="roundRect">
              <a:avLst/>
            </a:prstGeom>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Rectangle 8"/>
            <p:cNvSpPr txBox="1">
              <a:spLocks noChangeArrowheads="1"/>
            </p:cNvSpPr>
            <p:nvPr/>
          </p:nvSpPr>
          <p:spPr bwMode="auto">
            <a:xfrm>
              <a:off x="5334000" y="2103438"/>
              <a:ext cx="3276600" cy="2349500"/>
            </a:xfrm>
            <a:prstGeom prst="rect">
              <a:avLst/>
            </a:prstGeom>
            <a:noFill/>
            <a:ln w="9525">
              <a:noFill/>
              <a:miter lim="800000"/>
              <a:headEnd/>
              <a:tailEnd/>
            </a:ln>
            <a:effectLst/>
          </p:spPr>
          <p:txBody>
            <a:bodyPr lIns="0" rIns="0"/>
            <a:lstStyle/>
            <a:p>
              <a:pPr lvl="0">
                <a:spcBef>
                  <a:spcPct val="50000"/>
                </a:spcBef>
                <a:buClr>
                  <a:srgbClr val="4A81B8"/>
                </a:buClr>
                <a:buSzPct val="80000"/>
                <a:defRPr/>
              </a:pPr>
              <a:r>
                <a:rPr lang="en-US" sz="2000" b="1" kern="0" dirty="0">
                  <a:solidFill>
                    <a:srgbClr val="000000"/>
                  </a:solidFill>
                  <a:latin typeface="Arial"/>
                </a:rPr>
                <a:t>Incorrect.</a:t>
              </a:r>
            </a:p>
            <a:p>
              <a:pPr>
                <a:spcBef>
                  <a:spcPct val="50000"/>
                </a:spcBef>
                <a:buClr>
                  <a:srgbClr val="4A81B8"/>
                </a:buClr>
                <a:buSzPct val="80000"/>
                <a:buFont typeface="Wingdings" pitchFamily="2" charset="2"/>
                <a:buNone/>
                <a:defRPr/>
              </a:pPr>
              <a:r>
                <a:rPr lang="en-US" sz="1400" kern="0" dirty="0"/>
                <a:t>Tofu is not usually an ingredient in a BLT sandwich.</a:t>
              </a:r>
            </a:p>
            <a:p>
              <a:pPr>
                <a:spcBef>
                  <a:spcPct val="50000"/>
                </a:spcBef>
                <a:buClr>
                  <a:srgbClr val="4A81B8"/>
                </a:buClr>
                <a:buSzPct val="80000"/>
                <a:buFont typeface="Wingdings" pitchFamily="2" charset="2"/>
                <a:buNone/>
                <a:defRPr/>
              </a:pPr>
              <a:r>
                <a:rPr lang="en-US" sz="1400" i="1" kern="0" dirty="0"/>
                <a:t>Click </a:t>
              </a:r>
              <a:r>
                <a:rPr lang="en-US" sz="1400" b="1" i="1" kern="0" dirty="0"/>
                <a:t>Tofu </a:t>
              </a:r>
              <a:r>
                <a:rPr lang="en-US" sz="1400" i="1" kern="0" dirty="0"/>
                <a:t>to deselect it, and then choose one or more other ingredients and click </a:t>
              </a:r>
              <a:r>
                <a:rPr lang="en-US" sz="1400" b="1" i="1" kern="0" dirty="0"/>
                <a:t>Submit</a:t>
              </a:r>
              <a:r>
                <a:rPr lang="en-US" sz="1400" i="1" kern="0" dirty="0"/>
                <a:t>.</a:t>
              </a:r>
            </a:p>
            <a:p>
              <a:pPr>
                <a:spcBef>
                  <a:spcPct val="50000"/>
                </a:spcBef>
                <a:buClr>
                  <a:srgbClr val="4A81B8"/>
                </a:buClr>
                <a:buSzPct val="80000"/>
                <a:buFont typeface="Arial" pitchFamily="34" charset="0"/>
                <a:buChar char="•"/>
                <a:defRPr/>
              </a:pPr>
              <a:endParaRPr lang="en-US" sz="1400" kern="0" dirty="0">
                <a:latin typeface="+mn-lt"/>
              </a:endParaRPr>
            </a:p>
          </p:txBody>
        </p:sp>
      </p:grpSp>
      <p:sp>
        <p:nvSpPr>
          <p:cNvPr id="50" name="click Answer Choice 4">
            <a:hlinkClick r:id="rId2" action="ppaction://hlinksldjump"/>
          </p:cNvPr>
          <p:cNvSpPr/>
          <p:nvPr/>
        </p:nvSpPr>
        <p:spPr>
          <a:xfrm>
            <a:off x="652463" y="3054139"/>
            <a:ext cx="914400" cy="21431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click Answer Choice 3">
            <a:hlinkClick r:id="rId3" action="ppaction://hlinksldjump"/>
          </p:cNvPr>
          <p:cNvSpPr/>
          <p:nvPr/>
        </p:nvSpPr>
        <p:spPr>
          <a:xfrm>
            <a:off x="652463" y="2797512"/>
            <a:ext cx="640080" cy="2222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click Answer Choice 2">
            <a:hlinkClick r:id="rId4" action="ppaction://hlinksldjump"/>
          </p:cNvPr>
          <p:cNvSpPr/>
          <p:nvPr/>
        </p:nvSpPr>
        <p:spPr>
          <a:xfrm>
            <a:off x="644525" y="2546665"/>
            <a:ext cx="914400" cy="25558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click Answer Choice 1">
            <a:hlinkClick r:id="rId5" action="ppaction://hlinksldjump"/>
          </p:cNvPr>
          <p:cNvSpPr/>
          <p:nvPr/>
        </p:nvSpPr>
        <p:spPr>
          <a:xfrm>
            <a:off x="660400" y="2284330"/>
            <a:ext cx="929706" cy="2571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5" name="Submit button"/>
          <p:cNvGrpSpPr/>
          <p:nvPr/>
        </p:nvGrpSpPr>
        <p:grpSpPr>
          <a:xfrm>
            <a:off x="744056" y="3480179"/>
            <a:ext cx="975561" cy="376015"/>
            <a:chOff x="744056" y="3480179"/>
            <a:chExt cx="975561" cy="376015"/>
          </a:xfrm>
        </p:grpSpPr>
        <p:sp>
          <p:nvSpPr>
            <p:cNvPr id="56" name="Rounded Rectangle 55"/>
            <p:cNvSpPr/>
            <p:nvPr/>
          </p:nvSpPr>
          <p:spPr>
            <a:xfrm>
              <a:off x="744056" y="3480179"/>
              <a:ext cx="975561" cy="376015"/>
            </a:xfrm>
            <a:prstGeom prst="roundRect">
              <a:avLst/>
            </a:prstGeom>
            <a:solidFill>
              <a:schemeClr val="bg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Submit"/>
            <p:cNvSpPr txBox="1"/>
            <p:nvPr/>
          </p:nvSpPr>
          <p:spPr>
            <a:xfrm>
              <a:off x="838586" y="3521121"/>
              <a:ext cx="831841" cy="307777"/>
            </a:xfrm>
            <a:prstGeom prst="rect">
              <a:avLst/>
            </a:prstGeom>
            <a:noFill/>
          </p:spPr>
          <p:txBody>
            <a:bodyPr wrap="square" rtlCol="0">
              <a:spAutoFit/>
            </a:bodyPr>
            <a:lstStyle/>
            <a:p>
              <a:r>
                <a:rPr lang="en-US" sz="1400" dirty="0" smtClean="0"/>
                <a:t>Submit</a:t>
              </a:r>
              <a:endParaRPr lang="en-US" sz="1400" dirty="0"/>
            </a:p>
          </p:txBody>
        </p:sp>
      </p:grpSp>
    </p:spTree>
    <p:extLst>
      <p:ext uri="{BB962C8B-B14F-4D97-AF65-F5344CB8AC3E}">
        <p14:creationId xmlns:p14="http://schemas.microsoft.com/office/powerpoint/2010/main" val="4129980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3"/>
          <p:cNvSpPr>
            <a:spLocks noGrp="1" noChangeArrowheads="1"/>
          </p:cNvSpPr>
          <p:nvPr>
            <p:ph type="title" idx="4294967295"/>
          </p:nvPr>
        </p:nvSpPr>
        <p:spPr>
          <a:xfrm>
            <a:off x="0" y="-860425"/>
            <a:ext cx="8229600" cy="860425"/>
          </a:xfrm>
        </p:spPr>
        <p:txBody>
          <a:bodyPr/>
          <a:lstStyle/>
          <a:p>
            <a:pPr eaLnBrk="1" hangingPunct="1"/>
            <a:r>
              <a:rPr lang="en-US" dirty="0" smtClean="0"/>
              <a:t>MCQ </a:t>
            </a:r>
            <a:r>
              <a:rPr lang="en-US" baseline="0" dirty="0" smtClean="0"/>
              <a:t>2</a:t>
            </a:r>
            <a:endParaRPr lang="en-US" dirty="0" smtClean="0"/>
          </a:p>
        </p:txBody>
      </p:sp>
      <p:sp>
        <p:nvSpPr>
          <p:cNvPr id="46087"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a:solidFill>
                  <a:srgbClr val="FFFF99"/>
                </a:solidFill>
              </a:rPr>
              <a:t>Multiple Choice </a:t>
            </a:r>
            <a:r>
              <a:rPr lang="en-US" sz="4400" dirty="0" smtClean="0">
                <a:solidFill>
                  <a:srgbClr val="FFFF99"/>
                </a:solidFill>
              </a:rPr>
              <a:t>Question 2</a:t>
            </a:r>
            <a:endParaRPr lang="en-US" sz="4400" dirty="0">
              <a:solidFill>
                <a:srgbClr val="FFFF99"/>
              </a:solidFill>
            </a:endParaRPr>
          </a:p>
        </p:txBody>
      </p:sp>
      <p:sp>
        <p:nvSpPr>
          <p:cNvPr id="2" name="checkbox 1"/>
          <p:cNvSpPr/>
          <p:nvPr/>
        </p:nvSpPr>
        <p:spPr>
          <a:xfrm>
            <a:off x="689464" y="2378245"/>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heckbox 2"/>
          <p:cNvSpPr/>
          <p:nvPr/>
        </p:nvSpPr>
        <p:spPr>
          <a:xfrm>
            <a:off x="689464" y="2626181"/>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heckbox 3"/>
          <p:cNvSpPr/>
          <p:nvPr/>
        </p:nvSpPr>
        <p:spPr>
          <a:xfrm>
            <a:off x="689464" y="2860469"/>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heckbox 4"/>
          <p:cNvSpPr/>
          <p:nvPr/>
        </p:nvSpPr>
        <p:spPr>
          <a:xfrm>
            <a:off x="689464" y="3094757"/>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lick Answer Choice 4">
            <a:hlinkClick r:id="rId2" action="ppaction://hlinksldjump"/>
          </p:cNvPr>
          <p:cNvSpPr/>
          <p:nvPr/>
        </p:nvSpPr>
        <p:spPr>
          <a:xfrm>
            <a:off x="700088" y="3054139"/>
            <a:ext cx="914400" cy="21431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click Answer Choice 3">
            <a:hlinkClick r:id="rId3" action="ppaction://hlinksldjump"/>
          </p:cNvPr>
          <p:cNvSpPr/>
          <p:nvPr/>
        </p:nvSpPr>
        <p:spPr>
          <a:xfrm>
            <a:off x="700088" y="2797512"/>
            <a:ext cx="640080" cy="2222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click Answer Choice 2">
            <a:hlinkClick r:id="rId4" action="ppaction://hlinksldjump"/>
          </p:cNvPr>
          <p:cNvSpPr/>
          <p:nvPr/>
        </p:nvSpPr>
        <p:spPr>
          <a:xfrm>
            <a:off x="692150" y="2546665"/>
            <a:ext cx="914400" cy="25558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click Answer Choice 1">
            <a:hlinkClick r:id="rId5" action="ppaction://hlinksldjump"/>
          </p:cNvPr>
          <p:cNvSpPr/>
          <p:nvPr/>
        </p:nvSpPr>
        <p:spPr>
          <a:xfrm>
            <a:off x="708025" y="2284330"/>
            <a:ext cx="929706" cy="2571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click Submit">
            <a:hlinkClick r:id="rId6" action="ppaction://hlinksldjump"/>
          </p:cNvPr>
          <p:cNvSpPr/>
          <p:nvPr/>
        </p:nvSpPr>
        <p:spPr>
          <a:xfrm>
            <a:off x="721738" y="3445675"/>
            <a:ext cx="1015131" cy="4534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9635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3"/>
          <p:cNvSpPr>
            <a:spLocks noGrp="1" noChangeArrowheads="1"/>
          </p:cNvSpPr>
          <p:nvPr>
            <p:ph type="title" idx="4294967295"/>
          </p:nvPr>
        </p:nvSpPr>
        <p:spPr>
          <a:xfrm>
            <a:off x="0" y="-860425"/>
            <a:ext cx="8229600" cy="860425"/>
          </a:xfrm>
        </p:spPr>
        <p:txBody>
          <a:bodyPr/>
          <a:lstStyle/>
          <a:p>
            <a:pPr eaLnBrk="1" hangingPunct="1"/>
            <a:r>
              <a:rPr lang="en-US" dirty="0" smtClean="0"/>
              <a:t>MCQ </a:t>
            </a:r>
            <a:r>
              <a:rPr lang="en-US" baseline="0" dirty="0" smtClean="0"/>
              <a:t>2</a:t>
            </a:r>
            <a:endParaRPr lang="en-US" dirty="0" smtClean="0"/>
          </a:p>
        </p:txBody>
      </p:sp>
      <p:sp>
        <p:nvSpPr>
          <p:cNvPr id="46087"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a:solidFill>
                  <a:srgbClr val="FFFF99"/>
                </a:solidFill>
              </a:rPr>
              <a:t>Multiple Choice </a:t>
            </a:r>
            <a:r>
              <a:rPr lang="en-US" sz="4400" dirty="0" smtClean="0">
                <a:solidFill>
                  <a:srgbClr val="FFFF99"/>
                </a:solidFill>
              </a:rPr>
              <a:t>Question 2</a:t>
            </a:r>
            <a:endParaRPr lang="en-US" sz="4400" dirty="0">
              <a:solidFill>
                <a:srgbClr val="FFFF99"/>
              </a:solidFill>
            </a:endParaRPr>
          </a:p>
        </p:txBody>
      </p:sp>
      <p:sp>
        <p:nvSpPr>
          <p:cNvPr id="2" name="checkbox 1"/>
          <p:cNvSpPr/>
          <p:nvPr/>
        </p:nvSpPr>
        <p:spPr>
          <a:xfrm>
            <a:off x="689464" y="2378245"/>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heckbox 2"/>
          <p:cNvSpPr/>
          <p:nvPr/>
        </p:nvSpPr>
        <p:spPr>
          <a:xfrm>
            <a:off x="689464" y="2626181"/>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heckbox 3"/>
          <p:cNvSpPr/>
          <p:nvPr/>
        </p:nvSpPr>
        <p:spPr>
          <a:xfrm>
            <a:off x="689464" y="2860469"/>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heckbox 4"/>
          <p:cNvSpPr/>
          <p:nvPr/>
        </p:nvSpPr>
        <p:spPr>
          <a:xfrm>
            <a:off x="689464" y="3094757"/>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Feedback"/>
          <p:cNvGrpSpPr/>
          <p:nvPr/>
        </p:nvGrpSpPr>
        <p:grpSpPr>
          <a:xfrm>
            <a:off x="5019675" y="1762125"/>
            <a:ext cx="3857625" cy="3990975"/>
            <a:chOff x="5019675" y="1762125"/>
            <a:chExt cx="3857625" cy="3990975"/>
          </a:xfrm>
        </p:grpSpPr>
        <p:sp>
          <p:nvSpPr>
            <p:cNvPr id="48" name="Rounded Rectangle 47"/>
            <p:cNvSpPr/>
            <p:nvPr/>
          </p:nvSpPr>
          <p:spPr>
            <a:xfrm>
              <a:off x="5019675" y="1762125"/>
              <a:ext cx="3857625" cy="3990975"/>
            </a:xfrm>
            <a:prstGeom prst="roundRect">
              <a:avLst/>
            </a:prstGeom>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Rectangle 8"/>
            <p:cNvSpPr txBox="1">
              <a:spLocks noChangeArrowheads="1"/>
            </p:cNvSpPr>
            <p:nvPr/>
          </p:nvSpPr>
          <p:spPr bwMode="auto">
            <a:xfrm>
              <a:off x="5334000" y="2103438"/>
              <a:ext cx="3276600" cy="2349500"/>
            </a:xfrm>
            <a:prstGeom prst="rect">
              <a:avLst/>
            </a:prstGeom>
            <a:noFill/>
            <a:ln w="9525">
              <a:noFill/>
              <a:miter lim="800000"/>
              <a:headEnd/>
              <a:tailEnd/>
            </a:ln>
            <a:effectLst/>
          </p:spPr>
          <p:txBody>
            <a:bodyPr lIns="0" rIns="0"/>
            <a:lstStyle/>
            <a:p>
              <a:pPr lvl="0">
                <a:spcBef>
                  <a:spcPct val="50000"/>
                </a:spcBef>
                <a:buClr>
                  <a:srgbClr val="4A81B8"/>
                </a:buClr>
                <a:buSzPct val="80000"/>
                <a:defRPr/>
              </a:pPr>
              <a:r>
                <a:rPr lang="en-US" sz="2000" b="1" kern="0" dirty="0">
                  <a:solidFill>
                    <a:srgbClr val="000000"/>
                  </a:solidFill>
                  <a:latin typeface="Arial"/>
                </a:rPr>
                <a:t>Incorrect.</a:t>
              </a:r>
            </a:p>
            <a:p>
              <a:pPr>
                <a:spcBef>
                  <a:spcPct val="50000"/>
                </a:spcBef>
                <a:buClr>
                  <a:srgbClr val="4A81B8"/>
                </a:buClr>
                <a:buSzPct val="80000"/>
                <a:buFont typeface="Wingdings" pitchFamily="2" charset="2"/>
                <a:buNone/>
                <a:defRPr/>
              </a:pPr>
              <a:r>
                <a:rPr lang="en-US" sz="1400" kern="0" dirty="0"/>
                <a:t>Tofu is not usually an ingredient in a BLT sandwich.</a:t>
              </a:r>
            </a:p>
            <a:p>
              <a:pPr>
                <a:spcBef>
                  <a:spcPct val="50000"/>
                </a:spcBef>
                <a:buClr>
                  <a:srgbClr val="4A81B8"/>
                </a:buClr>
                <a:buSzPct val="80000"/>
                <a:buFont typeface="Wingdings" pitchFamily="2" charset="2"/>
                <a:buNone/>
                <a:defRPr/>
              </a:pPr>
              <a:r>
                <a:rPr lang="en-US" sz="1400" i="1" kern="0" dirty="0"/>
                <a:t>Click </a:t>
              </a:r>
              <a:r>
                <a:rPr lang="en-US" sz="1400" b="1" i="1" kern="0" dirty="0"/>
                <a:t>Tofu </a:t>
              </a:r>
              <a:r>
                <a:rPr lang="en-US" sz="1400" i="1" kern="0" dirty="0"/>
                <a:t>to deselect it, and then choose </a:t>
              </a:r>
              <a:r>
                <a:rPr lang="en-US" sz="1400" i="1" kern="0" dirty="0" smtClean="0"/>
                <a:t>zero or </a:t>
              </a:r>
              <a:r>
                <a:rPr lang="en-US" sz="1400" i="1" kern="0" dirty="0"/>
                <a:t>more other ingredients and click </a:t>
              </a:r>
              <a:r>
                <a:rPr lang="en-US" sz="1400" b="1" i="1" kern="0" dirty="0"/>
                <a:t>Submit</a:t>
              </a:r>
              <a:r>
                <a:rPr lang="en-US" sz="1400" i="1" kern="0" dirty="0"/>
                <a:t>.</a:t>
              </a:r>
            </a:p>
            <a:p>
              <a:pPr>
                <a:spcBef>
                  <a:spcPct val="50000"/>
                </a:spcBef>
                <a:buClr>
                  <a:srgbClr val="4A81B8"/>
                </a:buClr>
                <a:buSzPct val="80000"/>
                <a:buFont typeface="Arial" pitchFamily="34" charset="0"/>
                <a:buChar char="•"/>
                <a:defRPr/>
              </a:pPr>
              <a:endParaRPr lang="en-US" sz="1400" kern="0" dirty="0">
                <a:latin typeface="+mn-lt"/>
              </a:endParaRPr>
            </a:p>
          </p:txBody>
        </p:sp>
      </p:grpSp>
      <p:grpSp>
        <p:nvGrpSpPr>
          <p:cNvPr id="50" name="Submit button"/>
          <p:cNvGrpSpPr/>
          <p:nvPr/>
        </p:nvGrpSpPr>
        <p:grpSpPr>
          <a:xfrm>
            <a:off x="744056" y="3480179"/>
            <a:ext cx="975561" cy="376015"/>
            <a:chOff x="744056" y="3480179"/>
            <a:chExt cx="975561" cy="376015"/>
          </a:xfrm>
        </p:grpSpPr>
        <p:sp>
          <p:nvSpPr>
            <p:cNvPr id="51" name="Rounded Rectangle 50"/>
            <p:cNvSpPr/>
            <p:nvPr/>
          </p:nvSpPr>
          <p:spPr>
            <a:xfrm>
              <a:off x="744056" y="3480179"/>
              <a:ext cx="975561" cy="376015"/>
            </a:xfrm>
            <a:prstGeom prst="roundRect">
              <a:avLst/>
            </a:prstGeom>
            <a:solidFill>
              <a:schemeClr val="bg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Submit"/>
            <p:cNvSpPr txBox="1"/>
            <p:nvPr/>
          </p:nvSpPr>
          <p:spPr>
            <a:xfrm>
              <a:off x="838586" y="3521121"/>
              <a:ext cx="831841" cy="307777"/>
            </a:xfrm>
            <a:prstGeom prst="rect">
              <a:avLst/>
            </a:prstGeom>
            <a:noFill/>
          </p:spPr>
          <p:txBody>
            <a:bodyPr wrap="square" rtlCol="0">
              <a:spAutoFit/>
            </a:bodyPr>
            <a:lstStyle/>
            <a:p>
              <a:r>
                <a:rPr lang="en-US" sz="1400" dirty="0" smtClean="0"/>
                <a:t>Submit</a:t>
              </a:r>
              <a:endParaRPr lang="en-US" sz="1400" dirty="0"/>
            </a:p>
          </p:txBody>
        </p:sp>
      </p:grpSp>
      <p:sp>
        <p:nvSpPr>
          <p:cNvPr id="53" name="click Answer Choice 4">
            <a:hlinkClick r:id="rId2" action="ppaction://hlinksldjump"/>
          </p:cNvPr>
          <p:cNvSpPr/>
          <p:nvPr/>
        </p:nvSpPr>
        <p:spPr>
          <a:xfrm>
            <a:off x="652463" y="3054139"/>
            <a:ext cx="914400" cy="21431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click Answer Choice 3">
            <a:hlinkClick r:id="rId3" action="ppaction://hlinksldjump"/>
          </p:cNvPr>
          <p:cNvSpPr/>
          <p:nvPr/>
        </p:nvSpPr>
        <p:spPr>
          <a:xfrm>
            <a:off x="652463" y="2797512"/>
            <a:ext cx="640080" cy="2222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 name="click Answer Choice 2">
            <a:hlinkClick r:id="rId4" action="ppaction://hlinksldjump"/>
          </p:cNvPr>
          <p:cNvSpPr/>
          <p:nvPr/>
        </p:nvSpPr>
        <p:spPr>
          <a:xfrm>
            <a:off x="644525" y="2546665"/>
            <a:ext cx="914400" cy="25558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click Answer Choice 1">
            <a:hlinkClick r:id="rId5" action="ppaction://hlinksldjump"/>
          </p:cNvPr>
          <p:cNvSpPr/>
          <p:nvPr/>
        </p:nvSpPr>
        <p:spPr>
          <a:xfrm>
            <a:off x="660400" y="2284330"/>
            <a:ext cx="929706" cy="2571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267066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8539" y="1340489"/>
            <a:ext cx="5989461" cy="4489954"/>
          </a:xfrm>
          <a:prstGeom prst="rect">
            <a:avLst/>
          </a:prstGeom>
          <a:ln>
            <a:solidFill>
              <a:schemeClr val="tx1"/>
            </a:solidFill>
          </a:ln>
          <a:effectLst>
            <a:outerShdw blurRad="50800" dist="38100" dir="2700000" algn="tl" rotWithShape="0">
              <a:prstClr val="black">
                <a:alpha val="40000"/>
              </a:prstClr>
            </a:outerShdw>
          </a:effectLst>
        </p:spPr>
      </p:pic>
      <p:sp>
        <p:nvSpPr>
          <p:cNvPr id="6" name="Rectangle 7"/>
          <p:cNvSpPr>
            <a:spLocks noChangeArrowheads="1"/>
          </p:cNvSpPr>
          <p:nvPr/>
        </p:nvSpPr>
        <p:spPr bwMode="auto">
          <a:xfrm>
            <a:off x="609600" y="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Visual Unity w/ Photos</a:t>
            </a:r>
            <a:endParaRPr lang="en-US" sz="4400" dirty="0">
              <a:solidFill>
                <a:srgbClr val="FFFF99"/>
              </a:solidFill>
            </a:endParaRPr>
          </a:p>
        </p:txBody>
      </p:sp>
      <p:sp>
        <p:nvSpPr>
          <p:cNvPr id="7" name="TextBox 6"/>
          <p:cNvSpPr txBox="1"/>
          <p:nvPr/>
        </p:nvSpPr>
        <p:spPr>
          <a:xfrm>
            <a:off x="6981825" y="1340489"/>
            <a:ext cx="2066925" cy="4524315"/>
          </a:xfrm>
          <a:prstGeom prst="rect">
            <a:avLst/>
          </a:prstGeom>
          <a:noFill/>
        </p:spPr>
        <p:txBody>
          <a:bodyPr wrap="square" rtlCol="0">
            <a:spAutoFit/>
          </a:bodyPr>
          <a:lstStyle/>
          <a:p>
            <a:r>
              <a:rPr lang="en-US" dirty="0" smtClean="0">
                <a:latin typeface="Arial Narrow" pitchFamily="34" charset="0"/>
              </a:rPr>
              <a:t>All images in color</a:t>
            </a:r>
          </a:p>
          <a:p>
            <a:r>
              <a:rPr lang="en-US" dirty="0" smtClean="0">
                <a:latin typeface="Arial Narrow" pitchFamily="34" charset="0"/>
              </a:rPr>
              <a:t>All images sharp</a:t>
            </a:r>
          </a:p>
          <a:p>
            <a:endParaRPr lang="en-US" dirty="0" smtClean="0">
              <a:latin typeface="Arial Narrow" pitchFamily="34" charset="0"/>
            </a:endParaRPr>
          </a:p>
          <a:p>
            <a:endParaRPr lang="en-US" dirty="0">
              <a:latin typeface="Arial Narrow" pitchFamily="34" charset="0"/>
            </a:endParaRPr>
          </a:p>
          <a:p>
            <a:endParaRPr lang="en-US" dirty="0">
              <a:latin typeface="Arial Narrow" pitchFamily="34" charset="0"/>
            </a:endParaRPr>
          </a:p>
          <a:p>
            <a:endParaRPr lang="en-US" dirty="0" smtClean="0">
              <a:latin typeface="Arial Narrow" pitchFamily="34" charset="0"/>
            </a:endParaRPr>
          </a:p>
          <a:p>
            <a:endParaRPr lang="en-US" dirty="0">
              <a:latin typeface="Arial Narrow" pitchFamily="34" charset="0"/>
            </a:endParaRPr>
          </a:p>
          <a:p>
            <a:endParaRPr lang="en-US" dirty="0" smtClean="0">
              <a:latin typeface="Arial Narrow" pitchFamily="34" charset="0"/>
            </a:endParaRPr>
          </a:p>
          <a:p>
            <a:endParaRPr lang="en-US" dirty="0">
              <a:latin typeface="Arial Narrow" pitchFamily="34" charset="0"/>
            </a:endParaRPr>
          </a:p>
          <a:p>
            <a:endParaRPr lang="en-US" dirty="0" smtClean="0">
              <a:latin typeface="Arial Narrow" pitchFamily="34" charset="0"/>
            </a:endParaRPr>
          </a:p>
          <a:p>
            <a:endParaRPr lang="en-US" dirty="0">
              <a:latin typeface="Arial Narrow" pitchFamily="34" charset="0"/>
            </a:endParaRPr>
          </a:p>
          <a:p>
            <a:endParaRPr lang="en-US" dirty="0" smtClean="0">
              <a:latin typeface="Arial Narrow" pitchFamily="34" charset="0"/>
            </a:endParaRPr>
          </a:p>
          <a:p>
            <a:endParaRPr lang="en-US" dirty="0">
              <a:latin typeface="Arial Narrow" pitchFamily="34" charset="0"/>
            </a:endParaRPr>
          </a:p>
          <a:p>
            <a:endParaRPr lang="en-US" dirty="0" smtClean="0">
              <a:latin typeface="Arial Narrow" pitchFamily="34" charset="0"/>
            </a:endParaRPr>
          </a:p>
          <a:p>
            <a:endParaRPr lang="en-US" dirty="0">
              <a:latin typeface="Arial Narrow" pitchFamily="34" charset="0"/>
            </a:endParaRPr>
          </a:p>
          <a:p>
            <a:pPr algn="ctr"/>
            <a:r>
              <a:rPr lang="en-US" dirty="0" smtClean="0">
                <a:latin typeface="Arial Narrow" pitchFamily="34" charset="0"/>
              </a:rPr>
              <a:t>VISUAL UNITY!</a:t>
            </a:r>
            <a:endParaRPr lang="en-US" dirty="0">
              <a:latin typeface="Arial Narrow" pitchFamily="34" charset="0"/>
            </a:endParaRPr>
          </a:p>
        </p:txBody>
      </p:sp>
      <p:sp>
        <p:nvSpPr>
          <p:cNvPr id="8" name="Down Arrow 7"/>
          <p:cNvSpPr/>
          <p:nvPr/>
        </p:nvSpPr>
        <p:spPr>
          <a:xfrm>
            <a:off x="7653337" y="2076450"/>
            <a:ext cx="723900" cy="3248025"/>
          </a:xfrm>
          <a:prstGeom prst="downArrow">
            <a:avLst/>
          </a:prstGeom>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38125" y="6343650"/>
            <a:ext cx="8705850" cy="369332"/>
          </a:xfrm>
          <a:prstGeom prst="rect">
            <a:avLst/>
          </a:prstGeom>
          <a:noFill/>
        </p:spPr>
        <p:txBody>
          <a:bodyPr wrap="square" rtlCol="0">
            <a:spAutoFit/>
          </a:bodyPr>
          <a:lstStyle/>
          <a:p>
            <a:r>
              <a:rPr lang="en-US" dirty="0" smtClean="0">
                <a:solidFill>
                  <a:schemeClr val="bg1"/>
                </a:solidFill>
              </a:rPr>
              <a:t>Note: The slide now has good visual unity, but it has </a:t>
            </a:r>
            <a:r>
              <a:rPr lang="en-US" i="1" dirty="0" smtClean="0">
                <a:solidFill>
                  <a:schemeClr val="bg1"/>
                </a:solidFill>
              </a:rPr>
              <a:t>poor</a:t>
            </a:r>
            <a:r>
              <a:rPr lang="en-US" dirty="0" smtClean="0">
                <a:solidFill>
                  <a:schemeClr val="bg1"/>
                </a:solidFill>
              </a:rPr>
              <a:t> ethnic diversity.</a:t>
            </a:r>
            <a:endParaRPr lang="en-US" dirty="0">
              <a:solidFill>
                <a:schemeClr val="bg1"/>
              </a:solidFill>
            </a:endParaRPr>
          </a:p>
        </p:txBody>
      </p:sp>
    </p:spTree>
    <p:extLst>
      <p:ext uri="{BB962C8B-B14F-4D97-AF65-F5344CB8AC3E}">
        <p14:creationId xmlns:p14="http://schemas.microsoft.com/office/powerpoint/2010/main" val="83922960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ge Title (Ordering)"/>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17" name="4. Emu"/>
          <p:cNvGrpSpPr/>
          <p:nvPr/>
        </p:nvGrpSpPr>
        <p:grpSpPr>
          <a:xfrm>
            <a:off x="1295400" y="3828097"/>
            <a:ext cx="2326084" cy="95250"/>
            <a:chOff x="1295400" y="3828097"/>
            <a:chExt cx="2326084" cy="95250"/>
          </a:xfrm>
        </p:grpSpPr>
        <p:sp>
          <p:nvSpPr>
            <p:cNvPr id="40" name="Oval 39"/>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Oval 43"/>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3. Dog"/>
          <p:cNvGrpSpPr/>
          <p:nvPr/>
        </p:nvGrpSpPr>
        <p:grpSpPr>
          <a:xfrm>
            <a:off x="1295400" y="3502976"/>
            <a:ext cx="3678238" cy="95250"/>
            <a:chOff x="1295400" y="3502976"/>
            <a:chExt cx="3678238" cy="95250"/>
          </a:xfrm>
        </p:grpSpPr>
        <p:sp>
          <p:nvSpPr>
            <p:cNvPr id="28" name="Rectangle 27"/>
            <p:cNvSpPr/>
            <p:nvPr/>
          </p:nvSpPr>
          <p:spPr>
            <a:xfrm>
              <a:off x="1295400" y="3502976"/>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704975" y="350488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Oval 29"/>
            <p:cNvSpPr/>
            <p:nvPr/>
          </p:nvSpPr>
          <p:spPr>
            <a:xfrm>
              <a:off x="1847850" y="350488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2379265" y="3502976"/>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807414" y="3502976"/>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235563" y="3502976"/>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041299" y="3502976"/>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4469924" y="3502976"/>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4882198" y="350488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2. Cat"/>
          <p:cNvGrpSpPr/>
          <p:nvPr/>
        </p:nvGrpSpPr>
        <p:grpSpPr>
          <a:xfrm>
            <a:off x="1295400" y="3177857"/>
            <a:ext cx="2830989" cy="95250"/>
            <a:chOff x="1295400" y="3177857"/>
            <a:chExt cx="2830989" cy="95250"/>
          </a:xfrm>
        </p:grpSpPr>
        <p:sp>
          <p:nvSpPr>
            <p:cNvPr id="19" name="Rectangle 18"/>
            <p:cNvSpPr/>
            <p:nvPr/>
          </p:nvSpPr>
          <p:spPr>
            <a:xfrm>
              <a:off x="1295400"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707515" y="317976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p:cNvSpPr/>
            <p:nvPr/>
          </p:nvSpPr>
          <p:spPr>
            <a:xfrm>
              <a:off x="1845310"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257425" y="317976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p:cNvSpPr/>
            <p:nvPr/>
          </p:nvSpPr>
          <p:spPr>
            <a:xfrm>
              <a:off x="2791778" y="317976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2931954"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760629"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1. Bug"/>
          <p:cNvGrpSpPr/>
          <p:nvPr/>
        </p:nvGrpSpPr>
        <p:grpSpPr>
          <a:xfrm>
            <a:off x="1295400" y="2857500"/>
            <a:ext cx="3263265" cy="95250"/>
            <a:chOff x="1295400" y="2857500"/>
            <a:chExt cx="3263265" cy="95250"/>
          </a:xfrm>
        </p:grpSpPr>
        <p:sp>
          <p:nvSpPr>
            <p:cNvPr id="6" name="Rectangle 5"/>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Oval 7"/>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Oval 8"/>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Oval 9"/>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8" name="click Bug">
            <a:hlinkClick r:id="rId3" action="ppaction://hlinksldjump"/>
          </p:cNvPr>
          <p:cNvSpPr/>
          <p:nvPr/>
        </p:nvSpPr>
        <p:spPr>
          <a:xfrm>
            <a:off x="866775" y="2771775"/>
            <a:ext cx="3786029"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lick Cat">
            <a:hlinkClick r:id="rId4" action="ppaction://hlinksldjump"/>
          </p:cNvPr>
          <p:cNvSpPr/>
          <p:nvPr/>
        </p:nvSpPr>
        <p:spPr>
          <a:xfrm>
            <a:off x="866776" y="3057525"/>
            <a:ext cx="3357404"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click Dog">
            <a:hlinkClick r:id="rId5" action="ppaction://hlinksldjump"/>
          </p:cNvPr>
          <p:cNvSpPr/>
          <p:nvPr/>
        </p:nvSpPr>
        <p:spPr>
          <a:xfrm>
            <a:off x="866775" y="3438525"/>
            <a:ext cx="4257675" cy="24542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click Emu">
            <a:hlinkClick r:id="rId6" action="ppaction://hlinksldjump"/>
          </p:cNvPr>
          <p:cNvSpPr/>
          <p:nvPr/>
        </p:nvSpPr>
        <p:spPr>
          <a:xfrm>
            <a:off x="866775" y="3683951"/>
            <a:ext cx="2893854"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click Submit">
            <a:hlinkClick r:id="rId7"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TextBox 45"/>
          <p:cNvSpPr txBox="1"/>
          <p:nvPr/>
        </p:nvSpPr>
        <p:spPr>
          <a:xfrm>
            <a:off x="266700" y="5905500"/>
            <a:ext cx="5019675" cy="369332"/>
          </a:xfrm>
          <a:prstGeom prst="rect">
            <a:avLst/>
          </a:prstGeom>
          <a:noFill/>
        </p:spPr>
        <p:txBody>
          <a:bodyPr wrap="square" rtlCol="0">
            <a:spAutoFit/>
          </a:bodyPr>
          <a:lstStyle/>
          <a:p>
            <a:r>
              <a:rPr lang="en-US" dirty="0" smtClean="0"/>
              <a:t>144 slides to implement this interaction.</a:t>
            </a:r>
            <a:endParaRPr lang="en-US" dirty="0"/>
          </a:p>
        </p:txBody>
      </p:sp>
    </p:spTree>
    <p:extLst>
      <p:ext uri="{BB962C8B-B14F-4D97-AF65-F5344CB8AC3E}">
        <p14:creationId xmlns:p14="http://schemas.microsoft.com/office/powerpoint/2010/main" val="42222818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828675" y="2762250"/>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6" name="4. Emu"/>
          <p:cNvGrpSpPr/>
          <p:nvPr/>
        </p:nvGrpSpPr>
        <p:grpSpPr>
          <a:xfrm>
            <a:off x="1295400" y="3828097"/>
            <a:ext cx="2326084" cy="95250"/>
            <a:chOff x="1295400" y="3828097"/>
            <a:chExt cx="2326084" cy="95250"/>
          </a:xfrm>
        </p:grpSpPr>
        <p:sp>
          <p:nvSpPr>
            <p:cNvPr id="48" name="Oval 47"/>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Oval 55"/>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3. Dog"/>
          <p:cNvGrpSpPr/>
          <p:nvPr/>
        </p:nvGrpSpPr>
        <p:grpSpPr>
          <a:xfrm>
            <a:off x="1295400" y="3502976"/>
            <a:ext cx="3678238" cy="95250"/>
            <a:chOff x="1295400" y="3502976"/>
            <a:chExt cx="3678238" cy="95250"/>
          </a:xfrm>
        </p:grpSpPr>
        <p:sp>
          <p:nvSpPr>
            <p:cNvPr id="59" name="Rectangle 58"/>
            <p:cNvSpPr/>
            <p:nvPr/>
          </p:nvSpPr>
          <p:spPr>
            <a:xfrm>
              <a:off x="1295400" y="3502976"/>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704975" y="350488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Oval 60"/>
            <p:cNvSpPr/>
            <p:nvPr/>
          </p:nvSpPr>
          <p:spPr>
            <a:xfrm>
              <a:off x="1847850" y="350488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2379265" y="3502976"/>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2807414" y="3502976"/>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3235563" y="3502976"/>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4041299" y="3502976"/>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4469924" y="3502976"/>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4882198" y="350488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8" name="2. Cat"/>
          <p:cNvGrpSpPr/>
          <p:nvPr/>
        </p:nvGrpSpPr>
        <p:grpSpPr>
          <a:xfrm>
            <a:off x="1295400" y="3177857"/>
            <a:ext cx="2830989" cy="95250"/>
            <a:chOff x="1295400" y="3177857"/>
            <a:chExt cx="2830989" cy="95250"/>
          </a:xfrm>
        </p:grpSpPr>
        <p:sp>
          <p:nvSpPr>
            <p:cNvPr id="69" name="Rectangle 68"/>
            <p:cNvSpPr/>
            <p:nvPr/>
          </p:nvSpPr>
          <p:spPr>
            <a:xfrm>
              <a:off x="1295400"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1707515" y="317976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p:cNvSpPr/>
            <p:nvPr/>
          </p:nvSpPr>
          <p:spPr>
            <a:xfrm>
              <a:off x="1845310"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2257425" y="317976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p:cNvSpPr/>
            <p:nvPr/>
          </p:nvSpPr>
          <p:spPr>
            <a:xfrm>
              <a:off x="2791778" y="317976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p:cNvSpPr/>
            <p:nvPr/>
          </p:nvSpPr>
          <p:spPr>
            <a:xfrm>
              <a:off x="2931954"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3760629"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1. Bug"/>
          <p:cNvGrpSpPr/>
          <p:nvPr/>
        </p:nvGrpSpPr>
        <p:grpSpPr>
          <a:xfrm>
            <a:off x="1295400" y="2857500"/>
            <a:ext cx="3263265" cy="95250"/>
            <a:chOff x="1295400" y="2857500"/>
            <a:chExt cx="3263265" cy="95250"/>
          </a:xfrm>
        </p:grpSpPr>
        <p:sp>
          <p:nvSpPr>
            <p:cNvPr id="77" name="Rectangle 76"/>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Oval 78"/>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Oval 79"/>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Oval 80"/>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Oval 81"/>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2" name="click Bug">
            <a:hlinkClick r:id="rId3" action="ppaction://hlinksldjump"/>
          </p:cNvPr>
          <p:cNvSpPr/>
          <p:nvPr/>
        </p:nvSpPr>
        <p:spPr>
          <a:xfrm>
            <a:off x="866775" y="2771775"/>
            <a:ext cx="431482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lick Cat">
            <a:hlinkClick r:id="rId4" action="ppaction://hlinksldjump"/>
          </p:cNvPr>
          <p:cNvSpPr/>
          <p:nvPr/>
        </p:nvSpPr>
        <p:spPr>
          <a:xfrm>
            <a:off x="866776" y="3057525"/>
            <a:ext cx="3357404"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click Dog">
            <a:hlinkClick r:id="rId5" action="ppaction://hlinksldjump"/>
          </p:cNvPr>
          <p:cNvSpPr/>
          <p:nvPr/>
        </p:nvSpPr>
        <p:spPr>
          <a:xfrm>
            <a:off x="866775" y="3438525"/>
            <a:ext cx="4257675" cy="24542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click Emu">
            <a:hlinkClick r:id="rId6" action="ppaction://hlinksldjump"/>
          </p:cNvPr>
          <p:cNvSpPr/>
          <p:nvPr/>
        </p:nvSpPr>
        <p:spPr>
          <a:xfrm>
            <a:off x="866775" y="3683951"/>
            <a:ext cx="2893854"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click Submit">
            <a:hlinkClick r:id="rId7"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click Down">
            <a:hlinkClick r:id="rId8"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946236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828675" y="3077844"/>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6" name="4. Emu"/>
          <p:cNvGrpSpPr/>
          <p:nvPr/>
        </p:nvGrpSpPr>
        <p:grpSpPr>
          <a:xfrm>
            <a:off x="1295400" y="3828097"/>
            <a:ext cx="2326084" cy="95250"/>
            <a:chOff x="1295400" y="3828097"/>
            <a:chExt cx="2326084" cy="95250"/>
          </a:xfrm>
        </p:grpSpPr>
        <p:sp>
          <p:nvSpPr>
            <p:cNvPr id="48" name="Oval 47"/>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Oval 55"/>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3. Dog"/>
          <p:cNvGrpSpPr/>
          <p:nvPr/>
        </p:nvGrpSpPr>
        <p:grpSpPr>
          <a:xfrm>
            <a:off x="1295400" y="3502976"/>
            <a:ext cx="3678238" cy="95250"/>
            <a:chOff x="1295400" y="3502976"/>
            <a:chExt cx="3678238" cy="95250"/>
          </a:xfrm>
        </p:grpSpPr>
        <p:sp>
          <p:nvSpPr>
            <p:cNvPr id="59" name="Rectangle 58"/>
            <p:cNvSpPr/>
            <p:nvPr/>
          </p:nvSpPr>
          <p:spPr>
            <a:xfrm>
              <a:off x="1295400" y="3502976"/>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704975" y="350488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Oval 60"/>
            <p:cNvSpPr/>
            <p:nvPr/>
          </p:nvSpPr>
          <p:spPr>
            <a:xfrm>
              <a:off x="1847850" y="350488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2379265" y="3502976"/>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2807414" y="3502976"/>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3235563" y="3502976"/>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4041299" y="3502976"/>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4469924" y="3502976"/>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4882198" y="350488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8" name="2. Cat"/>
          <p:cNvGrpSpPr/>
          <p:nvPr/>
        </p:nvGrpSpPr>
        <p:grpSpPr>
          <a:xfrm>
            <a:off x="1295400" y="3177857"/>
            <a:ext cx="2830989" cy="95250"/>
            <a:chOff x="1295400" y="3177857"/>
            <a:chExt cx="2830989" cy="95250"/>
          </a:xfrm>
        </p:grpSpPr>
        <p:sp>
          <p:nvSpPr>
            <p:cNvPr id="69" name="Rectangle 68"/>
            <p:cNvSpPr/>
            <p:nvPr/>
          </p:nvSpPr>
          <p:spPr>
            <a:xfrm>
              <a:off x="1295400"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1707515" y="317976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p:cNvSpPr/>
            <p:nvPr/>
          </p:nvSpPr>
          <p:spPr>
            <a:xfrm>
              <a:off x="1845310"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2257425" y="317976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p:cNvSpPr/>
            <p:nvPr/>
          </p:nvSpPr>
          <p:spPr>
            <a:xfrm>
              <a:off x="2791778" y="317976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p:cNvSpPr/>
            <p:nvPr/>
          </p:nvSpPr>
          <p:spPr>
            <a:xfrm>
              <a:off x="2931954"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3760629"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1. Bug"/>
          <p:cNvGrpSpPr/>
          <p:nvPr/>
        </p:nvGrpSpPr>
        <p:grpSpPr>
          <a:xfrm>
            <a:off x="1295400" y="2857500"/>
            <a:ext cx="3263265" cy="95250"/>
            <a:chOff x="1295400" y="2857500"/>
            <a:chExt cx="3263265" cy="95250"/>
          </a:xfrm>
        </p:grpSpPr>
        <p:sp>
          <p:nvSpPr>
            <p:cNvPr id="77" name="Rectangle 76"/>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Oval 78"/>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Oval 79"/>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Oval 80"/>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Oval 81"/>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2" name="click Bug">
            <a:hlinkClick r:id="rId3" action="ppaction://hlinksldjump"/>
          </p:cNvPr>
          <p:cNvSpPr/>
          <p:nvPr/>
        </p:nvSpPr>
        <p:spPr>
          <a:xfrm>
            <a:off x="866775" y="2771775"/>
            <a:ext cx="3786029"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lick Cat">
            <a:hlinkClick r:id="rId4" action="ppaction://hlinksldjump"/>
          </p:cNvPr>
          <p:cNvSpPr/>
          <p:nvPr/>
        </p:nvSpPr>
        <p:spPr>
          <a:xfrm>
            <a:off x="828675" y="3057525"/>
            <a:ext cx="445769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click Dog">
            <a:hlinkClick r:id="rId5" action="ppaction://hlinksldjump"/>
          </p:cNvPr>
          <p:cNvSpPr/>
          <p:nvPr/>
        </p:nvSpPr>
        <p:spPr>
          <a:xfrm>
            <a:off x="866775" y="3438525"/>
            <a:ext cx="4257675" cy="24542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click Emu">
            <a:hlinkClick r:id="rId6" action="ppaction://hlinksldjump"/>
          </p:cNvPr>
          <p:cNvSpPr/>
          <p:nvPr/>
        </p:nvSpPr>
        <p:spPr>
          <a:xfrm>
            <a:off x="866775" y="3683951"/>
            <a:ext cx="2893854"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click Submit">
            <a:hlinkClick r:id="rId7"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click Down">
            <a:hlinkClick r:id="rId8"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click Up">
            <a:hlinkClick r:id="rId9"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9479059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828675" y="3407726"/>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6" name="4. Emu"/>
          <p:cNvGrpSpPr/>
          <p:nvPr/>
        </p:nvGrpSpPr>
        <p:grpSpPr>
          <a:xfrm>
            <a:off x="1295400" y="3828097"/>
            <a:ext cx="2326084" cy="95250"/>
            <a:chOff x="1295400" y="3828097"/>
            <a:chExt cx="2326084" cy="95250"/>
          </a:xfrm>
        </p:grpSpPr>
        <p:sp>
          <p:nvSpPr>
            <p:cNvPr id="48" name="Oval 47"/>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Oval 55"/>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3. Dog"/>
          <p:cNvGrpSpPr/>
          <p:nvPr/>
        </p:nvGrpSpPr>
        <p:grpSpPr>
          <a:xfrm>
            <a:off x="1295400" y="3502976"/>
            <a:ext cx="3678238" cy="95250"/>
            <a:chOff x="1295400" y="3502976"/>
            <a:chExt cx="3678238" cy="95250"/>
          </a:xfrm>
        </p:grpSpPr>
        <p:sp>
          <p:nvSpPr>
            <p:cNvPr id="59" name="Rectangle 58"/>
            <p:cNvSpPr/>
            <p:nvPr/>
          </p:nvSpPr>
          <p:spPr>
            <a:xfrm>
              <a:off x="1295400" y="3502976"/>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704975" y="350488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Oval 60"/>
            <p:cNvSpPr/>
            <p:nvPr/>
          </p:nvSpPr>
          <p:spPr>
            <a:xfrm>
              <a:off x="1847850" y="350488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2379265" y="3502976"/>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2807414" y="3502976"/>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3235563" y="3502976"/>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4041299" y="3502976"/>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4469924" y="3502976"/>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4882198" y="350488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8" name="2. Cat"/>
          <p:cNvGrpSpPr/>
          <p:nvPr/>
        </p:nvGrpSpPr>
        <p:grpSpPr>
          <a:xfrm>
            <a:off x="1295400" y="3177857"/>
            <a:ext cx="2830989" cy="95250"/>
            <a:chOff x="1295400" y="3177857"/>
            <a:chExt cx="2830989" cy="95250"/>
          </a:xfrm>
        </p:grpSpPr>
        <p:sp>
          <p:nvSpPr>
            <p:cNvPr id="69" name="Rectangle 68"/>
            <p:cNvSpPr/>
            <p:nvPr/>
          </p:nvSpPr>
          <p:spPr>
            <a:xfrm>
              <a:off x="1295400"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1707515" y="317976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p:cNvSpPr/>
            <p:nvPr/>
          </p:nvSpPr>
          <p:spPr>
            <a:xfrm>
              <a:off x="1845310"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2257425" y="317976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p:cNvSpPr/>
            <p:nvPr/>
          </p:nvSpPr>
          <p:spPr>
            <a:xfrm>
              <a:off x="2791778" y="317976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p:cNvSpPr/>
            <p:nvPr/>
          </p:nvSpPr>
          <p:spPr>
            <a:xfrm>
              <a:off x="2931954"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3760629"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1. Bug"/>
          <p:cNvGrpSpPr/>
          <p:nvPr/>
        </p:nvGrpSpPr>
        <p:grpSpPr>
          <a:xfrm>
            <a:off x="1295400" y="2857500"/>
            <a:ext cx="3263265" cy="95250"/>
            <a:chOff x="1295400" y="2857500"/>
            <a:chExt cx="3263265" cy="95250"/>
          </a:xfrm>
        </p:grpSpPr>
        <p:sp>
          <p:nvSpPr>
            <p:cNvPr id="77" name="Rectangle 76"/>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Oval 78"/>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Oval 79"/>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Oval 80"/>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Oval 81"/>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2" name="click Bug">
            <a:hlinkClick r:id="rId3" action="ppaction://hlinksldjump"/>
          </p:cNvPr>
          <p:cNvSpPr/>
          <p:nvPr/>
        </p:nvSpPr>
        <p:spPr>
          <a:xfrm>
            <a:off x="748197" y="2771775"/>
            <a:ext cx="403165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lick Cat">
            <a:hlinkClick r:id="rId4" action="ppaction://hlinksldjump"/>
          </p:cNvPr>
          <p:cNvSpPr/>
          <p:nvPr/>
        </p:nvSpPr>
        <p:spPr>
          <a:xfrm>
            <a:off x="761621" y="3057525"/>
            <a:ext cx="3575223"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click Dog">
            <a:hlinkClick r:id="rId5" action="ppaction://hlinksldjump"/>
          </p:cNvPr>
          <p:cNvSpPr/>
          <p:nvPr/>
        </p:nvSpPr>
        <p:spPr>
          <a:xfrm>
            <a:off x="733425" y="3438525"/>
            <a:ext cx="4533900" cy="24542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click Emu">
            <a:hlinkClick r:id="rId6" action="ppaction://hlinksldjump"/>
          </p:cNvPr>
          <p:cNvSpPr/>
          <p:nvPr/>
        </p:nvSpPr>
        <p:spPr>
          <a:xfrm>
            <a:off x="776140" y="3683951"/>
            <a:ext cx="3081598"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click Submit">
            <a:hlinkClick r:id="rId7"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click Down">
            <a:hlinkClick r:id="rId8"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click Up">
            <a:hlinkClick r:id="rId9"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99981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828675" y="3728084"/>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7" name="4. Emu"/>
          <p:cNvGrpSpPr/>
          <p:nvPr/>
        </p:nvGrpSpPr>
        <p:grpSpPr>
          <a:xfrm>
            <a:off x="1295400" y="3828097"/>
            <a:ext cx="2326084" cy="95250"/>
            <a:chOff x="1295400" y="3828097"/>
            <a:chExt cx="2326084" cy="95250"/>
          </a:xfrm>
        </p:grpSpPr>
        <p:sp>
          <p:nvSpPr>
            <p:cNvPr id="48" name="Oval 47"/>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Oval 55"/>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3. Dog"/>
          <p:cNvGrpSpPr/>
          <p:nvPr/>
        </p:nvGrpSpPr>
        <p:grpSpPr>
          <a:xfrm>
            <a:off x="1295400" y="3502976"/>
            <a:ext cx="3678238" cy="95250"/>
            <a:chOff x="1295400" y="3502976"/>
            <a:chExt cx="3678238" cy="95250"/>
          </a:xfrm>
        </p:grpSpPr>
        <p:sp>
          <p:nvSpPr>
            <p:cNvPr id="59" name="Rectangle 58"/>
            <p:cNvSpPr/>
            <p:nvPr/>
          </p:nvSpPr>
          <p:spPr>
            <a:xfrm>
              <a:off x="1295400" y="3502976"/>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704975" y="350488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Oval 60"/>
            <p:cNvSpPr/>
            <p:nvPr/>
          </p:nvSpPr>
          <p:spPr>
            <a:xfrm>
              <a:off x="1847850" y="350488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2379265" y="3502976"/>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2807414" y="3502976"/>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3235563" y="3502976"/>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4041299" y="3502976"/>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4469924" y="3502976"/>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4882198" y="350488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8" name="2. Cat"/>
          <p:cNvGrpSpPr/>
          <p:nvPr/>
        </p:nvGrpSpPr>
        <p:grpSpPr>
          <a:xfrm>
            <a:off x="1295400" y="3177857"/>
            <a:ext cx="2830989" cy="95250"/>
            <a:chOff x="1295400" y="3177857"/>
            <a:chExt cx="2830989" cy="95250"/>
          </a:xfrm>
        </p:grpSpPr>
        <p:sp>
          <p:nvSpPr>
            <p:cNvPr id="69" name="Rectangle 68"/>
            <p:cNvSpPr/>
            <p:nvPr/>
          </p:nvSpPr>
          <p:spPr>
            <a:xfrm>
              <a:off x="1295400"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1707515" y="317976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p:cNvSpPr/>
            <p:nvPr/>
          </p:nvSpPr>
          <p:spPr>
            <a:xfrm>
              <a:off x="1845310"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2257425" y="317976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p:cNvSpPr/>
            <p:nvPr/>
          </p:nvSpPr>
          <p:spPr>
            <a:xfrm>
              <a:off x="2791778" y="317976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p:cNvSpPr/>
            <p:nvPr/>
          </p:nvSpPr>
          <p:spPr>
            <a:xfrm>
              <a:off x="2931954"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3760629"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1. Bug"/>
          <p:cNvGrpSpPr/>
          <p:nvPr/>
        </p:nvGrpSpPr>
        <p:grpSpPr>
          <a:xfrm>
            <a:off x="1295400" y="2857500"/>
            <a:ext cx="3263265" cy="95250"/>
            <a:chOff x="1295400" y="2857500"/>
            <a:chExt cx="3263265" cy="95250"/>
          </a:xfrm>
        </p:grpSpPr>
        <p:sp>
          <p:nvSpPr>
            <p:cNvPr id="77" name="Rectangle 76"/>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Oval 78"/>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Oval 79"/>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Oval 80"/>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Oval 81"/>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2" name="click Bug">
            <a:hlinkClick r:id="rId3" action="ppaction://hlinksldjump"/>
          </p:cNvPr>
          <p:cNvSpPr/>
          <p:nvPr/>
        </p:nvSpPr>
        <p:spPr>
          <a:xfrm>
            <a:off x="816929" y="2771775"/>
            <a:ext cx="383587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lick Cat">
            <a:hlinkClick r:id="rId4" action="ppaction://hlinksldjump"/>
          </p:cNvPr>
          <p:cNvSpPr/>
          <p:nvPr/>
        </p:nvSpPr>
        <p:spPr>
          <a:xfrm>
            <a:off x="822573" y="3057525"/>
            <a:ext cx="3401607"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click Dog">
            <a:hlinkClick r:id="rId5" action="ppaction://hlinksldjump"/>
          </p:cNvPr>
          <p:cNvSpPr/>
          <p:nvPr/>
        </p:nvSpPr>
        <p:spPr>
          <a:xfrm>
            <a:off x="810719" y="3438525"/>
            <a:ext cx="4313731" cy="24542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click Emu">
            <a:hlinkClick r:id="rId6" action="ppaction://hlinksldjump"/>
          </p:cNvPr>
          <p:cNvSpPr/>
          <p:nvPr/>
        </p:nvSpPr>
        <p:spPr>
          <a:xfrm>
            <a:off x="828675" y="3683951"/>
            <a:ext cx="4419600"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click Submit">
            <a:hlinkClick r:id="rId7"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click Up">
            <a:hlinkClick r:id="rId8"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179079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sp>
        <p:nvSpPr>
          <p:cNvPr id="50" name="Rounded Rectangle 49"/>
          <p:cNvSpPr/>
          <p:nvPr/>
        </p:nvSpPr>
        <p:spPr>
          <a:xfrm>
            <a:off x="5400675" y="2628900"/>
            <a:ext cx="3152775" cy="3152775"/>
          </a:xfrm>
          <a:prstGeom prst="roundRect">
            <a:avLst/>
          </a:prstGeom>
          <a:solidFill>
            <a:schemeClr val="accent1"/>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5705475" y="2952750"/>
            <a:ext cx="2552700" cy="2339102"/>
          </a:xfrm>
          <a:prstGeom prst="rect">
            <a:avLst/>
          </a:prstGeom>
          <a:noFill/>
        </p:spPr>
        <p:txBody>
          <a:bodyPr wrap="square" rtlCol="0">
            <a:spAutoFit/>
          </a:bodyPr>
          <a:lstStyle/>
          <a:p>
            <a:r>
              <a:rPr lang="en-US" sz="2000" dirty="0" smtClean="0"/>
              <a:t>That’s Right!</a:t>
            </a:r>
          </a:p>
          <a:p>
            <a:endParaRPr lang="en-US" sz="1400" dirty="0" smtClean="0"/>
          </a:p>
          <a:p>
            <a:r>
              <a:rPr lang="en-US" sz="1400" dirty="0" smtClean="0"/>
              <a:t>These are three-letter English words displayed in Morse Code. </a:t>
            </a:r>
            <a:r>
              <a:rPr lang="en-US" sz="1400" dirty="0"/>
              <a:t> </a:t>
            </a:r>
            <a:r>
              <a:rPr lang="en-US" sz="1400" dirty="0" smtClean="0"/>
              <a:t>They translate to:</a:t>
            </a:r>
          </a:p>
          <a:p>
            <a:endParaRPr lang="en-US" sz="1400" dirty="0"/>
          </a:p>
          <a:p>
            <a:pPr marL="342900" indent="-342900">
              <a:buFont typeface="+mj-lt"/>
              <a:buAutoNum type="arabicPeriod"/>
            </a:pPr>
            <a:r>
              <a:rPr lang="en-US" sz="1400" dirty="0" smtClean="0"/>
              <a:t>Bug</a:t>
            </a:r>
          </a:p>
          <a:p>
            <a:pPr marL="342900" indent="-342900">
              <a:buFont typeface="+mj-lt"/>
              <a:buAutoNum type="arabicPeriod"/>
            </a:pPr>
            <a:r>
              <a:rPr lang="en-US" sz="1400" dirty="0" smtClean="0"/>
              <a:t>Cat</a:t>
            </a:r>
          </a:p>
          <a:p>
            <a:pPr marL="342900" indent="-342900">
              <a:buFont typeface="+mj-lt"/>
              <a:buAutoNum type="arabicPeriod"/>
            </a:pPr>
            <a:r>
              <a:rPr lang="en-US" sz="1400" dirty="0" smtClean="0"/>
              <a:t>Dog</a:t>
            </a:r>
          </a:p>
          <a:p>
            <a:pPr marL="342900" indent="-342900">
              <a:buFont typeface="+mj-lt"/>
              <a:buAutoNum type="arabicPeriod"/>
            </a:pPr>
            <a:r>
              <a:rPr lang="en-US" sz="1400" dirty="0" smtClean="0"/>
              <a:t>Emu</a:t>
            </a:r>
          </a:p>
        </p:txBody>
      </p:sp>
      <p:grpSp>
        <p:nvGrpSpPr>
          <p:cNvPr id="56" name="Checkmark 2"/>
          <p:cNvGrpSpPr>
            <a:grpSpLocks noChangeAspect="1"/>
          </p:cNvGrpSpPr>
          <p:nvPr/>
        </p:nvGrpSpPr>
        <p:grpSpPr>
          <a:xfrm>
            <a:off x="686427" y="3166744"/>
            <a:ext cx="182880" cy="168301"/>
            <a:chOff x="3656013" y="2586038"/>
            <a:chExt cx="1831975" cy="1685925"/>
          </a:xfrm>
        </p:grpSpPr>
        <p:sp>
          <p:nvSpPr>
            <p:cNvPr id="57" name="AutoShape 3"/>
            <p:cNvSpPr>
              <a:spLocks noChangeAspect="1" noChangeArrowheads="1" noTextEdit="1"/>
            </p:cNvSpPr>
            <p:nvPr>
              <p:custDataLst>
                <p:tags r:id="rId16"/>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5"/>
            <p:cNvSpPr>
              <a:spLocks/>
            </p:cNvSpPr>
            <p:nvPr>
              <p:custDataLst>
                <p:tags r:id="rId17"/>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6"/>
            <p:cNvSpPr>
              <a:spLocks noEditPoints="1"/>
            </p:cNvSpPr>
            <p:nvPr>
              <p:custDataLst>
                <p:tags r:id="rId18"/>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8"/>
            <p:cNvSpPr>
              <a:spLocks/>
            </p:cNvSpPr>
            <p:nvPr>
              <p:custDataLst>
                <p:tags r:id="rId19"/>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30"/>
            <p:cNvSpPr>
              <a:spLocks/>
            </p:cNvSpPr>
            <p:nvPr>
              <p:custDataLst>
                <p:tags r:id="rId20"/>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2" name="Checkmark 1"/>
          <p:cNvGrpSpPr>
            <a:grpSpLocks noChangeAspect="1"/>
          </p:cNvGrpSpPr>
          <p:nvPr/>
        </p:nvGrpSpPr>
        <p:grpSpPr>
          <a:xfrm>
            <a:off x="686427" y="2868599"/>
            <a:ext cx="182880" cy="168301"/>
            <a:chOff x="3656013" y="2586038"/>
            <a:chExt cx="1831975" cy="1685925"/>
          </a:xfrm>
        </p:grpSpPr>
        <p:sp>
          <p:nvSpPr>
            <p:cNvPr id="63" name="AutoShape 3"/>
            <p:cNvSpPr>
              <a:spLocks noChangeAspect="1" noChangeArrowheads="1" noTextEdit="1"/>
            </p:cNvSpPr>
            <p:nvPr>
              <p:custDataLst>
                <p:tags r:id="rId11"/>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5"/>
            <p:cNvSpPr>
              <a:spLocks/>
            </p:cNvSpPr>
            <p:nvPr>
              <p:custDataLst>
                <p:tags r:id="rId12"/>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6"/>
            <p:cNvSpPr>
              <a:spLocks noEditPoints="1"/>
            </p:cNvSpPr>
            <p:nvPr>
              <p:custDataLst>
                <p:tags r:id="rId13"/>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8"/>
            <p:cNvSpPr>
              <a:spLocks/>
            </p:cNvSpPr>
            <p:nvPr>
              <p:custDataLst>
                <p:tags r:id="rId14"/>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30"/>
            <p:cNvSpPr>
              <a:spLocks/>
            </p:cNvSpPr>
            <p:nvPr>
              <p:custDataLst>
                <p:tags r:id="rId15"/>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8" name="Checkmark 4"/>
          <p:cNvGrpSpPr>
            <a:grpSpLocks noChangeAspect="1"/>
          </p:cNvGrpSpPr>
          <p:nvPr/>
        </p:nvGrpSpPr>
        <p:grpSpPr>
          <a:xfrm>
            <a:off x="686427" y="3787468"/>
            <a:ext cx="182880" cy="168301"/>
            <a:chOff x="3656013" y="2586038"/>
            <a:chExt cx="1831975" cy="1685925"/>
          </a:xfrm>
        </p:grpSpPr>
        <p:sp>
          <p:nvSpPr>
            <p:cNvPr id="69" name="AutoShape 3"/>
            <p:cNvSpPr>
              <a:spLocks noChangeAspect="1" noChangeArrowheads="1" noTextEdit="1"/>
            </p:cNvSpPr>
            <p:nvPr>
              <p:custDataLst>
                <p:tags r:id="rId6"/>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5"/>
            <p:cNvSpPr>
              <a:spLocks/>
            </p:cNvSpPr>
            <p:nvPr>
              <p:custDataLst>
                <p:tags r:id="rId7"/>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6"/>
            <p:cNvSpPr>
              <a:spLocks noEditPoints="1"/>
            </p:cNvSpPr>
            <p:nvPr>
              <p:custDataLst>
                <p:tags r:id="rId8"/>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8"/>
            <p:cNvSpPr>
              <a:spLocks/>
            </p:cNvSpPr>
            <p:nvPr>
              <p:custDataLst>
                <p:tags r:id="rId9"/>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30"/>
            <p:cNvSpPr>
              <a:spLocks/>
            </p:cNvSpPr>
            <p:nvPr>
              <p:custDataLst>
                <p:tags r:id="rId10"/>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74" name="Checkmark 3"/>
          <p:cNvGrpSpPr>
            <a:grpSpLocks noChangeAspect="1"/>
          </p:cNvGrpSpPr>
          <p:nvPr/>
        </p:nvGrpSpPr>
        <p:grpSpPr>
          <a:xfrm>
            <a:off x="686427" y="3489323"/>
            <a:ext cx="182880" cy="168301"/>
            <a:chOff x="3656013" y="2586038"/>
            <a:chExt cx="1831975" cy="1685925"/>
          </a:xfrm>
        </p:grpSpPr>
        <p:sp>
          <p:nvSpPr>
            <p:cNvPr id="75" name="AutoShape 3"/>
            <p:cNvSpPr>
              <a:spLocks noChangeAspect="1" noChangeArrowheads="1" noTextEdit="1"/>
            </p:cNvSpPr>
            <p:nvPr>
              <p:custDataLst>
                <p:tags r:id="rId1"/>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5"/>
            <p:cNvSpPr>
              <a:spLocks/>
            </p:cNvSpPr>
            <p:nvPr>
              <p:custDataLst>
                <p:tags r:id="rId2"/>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6"/>
            <p:cNvSpPr>
              <a:spLocks noEditPoints="1"/>
            </p:cNvSpPr>
            <p:nvPr>
              <p:custDataLst>
                <p:tags r:id="rId3"/>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8"/>
            <p:cNvSpPr>
              <a:spLocks/>
            </p:cNvSpPr>
            <p:nvPr>
              <p:custDataLst>
                <p:tags r:id="rId4"/>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30"/>
            <p:cNvSpPr>
              <a:spLocks/>
            </p:cNvSpPr>
            <p:nvPr>
              <p:custDataLst>
                <p:tags r:id="rId5"/>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0" name="4. Emu"/>
          <p:cNvGrpSpPr/>
          <p:nvPr/>
        </p:nvGrpSpPr>
        <p:grpSpPr>
          <a:xfrm>
            <a:off x="1295400" y="3828097"/>
            <a:ext cx="2326084" cy="95250"/>
            <a:chOff x="1295400" y="3828097"/>
            <a:chExt cx="2326084" cy="95250"/>
          </a:xfrm>
        </p:grpSpPr>
        <p:sp>
          <p:nvSpPr>
            <p:cNvPr id="81" name="Oval 80"/>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Oval 84"/>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3. Dog"/>
          <p:cNvGrpSpPr/>
          <p:nvPr/>
        </p:nvGrpSpPr>
        <p:grpSpPr>
          <a:xfrm>
            <a:off x="1295400" y="3502976"/>
            <a:ext cx="3678238" cy="95250"/>
            <a:chOff x="1295400" y="3502976"/>
            <a:chExt cx="3678238" cy="95250"/>
          </a:xfrm>
        </p:grpSpPr>
        <p:sp>
          <p:nvSpPr>
            <p:cNvPr id="88" name="Rectangle 87"/>
            <p:cNvSpPr/>
            <p:nvPr/>
          </p:nvSpPr>
          <p:spPr>
            <a:xfrm>
              <a:off x="1295400" y="3502976"/>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1704975" y="350488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Oval 89"/>
            <p:cNvSpPr/>
            <p:nvPr/>
          </p:nvSpPr>
          <p:spPr>
            <a:xfrm>
              <a:off x="1847850" y="350488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p:cNvSpPr/>
            <p:nvPr/>
          </p:nvSpPr>
          <p:spPr>
            <a:xfrm>
              <a:off x="2379265" y="3502976"/>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2807414" y="3502976"/>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3235563" y="3502976"/>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4041299" y="3502976"/>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4469924" y="3502976"/>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4882198" y="350488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7" name="2. Cat"/>
          <p:cNvGrpSpPr/>
          <p:nvPr/>
        </p:nvGrpSpPr>
        <p:grpSpPr>
          <a:xfrm>
            <a:off x="1295400" y="3177857"/>
            <a:ext cx="2830989" cy="95250"/>
            <a:chOff x="1295400" y="3177857"/>
            <a:chExt cx="2830989" cy="95250"/>
          </a:xfrm>
        </p:grpSpPr>
        <p:sp>
          <p:nvSpPr>
            <p:cNvPr id="98" name="Rectangle 97"/>
            <p:cNvSpPr/>
            <p:nvPr/>
          </p:nvSpPr>
          <p:spPr>
            <a:xfrm>
              <a:off x="1295400"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1707515" y="317976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p:cNvSpPr/>
            <p:nvPr/>
          </p:nvSpPr>
          <p:spPr>
            <a:xfrm>
              <a:off x="1845310"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2257425" y="317976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Oval 101"/>
            <p:cNvSpPr/>
            <p:nvPr/>
          </p:nvSpPr>
          <p:spPr>
            <a:xfrm>
              <a:off x="2791778" y="317976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p:cNvSpPr/>
            <p:nvPr/>
          </p:nvSpPr>
          <p:spPr>
            <a:xfrm>
              <a:off x="2931954"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3760629"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1. Bug"/>
          <p:cNvGrpSpPr/>
          <p:nvPr/>
        </p:nvGrpSpPr>
        <p:grpSpPr>
          <a:xfrm>
            <a:off x="1295400" y="2857500"/>
            <a:ext cx="3263265" cy="95250"/>
            <a:chOff x="1295400" y="2857500"/>
            <a:chExt cx="3263265" cy="95250"/>
          </a:xfrm>
        </p:grpSpPr>
        <p:sp>
          <p:nvSpPr>
            <p:cNvPr id="106" name="Rectangle 105"/>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Oval 107"/>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Oval 108"/>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Oval 109"/>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Oval 110"/>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Rectangle 111"/>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6" name="click Bug">
            <a:hlinkClick r:id="rId23" action="ppaction://hlinksldjump"/>
          </p:cNvPr>
          <p:cNvSpPr/>
          <p:nvPr/>
        </p:nvSpPr>
        <p:spPr>
          <a:xfrm>
            <a:off x="866775" y="2771775"/>
            <a:ext cx="3786029"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click Cat">
            <a:hlinkClick r:id="rId24" action="ppaction://hlinksldjump"/>
          </p:cNvPr>
          <p:cNvSpPr/>
          <p:nvPr/>
        </p:nvSpPr>
        <p:spPr>
          <a:xfrm>
            <a:off x="866776" y="3057525"/>
            <a:ext cx="3357404"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8" name="click Dog">
            <a:hlinkClick r:id="rId25" action="ppaction://hlinksldjump"/>
          </p:cNvPr>
          <p:cNvSpPr/>
          <p:nvPr/>
        </p:nvSpPr>
        <p:spPr>
          <a:xfrm>
            <a:off x="866775" y="3438525"/>
            <a:ext cx="4257675" cy="24542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9" name="click Emu">
            <a:hlinkClick r:id="rId26" action="ppaction://hlinksldjump"/>
          </p:cNvPr>
          <p:cNvSpPr/>
          <p:nvPr/>
        </p:nvSpPr>
        <p:spPr>
          <a:xfrm>
            <a:off x="866775" y="3683951"/>
            <a:ext cx="2893854"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OSD Blocker"/>
          <p:cNvSpPr/>
          <p:nvPr/>
        </p:nvSpPr>
        <p:spPr>
          <a:xfrm>
            <a:off x="4054951" y="6415087"/>
            <a:ext cx="2034625" cy="307777"/>
          </a:xfrm>
          <a:prstGeom prst="rect">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0" name="OSD"/>
          <p:cNvSpPr txBox="1">
            <a:spLocks noChangeArrowheads="1"/>
          </p:cNvSpPr>
          <p:nvPr/>
        </p:nvSpPr>
        <p:spPr bwMode="auto">
          <a:xfrm>
            <a:off x="0" y="6415087"/>
            <a:ext cx="60895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smtClean="0">
                <a:solidFill>
                  <a:srgbClr val="FFFFCC"/>
                </a:solidFill>
              </a:rPr>
              <a:t>Click </a:t>
            </a:r>
            <a:r>
              <a:rPr lang="en-US" sz="1400" b="1" dirty="0" smtClean="0">
                <a:solidFill>
                  <a:srgbClr val="FFFFCC"/>
                </a:solidFill>
              </a:rPr>
              <a:t>Next</a:t>
            </a:r>
            <a:r>
              <a:rPr lang="en-US" sz="1400" dirty="0" smtClean="0">
                <a:solidFill>
                  <a:srgbClr val="FFFFCC"/>
                </a:solidFill>
              </a:rPr>
              <a:t> to continue.</a:t>
            </a:r>
            <a:endParaRPr lang="en-US" sz="1400" dirty="0">
              <a:solidFill>
                <a:srgbClr val="FFFFCC"/>
              </a:solidFill>
            </a:endParaRPr>
          </a:p>
        </p:txBody>
      </p:sp>
    </p:spTree>
    <p:extLst>
      <p:ext uri="{BB962C8B-B14F-4D97-AF65-F5344CB8AC3E}">
        <p14:creationId xmlns:p14="http://schemas.microsoft.com/office/powerpoint/2010/main" val="26663571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 name="3. Dog"/>
          <p:cNvGrpSpPr/>
          <p:nvPr/>
        </p:nvGrpSpPr>
        <p:grpSpPr>
          <a:xfrm>
            <a:off x="1295400" y="3826191"/>
            <a:ext cx="3678238" cy="95250"/>
            <a:chOff x="1295400" y="3826191"/>
            <a:chExt cx="3678238" cy="95250"/>
          </a:xfrm>
        </p:grpSpPr>
        <p:sp>
          <p:nvSpPr>
            <p:cNvPr id="60" name="Rectangle 59"/>
            <p:cNvSpPr/>
            <p:nvPr/>
          </p:nvSpPr>
          <p:spPr>
            <a:xfrm>
              <a:off x="1295400" y="3826191"/>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1704975" y="382809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Oval 61"/>
            <p:cNvSpPr/>
            <p:nvPr/>
          </p:nvSpPr>
          <p:spPr>
            <a:xfrm>
              <a:off x="1847850" y="382809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p:cNvSpPr/>
            <p:nvPr/>
          </p:nvSpPr>
          <p:spPr>
            <a:xfrm>
              <a:off x="2379265" y="3826191"/>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2807414" y="3826191"/>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3235563" y="3826191"/>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4041299" y="3826191"/>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4469924" y="3826191"/>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4882198" y="382809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4. Emu"/>
          <p:cNvGrpSpPr/>
          <p:nvPr/>
        </p:nvGrpSpPr>
        <p:grpSpPr>
          <a:xfrm>
            <a:off x="1295400" y="3509644"/>
            <a:ext cx="2326084" cy="95250"/>
            <a:chOff x="1295400" y="3509644"/>
            <a:chExt cx="2326084" cy="95250"/>
          </a:xfrm>
        </p:grpSpPr>
        <p:sp>
          <p:nvSpPr>
            <p:cNvPr id="40" name="Oval 39"/>
            <p:cNvSpPr/>
            <p:nvPr/>
          </p:nvSpPr>
          <p:spPr>
            <a:xfrm>
              <a:off x="1295400" y="351154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p:cNvSpPr/>
            <p:nvPr/>
          </p:nvSpPr>
          <p:spPr>
            <a:xfrm>
              <a:off x="1813560" y="3509644"/>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2242185" y="3509644"/>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2982198" y="351154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Oval 43"/>
            <p:cNvSpPr/>
            <p:nvPr/>
          </p:nvSpPr>
          <p:spPr>
            <a:xfrm>
              <a:off x="3115548" y="351154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p:cNvSpPr/>
            <p:nvPr/>
          </p:nvSpPr>
          <p:spPr>
            <a:xfrm>
              <a:off x="3255724" y="3509644"/>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2. Cat"/>
          <p:cNvGrpSpPr/>
          <p:nvPr/>
        </p:nvGrpSpPr>
        <p:grpSpPr>
          <a:xfrm>
            <a:off x="1295400" y="3177857"/>
            <a:ext cx="2830989" cy="95250"/>
            <a:chOff x="1295400" y="3177857"/>
            <a:chExt cx="2830989" cy="95250"/>
          </a:xfrm>
        </p:grpSpPr>
        <p:sp>
          <p:nvSpPr>
            <p:cNvPr id="19" name="Rectangle 18"/>
            <p:cNvSpPr/>
            <p:nvPr/>
          </p:nvSpPr>
          <p:spPr>
            <a:xfrm>
              <a:off x="1295400"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707515" y="317976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p:cNvSpPr/>
            <p:nvPr/>
          </p:nvSpPr>
          <p:spPr>
            <a:xfrm>
              <a:off x="1845310"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257425" y="317976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p:cNvSpPr/>
            <p:nvPr/>
          </p:nvSpPr>
          <p:spPr>
            <a:xfrm>
              <a:off x="2791778" y="317976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2931954"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760629"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1. Bug"/>
          <p:cNvGrpSpPr/>
          <p:nvPr/>
        </p:nvGrpSpPr>
        <p:grpSpPr>
          <a:xfrm>
            <a:off x="1295400" y="2857500"/>
            <a:ext cx="3263265" cy="95250"/>
            <a:chOff x="1295400" y="2857500"/>
            <a:chExt cx="3263265" cy="95250"/>
          </a:xfrm>
        </p:grpSpPr>
        <p:sp>
          <p:nvSpPr>
            <p:cNvPr id="6" name="Rectangle 5"/>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Oval 7"/>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Oval 8"/>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Oval 9"/>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7" name="click Bug">
            <a:hlinkClick r:id="rId3" action="ppaction://hlinksldjump"/>
          </p:cNvPr>
          <p:cNvSpPr/>
          <p:nvPr/>
        </p:nvSpPr>
        <p:spPr>
          <a:xfrm>
            <a:off x="736160" y="2771775"/>
            <a:ext cx="391064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lick Cat">
            <a:hlinkClick r:id="rId4" action="ppaction://hlinksldjump"/>
          </p:cNvPr>
          <p:cNvSpPr/>
          <p:nvPr/>
        </p:nvSpPr>
        <p:spPr>
          <a:xfrm>
            <a:off x="736160" y="3057525"/>
            <a:ext cx="3467912"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click Dog">
            <a:hlinkClick r:id="rId5" action="ppaction://hlinksldjump"/>
          </p:cNvPr>
          <p:cNvSpPr/>
          <p:nvPr/>
        </p:nvSpPr>
        <p:spPr>
          <a:xfrm>
            <a:off x="736160" y="3752850"/>
            <a:ext cx="4397815" cy="24542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click Emu">
            <a:hlinkClick r:id="rId6" action="ppaction://hlinksldjump"/>
          </p:cNvPr>
          <p:cNvSpPr/>
          <p:nvPr/>
        </p:nvSpPr>
        <p:spPr>
          <a:xfrm>
            <a:off x="736160" y="3407726"/>
            <a:ext cx="2989104"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click Submit">
            <a:hlinkClick r:id="rId7"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59930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2762250"/>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6" name="3. Dog"/>
          <p:cNvGrpSpPr/>
          <p:nvPr/>
        </p:nvGrpSpPr>
        <p:grpSpPr>
          <a:xfrm>
            <a:off x="1295400" y="3826191"/>
            <a:ext cx="3678238" cy="95250"/>
            <a:chOff x="1295400" y="3826191"/>
            <a:chExt cx="3678238" cy="95250"/>
          </a:xfrm>
        </p:grpSpPr>
        <p:sp>
          <p:nvSpPr>
            <p:cNvPr id="64" name="Rectangle 63"/>
            <p:cNvSpPr/>
            <p:nvPr/>
          </p:nvSpPr>
          <p:spPr>
            <a:xfrm>
              <a:off x="1295400" y="3826191"/>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1704975" y="382809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Oval 65"/>
            <p:cNvSpPr/>
            <p:nvPr/>
          </p:nvSpPr>
          <p:spPr>
            <a:xfrm>
              <a:off x="1847850" y="382809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p:cNvSpPr/>
            <p:nvPr/>
          </p:nvSpPr>
          <p:spPr>
            <a:xfrm>
              <a:off x="2379265" y="3826191"/>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2807414" y="3826191"/>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3235563" y="3826191"/>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041299" y="3826191"/>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469924" y="3826191"/>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4882198" y="382809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3" name="4. Emu"/>
          <p:cNvGrpSpPr/>
          <p:nvPr/>
        </p:nvGrpSpPr>
        <p:grpSpPr>
          <a:xfrm>
            <a:off x="1295400" y="3509644"/>
            <a:ext cx="2326084" cy="95250"/>
            <a:chOff x="1295400" y="3509644"/>
            <a:chExt cx="2326084" cy="95250"/>
          </a:xfrm>
        </p:grpSpPr>
        <p:sp>
          <p:nvSpPr>
            <p:cNvPr id="74" name="Oval 73"/>
            <p:cNvSpPr/>
            <p:nvPr/>
          </p:nvSpPr>
          <p:spPr>
            <a:xfrm>
              <a:off x="1295400" y="351154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p:cNvSpPr/>
            <p:nvPr/>
          </p:nvSpPr>
          <p:spPr>
            <a:xfrm>
              <a:off x="1813560" y="3509644"/>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242185" y="3509644"/>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2982198" y="351154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Oval 77"/>
            <p:cNvSpPr/>
            <p:nvPr/>
          </p:nvSpPr>
          <p:spPr>
            <a:xfrm>
              <a:off x="3115548" y="351154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p:cNvSpPr/>
            <p:nvPr/>
          </p:nvSpPr>
          <p:spPr>
            <a:xfrm>
              <a:off x="3255724" y="3509644"/>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2. Cat"/>
          <p:cNvGrpSpPr/>
          <p:nvPr/>
        </p:nvGrpSpPr>
        <p:grpSpPr>
          <a:xfrm>
            <a:off x="1295400" y="3177857"/>
            <a:ext cx="2830989" cy="95250"/>
            <a:chOff x="1295400" y="3177857"/>
            <a:chExt cx="2830989" cy="95250"/>
          </a:xfrm>
        </p:grpSpPr>
        <p:sp>
          <p:nvSpPr>
            <p:cNvPr id="81" name="Rectangle 80"/>
            <p:cNvSpPr/>
            <p:nvPr/>
          </p:nvSpPr>
          <p:spPr>
            <a:xfrm>
              <a:off x="1295400"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1707515" y="317976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p:cNvSpPr/>
            <p:nvPr/>
          </p:nvSpPr>
          <p:spPr>
            <a:xfrm>
              <a:off x="1845310"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2257425" y="317976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Oval 84"/>
            <p:cNvSpPr/>
            <p:nvPr/>
          </p:nvSpPr>
          <p:spPr>
            <a:xfrm>
              <a:off x="2791778" y="317976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p:cNvSpPr/>
            <p:nvPr/>
          </p:nvSpPr>
          <p:spPr>
            <a:xfrm>
              <a:off x="2931954"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3760629"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1. Bug"/>
          <p:cNvGrpSpPr/>
          <p:nvPr/>
        </p:nvGrpSpPr>
        <p:grpSpPr>
          <a:xfrm>
            <a:off x="1295400" y="2857500"/>
            <a:ext cx="3263265" cy="95250"/>
            <a:chOff x="1295400" y="2857500"/>
            <a:chExt cx="3263265" cy="95250"/>
          </a:xfrm>
        </p:grpSpPr>
        <p:sp>
          <p:nvSpPr>
            <p:cNvPr id="89" name="Rectangle 88"/>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Oval 90"/>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Oval 91"/>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Oval 92"/>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Oval 93"/>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2" name="click Submit">
            <a:hlinkClick r:id="rId3"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click Bug">
            <a:hlinkClick r:id="rId4" action="ppaction://hlinksldjump"/>
          </p:cNvPr>
          <p:cNvSpPr/>
          <p:nvPr/>
        </p:nvSpPr>
        <p:spPr>
          <a:xfrm>
            <a:off x="823811" y="2771775"/>
            <a:ext cx="4443514"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lick Cat">
            <a:hlinkClick r:id="rId5" action="ppaction://hlinksldjump"/>
          </p:cNvPr>
          <p:cNvSpPr/>
          <p:nvPr/>
        </p:nvSpPr>
        <p:spPr>
          <a:xfrm>
            <a:off x="828675" y="3057525"/>
            <a:ext cx="3395505"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click Dog">
            <a:hlinkClick r:id="rId6" action="ppaction://hlinksldjump"/>
          </p:cNvPr>
          <p:cNvSpPr/>
          <p:nvPr/>
        </p:nvSpPr>
        <p:spPr>
          <a:xfrm>
            <a:off x="818457" y="3752850"/>
            <a:ext cx="4305993" cy="24542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click Emu">
            <a:hlinkClick r:id="rId7" action="ppaction://hlinksldjump"/>
          </p:cNvPr>
          <p:cNvSpPr/>
          <p:nvPr/>
        </p:nvSpPr>
        <p:spPr>
          <a:xfrm>
            <a:off x="833935" y="3407726"/>
            <a:ext cx="2926694"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click Down">
            <a:hlinkClick r:id="rId8"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0238605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 name="Rectangle 69"/>
          <p:cNvSpPr/>
          <p:nvPr/>
        </p:nvSpPr>
        <p:spPr>
          <a:xfrm>
            <a:off x="828675" y="3077844"/>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6" name="3. Dog"/>
          <p:cNvGrpSpPr/>
          <p:nvPr/>
        </p:nvGrpSpPr>
        <p:grpSpPr>
          <a:xfrm>
            <a:off x="1295400" y="3826191"/>
            <a:ext cx="3678238" cy="95250"/>
            <a:chOff x="1295400" y="3826191"/>
            <a:chExt cx="3678238" cy="95250"/>
          </a:xfrm>
        </p:grpSpPr>
        <p:sp>
          <p:nvSpPr>
            <p:cNvPr id="53" name="Rectangle 52"/>
            <p:cNvSpPr/>
            <p:nvPr/>
          </p:nvSpPr>
          <p:spPr>
            <a:xfrm>
              <a:off x="1295400" y="3826191"/>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704975" y="382809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Oval 63"/>
            <p:cNvSpPr/>
            <p:nvPr/>
          </p:nvSpPr>
          <p:spPr>
            <a:xfrm>
              <a:off x="1847850" y="382809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p:cNvSpPr/>
            <p:nvPr/>
          </p:nvSpPr>
          <p:spPr>
            <a:xfrm>
              <a:off x="2379265" y="3826191"/>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2807414" y="3826191"/>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3235563" y="3826191"/>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4041299" y="3826191"/>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4469924" y="3826191"/>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4882198" y="382809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3" name="4. Emu"/>
          <p:cNvGrpSpPr/>
          <p:nvPr/>
        </p:nvGrpSpPr>
        <p:grpSpPr>
          <a:xfrm>
            <a:off x="1295400" y="3509644"/>
            <a:ext cx="2326084" cy="95250"/>
            <a:chOff x="1295400" y="3509644"/>
            <a:chExt cx="2326084" cy="95250"/>
          </a:xfrm>
        </p:grpSpPr>
        <p:sp>
          <p:nvSpPr>
            <p:cNvPr id="74" name="Oval 73"/>
            <p:cNvSpPr/>
            <p:nvPr/>
          </p:nvSpPr>
          <p:spPr>
            <a:xfrm>
              <a:off x="1295400" y="351154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p:cNvSpPr/>
            <p:nvPr/>
          </p:nvSpPr>
          <p:spPr>
            <a:xfrm>
              <a:off x="1813560" y="3509644"/>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242185" y="3509644"/>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2982198" y="351154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Oval 77"/>
            <p:cNvSpPr/>
            <p:nvPr/>
          </p:nvSpPr>
          <p:spPr>
            <a:xfrm>
              <a:off x="3115548" y="351154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p:cNvSpPr/>
            <p:nvPr/>
          </p:nvSpPr>
          <p:spPr>
            <a:xfrm>
              <a:off x="3255724" y="3509644"/>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2. Cat"/>
          <p:cNvGrpSpPr/>
          <p:nvPr/>
        </p:nvGrpSpPr>
        <p:grpSpPr>
          <a:xfrm>
            <a:off x="1295400" y="3177857"/>
            <a:ext cx="2830989" cy="95250"/>
            <a:chOff x="1295400" y="3177857"/>
            <a:chExt cx="2830989" cy="95250"/>
          </a:xfrm>
        </p:grpSpPr>
        <p:sp>
          <p:nvSpPr>
            <p:cNvPr id="81" name="Rectangle 80"/>
            <p:cNvSpPr/>
            <p:nvPr/>
          </p:nvSpPr>
          <p:spPr>
            <a:xfrm>
              <a:off x="1295400"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1707515" y="317976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p:cNvSpPr/>
            <p:nvPr/>
          </p:nvSpPr>
          <p:spPr>
            <a:xfrm>
              <a:off x="1845310"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2257425" y="317976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Oval 84"/>
            <p:cNvSpPr/>
            <p:nvPr/>
          </p:nvSpPr>
          <p:spPr>
            <a:xfrm>
              <a:off x="2791778" y="317976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p:cNvSpPr/>
            <p:nvPr/>
          </p:nvSpPr>
          <p:spPr>
            <a:xfrm>
              <a:off x="2931954"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3760629"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1. Bug"/>
          <p:cNvGrpSpPr/>
          <p:nvPr/>
        </p:nvGrpSpPr>
        <p:grpSpPr>
          <a:xfrm>
            <a:off x="1295400" y="2857500"/>
            <a:ext cx="3263265" cy="95250"/>
            <a:chOff x="1295400" y="2857500"/>
            <a:chExt cx="3263265" cy="95250"/>
          </a:xfrm>
        </p:grpSpPr>
        <p:sp>
          <p:nvSpPr>
            <p:cNvPr id="89" name="Rectangle 88"/>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Oval 90"/>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Oval 91"/>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Oval 92"/>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Oval 93"/>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2" name="click Submit">
            <a:hlinkClick r:id="rId3"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click Bug">
            <a:hlinkClick r:id="rId4" action="ppaction://hlinksldjump"/>
          </p:cNvPr>
          <p:cNvSpPr/>
          <p:nvPr/>
        </p:nvSpPr>
        <p:spPr>
          <a:xfrm>
            <a:off x="816929" y="2771775"/>
            <a:ext cx="383587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lick Cat">
            <a:hlinkClick r:id="rId5" action="ppaction://hlinksldjump"/>
          </p:cNvPr>
          <p:cNvSpPr/>
          <p:nvPr/>
        </p:nvSpPr>
        <p:spPr>
          <a:xfrm>
            <a:off x="822573" y="3057525"/>
            <a:ext cx="4473327"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click Dog">
            <a:hlinkClick r:id="rId6" action="ppaction://hlinksldjump"/>
          </p:cNvPr>
          <p:cNvSpPr/>
          <p:nvPr/>
        </p:nvSpPr>
        <p:spPr>
          <a:xfrm>
            <a:off x="810719" y="3752850"/>
            <a:ext cx="4313731" cy="24542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click Emu">
            <a:hlinkClick r:id="rId7" action="ppaction://hlinksldjump"/>
          </p:cNvPr>
          <p:cNvSpPr/>
          <p:nvPr/>
        </p:nvSpPr>
        <p:spPr>
          <a:xfrm>
            <a:off x="828675" y="3407726"/>
            <a:ext cx="2931954"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click Down">
            <a:hlinkClick r:id="rId8"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click Up">
            <a:hlinkClick r:id="rId9"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815002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3409631"/>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6" name="3. Dog"/>
          <p:cNvGrpSpPr/>
          <p:nvPr/>
        </p:nvGrpSpPr>
        <p:grpSpPr>
          <a:xfrm>
            <a:off x="1295400" y="3826191"/>
            <a:ext cx="3678238" cy="95250"/>
            <a:chOff x="1295400" y="3826191"/>
            <a:chExt cx="3678238" cy="95250"/>
          </a:xfrm>
        </p:grpSpPr>
        <p:sp>
          <p:nvSpPr>
            <p:cNvPr id="64" name="Rectangle 63"/>
            <p:cNvSpPr/>
            <p:nvPr/>
          </p:nvSpPr>
          <p:spPr>
            <a:xfrm>
              <a:off x="1295400" y="3826191"/>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1704975" y="382809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Oval 65"/>
            <p:cNvSpPr/>
            <p:nvPr/>
          </p:nvSpPr>
          <p:spPr>
            <a:xfrm>
              <a:off x="1847850" y="382809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p:cNvSpPr/>
            <p:nvPr/>
          </p:nvSpPr>
          <p:spPr>
            <a:xfrm>
              <a:off x="2379265" y="3826191"/>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2807414" y="3826191"/>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3235563" y="3826191"/>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041299" y="3826191"/>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469924" y="3826191"/>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4882198" y="382809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3" name="4. Emu"/>
          <p:cNvGrpSpPr/>
          <p:nvPr/>
        </p:nvGrpSpPr>
        <p:grpSpPr>
          <a:xfrm>
            <a:off x="1295400" y="3509644"/>
            <a:ext cx="2326084" cy="95250"/>
            <a:chOff x="1295400" y="3509644"/>
            <a:chExt cx="2326084" cy="95250"/>
          </a:xfrm>
        </p:grpSpPr>
        <p:sp>
          <p:nvSpPr>
            <p:cNvPr id="74" name="Oval 73"/>
            <p:cNvSpPr/>
            <p:nvPr/>
          </p:nvSpPr>
          <p:spPr>
            <a:xfrm>
              <a:off x="1295400" y="351154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p:cNvSpPr/>
            <p:nvPr/>
          </p:nvSpPr>
          <p:spPr>
            <a:xfrm>
              <a:off x="1813560" y="3509644"/>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242185" y="3509644"/>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2982198" y="351154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Oval 77"/>
            <p:cNvSpPr/>
            <p:nvPr/>
          </p:nvSpPr>
          <p:spPr>
            <a:xfrm>
              <a:off x="3115548" y="351154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p:cNvSpPr/>
            <p:nvPr/>
          </p:nvSpPr>
          <p:spPr>
            <a:xfrm>
              <a:off x="3255724" y="3509644"/>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2. Cat"/>
          <p:cNvGrpSpPr/>
          <p:nvPr/>
        </p:nvGrpSpPr>
        <p:grpSpPr>
          <a:xfrm>
            <a:off x="1295400" y="3177857"/>
            <a:ext cx="2830989" cy="95250"/>
            <a:chOff x="1295400" y="3177857"/>
            <a:chExt cx="2830989" cy="95250"/>
          </a:xfrm>
        </p:grpSpPr>
        <p:sp>
          <p:nvSpPr>
            <p:cNvPr id="81" name="Rectangle 80"/>
            <p:cNvSpPr/>
            <p:nvPr/>
          </p:nvSpPr>
          <p:spPr>
            <a:xfrm>
              <a:off x="1295400"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1707515" y="317976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p:cNvSpPr/>
            <p:nvPr/>
          </p:nvSpPr>
          <p:spPr>
            <a:xfrm>
              <a:off x="1845310"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2257425" y="317976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Oval 84"/>
            <p:cNvSpPr/>
            <p:nvPr/>
          </p:nvSpPr>
          <p:spPr>
            <a:xfrm>
              <a:off x="2791778" y="317976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p:cNvSpPr/>
            <p:nvPr/>
          </p:nvSpPr>
          <p:spPr>
            <a:xfrm>
              <a:off x="2931954"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3760629"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1. Bug"/>
          <p:cNvGrpSpPr/>
          <p:nvPr/>
        </p:nvGrpSpPr>
        <p:grpSpPr>
          <a:xfrm>
            <a:off x="1295400" y="2857500"/>
            <a:ext cx="3263265" cy="95250"/>
            <a:chOff x="1295400" y="2857500"/>
            <a:chExt cx="3263265" cy="95250"/>
          </a:xfrm>
        </p:grpSpPr>
        <p:sp>
          <p:nvSpPr>
            <p:cNvPr id="89" name="Rectangle 88"/>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Oval 90"/>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Oval 91"/>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Oval 92"/>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Oval 93"/>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2" name="click Submit">
            <a:hlinkClick r:id="rId3"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click Bug">
            <a:hlinkClick r:id="rId4" action="ppaction://hlinksldjump"/>
          </p:cNvPr>
          <p:cNvSpPr/>
          <p:nvPr/>
        </p:nvSpPr>
        <p:spPr>
          <a:xfrm>
            <a:off x="816929" y="2771775"/>
            <a:ext cx="383587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lick Cat">
            <a:hlinkClick r:id="rId5" action="ppaction://hlinksldjump"/>
          </p:cNvPr>
          <p:cNvSpPr/>
          <p:nvPr/>
        </p:nvSpPr>
        <p:spPr>
          <a:xfrm>
            <a:off x="822573" y="3057525"/>
            <a:ext cx="3401607"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click Dog">
            <a:hlinkClick r:id="rId6" action="ppaction://hlinksldjump"/>
          </p:cNvPr>
          <p:cNvSpPr/>
          <p:nvPr/>
        </p:nvSpPr>
        <p:spPr>
          <a:xfrm>
            <a:off x="810719" y="3752850"/>
            <a:ext cx="4313731" cy="24542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click Emu">
            <a:hlinkClick r:id="rId7" action="ppaction://hlinksldjump"/>
          </p:cNvPr>
          <p:cNvSpPr/>
          <p:nvPr/>
        </p:nvSpPr>
        <p:spPr>
          <a:xfrm>
            <a:off x="828675" y="3407726"/>
            <a:ext cx="4457700"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click Down">
            <a:hlinkClick r:id="rId8"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click Up">
            <a:hlinkClick r:id="rId9"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93644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125" y="1340489"/>
            <a:ext cx="5989461" cy="4489953"/>
          </a:xfrm>
          <a:prstGeom prst="rect">
            <a:avLst/>
          </a:prstGeom>
          <a:ln>
            <a:solidFill>
              <a:schemeClr val="tx1"/>
            </a:solidFill>
          </a:ln>
          <a:effectLst>
            <a:outerShdw blurRad="50800" dist="38100" dir="2700000" algn="tl" rotWithShape="0">
              <a:prstClr val="black">
                <a:alpha val="40000"/>
              </a:prstClr>
            </a:outerShdw>
          </a:effectLst>
        </p:spPr>
      </p:pic>
      <p:sp>
        <p:nvSpPr>
          <p:cNvPr id="6" name="Rectangle 7"/>
          <p:cNvSpPr>
            <a:spLocks noChangeArrowheads="1"/>
          </p:cNvSpPr>
          <p:nvPr/>
        </p:nvSpPr>
        <p:spPr bwMode="auto">
          <a:xfrm>
            <a:off x="609600" y="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Visual Disunity w/ Illustrations</a:t>
            </a:r>
            <a:endParaRPr lang="en-US" sz="4400" dirty="0">
              <a:solidFill>
                <a:srgbClr val="FFFF99"/>
              </a:solidFill>
            </a:endParaRPr>
          </a:p>
        </p:txBody>
      </p:sp>
      <p:sp>
        <p:nvSpPr>
          <p:cNvPr id="7" name="TextBox 6"/>
          <p:cNvSpPr txBox="1"/>
          <p:nvPr/>
        </p:nvSpPr>
        <p:spPr>
          <a:xfrm>
            <a:off x="6333918" y="1340489"/>
            <a:ext cx="2799454" cy="4524315"/>
          </a:xfrm>
          <a:prstGeom prst="rect">
            <a:avLst/>
          </a:prstGeom>
          <a:noFill/>
        </p:spPr>
        <p:txBody>
          <a:bodyPr wrap="square" rtlCol="0">
            <a:spAutoFit/>
          </a:bodyPr>
          <a:lstStyle/>
          <a:p>
            <a:r>
              <a:rPr lang="en-US" dirty="0" smtClean="0">
                <a:latin typeface="Arial Narrow" pitchFamily="34" charset="0"/>
              </a:rPr>
              <a:t>Some images in color</a:t>
            </a:r>
          </a:p>
          <a:p>
            <a:r>
              <a:rPr lang="en-US" dirty="0" smtClean="0">
                <a:latin typeface="Arial Narrow" pitchFamily="34" charset="0"/>
              </a:rPr>
              <a:t>Some images in B&amp;W</a:t>
            </a:r>
          </a:p>
          <a:p>
            <a:r>
              <a:rPr lang="en-US" dirty="0" smtClean="0">
                <a:latin typeface="Arial Narrow" pitchFamily="34" charset="0"/>
              </a:rPr>
              <a:t>Some images in monotone</a:t>
            </a:r>
          </a:p>
          <a:p>
            <a:r>
              <a:rPr lang="en-US" dirty="0" smtClean="0">
                <a:latin typeface="Arial Narrow" pitchFamily="34" charset="0"/>
              </a:rPr>
              <a:t>Every image in a different style</a:t>
            </a:r>
            <a:endParaRPr lang="en-US" dirty="0">
              <a:latin typeface="Arial Narrow" pitchFamily="34" charset="0"/>
            </a:endParaRPr>
          </a:p>
          <a:p>
            <a:endParaRPr lang="en-US" dirty="0">
              <a:latin typeface="Arial Narrow" pitchFamily="34" charset="0"/>
            </a:endParaRPr>
          </a:p>
          <a:p>
            <a:endParaRPr lang="en-US" dirty="0" smtClean="0">
              <a:latin typeface="Arial Narrow" pitchFamily="34" charset="0"/>
            </a:endParaRPr>
          </a:p>
          <a:p>
            <a:endParaRPr lang="en-US" dirty="0">
              <a:latin typeface="Arial Narrow" pitchFamily="34" charset="0"/>
            </a:endParaRPr>
          </a:p>
          <a:p>
            <a:endParaRPr lang="en-US" dirty="0" smtClean="0">
              <a:latin typeface="Arial Narrow" pitchFamily="34" charset="0"/>
            </a:endParaRPr>
          </a:p>
          <a:p>
            <a:endParaRPr lang="en-US" dirty="0">
              <a:latin typeface="Arial Narrow" pitchFamily="34" charset="0"/>
            </a:endParaRPr>
          </a:p>
          <a:p>
            <a:endParaRPr lang="en-US" dirty="0" smtClean="0">
              <a:latin typeface="Arial Narrow" pitchFamily="34" charset="0"/>
            </a:endParaRPr>
          </a:p>
          <a:p>
            <a:endParaRPr lang="en-US" dirty="0">
              <a:latin typeface="Arial Narrow" pitchFamily="34" charset="0"/>
            </a:endParaRPr>
          </a:p>
          <a:p>
            <a:endParaRPr lang="en-US" dirty="0" smtClean="0">
              <a:latin typeface="Arial Narrow" pitchFamily="34" charset="0"/>
            </a:endParaRPr>
          </a:p>
          <a:p>
            <a:endParaRPr lang="en-US" dirty="0">
              <a:latin typeface="Arial Narrow" pitchFamily="34" charset="0"/>
            </a:endParaRPr>
          </a:p>
          <a:p>
            <a:endParaRPr lang="en-US" dirty="0" smtClean="0">
              <a:latin typeface="Arial Narrow" pitchFamily="34" charset="0"/>
            </a:endParaRPr>
          </a:p>
          <a:p>
            <a:endParaRPr lang="en-US" dirty="0">
              <a:latin typeface="Arial Narrow" pitchFamily="34" charset="0"/>
            </a:endParaRPr>
          </a:p>
          <a:p>
            <a:pPr algn="ctr"/>
            <a:r>
              <a:rPr lang="en-US" dirty="0" smtClean="0">
                <a:latin typeface="Arial Narrow" pitchFamily="34" charset="0"/>
              </a:rPr>
              <a:t>VISUAL DISUNITY!</a:t>
            </a:r>
            <a:endParaRPr lang="en-US" dirty="0">
              <a:latin typeface="Arial Narrow" pitchFamily="34" charset="0"/>
            </a:endParaRPr>
          </a:p>
        </p:txBody>
      </p:sp>
      <p:sp>
        <p:nvSpPr>
          <p:cNvPr id="8" name="Down Arrow 7"/>
          <p:cNvSpPr/>
          <p:nvPr/>
        </p:nvSpPr>
        <p:spPr>
          <a:xfrm>
            <a:off x="7371695" y="2762250"/>
            <a:ext cx="723900" cy="2562225"/>
          </a:xfrm>
          <a:prstGeom prst="downArrow">
            <a:avLst/>
          </a:prstGeom>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721353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3721416"/>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6" name="3. Dog"/>
          <p:cNvGrpSpPr/>
          <p:nvPr/>
        </p:nvGrpSpPr>
        <p:grpSpPr>
          <a:xfrm>
            <a:off x="1295400" y="3826191"/>
            <a:ext cx="3678238" cy="95250"/>
            <a:chOff x="1295400" y="3826191"/>
            <a:chExt cx="3678238" cy="95250"/>
          </a:xfrm>
        </p:grpSpPr>
        <p:sp>
          <p:nvSpPr>
            <p:cNvPr id="64" name="Rectangle 63"/>
            <p:cNvSpPr/>
            <p:nvPr/>
          </p:nvSpPr>
          <p:spPr>
            <a:xfrm>
              <a:off x="1295400" y="3826191"/>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1704975" y="382809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Oval 65"/>
            <p:cNvSpPr/>
            <p:nvPr/>
          </p:nvSpPr>
          <p:spPr>
            <a:xfrm>
              <a:off x="1847850" y="382809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p:cNvSpPr/>
            <p:nvPr/>
          </p:nvSpPr>
          <p:spPr>
            <a:xfrm>
              <a:off x="2379265" y="3826191"/>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2807414" y="3826191"/>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3235563" y="3826191"/>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041299" y="3826191"/>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469924" y="3826191"/>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4882198" y="382809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3" name="4. Emu"/>
          <p:cNvGrpSpPr/>
          <p:nvPr/>
        </p:nvGrpSpPr>
        <p:grpSpPr>
          <a:xfrm>
            <a:off x="1295400" y="3509644"/>
            <a:ext cx="2326084" cy="95250"/>
            <a:chOff x="1295400" y="3509644"/>
            <a:chExt cx="2326084" cy="95250"/>
          </a:xfrm>
        </p:grpSpPr>
        <p:sp>
          <p:nvSpPr>
            <p:cNvPr id="74" name="Oval 73"/>
            <p:cNvSpPr/>
            <p:nvPr/>
          </p:nvSpPr>
          <p:spPr>
            <a:xfrm>
              <a:off x="1295400" y="351154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p:cNvSpPr/>
            <p:nvPr/>
          </p:nvSpPr>
          <p:spPr>
            <a:xfrm>
              <a:off x="1813560" y="3509644"/>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242185" y="3509644"/>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2982198" y="351154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Oval 77"/>
            <p:cNvSpPr/>
            <p:nvPr/>
          </p:nvSpPr>
          <p:spPr>
            <a:xfrm>
              <a:off x="3115548" y="351154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p:cNvSpPr/>
            <p:nvPr/>
          </p:nvSpPr>
          <p:spPr>
            <a:xfrm>
              <a:off x="3255724" y="3509644"/>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2. Cat"/>
          <p:cNvGrpSpPr/>
          <p:nvPr/>
        </p:nvGrpSpPr>
        <p:grpSpPr>
          <a:xfrm>
            <a:off x="1295400" y="3177857"/>
            <a:ext cx="2830989" cy="95250"/>
            <a:chOff x="1295400" y="3177857"/>
            <a:chExt cx="2830989" cy="95250"/>
          </a:xfrm>
        </p:grpSpPr>
        <p:sp>
          <p:nvSpPr>
            <p:cNvPr id="81" name="Rectangle 80"/>
            <p:cNvSpPr/>
            <p:nvPr/>
          </p:nvSpPr>
          <p:spPr>
            <a:xfrm>
              <a:off x="1295400"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1707515" y="317976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p:cNvSpPr/>
            <p:nvPr/>
          </p:nvSpPr>
          <p:spPr>
            <a:xfrm>
              <a:off x="1845310"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2257425" y="317976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Oval 84"/>
            <p:cNvSpPr/>
            <p:nvPr/>
          </p:nvSpPr>
          <p:spPr>
            <a:xfrm>
              <a:off x="2791778" y="317976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p:cNvSpPr/>
            <p:nvPr/>
          </p:nvSpPr>
          <p:spPr>
            <a:xfrm>
              <a:off x="2931954"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3760629"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1. Bug"/>
          <p:cNvGrpSpPr/>
          <p:nvPr/>
        </p:nvGrpSpPr>
        <p:grpSpPr>
          <a:xfrm>
            <a:off x="1295400" y="2857500"/>
            <a:ext cx="3263265" cy="95250"/>
            <a:chOff x="1295400" y="2857500"/>
            <a:chExt cx="3263265" cy="95250"/>
          </a:xfrm>
        </p:grpSpPr>
        <p:sp>
          <p:nvSpPr>
            <p:cNvPr id="89" name="Rectangle 88"/>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Oval 90"/>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Oval 91"/>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Oval 92"/>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Oval 93"/>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2" name="click Submit">
            <a:hlinkClick r:id="rId3"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click Bug">
            <a:hlinkClick r:id="rId4" action="ppaction://hlinksldjump"/>
          </p:cNvPr>
          <p:cNvSpPr/>
          <p:nvPr/>
        </p:nvSpPr>
        <p:spPr>
          <a:xfrm>
            <a:off x="834067" y="2771775"/>
            <a:ext cx="3818738"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lick Cat">
            <a:hlinkClick r:id="rId5" action="ppaction://hlinksldjump"/>
          </p:cNvPr>
          <p:cNvSpPr/>
          <p:nvPr/>
        </p:nvSpPr>
        <p:spPr>
          <a:xfrm>
            <a:off x="837770" y="3057525"/>
            <a:ext cx="3386410"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click Dog">
            <a:hlinkClick r:id="rId6" action="ppaction://hlinksldjump"/>
          </p:cNvPr>
          <p:cNvSpPr/>
          <p:nvPr/>
        </p:nvSpPr>
        <p:spPr>
          <a:xfrm>
            <a:off x="828675" y="3752850"/>
            <a:ext cx="4448175" cy="24542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click Emu">
            <a:hlinkClick r:id="rId7" action="ppaction://hlinksldjump"/>
          </p:cNvPr>
          <p:cNvSpPr/>
          <p:nvPr/>
        </p:nvSpPr>
        <p:spPr>
          <a:xfrm>
            <a:off x="841774" y="3407726"/>
            <a:ext cx="2918855"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click Up">
            <a:hlinkClick r:id="rId8"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466609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pic>
        <p:nvPicPr>
          <p:cNvPr id="52" name="Picture 51" descr="X--MC900432537.PNG"/>
          <p:cNvPicPr>
            <a:picLocks noChangeAspect="1"/>
          </p:cNvPicPr>
          <p:nvPr/>
        </p:nvPicPr>
        <p:blipFill>
          <a:blip r:embed="rId13" cstate="print"/>
          <a:stretch>
            <a:fillRect/>
          </a:stretch>
        </p:blipFill>
        <p:spPr>
          <a:xfrm>
            <a:off x="686427" y="3777614"/>
            <a:ext cx="182880" cy="182880"/>
          </a:xfrm>
          <a:prstGeom prst="rect">
            <a:avLst/>
          </a:prstGeom>
        </p:spPr>
      </p:pic>
      <p:grpSp>
        <p:nvGrpSpPr>
          <p:cNvPr id="53" name="Group 52"/>
          <p:cNvGrpSpPr>
            <a:grpSpLocks noChangeAspect="1"/>
          </p:cNvGrpSpPr>
          <p:nvPr/>
        </p:nvGrpSpPr>
        <p:grpSpPr>
          <a:xfrm>
            <a:off x="686427" y="3166744"/>
            <a:ext cx="182880" cy="168301"/>
            <a:chOff x="3656013" y="2586038"/>
            <a:chExt cx="1831975" cy="1685925"/>
          </a:xfrm>
        </p:grpSpPr>
        <p:sp>
          <p:nvSpPr>
            <p:cNvPr id="73" name="AutoShape 3"/>
            <p:cNvSpPr>
              <a:spLocks noChangeAspect="1" noChangeArrowheads="1" noTextEdit="1"/>
            </p:cNvSpPr>
            <p:nvPr>
              <p:custDataLst>
                <p:tags r:id="rId6"/>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5"/>
            <p:cNvSpPr>
              <a:spLocks/>
            </p:cNvSpPr>
            <p:nvPr>
              <p:custDataLst>
                <p:tags r:id="rId7"/>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6"/>
            <p:cNvSpPr>
              <a:spLocks noEditPoints="1"/>
            </p:cNvSpPr>
            <p:nvPr>
              <p:custDataLst>
                <p:tags r:id="rId8"/>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8"/>
            <p:cNvSpPr>
              <a:spLocks/>
            </p:cNvSpPr>
            <p:nvPr>
              <p:custDataLst>
                <p:tags r:id="rId9"/>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30"/>
            <p:cNvSpPr>
              <a:spLocks/>
            </p:cNvSpPr>
            <p:nvPr>
              <p:custDataLst>
                <p:tags r:id="rId10"/>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78" name="Picture 77" descr="X--MC900432537.PNG"/>
          <p:cNvPicPr>
            <a:picLocks noChangeAspect="1"/>
          </p:cNvPicPr>
          <p:nvPr/>
        </p:nvPicPr>
        <p:blipFill>
          <a:blip r:embed="rId13" cstate="print"/>
          <a:stretch>
            <a:fillRect/>
          </a:stretch>
        </p:blipFill>
        <p:spPr>
          <a:xfrm>
            <a:off x="686427" y="3464889"/>
            <a:ext cx="182880" cy="182880"/>
          </a:xfrm>
          <a:prstGeom prst="rect">
            <a:avLst/>
          </a:prstGeom>
        </p:spPr>
      </p:pic>
      <p:grpSp>
        <p:nvGrpSpPr>
          <p:cNvPr id="79" name="Group 78"/>
          <p:cNvGrpSpPr>
            <a:grpSpLocks noChangeAspect="1"/>
          </p:cNvGrpSpPr>
          <p:nvPr/>
        </p:nvGrpSpPr>
        <p:grpSpPr>
          <a:xfrm>
            <a:off x="686427" y="2868599"/>
            <a:ext cx="182880" cy="168301"/>
            <a:chOff x="3656013" y="2586038"/>
            <a:chExt cx="1831975" cy="1685925"/>
          </a:xfrm>
        </p:grpSpPr>
        <p:sp>
          <p:nvSpPr>
            <p:cNvPr id="80" name="AutoShape 3"/>
            <p:cNvSpPr>
              <a:spLocks noChangeAspect="1" noChangeArrowheads="1" noTextEdit="1"/>
            </p:cNvSpPr>
            <p:nvPr>
              <p:custDataLst>
                <p:tags r:id="rId1"/>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5"/>
            <p:cNvSpPr>
              <a:spLocks/>
            </p:cNvSpPr>
            <p:nvPr>
              <p:custDataLst>
                <p:tags r:id="rId2"/>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6"/>
            <p:cNvSpPr>
              <a:spLocks noEditPoints="1"/>
            </p:cNvSpPr>
            <p:nvPr>
              <p:custDataLst>
                <p:tags r:id="rId3"/>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8"/>
            <p:cNvSpPr>
              <a:spLocks/>
            </p:cNvSpPr>
            <p:nvPr>
              <p:custDataLst>
                <p:tags r:id="rId4"/>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30"/>
            <p:cNvSpPr>
              <a:spLocks/>
            </p:cNvSpPr>
            <p:nvPr>
              <p:custDataLst>
                <p:tags r:id="rId5"/>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5" name="3. Dog"/>
          <p:cNvGrpSpPr/>
          <p:nvPr/>
        </p:nvGrpSpPr>
        <p:grpSpPr>
          <a:xfrm>
            <a:off x="1295400" y="3826191"/>
            <a:ext cx="3678238" cy="95250"/>
            <a:chOff x="1295400" y="3826191"/>
            <a:chExt cx="3678238" cy="95250"/>
          </a:xfrm>
        </p:grpSpPr>
        <p:sp>
          <p:nvSpPr>
            <p:cNvPr id="86" name="Rectangle 85"/>
            <p:cNvSpPr/>
            <p:nvPr/>
          </p:nvSpPr>
          <p:spPr>
            <a:xfrm>
              <a:off x="1295400" y="3826191"/>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1704975" y="382809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Oval 87"/>
            <p:cNvSpPr/>
            <p:nvPr/>
          </p:nvSpPr>
          <p:spPr>
            <a:xfrm>
              <a:off x="1847850" y="382809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p:cNvSpPr/>
            <p:nvPr/>
          </p:nvSpPr>
          <p:spPr>
            <a:xfrm>
              <a:off x="2379265" y="3826191"/>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2807414" y="3826191"/>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3235563" y="3826191"/>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4041299" y="3826191"/>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4469924" y="3826191"/>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4882198" y="382809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5" name="4. Emu"/>
          <p:cNvGrpSpPr/>
          <p:nvPr/>
        </p:nvGrpSpPr>
        <p:grpSpPr>
          <a:xfrm>
            <a:off x="1295400" y="3509644"/>
            <a:ext cx="2326084" cy="95250"/>
            <a:chOff x="1295400" y="3509644"/>
            <a:chExt cx="2326084" cy="95250"/>
          </a:xfrm>
        </p:grpSpPr>
        <p:sp>
          <p:nvSpPr>
            <p:cNvPr id="96" name="Oval 95"/>
            <p:cNvSpPr/>
            <p:nvPr/>
          </p:nvSpPr>
          <p:spPr>
            <a:xfrm>
              <a:off x="1295400" y="351154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p:cNvSpPr/>
            <p:nvPr/>
          </p:nvSpPr>
          <p:spPr>
            <a:xfrm>
              <a:off x="1813560" y="3509644"/>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2242185" y="3509644"/>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2982198" y="351154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Oval 99"/>
            <p:cNvSpPr/>
            <p:nvPr/>
          </p:nvSpPr>
          <p:spPr>
            <a:xfrm>
              <a:off x="3115548" y="351154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ectangle 100"/>
            <p:cNvSpPr/>
            <p:nvPr/>
          </p:nvSpPr>
          <p:spPr>
            <a:xfrm>
              <a:off x="3255724" y="3509644"/>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2. Cat"/>
          <p:cNvGrpSpPr/>
          <p:nvPr/>
        </p:nvGrpSpPr>
        <p:grpSpPr>
          <a:xfrm>
            <a:off x="1295400" y="3177857"/>
            <a:ext cx="2830989" cy="95250"/>
            <a:chOff x="1295400" y="3177857"/>
            <a:chExt cx="2830989" cy="95250"/>
          </a:xfrm>
        </p:grpSpPr>
        <p:sp>
          <p:nvSpPr>
            <p:cNvPr id="103" name="Rectangle 102"/>
            <p:cNvSpPr/>
            <p:nvPr/>
          </p:nvSpPr>
          <p:spPr>
            <a:xfrm>
              <a:off x="1295400"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1707515" y="317976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p:cNvSpPr/>
            <p:nvPr/>
          </p:nvSpPr>
          <p:spPr>
            <a:xfrm>
              <a:off x="1845310"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2257425" y="317976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Oval 106"/>
            <p:cNvSpPr/>
            <p:nvPr/>
          </p:nvSpPr>
          <p:spPr>
            <a:xfrm>
              <a:off x="2791778" y="317976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Rectangle 107"/>
            <p:cNvSpPr/>
            <p:nvPr/>
          </p:nvSpPr>
          <p:spPr>
            <a:xfrm>
              <a:off x="2931954"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3760629" y="317785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1. Bug"/>
          <p:cNvGrpSpPr/>
          <p:nvPr/>
        </p:nvGrpSpPr>
        <p:grpSpPr>
          <a:xfrm>
            <a:off x="1295400" y="2857500"/>
            <a:ext cx="3263265" cy="95250"/>
            <a:chOff x="1295400" y="2857500"/>
            <a:chExt cx="3263265" cy="95250"/>
          </a:xfrm>
        </p:grpSpPr>
        <p:sp>
          <p:nvSpPr>
            <p:cNvPr id="111" name="Rectangle 110"/>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3" name="Oval 112"/>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Oval 113"/>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5" name="Oval 114"/>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Oval 115"/>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Rectangle 116"/>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1" name="click Bug">
            <a:hlinkClick r:id="rId14" action="ppaction://hlinksldjump"/>
          </p:cNvPr>
          <p:cNvSpPr/>
          <p:nvPr/>
        </p:nvSpPr>
        <p:spPr>
          <a:xfrm>
            <a:off x="866775" y="2771775"/>
            <a:ext cx="3786029"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lick Cat">
            <a:hlinkClick r:id="rId15" action="ppaction://hlinksldjump"/>
          </p:cNvPr>
          <p:cNvSpPr/>
          <p:nvPr/>
        </p:nvSpPr>
        <p:spPr>
          <a:xfrm>
            <a:off x="866776" y="3057525"/>
            <a:ext cx="3357404"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click Dog">
            <a:hlinkClick r:id="rId16" action="ppaction://hlinksldjump"/>
          </p:cNvPr>
          <p:cNvSpPr/>
          <p:nvPr/>
        </p:nvSpPr>
        <p:spPr>
          <a:xfrm>
            <a:off x="866775" y="3752850"/>
            <a:ext cx="4257675" cy="24542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click Emu">
            <a:hlinkClick r:id="rId17" action="ppaction://hlinksldjump"/>
          </p:cNvPr>
          <p:cNvSpPr/>
          <p:nvPr/>
        </p:nvSpPr>
        <p:spPr>
          <a:xfrm>
            <a:off x="866775" y="3407726"/>
            <a:ext cx="2893854"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093509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5" name="4.  Emu"/>
          <p:cNvGrpSpPr/>
          <p:nvPr/>
        </p:nvGrpSpPr>
        <p:grpSpPr>
          <a:xfrm>
            <a:off x="1295400" y="3828097"/>
            <a:ext cx="2326084" cy="95250"/>
            <a:chOff x="1295400" y="3828097"/>
            <a:chExt cx="2326084" cy="95250"/>
          </a:xfrm>
        </p:grpSpPr>
        <p:sp>
          <p:nvSpPr>
            <p:cNvPr id="76" name="Oval 75"/>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Oval 79"/>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2. Cat"/>
          <p:cNvGrpSpPr/>
          <p:nvPr/>
        </p:nvGrpSpPr>
        <p:grpSpPr>
          <a:xfrm>
            <a:off x="1295400" y="3507739"/>
            <a:ext cx="2830989" cy="95250"/>
            <a:chOff x="1295400" y="3507739"/>
            <a:chExt cx="2830989" cy="95250"/>
          </a:xfrm>
        </p:grpSpPr>
        <p:sp>
          <p:nvSpPr>
            <p:cNvPr id="19" name="Rectangle 18"/>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3. Dog"/>
          <p:cNvGrpSpPr/>
          <p:nvPr/>
        </p:nvGrpSpPr>
        <p:grpSpPr>
          <a:xfrm>
            <a:off x="1295400" y="3186429"/>
            <a:ext cx="3678238" cy="95250"/>
            <a:chOff x="1295400" y="3186429"/>
            <a:chExt cx="3678238" cy="95250"/>
          </a:xfrm>
        </p:grpSpPr>
        <p:sp>
          <p:nvSpPr>
            <p:cNvPr id="60" name="Rectangle 59"/>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Oval 61"/>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5" name="1. Bug"/>
          <p:cNvGrpSpPr/>
          <p:nvPr/>
        </p:nvGrpSpPr>
        <p:grpSpPr>
          <a:xfrm>
            <a:off x="1295400" y="2857500"/>
            <a:ext cx="3263265" cy="95250"/>
            <a:chOff x="1295400" y="2857500"/>
            <a:chExt cx="3263265" cy="95250"/>
          </a:xfrm>
        </p:grpSpPr>
        <p:sp>
          <p:nvSpPr>
            <p:cNvPr id="6" name="Rectangle 5"/>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Oval 7"/>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Oval 8"/>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Oval 9"/>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1" name="click Bug">
            <a:hlinkClick r:id="rId3" action="ppaction://hlinksldjump"/>
          </p:cNvPr>
          <p:cNvSpPr/>
          <p:nvPr/>
        </p:nvSpPr>
        <p:spPr>
          <a:xfrm>
            <a:off x="736160" y="2771775"/>
            <a:ext cx="391064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lick Cat">
            <a:hlinkClick r:id="rId4" action="ppaction://hlinksldjump"/>
          </p:cNvPr>
          <p:cNvSpPr/>
          <p:nvPr/>
        </p:nvSpPr>
        <p:spPr>
          <a:xfrm>
            <a:off x="736160" y="3400425"/>
            <a:ext cx="3467912"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click Dog">
            <a:hlinkClick r:id="rId5" action="ppaction://hlinksldjump"/>
          </p:cNvPr>
          <p:cNvSpPr/>
          <p:nvPr/>
        </p:nvSpPr>
        <p:spPr>
          <a:xfrm>
            <a:off x="736160" y="3114675"/>
            <a:ext cx="4397815" cy="24542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click Emu">
            <a:hlinkClick r:id="rId6" action="ppaction://hlinksldjump"/>
          </p:cNvPr>
          <p:cNvSpPr/>
          <p:nvPr/>
        </p:nvSpPr>
        <p:spPr>
          <a:xfrm>
            <a:off x="736160" y="3731576"/>
            <a:ext cx="2989104"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click Submit">
            <a:hlinkClick r:id="rId7"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25895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2762250"/>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2" name="4.  Emu"/>
          <p:cNvGrpSpPr/>
          <p:nvPr/>
        </p:nvGrpSpPr>
        <p:grpSpPr>
          <a:xfrm>
            <a:off x="1295400" y="3828097"/>
            <a:ext cx="2326084" cy="95250"/>
            <a:chOff x="1295400" y="3828097"/>
            <a:chExt cx="2326084" cy="95250"/>
          </a:xfrm>
        </p:grpSpPr>
        <p:sp>
          <p:nvSpPr>
            <p:cNvPr id="43" name="Oval 42"/>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Oval 47"/>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2. Cat"/>
          <p:cNvGrpSpPr/>
          <p:nvPr/>
        </p:nvGrpSpPr>
        <p:grpSpPr>
          <a:xfrm>
            <a:off x="1295400" y="3507739"/>
            <a:ext cx="2830989" cy="95250"/>
            <a:chOff x="1295400" y="3507739"/>
            <a:chExt cx="2830989" cy="95250"/>
          </a:xfrm>
        </p:grpSpPr>
        <p:sp>
          <p:nvSpPr>
            <p:cNvPr id="51" name="Rectangle 50"/>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Oval 55"/>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3. Dog"/>
          <p:cNvGrpSpPr/>
          <p:nvPr/>
        </p:nvGrpSpPr>
        <p:grpSpPr>
          <a:xfrm>
            <a:off x="1295400" y="3186429"/>
            <a:ext cx="3678238" cy="95250"/>
            <a:chOff x="1295400" y="3186429"/>
            <a:chExt cx="3678238" cy="95250"/>
          </a:xfrm>
        </p:grpSpPr>
        <p:sp>
          <p:nvSpPr>
            <p:cNvPr id="60" name="Rectangle 59"/>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Oval 61"/>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5" name="1. Bug"/>
          <p:cNvGrpSpPr/>
          <p:nvPr/>
        </p:nvGrpSpPr>
        <p:grpSpPr>
          <a:xfrm>
            <a:off x="1295400" y="2857500"/>
            <a:ext cx="3263265" cy="95250"/>
            <a:chOff x="1295400" y="2857500"/>
            <a:chExt cx="3263265" cy="95250"/>
          </a:xfrm>
        </p:grpSpPr>
        <p:sp>
          <p:nvSpPr>
            <p:cNvPr id="106" name="Rectangle 105"/>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Oval 107"/>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Oval 108"/>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Oval 109"/>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Oval 110"/>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Rectangle 111"/>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6" name="click Bug">
            <a:hlinkClick r:id="rId3" action="ppaction://hlinksldjump"/>
          </p:cNvPr>
          <p:cNvSpPr/>
          <p:nvPr/>
        </p:nvSpPr>
        <p:spPr>
          <a:xfrm>
            <a:off x="736160" y="2771775"/>
            <a:ext cx="451211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lick Cat">
            <a:hlinkClick r:id="rId4" action="ppaction://hlinksldjump"/>
          </p:cNvPr>
          <p:cNvSpPr/>
          <p:nvPr/>
        </p:nvSpPr>
        <p:spPr>
          <a:xfrm>
            <a:off x="736160" y="3400425"/>
            <a:ext cx="3467912"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click Dog">
            <a:hlinkClick r:id="rId5" action="ppaction://hlinksldjump"/>
          </p:cNvPr>
          <p:cNvSpPr/>
          <p:nvPr/>
        </p:nvSpPr>
        <p:spPr>
          <a:xfrm>
            <a:off x="736160" y="3114675"/>
            <a:ext cx="4397815" cy="24542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click Emu">
            <a:hlinkClick r:id="rId6" action="ppaction://hlinksldjump"/>
          </p:cNvPr>
          <p:cNvSpPr/>
          <p:nvPr/>
        </p:nvSpPr>
        <p:spPr>
          <a:xfrm>
            <a:off x="736160" y="3731576"/>
            <a:ext cx="2989104"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click Submit">
            <a:hlinkClick r:id="rId7"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click Down">
            <a:hlinkClick r:id="rId8"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081624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 name="Rectangle 69"/>
          <p:cNvSpPr/>
          <p:nvPr/>
        </p:nvSpPr>
        <p:spPr>
          <a:xfrm>
            <a:off x="828675" y="3077844"/>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2" name="4.  Emu"/>
          <p:cNvGrpSpPr/>
          <p:nvPr/>
        </p:nvGrpSpPr>
        <p:grpSpPr>
          <a:xfrm>
            <a:off x="1295400" y="3828097"/>
            <a:ext cx="2326084" cy="95250"/>
            <a:chOff x="1295400" y="3828097"/>
            <a:chExt cx="2326084" cy="95250"/>
          </a:xfrm>
        </p:grpSpPr>
        <p:sp>
          <p:nvSpPr>
            <p:cNvPr id="43" name="Oval 42"/>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Oval 47"/>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2. Cat"/>
          <p:cNvGrpSpPr/>
          <p:nvPr/>
        </p:nvGrpSpPr>
        <p:grpSpPr>
          <a:xfrm>
            <a:off x="1295400" y="3507739"/>
            <a:ext cx="2830989" cy="95250"/>
            <a:chOff x="1295400" y="3507739"/>
            <a:chExt cx="2830989" cy="95250"/>
          </a:xfrm>
        </p:grpSpPr>
        <p:sp>
          <p:nvSpPr>
            <p:cNvPr id="51" name="Rectangle 50"/>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Oval 55"/>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3. Dog"/>
          <p:cNvGrpSpPr/>
          <p:nvPr/>
        </p:nvGrpSpPr>
        <p:grpSpPr>
          <a:xfrm>
            <a:off x="1295400" y="3186429"/>
            <a:ext cx="3678238" cy="95250"/>
            <a:chOff x="1295400" y="3186429"/>
            <a:chExt cx="3678238" cy="95250"/>
          </a:xfrm>
        </p:grpSpPr>
        <p:sp>
          <p:nvSpPr>
            <p:cNvPr id="60" name="Rectangle 59"/>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Oval 61"/>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5" name="1. Bug"/>
          <p:cNvGrpSpPr/>
          <p:nvPr/>
        </p:nvGrpSpPr>
        <p:grpSpPr>
          <a:xfrm>
            <a:off x="1295400" y="2857500"/>
            <a:ext cx="3263265" cy="95250"/>
            <a:chOff x="1295400" y="2857500"/>
            <a:chExt cx="3263265" cy="95250"/>
          </a:xfrm>
        </p:grpSpPr>
        <p:sp>
          <p:nvSpPr>
            <p:cNvPr id="106" name="Rectangle 105"/>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Oval 107"/>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Oval 108"/>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Oval 109"/>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Oval 110"/>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Rectangle 111"/>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6" name="click Bug">
            <a:hlinkClick r:id="rId3" action="ppaction://hlinksldjump"/>
          </p:cNvPr>
          <p:cNvSpPr/>
          <p:nvPr/>
        </p:nvSpPr>
        <p:spPr>
          <a:xfrm>
            <a:off x="736160" y="2771775"/>
            <a:ext cx="391064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lick Cat">
            <a:hlinkClick r:id="rId4" action="ppaction://hlinksldjump"/>
          </p:cNvPr>
          <p:cNvSpPr/>
          <p:nvPr/>
        </p:nvSpPr>
        <p:spPr>
          <a:xfrm>
            <a:off x="736160" y="3400425"/>
            <a:ext cx="3467912"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click Dog">
            <a:hlinkClick r:id="rId5" action="ppaction://hlinksldjump"/>
          </p:cNvPr>
          <p:cNvSpPr/>
          <p:nvPr/>
        </p:nvSpPr>
        <p:spPr>
          <a:xfrm>
            <a:off x="736160" y="3057525"/>
            <a:ext cx="4484872"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click Emu">
            <a:hlinkClick r:id="rId6" action="ppaction://hlinksldjump"/>
          </p:cNvPr>
          <p:cNvSpPr/>
          <p:nvPr/>
        </p:nvSpPr>
        <p:spPr>
          <a:xfrm>
            <a:off x="736160" y="3731576"/>
            <a:ext cx="2989104"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click Submit">
            <a:hlinkClick r:id="rId7"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click Down">
            <a:hlinkClick r:id="rId8"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click Up">
            <a:hlinkClick r:id="rId9"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30844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3409631"/>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2" name="4.  Emu"/>
          <p:cNvGrpSpPr/>
          <p:nvPr/>
        </p:nvGrpSpPr>
        <p:grpSpPr>
          <a:xfrm>
            <a:off x="1295400" y="3828097"/>
            <a:ext cx="2326084" cy="95250"/>
            <a:chOff x="1295400" y="3828097"/>
            <a:chExt cx="2326084" cy="95250"/>
          </a:xfrm>
        </p:grpSpPr>
        <p:sp>
          <p:nvSpPr>
            <p:cNvPr id="43" name="Oval 42"/>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Oval 47"/>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2. Cat"/>
          <p:cNvGrpSpPr/>
          <p:nvPr/>
        </p:nvGrpSpPr>
        <p:grpSpPr>
          <a:xfrm>
            <a:off x="1295400" y="3507739"/>
            <a:ext cx="2830989" cy="95250"/>
            <a:chOff x="1295400" y="3507739"/>
            <a:chExt cx="2830989" cy="95250"/>
          </a:xfrm>
        </p:grpSpPr>
        <p:sp>
          <p:nvSpPr>
            <p:cNvPr id="51" name="Rectangle 50"/>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Oval 55"/>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3. Dog"/>
          <p:cNvGrpSpPr/>
          <p:nvPr/>
        </p:nvGrpSpPr>
        <p:grpSpPr>
          <a:xfrm>
            <a:off x="1295400" y="3186429"/>
            <a:ext cx="3678238" cy="95250"/>
            <a:chOff x="1295400" y="3186429"/>
            <a:chExt cx="3678238" cy="95250"/>
          </a:xfrm>
        </p:grpSpPr>
        <p:sp>
          <p:nvSpPr>
            <p:cNvPr id="60" name="Rectangle 59"/>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Oval 61"/>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5" name="1. Bug"/>
          <p:cNvGrpSpPr/>
          <p:nvPr/>
        </p:nvGrpSpPr>
        <p:grpSpPr>
          <a:xfrm>
            <a:off x="1295400" y="2857500"/>
            <a:ext cx="3263265" cy="95250"/>
            <a:chOff x="1295400" y="2857500"/>
            <a:chExt cx="3263265" cy="95250"/>
          </a:xfrm>
        </p:grpSpPr>
        <p:sp>
          <p:nvSpPr>
            <p:cNvPr id="106" name="Rectangle 105"/>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Oval 107"/>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Oval 108"/>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Oval 109"/>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Oval 110"/>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Rectangle 111"/>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6" name="click Bug">
            <a:hlinkClick r:id="rId3" action="ppaction://hlinksldjump"/>
          </p:cNvPr>
          <p:cNvSpPr/>
          <p:nvPr/>
        </p:nvSpPr>
        <p:spPr>
          <a:xfrm>
            <a:off x="736160" y="2771775"/>
            <a:ext cx="391064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lick Cat">
            <a:hlinkClick r:id="rId4" action="ppaction://hlinksldjump"/>
          </p:cNvPr>
          <p:cNvSpPr/>
          <p:nvPr/>
        </p:nvSpPr>
        <p:spPr>
          <a:xfrm>
            <a:off x="736159" y="3400425"/>
            <a:ext cx="4520041"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click Dog">
            <a:hlinkClick r:id="rId5" action="ppaction://hlinksldjump"/>
          </p:cNvPr>
          <p:cNvSpPr/>
          <p:nvPr/>
        </p:nvSpPr>
        <p:spPr>
          <a:xfrm>
            <a:off x="736160" y="3114675"/>
            <a:ext cx="4397815" cy="24542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click Emu">
            <a:hlinkClick r:id="rId6" action="ppaction://hlinksldjump"/>
          </p:cNvPr>
          <p:cNvSpPr/>
          <p:nvPr/>
        </p:nvSpPr>
        <p:spPr>
          <a:xfrm>
            <a:off x="736160" y="3731576"/>
            <a:ext cx="2989104"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click Submit">
            <a:hlinkClick r:id="rId7"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click Down">
            <a:hlinkClick r:id="rId8"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click Up">
            <a:hlinkClick r:id="rId9"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894654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3721416"/>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6" name="4.  Emu"/>
          <p:cNvGrpSpPr/>
          <p:nvPr/>
        </p:nvGrpSpPr>
        <p:grpSpPr>
          <a:xfrm>
            <a:off x="1295400" y="3828097"/>
            <a:ext cx="2326084" cy="95250"/>
            <a:chOff x="1295400" y="3828097"/>
            <a:chExt cx="2326084" cy="95250"/>
          </a:xfrm>
        </p:grpSpPr>
        <p:sp>
          <p:nvSpPr>
            <p:cNvPr id="64" name="Oval 63"/>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Oval 67"/>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2. Cat"/>
          <p:cNvGrpSpPr/>
          <p:nvPr/>
        </p:nvGrpSpPr>
        <p:grpSpPr>
          <a:xfrm>
            <a:off x="1295400" y="3507739"/>
            <a:ext cx="2830989" cy="95250"/>
            <a:chOff x="1295400" y="3507739"/>
            <a:chExt cx="2830989" cy="95250"/>
          </a:xfrm>
        </p:grpSpPr>
        <p:sp>
          <p:nvSpPr>
            <p:cNvPr id="71" name="Rectangle 70"/>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Oval 74"/>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3. Dog"/>
          <p:cNvGrpSpPr/>
          <p:nvPr/>
        </p:nvGrpSpPr>
        <p:grpSpPr>
          <a:xfrm>
            <a:off x="1295400" y="3186429"/>
            <a:ext cx="3678238" cy="95250"/>
            <a:chOff x="1295400" y="3186429"/>
            <a:chExt cx="3678238" cy="95250"/>
          </a:xfrm>
        </p:grpSpPr>
        <p:sp>
          <p:nvSpPr>
            <p:cNvPr id="79" name="Rectangle 78"/>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Oval 80"/>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8" name="1. Bug"/>
          <p:cNvGrpSpPr/>
          <p:nvPr/>
        </p:nvGrpSpPr>
        <p:grpSpPr>
          <a:xfrm>
            <a:off x="1295400" y="2857500"/>
            <a:ext cx="3263265" cy="95250"/>
            <a:chOff x="1295400" y="2857500"/>
            <a:chExt cx="3263265" cy="95250"/>
          </a:xfrm>
        </p:grpSpPr>
        <p:sp>
          <p:nvSpPr>
            <p:cNvPr id="89" name="Rectangle 88"/>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Oval 90"/>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Oval 91"/>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Oval 92"/>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Oval 93"/>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2" name="click Bug">
            <a:hlinkClick r:id="rId3" action="ppaction://hlinksldjump"/>
          </p:cNvPr>
          <p:cNvSpPr/>
          <p:nvPr/>
        </p:nvSpPr>
        <p:spPr>
          <a:xfrm>
            <a:off x="736160" y="2771775"/>
            <a:ext cx="391064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lick Cat">
            <a:hlinkClick r:id="rId4" action="ppaction://hlinksldjump"/>
          </p:cNvPr>
          <p:cNvSpPr/>
          <p:nvPr/>
        </p:nvSpPr>
        <p:spPr>
          <a:xfrm>
            <a:off x="736160" y="3400425"/>
            <a:ext cx="3467912"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click Dog">
            <a:hlinkClick r:id="rId5" action="ppaction://hlinksldjump"/>
          </p:cNvPr>
          <p:cNvSpPr/>
          <p:nvPr/>
        </p:nvSpPr>
        <p:spPr>
          <a:xfrm>
            <a:off x="736160" y="3114675"/>
            <a:ext cx="4397815" cy="24542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click Emu">
            <a:hlinkClick r:id="rId6" action="ppaction://hlinksldjump"/>
          </p:cNvPr>
          <p:cNvSpPr/>
          <p:nvPr/>
        </p:nvSpPr>
        <p:spPr>
          <a:xfrm>
            <a:off x="736159" y="3706000"/>
            <a:ext cx="4491267"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click Submit">
            <a:hlinkClick r:id="rId7"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click Up">
            <a:hlinkClick r:id="rId8"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5713704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66" name="Checkmark 4"/>
          <p:cNvGrpSpPr>
            <a:grpSpLocks noChangeAspect="1"/>
          </p:cNvGrpSpPr>
          <p:nvPr/>
        </p:nvGrpSpPr>
        <p:grpSpPr>
          <a:xfrm>
            <a:off x="695252" y="3791571"/>
            <a:ext cx="182880" cy="168301"/>
            <a:chOff x="3656013" y="2586038"/>
            <a:chExt cx="1831975" cy="1685925"/>
          </a:xfrm>
        </p:grpSpPr>
        <p:sp>
          <p:nvSpPr>
            <p:cNvPr id="67" name="AutoShape 3"/>
            <p:cNvSpPr>
              <a:spLocks noChangeAspect="1" noChangeArrowheads="1" noTextEdit="1"/>
            </p:cNvSpPr>
            <p:nvPr>
              <p:custDataLst>
                <p:tags r:id="rId16"/>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5"/>
            <p:cNvSpPr>
              <a:spLocks/>
            </p:cNvSpPr>
            <p:nvPr>
              <p:custDataLst>
                <p:tags r:id="rId17"/>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6"/>
            <p:cNvSpPr>
              <a:spLocks noEditPoints="1"/>
            </p:cNvSpPr>
            <p:nvPr>
              <p:custDataLst>
                <p:tags r:id="rId18"/>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8"/>
            <p:cNvSpPr>
              <a:spLocks/>
            </p:cNvSpPr>
            <p:nvPr>
              <p:custDataLst>
                <p:tags r:id="rId19"/>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30"/>
            <p:cNvSpPr>
              <a:spLocks/>
            </p:cNvSpPr>
            <p:nvPr>
              <p:custDataLst>
                <p:tags r:id="rId20"/>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52" name="X 4" descr="X--MC900432537.PNG" hidden="1"/>
          <p:cNvPicPr>
            <a:picLocks noChangeAspect="1"/>
          </p:cNvPicPr>
          <p:nvPr/>
        </p:nvPicPr>
        <p:blipFill>
          <a:blip r:embed="rId23" cstate="print"/>
          <a:stretch>
            <a:fillRect/>
          </a:stretch>
        </p:blipFill>
        <p:spPr>
          <a:xfrm>
            <a:off x="686427" y="3777614"/>
            <a:ext cx="182880" cy="182880"/>
          </a:xfrm>
          <a:prstGeom prst="rect">
            <a:avLst/>
          </a:prstGeom>
        </p:spPr>
      </p:pic>
      <p:grpSp>
        <p:nvGrpSpPr>
          <p:cNvPr id="72" name="Checkmark 3" hidden="1"/>
          <p:cNvGrpSpPr>
            <a:grpSpLocks noChangeAspect="1"/>
          </p:cNvGrpSpPr>
          <p:nvPr/>
        </p:nvGrpSpPr>
        <p:grpSpPr>
          <a:xfrm>
            <a:off x="686427" y="3489323"/>
            <a:ext cx="182880" cy="168301"/>
            <a:chOff x="3656013" y="2586038"/>
            <a:chExt cx="1831975" cy="1685925"/>
          </a:xfrm>
        </p:grpSpPr>
        <p:sp>
          <p:nvSpPr>
            <p:cNvPr id="121" name="AutoShape 3"/>
            <p:cNvSpPr>
              <a:spLocks noChangeAspect="1" noChangeArrowheads="1" noTextEdit="1"/>
            </p:cNvSpPr>
            <p:nvPr>
              <p:custDataLst>
                <p:tags r:id="rId11"/>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5"/>
            <p:cNvSpPr>
              <a:spLocks/>
            </p:cNvSpPr>
            <p:nvPr>
              <p:custDataLst>
                <p:tags r:id="rId12"/>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6"/>
            <p:cNvSpPr>
              <a:spLocks noEditPoints="1"/>
            </p:cNvSpPr>
            <p:nvPr>
              <p:custDataLst>
                <p:tags r:id="rId13"/>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8"/>
            <p:cNvSpPr>
              <a:spLocks/>
            </p:cNvSpPr>
            <p:nvPr>
              <p:custDataLst>
                <p:tags r:id="rId14"/>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30"/>
            <p:cNvSpPr>
              <a:spLocks/>
            </p:cNvSpPr>
            <p:nvPr>
              <p:custDataLst>
                <p:tags r:id="rId15"/>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78" name="X 3" descr="X--MC900432537.PNG"/>
          <p:cNvPicPr>
            <a:picLocks noChangeAspect="1"/>
          </p:cNvPicPr>
          <p:nvPr/>
        </p:nvPicPr>
        <p:blipFill>
          <a:blip r:embed="rId23" cstate="print"/>
          <a:stretch>
            <a:fillRect/>
          </a:stretch>
        </p:blipFill>
        <p:spPr>
          <a:xfrm>
            <a:off x="686427" y="3464889"/>
            <a:ext cx="182880" cy="182880"/>
          </a:xfrm>
          <a:prstGeom prst="rect">
            <a:avLst/>
          </a:prstGeom>
        </p:spPr>
      </p:pic>
      <p:grpSp>
        <p:nvGrpSpPr>
          <p:cNvPr id="53" name="Checkmark 2" hidden="1"/>
          <p:cNvGrpSpPr>
            <a:grpSpLocks noChangeAspect="1"/>
          </p:cNvGrpSpPr>
          <p:nvPr/>
        </p:nvGrpSpPr>
        <p:grpSpPr>
          <a:xfrm>
            <a:off x="686427" y="3166744"/>
            <a:ext cx="182880" cy="168301"/>
            <a:chOff x="3656013" y="2586038"/>
            <a:chExt cx="1831975" cy="1685925"/>
          </a:xfrm>
        </p:grpSpPr>
        <p:sp>
          <p:nvSpPr>
            <p:cNvPr id="73" name="AutoShape 3"/>
            <p:cNvSpPr>
              <a:spLocks noChangeAspect="1" noChangeArrowheads="1" noTextEdit="1"/>
            </p:cNvSpPr>
            <p:nvPr>
              <p:custDataLst>
                <p:tags r:id="rId6"/>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5"/>
            <p:cNvSpPr>
              <a:spLocks/>
            </p:cNvSpPr>
            <p:nvPr>
              <p:custDataLst>
                <p:tags r:id="rId7"/>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6"/>
            <p:cNvSpPr>
              <a:spLocks noEditPoints="1"/>
            </p:cNvSpPr>
            <p:nvPr>
              <p:custDataLst>
                <p:tags r:id="rId8"/>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8"/>
            <p:cNvSpPr>
              <a:spLocks/>
            </p:cNvSpPr>
            <p:nvPr>
              <p:custDataLst>
                <p:tags r:id="rId9"/>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30"/>
            <p:cNvSpPr>
              <a:spLocks/>
            </p:cNvSpPr>
            <p:nvPr>
              <p:custDataLst>
                <p:tags r:id="rId10"/>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65" name="X 2" descr="X--MC900432537.PNG"/>
          <p:cNvPicPr>
            <a:picLocks noChangeAspect="1"/>
          </p:cNvPicPr>
          <p:nvPr/>
        </p:nvPicPr>
        <p:blipFill>
          <a:blip r:embed="rId23" cstate="print"/>
          <a:stretch>
            <a:fillRect/>
          </a:stretch>
        </p:blipFill>
        <p:spPr>
          <a:xfrm>
            <a:off x="686427" y="3159613"/>
            <a:ext cx="182880" cy="182880"/>
          </a:xfrm>
          <a:prstGeom prst="rect">
            <a:avLst/>
          </a:prstGeom>
        </p:spPr>
      </p:pic>
      <p:grpSp>
        <p:nvGrpSpPr>
          <p:cNvPr id="79" name="Checkmark 1"/>
          <p:cNvGrpSpPr>
            <a:grpSpLocks noChangeAspect="1"/>
          </p:cNvGrpSpPr>
          <p:nvPr/>
        </p:nvGrpSpPr>
        <p:grpSpPr>
          <a:xfrm>
            <a:off x="686427" y="2868599"/>
            <a:ext cx="182880" cy="168301"/>
            <a:chOff x="3656013" y="2586038"/>
            <a:chExt cx="1831975" cy="1685925"/>
          </a:xfrm>
        </p:grpSpPr>
        <p:sp>
          <p:nvSpPr>
            <p:cNvPr id="80" name="AutoShape 3"/>
            <p:cNvSpPr>
              <a:spLocks noChangeAspect="1" noChangeArrowheads="1" noTextEdit="1"/>
            </p:cNvSpPr>
            <p:nvPr>
              <p:custDataLst>
                <p:tags r:id="rId1"/>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5"/>
            <p:cNvSpPr>
              <a:spLocks/>
            </p:cNvSpPr>
            <p:nvPr>
              <p:custDataLst>
                <p:tags r:id="rId2"/>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6"/>
            <p:cNvSpPr>
              <a:spLocks noEditPoints="1"/>
            </p:cNvSpPr>
            <p:nvPr>
              <p:custDataLst>
                <p:tags r:id="rId3"/>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8"/>
            <p:cNvSpPr>
              <a:spLocks/>
            </p:cNvSpPr>
            <p:nvPr>
              <p:custDataLst>
                <p:tags r:id="rId4"/>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30"/>
            <p:cNvSpPr>
              <a:spLocks/>
            </p:cNvSpPr>
            <p:nvPr>
              <p:custDataLst>
                <p:tags r:id="rId5"/>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26" name="X 1" descr="X--MC900432537.PNG" hidden="1"/>
          <p:cNvPicPr>
            <a:picLocks noChangeAspect="1"/>
          </p:cNvPicPr>
          <p:nvPr/>
        </p:nvPicPr>
        <p:blipFill>
          <a:blip r:embed="rId23" cstate="print"/>
          <a:stretch>
            <a:fillRect/>
          </a:stretch>
        </p:blipFill>
        <p:spPr>
          <a:xfrm>
            <a:off x="686427" y="2861468"/>
            <a:ext cx="182880" cy="182880"/>
          </a:xfrm>
          <a:prstGeom prst="rect">
            <a:avLst/>
          </a:prstGeom>
        </p:spPr>
      </p:pic>
      <p:grpSp>
        <p:nvGrpSpPr>
          <p:cNvPr id="85" name="4.  Emu"/>
          <p:cNvGrpSpPr/>
          <p:nvPr/>
        </p:nvGrpSpPr>
        <p:grpSpPr>
          <a:xfrm>
            <a:off x="1295400" y="3828097"/>
            <a:ext cx="2326084" cy="95250"/>
            <a:chOff x="1295400" y="3828097"/>
            <a:chExt cx="2326084" cy="95250"/>
          </a:xfrm>
        </p:grpSpPr>
        <p:sp>
          <p:nvSpPr>
            <p:cNvPr id="86" name="Oval 85"/>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Oval 89"/>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2. Cat"/>
          <p:cNvGrpSpPr/>
          <p:nvPr/>
        </p:nvGrpSpPr>
        <p:grpSpPr>
          <a:xfrm>
            <a:off x="1295400" y="3507739"/>
            <a:ext cx="2830989" cy="95250"/>
            <a:chOff x="1295400" y="3507739"/>
            <a:chExt cx="2830989" cy="95250"/>
          </a:xfrm>
        </p:grpSpPr>
        <p:sp>
          <p:nvSpPr>
            <p:cNvPr id="93" name="Rectangle 92"/>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Oval 96"/>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3. Dog"/>
          <p:cNvGrpSpPr/>
          <p:nvPr/>
        </p:nvGrpSpPr>
        <p:grpSpPr>
          <a:xfrm>
            <a:off x="1295400" y="3186429"/>
            <a:ext cx="3678238" cy="95250"/>
            <a:chOff x="1295400" y="3186429"/>
            <a:chExt cx="3678238" cy="95250"/>
          </a:xfrm>
        </p:grpSpPr>
        <p:sp>
          <p:nvSpPr>
            <p:cNvPr id="101" name="Rectangle 100"/>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Oval 102"/>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0" name="1. Bug"/>
          <p:cNvGrpSpPr/>
          <p:nvPr/>
        </p:nvGrpSpPr>
        <p:grpSpPr>
          <a:xfrm>
            <a:off x="1295400" y="2857500"/>
            <a:ext cx="3263265" cy="95250"/>
            <a:chOff x="1295400" y="2857500"/>
            <a:chExt cx="3263265" cy="95250"/>
          </a:xfrm>
        </p:grpSpPr>
        <p:sp>
          <p:nvSpPr>
            <p:cNvPr id="111" name="Rectangle 110"/>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3" name="Oval 112"/>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Oval 113"/>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5" name="Oval 114"/>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Oval 115"/>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Rectangle 116"/>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0" name="click Bug">
            <a:hlinkClick r:id="rId24" action="ppaction://hlinksldjump"/>
          </p:cNvPr>
          <p:cNvSpPr/>
          <p:nvPr/>
        </p:nvSpPr>
        <p:spPr>
          <a:xfrm>
            <a:off x="736160" y="2771775"/>
            <a:ext cx="391064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lick Cat">
            <a:hlinkClick r:id="rId25" action="ppaction://hlinksldjump"/>
          </p:cNvPr>
          <p:cNvSpPr/>
          <p:nvPr/>
        </p:nvSpPr>
        <p:spPr>
          <a:xfrm>
            <a:off x="736160" y="3400425"/>
            <a:ext cx="3467912"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click Dog">
            <a:hlinkClick r:id="rId26" action="ppaction://hlinksldjump"/>
          </p:cNvPr>
          <p:cNvSpPr/>
          <p:nvPr/>
        </p:nvSpPr>
        <p:spPr>
          <a:xfrm>
            <a:off x="736160" y="3114675"/>
            <a:ext cx="4397815" cy="24542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click Emu">
            <a:hlinkClick r:id="rId27" action="ppaction://hlinksldjump"/>
          </p:cNvPr>
          <p:cNvSpPr/>
          <p:nvPr/>
        </p:nvSpPr>
        <p:spPr>
          <a:xfrm>
            <a:off x="736160" y="3731576"/>
            <a:ext cx="2989104"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805194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7" name="2. Cat"/>
          <p:cNvGrpSpPr/>
          <p:nvPr/>
        </p:nvGrpSpPr>
        <p:grpSpPr>
          <a:xfrm>
            <a:off x="1295400" y="3828097"/>
            <a:ext cx="2830989" cy="95250"/>
            <a:chOff x="1295400" y="3507739"/>
            <a:chExt cx="2830989" cy="95250"/>
          </a:xfrm>
        </p:grpSpPr>
        <p:sp>
          <p:nvSpPr>
            <p:cNvPr id="48" name="Rectangle 47"/>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Oval 53"/>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4.  Emu"/>
          <p:cNvGrpSpPr/>
          <p:nvPr/>
        </p:nvGrpSpPr>
        <p:grpSpPr>
          <a:xfrm>
            <a:off x="1295400" y="3507739"/>
            <a:ext cx="2326084" cy="95250"/>
            <a:chOff x="1295400" y="3828097"/>
            <a:chExt cx="2326084" cy="95250"/>
          </a:xfrm>
        </p:grpSpPr>
        <p:sp>
          <p:nvSpPr>
            <p:cNvPr id="67" name="Oval 66"/>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Oval 70"/>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3. Dog"/>
          <p:cNvGrpSpPr/>
          <p:nvPr/>
        </p:nvGrpSpPr>
        <p:grpSpPr>
          <a:xfrm>
            <a:off x="1295400" y="3186429"/>
            <a:ext cx="3678238" cy="95250"/>
            <a:chOff x="1295400" y="3186429"/>
            <a:chExt cx="3678238" cy="95250"/>
          </a:xfrm>
        </p:grpSpPr>
        <p:sp>
          <p:nvSpPr>
            <p:cNvPr id="74" name="Rectangle 73"/>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Oval 81"/>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5" name="1. Bug"/>
          <p:cNvGrpSpPr/>
          <p:nvPr/>
        </p:nvGrpSpPr>
        <p:grpSpPr>
          <a:xfrm>
            <a:off x="1295400" y="2857500"/>
            <a:ext cx="3263265" cy="95250"/>
            <a:chOff x="1295400" y="2857500"/>
            <a:chExt cx="3263265" cy="95250"/>
          </a:xfrm>
        </p:grpSpPr>
        <p:sp>
          <p:nvSpPr>
            <p:cNvPr id="6" name="Rectangle 5"/>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Oval 7"/>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Oval 8"/>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Oval 9"/>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9" name="click Bug">
            <a:hlinkClick r:id="rId3" action="ppaction://hlinksldjump"/>
          </p:cNvPr>
          <p:cNvSpPr/>
          <p:nvPr/>
        </p:nvSpPr>
        <p:spPr>
          <a:xfrm>
            <a:off x="736160" y="2771775"/>
            <a:ext cx="451211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lick Emu">
            <a:hlinkClick r:id="rId4" action="ppaction://hlinksldjump"/>
          </p:cNvPr>
          <p:cNvSpPr/>
          <p:nvPr/>
        </p:nvSpPr>
        <p:spPr>
          <a:xfrm>
            <a:off x="736160" y="340042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click Dog">
            <a:hlinkClick r:id="rId5" action="ppaction://hlinksldjump"/>
          </p:cNvPr>
          <p:cNvSpPr/>
          <p:nvPr/>
        </p:nvSpPr>
        <p:spPr>
          <a:xfrm>
            <a:off x="736160" y="30575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click Cat">
            <a:hlinkClick r:id="rId6" action="ppaction://hlinksldjump"/>
          </p:cNvPr>
          <p:cNvSpPr/>
          <p:nvPr/>
        </p:nvSpPr>
        <p:spPr>
          <a:xfrm>
            <a:off x="736160" y="3706000"/>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click Submit">
            <a:hlinkClick r:id="rId7"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3239864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2762250"/>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68" name="2. Cat"/>
          <p:cNvGrpSpPr/>
          <p:nvPr/>
        </p:nvGrpSpPr>
        <p:grpSpPr>
          <a:xfrm>
            <a:off x="1295400" y="3828097"/>
            <a:ext cx="2830989" cy="95250"/>
            <a:chOff x="1295400" y="3507739"/>
            <a:chExt cx="2830989" cy="95250"/>
          </a:xfrm>
        </p:grpSpPr>
        <p:sp>
          <p:nvSpPr>
            <p:cNvPr id="69" name="Rectangle 68"/>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4.  Emu"/>
          <p:cNvGrpSpPr/>
          <p:nvPr/>
        </p:nvGrpSpPr>
        <p:grpSpPr>
          <a:xfrm>
            <a:off x="1295400" y="3507739"/>
            <a:ext cx="2326084" cy="95250"/>
            <a:chOff x="1295400" y="3828097"/>
            <a:chExt cx="2326084" cy="95250"/>
          </a:xfrm>
        </p:grpSpPr>
        <p:sp>
          <p:nvSpPr>
            <p:cNvPr id="77" name="Oval 76"/>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Oval 80"/>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3. Dog"/>
          <p:cNvGrpSpPr/>
          <p:nvPr/>
        </p:nvGrpSpPr>
        <p:grpSpPr>
          <a:xfrm>
            <a:off x="1295400" y="3186429"/>
            <a:ext cx="3678238" cy="95250"/>
            <a:chOff x="1295400" y="3186429"/>
            <a:chExt cx="3678238" cy="95250"/>
          </a:xfrm>
        </p:grpSpPr>
        <p:sp>
          <p:nvSpPr>
            <p:cNvPr id="84" name="Rectangle 83"/>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Oval 85"/>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5" name="1. Bug"/>
          <p:cNvGrpSpPr/>
          <p:nvPr/>
        </p:nvGrpSpPr>
        <p:grpSpPr>
          <a:xfrm>
            <a:off x="1295400" y="2857500"/>
            <a:ext cx="3263265" cy="95250"/>
            <a:chOff x="1295400" y="2857500"/>
            <a:chExt cx="3263265" cy="95250"/>
          </a:xfrm>
        </p:grpSpPr>
        <p:sp>
          <p:nvSpPr>
            <p:cNvPr id="106" name="Rectangle 105"/>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Oval 107"/>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Oval 108"/>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Oval 109"/>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Oval 110"/>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Rectangle 111"/>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6" name="click Bug">
            <a:hlinkClick r:id="rId3" action="ppaction://hlinksldjump"/>
          </p:cNvPr>
          <p:cNvSpPr/>
          <p:nvPr/>
        </p:nvSpPr>
        <p:spPr>
          <a:xfrm>
            <a:off x="736160" y="2771775"/>
            <a:ext cx="451211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click Emu">
            <a:hlinkClick r:id="rId4" action="ppaction://hlinksldjump"/>
          </p:cNvPr>
          <p:cNvSpPr/>
          <p:nvPr/>
        </p:nvSpPr>
        <p:spPr>
          <a:xfrm>
            <a:off x="736160" y="340042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click Dog">
            <a:hlinkClick r:id="rId5" action="ppaction://hlinksldjump"/>
          </p:cNvPr>
          <p:cNvSpPr/>
          <p:nvPr/>
        </p:nvSpPr>
        <p:spPr>
          <a:xfrm>
            <a:off x="736160" y="30575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click Cat">
            <a:hlinkClick r:id="rId6" action="ppaction://hlinksldjump"/>
          </p:cNvPr>
          <p:cNvSpPr/>
          <p:nvPr/>
        </p:nvSpPr>
        <p:spPr>
          <a:xfrm>
            <a:off x="736160" y="3706000"/>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click Submit">
            <a:hlinkClick r:id="rId7"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click Down">
            <a:hlinkClick r:id="rId8"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6347133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125" y="1340489"/>
            <a:ext cx="5989460" cy="4489953"/>
          </a:xfrm>
          <a:prstGeom prst="rect">
            <a:avLst/>
          </a:prstGeom>
          <a:ln>
            <a:solidFill>
              <a:schemeClr val="tx1"/>
            </a:solidFill>
          </a:ln>
          <a:effectLst>
            <a:outerShdw blurRad="50800" dist="38100" dir="2700000" algn="tl" rotWithShape="0">
              <a:prstClr val="black">
                <a:alpha val="40000"/>
              </a:prstClr>
            </a:outerShdw>
          </a:effectLst>
        </p:spPr>
      </p:pic>
      <p:sp>
        <p:nvSpPr>
          <p:cNvPr id="6" name="Rectangle 7"/>
          <p:cNvSpPr>
            <a:spLocks noChangeArrowheads="1"/>
          </p:cNvSpPr>
          <p:nvPr/>
        </p:nvSpPr>
        <p:spPr bwMode="auto">
          <a:xfrm>
            <a:off x="609600" y="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Visual </a:t>
            </a:r>
            <a:r>
              <a:rPr lang="en-US" sz="4400" dirty="0">
                <a:solidFill>
                  <a:srgbClr val="FFFF99"/>
                </a:solidFill>
              </a:rPr>
              <a:t>U</a:t>
            </a:r>
            <a:r>
              <a:rPr lang="en-US" sz="4400" dirty="0" smtClean="0">
                <a:solidFill>
                  <a:srgbClr val="FFFF99"/>
                </a:solidFill>
              </a:rPr>
              <a:t>nity w/ Illustrations</a:t>
            </a:r>
            <a:endParaRPr lang="en-US" sz="4400" dirty="0">
              <a:solidFill>
                <a:srgbClr val="FFFF99"/>
              </a:solidFill>
            </a:endParaRPr>
          </a:p>
        </p:txBody>
      </p:sp>
      <p:sp>
        <p:nvSpPr>
          <p:cNvPr id="7" name="TextBox 6"/>
          <p:cNvSpPr txBox="1"/>
          <p:nvPr/>
        </p:nvSpPr>
        <p:spPr>
          <a:xfrm>
            <a:off x="6333918" y="1340489"/>
            <a:ext cx="2799454" cy="4524315"/>
          </a:xfrm>
          <a:prstGeom prst="rect">
            <a:avLst/>
          </a:prstGeom>
          <a:noFill/>
        </p:spPr>
        <p:txBody>
          <a:bodyPr wrap="square" rtlCol="0">
            <a:spAutoFit/>
          </a:bodyPr>
          <a:lstStyle/>
          <a:p>
            <a:r>
              <a:rPr lang="en-US" dirty="0" smtClean="0">
                <a:latin typeface="Arial Narrow" pitchFamily="34" charset="0"/>
              </a:rPr>
              <a:t>All images in color</a:t>
            </a:r>
          </a:p>
          <a:p>
            <a:r>
              <a:rPr lang="en-US" dirty="0" smtClean="0">
                <a:latin typeface="Arial Narrow" pitchFamily="34" charset="0"/>
              </a:rPr>
              <a:t>All images in same style (15)</a:t>
            </a:r>
          </a:p>
          <a:p>
            <a:endParaRPr lang="en-US" dirty="0" smtClean="0">
              <a:latin typeface="Arial Narrow" pitchFamily="34" charset="0"/>
            </a:endParaRPr>
          </a:p>
          <a:p>
            <a:endParaRPr lang="en-US" dirty="0">
              <a:latin typeface="Arial Narrow" pitchFamily="34" charset="0"/>
            </a:endParaRPr>
          </a:p>
          <a:p>
            <a:endParaRPr lang="en-US" dirty="0">
              <a:latin typeface="Arial Narrow" pitchFamily="34" charset="0"/>
            </a:endParaRPr>
          </a:p>
          <a:p>
            <a:endParaRPr lang="en-US" dirty="0" smtClean="0">
              <a:latin typeface="Arial Narrow" pitchFamily="34" charset="0"/>
            </a:endParaRPr>
          </a:p>
          <a:p>
            <a:endParaRPr lang="en-US" dirty="0">
              <a:latin typeface="Arial Narrow" pitchFamily="34" charset="0"/>
            </a:endParaRPr>
          </a:p>
          <a:p>
            <a:endParaRPr lang="en-US" dirty="0" smtClean="0">
              <a:latin typeface="Arial Narrow" pitchFamily="34" charset="0"/>
            </a:endParaRPr>
          </a:p>
          <a:p>
            <a:endParaRPr lang="en-US" dirty="0">
              <a:latin typeface="Arial Narrow" pitchFamily="34" charset="0"/>
            </a:endParaRPr>
          </a:p>
          <a:p>
            <a:endParaRPr lang="en-US" dirty="0" smtClean="0">
              <a:latin typeface="Arial Narrow" pitchFamily="34" charset="0"/>
            </a:endParaRPr>
          </a:p>
          <a:p>
            <a:endParaRPr lang="en-US" dirty="0">
              <a:latin typeface="Arial Narrow" pitchFamily="34" charset="0"/>
            </a:endParaRPr>
          </a:p>
          <a:p>
            <a:endParaRPr lang="en-US" dirty="0" smtClean="0">
              <a:latin typeface="Arial Narrow" pitchFamily="34" charset="0"/>
            </a:endParaRPr>
          </a:p>
          <a:p>
            <a:endParaRPr lang="en-US" dirty="0">
              <a:latin typeface="Arial Narrow" pitchFamily="34" charset="0"/>
            </a:endParaRPr>
          </a:p>
          <a:p>
            <a:endParaRPr lang="en-US" dirty="0" smtClean="0">
              <a:latin typeface="Arial Narrow" pitchFamily="34" charset="0"/>
            </a:endParaRPr>
          </a:p>
          <a:p>
            <a:endParaRPr lang="en-US" dirty="0">
              <a:latin typeface="Arial Narrow" pitchFamily="34" charset="0"/>
            </a:endParaRPr>
          </a:p>
          <a:p>
            <a:pPr algn="ctr"/>
            <a:r>
              <a:rPr lang="en-US" dirty="0" smtClean="0">
                <a:latin typeface="Arial Narrow" pitchFamily="34" charset="0"/>
              </a:rPr>
              <a:t>VISUAL UNITY!</a:t>
            </a:r>
            <a:endParaRPr lang="en-US" dirty="0">
              <a:latin typeface="Arial Narrow" pitchFamily="34" charset="0"/>
            </a:endParaRPr>
          </a:p>
        </p:txBody>
      </p:sp>
      <p:sp>
        <p:nvSpPr>
          <p:cNvPr id="8" name="Down Arrow 7"/>
          <p:cNvSpPr/>
          <p:nvPr/>
        </p:nvSpPr>
        <p:spPr>
          <a:xfrm>
            <a:off x="7371695" y="2105248"/>
            <a:ext cx="723900" cy="3219228"/>
          </a:xfrm>
          <a:prstGeom prst="downArrow">
            <a:avLst/>
          </a:prstGeom>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58356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 name="Rectangle 69"/>
          <p:cNvSpPr/>
          <p:nvPr/>
        </p:nvSpPr>
        <p:spPr>
          <a:xfrm>
            <a:off x="828675" y="3077844"/>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66" name="2. Cat"/>
          <p:cNvGrpSpPr/>
          <p:nvPr/>
        </p:nvGrpSpPr>
        <p:grpSpPr>
          <a:xfrm>
            <a:off x="1295400" y="3828097"/>
            <a:ext cx="2830989" cy="95250"/>
            <a:chOff x="1295400" y="3507739"/>
            <a:chExt cx="2830989" cy="95250"/>
          </a:xfrm>
        </p:grpSpPr>
        <p:sp>
          <p:nvSpPr>
            <p:cNvPr id="67" name="Rectangle 66"/>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4.  Emu"/>
          <p:cNvGrpSpPr/>
          <p:nvPr/>
        </p:nvGrpSpPr>
        <p:grpSpPr>
          <a:xfrm>
            <a:off x="1295400" y="3507739"/>
            <a:ext cx="2326084" cy="95250"/>
            <a:chOff x="1295400" y="3828097"/>
            <a:chExt cx="2326084" cy="95250"/>
          </a:xfrm>
        </p:grpSpPr>
        <p:sp>
          <p:nvSpPr>
            <p:cNvPr id="77" name="Oval 76"/>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Oval 80"/>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3. Dog"/>
          <p:cNvGrpSpPr/>
          <p:nvPr/>
        </p:nvGrpSpPr>
        <p:grpSpPr>
          <a:xfrm>
            <a:off x="1295400" y="3186429"/>
            <a:ext cx="3678238" cy="95250"/>
            <a:chOff x="1295400" y="3186429"/>
            <a:chExt cx="3678238" cy="95250"/>
          </a:xfrm>
        </p:grpSpPr>
        <p:sp>
          <p:nvSpPr>
            <p:cNvPr id="84" name="Rectangle 83"/>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Oval 85"/>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5" name="1. Bug"/>
          <p:cNvGrpSpPr/>
          <p:nvPr/>
        </p:nvGrpSpPr>
        <p:grpSpPr>
          <a:xfrm>
            <a:off x="1295400" y="2857500"/>
            <a:ext cx="3263265" cy="95250"/>
            <a:chOff x="1295400" y="2857500"/>
            <a:chExt cx="3263265" cy="95250"/>
          </a:xfrm>
        </p:grpSpPr>
        <p:sp>
          <p:nvSpPr>
            <p:cNvPr id="106" name="Rectangle 105"/>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Oval 107"/>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Oval 108"/>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Oval 109"/>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Oval 110"/>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Rectangle 111"/>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6" name="click Bug">
            <a:hlinkClick r:id="rId3" action="ppaction://hlinksldjump"/>
          </p:cNvPr>
          <p:cNvSpPr/>
          <p:nvPr/>
        </p:nvSpPr>
        <p:spPr>
          <a:xfrm>
            <a:off x="736160" y="2771775"/>
            <a:ext cx="391064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click Emu">
            <a:hlinkClick r:id="rId4" action="ppaction://hlinksldjump"/>
          </p:cNvPr>
          <p:cNvSpPr/>
          <p:nvPr/>
        </p:nvSpPr>
        <p:spPr>
          <a:xfrm>
            <a:off x="736160" y="340042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click Dog">
            <a:hlinkClick r:id="rId5" action="ppaction://hlinksldjump"/>
          </p:cNvPr>
          <p:cNvSpPr/>
          <p:nvPr/>
        </p:nvSpPr>
        <p:spPr>
          <a:xfrm>
            <a:off x="736160" y="30575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click Cat">
            <a:hlinkClick r:id="rId6" action="ppaction://hlinksldjump"/>
          </p:cNvPr>
          <p:cNvSpPr/>
          <p:nvPr/>
        </p:nvSpPr>
        <p:spPr>
          <a:xfrm>
            <a:off x="736160" y="3706000"/>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click Submit">
            <a:hlinkClick r:id="rId7"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click Down">
            <a:hlinkClick r:id="rId8"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click Up">
            <a:hlinkClick r:id="rId9"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911634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3409631"/>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143" name="2. Cat"/>
          <p:cNvGrpSpPr/>
          <p:nvPr/>
        </p:nvGrpSpPr>
        <p:grpSpPr>
          <a:xfrm>
            <a:off x="1295400" y="3828097"/>
            <a:ext cx="2830989" cy="95250"/>
            <a:chOff x="1295400" y="3507739"/>
            <a:chExt cx="2830989" cy="95250"/>
          </a:xfrm>
        </p:grpSpPr>
        <p:sp>
          <p:nvSpPr>
            <p:cNvPr id="144" name="Rectangle 143"/>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8" name="Oval 147"/>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9" name="Rectangle 148"/>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1" name="4.  Emu"/>
          <p:cNvGrpSpPr/>
          <p:nvPr/>
        </p:nvGrpSpPr>
        <p:grpSpPr>
          <a:xfrm>
            <a:off x="1295400" y="3507739"/>
            <a:ext cx="2326084" cy="95250"/>
            <a:chOff x="1295400" y="3828097"/>
            <a:chExt cx="2326084" cy="95250"/>
          </a:xfrm>
        </p:grpSpPr>
        <p:sp>
          <p:nvSpPr>
            <p:cNvPr id="152" name="Oval 151"/>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3" name="Rectangle 152"/>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6" name="Oval 155"/>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7" name="Rectangle 156"/>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8" name="3. Dog"/>
          <p:cNvGrpSpPr/>
          <p:nvPr/>
        </p:nvGrpSpPr>
        <p:grpSpPr>
          <a:xfrm>
            <a:off x="1295400" y="3186429"/>
            <a:ext cx="3678238" cy="95250"/>
            <a:chOff x="1295400" y="3186429"/>
            <a:chExt cx="3678238" cy="95250"/>
          </a:xfrm>
        </p:grpSpPr>
        <p:sp>
          <p:nvSpPr>
            <p:cNvPr id="159" name="Rectangle 158"/>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1" name="Oval 160"/>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2" name="Rectangle 161"/>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5" name="1. Bug"/>
          <p:cNvGrpSpPr/>
          <p:nvPr/>
        </p:nvGrpSpPr>
        <p:grpSpPr>
          <a:xfrm>
            <a:off x="1295400" y="2857500"/>
            <a:ext cx="3263265" cy="95250"/>
            <a:chOff x="1295400" y="2857500"/>
            <a:chExt cx="3263265" cy="95250"/>
          </a:xfrm>
        </p:grpSpPr>
        <p:sp>
          <p:nvSpPr>
            <p:cNvPr id="106" name="Rectangle 105"/>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Oval 107"/>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Oval 108"/>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Oval 109"/>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Oval 110"/>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Rectangle 111"/>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6" name="click Bug">
            <a:hlinkClick r:id="rId3" action="ppaction://hlinksldjump"/>
          </p:cNvPr>
          <p:cNvSpPr/>
          <p:nvPr/>
        </p:nvSpPr>
        <p:spPr>
          <a:xfrm>
            <a:off x="736160" y="2771775"/>
            <a:ext cx="391064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click Emu">
            <a:hlinkClick r:id="rId4" action="ppaction://hlinksldjump"/>
          </p:cNvPr>
          <p:cNvSpPr/>
          <p:nvPr/>
        </p:nvSpPr>
        <p:spPr>
          <a:xfrm>
            <a:off x="736160" y="3400425"/>
            <a:ext cx="4491266"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9" name="click Dog">
            <a:hlinkClick r:id="rId5" action="ppaction://hlinksldjump"/>
          </p:cNvPr>
          <p:cNvSpPr/>
          <p:nvPr/>
        </p:nvSpPr>
        <p:spPr>
          <a:xfrm>
            <a:off x="736160" y="3114675"/>
            <a:ext cx="4397815" cy="24542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0" name="click Cat">
            <a:hlinkClick r:id="rId6" action="ppaction://hlinksldjump"/>
          </p:cNvPr>
          <p:cNvSpPr/>
          <p:nvPr/>
        </p:nvSpPr>
        <p:spPr>
          <a:xfrm>
            <a:off x="736160" y="3706000"/>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1" name="click Submit">
            <a:hlinkClick r:id="rId7"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2" name="click Down">
            <a:hlinkClick r:id="rId8"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3" name="click Up">
            <a:hlinkClick r:id="rId9"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334360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3721416"/>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8" name="2. Cat"/>
          <p:cNvGrpSpPr/>
          <p:nvPr/>
        </p:nvGrpSpPr>
        <p:grpSpPr>
          <a:xfrm>
            <a:off x="1295400" y="3828097"/>
            <a:ext cx="2830989" cy="95250"/>
            <a:chOff x="1295400" y="3507739"/>
            <a:chExt cx="2830989" cy="95250"/>
          </a:xfrm>
        </p:grpSpPr>
        <p:sp>
          <p:nvSpPr>
            <p:cNvPr id="49" name="Rectangle 48"/>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Oval 53"/>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4.  Emu"/>
          <p:cNvGrpSpPr/>
          <p:nvPr/>
        </p:nvGrpSpPr>
        <p:grpSpPr>
          <a:xfrm>
            <a:off x="1295400" y="3507739"/>
            <a:ext cx="2326084" cy="95250"/>
            <a:chOff x="1295400" y="3828097"/>
            <a:chExt cx="2326084" cy="95250"/>
          </a:xfrm>
        </p:grpSpPr>
        <p:sp>
          <p:nvSpPr>
            <p:cNvPr id="58" name="Oval 57"/>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Oval 61"/>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3. Dog"/>
          <p:cNvGrpSpPr/>
          <p:nvPr/>
        </p:nvGrpSpPr>
        <p:grpSpPr>
          <a:xfrm>
            <a:off x="1295400" y="3186429"/>
            <a:ext cx="3678238" cy="95250"/>
            <a:chOff x="1295400" y="3186429"/>
            <a:chExt cx="3678238" cy="95250"/>
          </a:xfrm>
        </p:grpSpPr>
        <p:sp>
          <p:nvSpPr>
            <p:cNvPr id="101" name="Rectangle 100"/>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Oval 102"/>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0" name="1. Bug"/>
          <p:cNvGrpSpPr/>
          <p:nvPr/>
        </p:nvGrpSpPr>
        <p:grpSpPr>
          <a:xfrm>
            <a:off x="1295400" y="2857500"/>
            <a:ext cx="3263265" cy="95250"/>
            <a:chOff x="1295400" y="2857500"/>
            <a:chExt cx="3263265" cy="95250"/>
          </a:xfrm>
        </p:grpSpPr>
        <p:sp>
          <p:nvSpPr>
            <p:cNvPr id="111" name="Rectangle 110"/>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3" name="Oval 112"/>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Oval 113"/>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5" name="Oval 114"/>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Oval 115"/>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Rectangle 116"/>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2" name="click Bug">
            <a:hlinkClick r:id="rId3" action="ppaction://hlinksldjump"/>
          </p:cNvPr>
          <p:cNvSpPr/>
          <p:nvPr/>
        </p:nvSpPr>
        <p:spPr>
          <a:xfrm>
            <a:off x="736160" y="2771775"/>
            <a:ext cx="391064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lick Emu">
            <a:hlinkClick r:id="rId4" action="ppaction://hlinksldjump"/>
          </p:cNvPr>
          <p:cNvSpPr/>
          <p:nvPr/>
        </p:nvSpPr>
        <p:spPr>
          <a:xfrm>
            <a:off x="736160" y="340042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click Dog">
            <a:hlinkClick r:id="rId5" action="ppaction://hlinksldjump"/>
          </p:cNvPr>
          <p:cNvSpPr/>
          <p:nvPr/>
        </p:nvSpPr>
        <p:spPr>
          <a:xfrm>
            <a:off x="736160" y="3114675"/>
            <a:ext cx="4397815" cy="24542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click Cat">
            <a:hlinkClick r:id="rId6" action="ppaction://hlinksldjump"/>
          </p:cNvPr>
          <p:cNvSpPr/>
          <p:nvPr/>
        </p:nvSpPr>
        <p:spPr>
          <a:xfrm>
            <a:off x="736159" y="3706000"/>
            <a:ext cx="4491267"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click Submit">
            <a:hlinkClick r:id="rId7"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2" name="click Up">
            <a:hlinkClick r:id="rId8"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267840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66" name="Checkmark 4" hidden="1"/>
          <p:cNvGrpSpPr>
            <a:grpSpLocks noChangeAspect="1"/>
          </p:cNvGrpSpPr>
          <p:nvPr/>
        </p:nvGrpSpPr>
        <p:grpSpPr>
          <a:xfrm>
            <a:off x="695252" y="3791571"/>
            <a:ext cx="182880" cy="168301"/>
            <a:chOff x="3656013" y="2586038"/>
            <a:chExt cx="1831975" cy="1685925"/>
          </a:xfrm>
        </p:grpSpPr>
        <p:sp>
          <p:nvSpPr>
            <p:cNvPr id="67" name="AutoShape 3"/>
            <p:cNvSpPr>
              <a:spLocks noChangeAspect="1" noChangeArrowheads="1" noTextEdit="1"/>
            </p:cNvSpPr>
            <p:nvPr>
              <p:custDataLst>
                <p:tags r:id="rId16"/>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5"/>
            <p:cNvSpPr>
              <a:spLocks/>
            </p:cNvSpPr>
            <p:nvPr>
              <p:custDataLst>
                <p:tags r:id="rId17"/>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6"/>
            <p:cNvSpPr>
              <a:spLocks noEditPoints="1"/>
            </p:cNvSpPr>
            <p:nvPr>
              <p:custDataLst>
                <p:tags r:id="rId18"/>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8"/>
            <p:cNvSpPr>
              <a:spLocks/>
            </p:cNvSpPr>
            <p:nvPr>
              <p:custDataLst>
                <p:tags r:id="rId19"/>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30"/>
            <p:cNvSpPr>
              <a:spLocks/>
            </p:cNvSpPr>
            <p:nvPr>
              <p:custDataLst>
                <p:tags r:id="rId20"/>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52" name="X 4" descr="X--MC900432537.PNG"/>
          <p:cNvPicPr>
            <a:picLocks noChangeAspect="1"/>
          </p:cNvPicPr>
          <p:nvPr/>
        </p:nvPicPr>
        <p:blipFill>
          <a:blip r:embed="rId23" cstate="print"/>
          <a:stretch>
            <a:fillRect/>
          </a:stretch>
        </p:blipFill>
        <p:spPr>
          <a:xfrm>
            <a:off x="686427" y="3777614"/>
            <a:ext cx="182880" cy="182880"/>
          </a:xfrm>
          <a:prstGeom prst="rect">
            <a:avLst/>
          </a:prstGeom>
        </p:spPr>
      </p:pic>
      <p:grpSp>
        <p:nvGrpSpPr>
          <p:cNvPr id="72" name="Checkmark 3" hidden="1"/>
          <p:cNvGrpSpPr>
            <a:grpSpLocks noChangeAspect="1"/>
          </p:cNvGrpSpPr>
          <p:nvPr/>
        </p:nvGrpSpPr>
        <p:grpSpPr>
          <a:xfrm>
            <a:off x="686427" y="3489323"/>
            <a:ext cx="182880" cy="168301"/>
            <a:chOff x="3656013" y="2586038"/>
            <a:chExt cx="1831975" cy="1685925"/>
          </a:xfrm>
        </p:grpSpPr>
        <p:sp>
          <p:nvSpPr>
            <p:cNvPr id="121" name="AutoShape 3"/>
            <p:cNvSpPr>
              <a:spLocks noChangeAspect="1" noChangeArrowheads="1" noTextEdit="1"/>
            </p:cNvSpPr>
            <p:nvPr>
              <p:custDataLst>
                <p:tags r:id="rId11"/>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5"/>
            <p:cNvSpPr>
              <a:spLocks/>
            </p:cNvSpPr>
            <p:nvPr>
              <p:custDataLst>
                <p:tags r:id="rId12"/>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6"/>
            <p:cNvSpPr>
              <a:spLocks noEditPoints="1"/>
            </p:cNvSpPr>
            <p:nvPr>
              <p:custDataLst>
                <p:tags r:id="rId13"/>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8"/>
            <p:cNvSpPr>
              <a:spLocks/>
            </p:cNvSpPr>
            <p:nvPr>
              <p:custDataLst>
                <p:tags r:id="rId14"/>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30"/>
            <p:cNvSpPr>
              <a:spLocks/>
            </p:cNvSpPr>
            <p:nvPr>
              <p:custDataLst>
                <p:tags r:id="rId15"/>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78" name="X 3" descr="X--MC900432537.PNG"/>
          <p:cNvPicPr>
            <a:picLocks noChangeAspect="1"/>
          </p:cNvPicPr>
          <p:nvPr/>
        </p:nvPicPr>
        <p:blipFill>
          <a:blip r:embed="rId23" cstate="print"/>
          <a:stretch>
            <a:fillRect/>
          </a:stretch>
        </p:blipFill>
        <p:spPr>
          <a:xfrm>
            <a:off x="686427" y="3464889"/>
            <a:ext cx="182880" cy="182880"/>
          </a:xfrm>
          <a:prstGeom prst="rect">
            <a:avLst/>
          </a:prstGeom>
        </p:spPr>
      </p:pic>
      <p:grpSp>
        <p:nvGrpSpPr>
          <p:cNvPr id="53" name="Checkmark 2" hidden="1"/>
          <p:cNvGrpSpPr>
            <a:grpSpLocks noChangeAspect="1"/>
          </p:cNvGrpSpPr>
          <p:nvPr/>
        </p:nvGrpSpPr>
        <p:grpSpPr>
          <a:xfrm>
            <a:off x="686427" y="3166744"/>
            <a:ext cx="182880" cy="168301"/>
            <a:chOff x="3656013" y="2586038"/>
            <a:chExt cx="1831975" cy="1685925"/>
          </a:xfrm>
        </p:grpSpPr>
        <p:sp>
          <p:nvSpPr>
            <p:cNvPr id="73" name="AutoShape 3"/>
            <p:cNvSpPr>
              <a:spLocks noChangeAspect="1" noChangeArrowheads="1" noTextEdit="1"/>
            </p:cNvSpPr>
            <p:nvPr>
              <p:custDataLst>
                <p:tags r:id="rId6"/>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5"/>
            <p:cNvSpPr>
              <a:spLocks/>
            </p:cNvSpPr>
            <p:nvPr>
              <p:custDataLst>
                <p:tags r:id="rId7"/>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6"/>
            <p:cNvSpPr>
              <a:spLocks noEditPoints="1"/>
            </p:cNvSpPr>
            <p:nvPr>
              <p:custDataLst>
                <p:tags r:id="rId8"/>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8"/>
            <p:cNvSpPr>
              <a:spLocks/>
            </p:cNvSpPr>
            <p:nvPr>
              <p:custDataLst>
                <p:tags r:id="rId9"/>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30"/>
            <p:cNvSpPr>
              <a:spLocks/>
            </p:cNvSpPr>
            <p:nvPr>
              <p:custDataLst>
                <p:tags r:id="rId10"/>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65" name="X 2" descr="X--MC900432537.PNG"/>
          <p:cNvPicPr>
            <a:picLocks noChangeAspect="1"/>
          </p:cNvPicPr>
          <p:nvPr/>
        </p:nvPicPr>
        <p:blipFill>
          <a:blip r:embed="rId23" cstate="print"/>
          <a:stretch>
            <a:fillRect/>
          </a:stretch>
        </p:blipFill>
        <p:spPr>
          <a:xfrm>
            <a:off x="686427" y="3159613"/>
            <a:ext cx="182880" cy="182880"/>
          </a:xfrm>
          <a:prstGeom prst="rect">
            <a:avLst/>
          </a:prstGeom>
        </p:spPr>
      </p:pic>
      <p:grpSp>
        <p:nvGrpSpPr>
          <p:cNvPr id="79" name="Checkmark 1"/>
          <p:cNvGrpSpPr>
            <a:grpSpLocks noChangeAspect="1"/>
          </p:cNvGrpSpPr>
          <p:nvPr/>
        </p:nvGrpSpPr>
        <p:grpSpPr>
          <a:xfrm>
            <a:off x="686427" y="2868599"/>
            <a:ext cx="182880" cy="168301"/>
            <a:chOff x="3656013" y="2586038"/>
            <a:chExt cx="1831975" cy="1685925"/>
          </a:xfrm>
        </p:grpSpPr>
        <p:sp>
          <p:nvSpPr>
            <p:cNvPr id="80" name="AutoShape 3"/>
            <p:cNvSpPr>
              <a:spLocks noChangeAspect="1" noChangeArrowheads="1" noTextEdit="1"/>
            </p:cNvSpPr>
            <p:nvPr>
              <p:custDataLst>
                <p:tags r:id="rId1"/>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5"/>
            <p:cNvSpPr>
              <a:spLocks/>
            </p:cNvSpPr>
            <p:nvPr>
              <p:custDataLst>
                <p:tags r:id="rId2"/>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6"/>
            <p:cNvSpPr>
              <a:spLocks noEditPoints="1"/>
            </p:cNvSpPr>
            <p:nvPr>
              <p:custDataLst>
                <p:tags r:id="rId3"/>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8"/>
            <p:cNvSpPr>
              <a:spLocks/>
            </p:cNvSpPr>
            <p:nvPr>
              <p:custDataLst>
                <p:tags r:id="rId4"/>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30"/>
            <p:cNvSpPr>
              <a:spLocks/>
            </p:cNvSpPr>
            <p:nvPr>
              <p:custDataLst>
                <p:tags r:id="rId5"/>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26" name="X 1" descr="X--MC900432537.PNG" hidden="1"/>
          <p:cNvPicPr>
            <a:picLocks noChangeAspect="1"/>
          </p:cNvPicPr>
          <p:nvPr/>
        </p:nvPicPr>
        <p:blipFill>
          <a:blip r:embed="rId23" cstate="print"/>
          <a:stretch>
            <a:fillRect/>
          </a:stretch>
        </p:blipFill>
        <p:spPr>
          <a:xfrm>
            <a:off x="686427" y="2861468"/>
            <a:ext cx="182880" cy="182880"/>
          </a:xfrm>
          <a:prstGeom prst="rect">
            <a:avLst/>
          </a:prstGeom>
        </p:spPr>
      </p:pic>
      <p:grpSp>
        <p:nvGrpSpPr>
          <p:cNvPr id="92" name="2. Cat"/>
          <p:cNvGrpSpPr/>
          <p:nvPr/>
        </p:nvGrpSpPr>
        <p:grpSpPr>
          <a:xfrm>
            <a:off x="1295400" y="3828097"/>
            <a:ext cx="2830989" cy="95250"/>
            <a:chOff x="1295400" y="3507739"/>
            <a:chExt cx="2830989" cy="95250"/>
          </a:xfrm>
        </p:grpSpPr>
        <p:sp>
          <p:nvSpPr>
            <p:cNvPr id="93" name="Rectangle 92"/>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Oval 96"/>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4.  Emu"/>
          <p:cNvGrpSpPr/>
          <p:nvPr/>
        </p:nvGrpSpPr>
        <p:grpSpPr>
          <a:xfrm>
            <a:off x="1295400" y="3507739"/>
            <a:ext cx="2326084" cy="95250"/>
            <a:chOff x="1295400" y="3828097"/>
            <a:chExt cx="2326084" cy="95250"/>
          </a:xfrm>
        </p:grpSpPr>
        <p:sp>
          <p:nvSpPr>
            <p:cNvPr id="128" name="Oval 127"/>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Rectangle 128"/>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2" name="Oval 131"/>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3" name="Rectangle 132"/>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3. Dog"/>
          <p:cNvGrpSpPr/>
          <p:nvPr/>
        </p:nvGrpSpPr>
        <p:grpSpPr>
          <a:xfrm>
            <a:off x="1295400" y="3186429"/>
            <a:ext cx="3678238" cy="95250"/>
            <a:chOff x="1295400" y="3186429"/>
            <a:chExt cx="3678238" cy="95250"/>
          </a:xfrm>
        </p:grpSpPr>
        <p:sp>
          <p:nvSpPr>
            <p:cNvPr id="101" name="Rectangle 100"/>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Oval 102"/>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0" name="1. Bug"/>
          <p:cNvGrpSpPr/>
          <p:nvPr/>
        </p:nvGrpSpPr>
        <p:grpSpPr>
          <a:xfrm>
            <a:off x="1295400" y="2857500"/>
            <a:ext cx="3263265" cy="95250"/>
            <a:chOff x="1295400" y="2857500"/>
            <a:chExt cx="3263265" cy="95250"/>
          </a:xfrm>
        </p:grpSpPr>
        <p:sp>
          <p:nvSpPr>
            <p:cNvPr id="111" name="Rectangle 110"/>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3" name="Oval 112"/>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Oval 113"/>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5" name="Oval 114"/>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Oval 115"/>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Rectangle 116"/>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0" name="click Bug">
            <a:hlinkClick r:id="rId24" action="ppaction://hlinksldjump"/>
          </p:cNvPr>
          <p:cNvSpPr/>
          <p:nvPr/>
        </p:nvSpPr>
        <p:spPr>
          <a:xfrm>
            <a:off x="736160" y="2771775"/>
            <a:ext cx="391064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lick Cat">
            <a:hlinkClick r:id="rId25" action="ppaction://hlinksldjump"/>
          </p:cNvPr>
          <p:cNvSpPr/>
          <p:nvPr/>
        </p:nvSpPr>
        <p:spPr>
          <a:xfrm>
            <a:off x="736160" y="3743325"/>
            <a:ext cx="3467912"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click Dog">
            <a:hlinkClick r:id="rId26" action="ppaction://hlinksldjump"/>
          </p:cNvPr>
          <p:cNvSpPr/>
          <p:nvPr/>
        </p:nvSpPr>
        <p:spPr>
          <a:xfrm>
            <a:off x="736160" y="3114675"/>
            <a:ext cx="4397815" cy="24542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click Emu">
            <a:hlinkClick r:id="rId27" action="ppaction://hlinksldjump"/>
          </p:cNvPr>
          <p:cNvSpPr/>
          <p:nvPr/>
        </p:nvSpPr>
        <p:spPr>
          <a:xfrm>
            <a:off x="736160" y="3398201"/>
            <a:ext cx="2989104"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472464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73" name="3. Dog"/>
          <p:cNvGrpSpPr/>
          <p:nvPr/>
        </p:nvGrpSpPr>
        <p:grpSpPr>
          <a:xfrm>
            <a:off x="1295400" y="3828097"/>
            <a:ext cx="3678238" cy="95250"/>
            <a:chOff x="1295400" y="3186429"/>
            <a:chExt cx="3678238" cy="95250"/>
          </a:xfrm>
        </p:grpSpPr>
        <p:sp>
          <p:nvSpPr>
            <p:cNvPr id="74" name="Rectangle 73"/>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Oval 81"/>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7" name="2. Cat"/>
          <p:cNvGrpSpPr/>
          <p:nvPr/>
        </p:nvGrpSpPr>
        <p:grpSpPr>
          <a:xfrm>
            <a:off x="1295400" y="3507739"/>
            <a:ext cx="2830989" cy="95250"/>
            <a:chOff x="1295400" y="3507739"/>
            <a:chExt cx="2830989" cy="95250"/>
          </a:xfrm>
        </p:grpSpPr>
        <p:sp>
          <p:nvSpPr>
            <p:cNvPr id="48" name="Rectangle 47"/>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Oval 53"/>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4.  Emu"/>
          <p:cNvGrpSpPr/>
          <p:nvPr/>
        </p:nvGrpSpPr>
        <p:grpSpPr>
          <a:xfrm>
            <a:off x="1295400" y="3186429"/>
            <a:ext cx="2326084" cy="95250"/>
            <a:chOff x="1295400" y="3828097"/>
            <a:chExt cx="2326084" cy="95250"/>
          </a:xfrm>
        </p:grpSpPr>
        <p:sp>
          <p:nvSpPr>
            <p:cNvPr id="50" name="Oval 49"/>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Oval 57"/>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1. Bug"/>
          <p:cNvGrpSpPr/>
          <p:nvPr/>
        </p:nvGrpSpPr>
        <p:grpSpPr>
          <a:xfrm>
            <a:off x="1295400" y="2857500"/>
            <a:ext cx="3263265" cy="95250"/>
            <a:chOff x="1295400" y="2857500"/>
            <a:chExt cx="3263265" cy="95250"/>
          </a:xfrm>
        </p:grpSpPr>
        <p:sp>
          <p:nvSpPr>
            <p:cNvPr id="6" name="Rectangle 5"/>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Oval 7"/>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Oval 8"/>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Oval 9"/>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9" name="click Bug">
            <a:hlinkClick r:id="rId3" action="ppaction://hlinksldjump"/>
          </p:cNvPr>
          <p:cNvSpPr/>
          <p:nvPr/>
        </p:nvSpPr>
        <p:spPr>
          <a:xfrm>
            <a:off x="736160" y="2771775"/>
            <a:ext cx="451211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lick Emu">
            <a:hlinkClick r:id="rId4" action="ppaction://hlinksldjump"/>
          </p:cNvPr>
          <p:cNvSpPr/>
          <p:nvPr/>
        </p:nvSpPr>
        <p:spPr>
          <a:xfrm>
            <a:off x="736160" y="307657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click Dog">
            <a:hlinkClick r:id="rId5" action="ppaction://hlinksldjump"/>
          </p:cNvPr>
          <p:cNvSpPr/>
          <p:nvPr/>
        </p:nvSpPr>
        <p:spPr>
          <a:xfrm>
            <a:off x="736160" y="3733800"/>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click Cat">
            <a:hlinkClick r:id="rId6" action="ppaction://hlinksldjump"/>
          </p:cNvPr>
          <p:cNvSpPr/>
          <p:nvPr/>
        </p:nvSpPr>
        <p:spPr>
          <a:xfrm>
            <a:off x="736160" y="339167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click Submit">
            <a:hlinkClick r:id="rId7"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397421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2762250"/>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7" name="3. Dog"/>
          <p:cNvGrpSpPr/>
          <p:nvPr/>
        </p:nvGrpSpPr>
        <p:grpSpPr>
          <a:xfrm>
            <a:off x="1295400" y="3828097"/>
            <a:ext cx="3678238" cy="95250"/>
            <a:chOff x="1295400" y="3186429"/>
            <a:chExt cx="3678238" cy="95250"/>
          </a:xfrm>
        </p:grpSpPr>
        <p:sp>
          <p:nvSpPr>
            <p:cNvPr id="48" name="Rectangle 47"/>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Oval 49"/>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8" name="2. Cat"/>
          <p:cNvGrpSpPr/>
          <p:nvPr/>
        </p:nvGrpSpPr>
        <p:grpSpPr>
          <a:xfrm>
            <a:off x="1295400" y="3507739"/>
            <a:ext cx="2830989" cy="95250"/>
            <a:chOff x="1295400" y="3507739"/>
            <a:chExt cx="2830989" cy="95250"/>
          </a:xfrm>
        </p:grpSpPr>
        <p:sp>
          <p:nvSpPr>
            <p:cNvPr id="59" name="Rectangle 58"/>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Oval 63"/>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4.  Emu"/>
          <p:cNvGrpSpPr/>
          <p:nvPr/>
        </p:nvGrpSpPr>
        <p:grpSpPr>
          <a:xfrm>
            <a:off x="1295400" y="3186429"/>
            <a:ext cx="2326084" cy="95250"/>
            <a:chOff x="1295400" y="3828097"/>
            <a:chExt cx="2326084" cy="95250"/>
          </a:xfrm>
        </p:grpSpPr>
        <p:sp>
          <p:nvSpPr>
            <p:cNvPr id="97" name="Oval 96"/>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Oval 100"/>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01"/>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1. Bug"/>
          <p:cNvGrpSpPr/>
          <p:nvPr/>
        </p:nvGrpSpPr>
        <p:grpSpPr>
          <a:xfrm>
            <a:off x="1295400" y="2857500"/>
            <a:ext cx="3263265" cy="95250"/>
            <a:chOff x="1295400" y="2857500"/>
            <a:chExt cx="3263265" cy="95250"/>
          </a:xfrm>
        </p:grpSpPr>
        <p:sp>
          <p:nvSpPr>
            <p:cNvPr id="106" name="Rectangle 105"/>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Oval 107"/>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Oval 108"/>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Oval 109"/>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Oval 110"/>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Rectangle 111"/>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6" name="click Bug">
            <a:hlinkClick r:id="rId3" action="ppaction://hlinksldjump"/>
          </p:cNvPr>
          <p:cNvSpPr/>
          <p:nvPr/>
        </p:nvSpPr>
        <p:spPr>
          <a:xfrm>
            <a:off x="736160" y="2771775"/>
            <a:ext cx="451211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click Emu">
            <a:hlinkClick r:id="rId4" action="ppaction://hlinksldjump"/>
          </p:cNvPr>
          <p:cNvSpPr/>
          <p:nvPr/>
        </p:nvSpPr>
        <p:spPr>
          <a:xfrm>
            <a:off x="736160" y="307657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click Dog">
            <a:hlinkClick r:id="rId5" action="ppaction://hlinksldjump"/>
          </p:cNvPr>
          <p:cNvSpPr/>
          <p:nvPr/>
        </p:nvSpPr>
        <p:spPr>
          <a:xfrm>
            <a:off x="736160" y="3733800"/>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click Cat">
            <a:hlinkClick r:id="rId6" action="ppaction://hlinksldjump"/>
          </p:cNvPr>
          <p:cNvSpPr/>
          <p:nvPr/>
        </p:nvSpPr>
        <p:spPr>
          <a:xfrm>
            <a:off x="736160" y="339167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click Down">
            <a:hlinkClick r:id="rId7"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click Submit">
            <a:hlinkClick r:id="rId8"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8401508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 name="Rectangle 69"/>
          <p:cNvSpPr/>
          <p:nvPr/>
        </p:nvSpPr>
        <p:spPr>
          <a:xfrm>
            <a:off x="828675" y="3077844"/>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7" name="3. Dog"/>
          <p:cNvGrpSpPr/>
          <p:nvPr/>
        </p:nvGrpSpPr>
        <p:grpSpPr>
          <a:xfrm>
            <a:off x="1295400" y="3828097"/>
            <a:ext cx="3678238" cy="95250"/>
            <a:chOff x="1295400" y="3186429"/>
            <a:chExt cx="3678238" cy="95250"/>
          </a:xfrm>
        </p:grpSpPr>
        <p:sp>
          <p:nvSpPr>
            <p:cNvPr id="48" name="Rectangle 47"/>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Oval 49"/>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7" name="2. Cat"/>
          <p:cNvGrpSpPr/>
          <p:nvPr/>
        </p:nvGrpSpPr>
        <p:grpSpPr>
          <a:xfrm>
            <a:off x="1295400" y="3507739"/>
            <a:ext cx="2830989" cy="95250"/>
            <a:chOff x="1295400" y="3507739"/>
            <a:chExt cx="2830989" cy="95250"/>
          </a:xfrm>
        </p:grpSpPr>
        <p:sp>
          <p:nvSpPr>
            <p:cNvPr id="58" name="Rectangle 57"/>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Oval 61"/>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4.  Emu"/>
          <p:cNvGrpSpPr/>
          <p:nvPr/>
        </p:nvGrpSpPr>
        <p:grpSpPr>
          <a:xfrm>
            <a:off x="1295400" y="3186429"/>
            <a:ext cx="2326084" cy="95250"/>
            <a:chOff x="1295400" y="3828097"/>
            <a:chExt cx="2326084" cy="95250"/>
          </a:xfrm>
        </p:grpSpPr>
        <p:sp>
          <p:nvSpPr>
            <p:cNvPr id="97" name="Oval 96"/>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Oval 100"/>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01"/>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1. Bug"/>
          <p:cNvGrpSpPr/>
          <p:nvPr/>
        </p:nvGrpSpPr>
        <p:grpSpPr>
          <a:xfrm>
            <a:off x="1295400" y="2857500"/>
            <a:ext cx="3263265" cy="95250"/>
            <a:chOff x="1295400" y="2857500"/>
            <a:chExt cx="3263265" cy="95250"/>
          </a:xfrm>
        </p:grpSpPr>
        <p:sp>
          <p:nvSpPr>
            <p:cNvPr id="106" name="Rectangle 105"/>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Oval 107"/>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Oval 108"/>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Oval 109"/>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Oval 110"/>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Rectangle 111"/>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6" name="click Bug">
            <a:hlinkClick r:id="rId3" action="ppaction://hlinksldjump"/>
          </p:cNvPr>
          <p:cNvSpPr/>
          <p:nvPr/>
        </p:nvSpPr>
        <p:spPr>
          <a:xfrm>
            <a:off x="736160" y="2771775"/>
            <a:ext cx="391064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click Emu">
            <a:hlinkClick r:id="rId4" action="ppaction://hlinksldjump"/>
          </p:cNvPr>
          <p:cNvSpPr/>
          <p:nvPr/>
        </p:nvSpPr>
        <p:spPr>
          <a:xfrm>
            <a:off x="736160" y="3076575"/>
            <a:ext cx="4491266"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click Dog">
            <a:hlinkClick r:id="rId5" action="ppaction://hlinksldjump"/>
          </p:cNvPr>
          <p:cNvSpPr/>
          <p:nvPr/>
        </p:nvSpPr>
        <p:spPr>
          <a:xfrm>
            <a:off x="736160" y="3733800"/>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click Cat">
            <a:hlinkClick r:id="rId6" action="ppaction://hlinksldjump"/>
          </p:cNvPr>
          <p:cNvSpPr/>
          <p:nvPr/>
        </p:nvSpPr>
        <p:spPr>
          <a:xfrm>
            <a:off x="736160" y="339167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click Submit">
            <a:hlinkClick r:id="rId7"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8" name="click Down">
            <a:hlinkClick r:id="rId8"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9" name="click Up">
            <a:hlinkClick r:id="rId9"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757659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3409631"/>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7" name="3. Dog"/>
          <p:cNvGrpSpPr/>
          <p:nvPr/>
        </p:nvGrpSpPr>
        <p:grpSpPr>
          <a:xfrm>
            <a:off x="1295400" y="3828097"/>
            <a:ext cx="3678238" cy="95250"/>
            <a:chOff x="1295400" y="3186429"/>
            <a:chExt cx="3678238" cy="95250"/>
          </a:xfrm>
        </p:grpSpPr>
        <p:sp>
          <p:nvSpPr>
            <p:cNvPr id="48" name="Rectangle 47"/>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Oval 49"/>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8" name="2. Cat"/>
          <p:cNvGrpSpPr/>
          <p:nvPr/>
        </p:nvGrpSpPr>
        <p:grpSpPr>
          <a:xfrm>
            <a:off x="1295400" y="3507739"/>
            <a:ext cx="2830989" cy="95250"/>
            <a:chOff x="1295400" y="3507739"/>
            <a:chExt cx="2830989" cy="95250"/>
          </a:xfrm>
        </p:grpSpPr>
        <p:sp>
          <p:nvSpPr>
            <p:cNvPr id="59" name="Rectangle 58"/>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Oval 63"/>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4.  Emu"/>
          <p:cNvGrpSpPr/>
          <p:nvPr/>
        </p:nvGrpSpPr>
        <p:grpSpPr>
          <a:xfrm>
            <a:off x="1295400" y="3186429"/>
            <a:ext cx="2326084" cy="95250"/>
            <a:chOff x="1295400" y="3828097"/>
            <a:chExt cx="2326084" cy="95250"/>
          </a:xfrm>
        </p:grpSpPr>
        <p:sp>
          <p:nvSpPr>
            <p:cNvPr id="68" name="Oval 67"/>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Oval 71"/>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1. Bug"/>
          <p:cNvGrpSpPr/>
          <p:nvPr/>
        </p:nvGrpSpPr>
        <p:grpSpPr>
          <a:xfrm>
            <a:off x="1295400" y="2857500"/>
            <a:ext cx="3263265" cy="95250"/>
            <a:chOff x="1295400" y="2857500"/>
            <a:chExt cx="3263265" cy="95250"/>
          </a:xfrm>
        </p:grpSpPr>
        <p:sp>
          <p:nvSpPr>
            <p:cNvPr id="106" name="Rectangle 105"/>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Oval 107"/>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Oval 108"/>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Oval 109"/>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Oval 110"/>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Rectangle 111"/>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6" name="click Bug">
            <a:hlinkClick r:id="rId3" action="ppaction://hlinksldjump"/>
          </p:cNvPr>
          <p:cNvSpPr/>
          <p:nvPr/>
        </p:nvSpPr>
        <p:spPr>
          <a:xfrm>
            <a:off x="736160" y="2771775"/>
            <a:ext cx="391064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lick Emu">
            <a:hlinkClick r:id="rId4" action="ppaction://hlinksldjump"/>
          </p:cNvPr>
          <p:cNvSpPr/>
          <p:nvPr/>
        </p:nvSpPr>
        <p:spPr>
          <a:xfrm>
            <a:off x="736160" y="307657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click Dog">
            <a:hlinkClick r:id="rId5" action="ppaction://hlinksldjump"/>
          </p:cNvPr>
          <p:cNvSpPr/>
          <p:nvPr/>
        </p:nvSpPr>
        <p:spPr>
          <a:xfrm>
            <a:off x="736160" y="3733800"/>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click Cat">
            <a:hlinkClick r:id="rId6" action="ppaction://hlinksldjump"/>
          </p:cNvPr>
          <p:cNvSpPr/>
          <p:nvPr/>
        </p:nvSpPr>
        <p:spPr>
          <a:xfrm>
            <a:off x="736160" y="3391675"/>
            <a:ext cx="4491266"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click Submit">
            <a:hlinkClick r:id="rId7"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click Down">
            <a:hlinkClick r:id="rId8"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click Up">
            <a:hlinkClick r:id="rId9"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978740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3721416"/>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64" name="3. Dog"/>
          <p:cNvGrpSpPr/>
          <p:nvPr/>
        </p:nvGrpSpPr>
        <p:grpSpPr>
          <a:xfrm>
            <a:off x="1295400" y="3828097"/>
            <a:ext cx="3678238" cy="95250"/>
            <a:chOff x="1295400" y="3186429"/>
            <a:chExt cx="3678238" cy="95250"/>
          </a:xfrm>
        </p:grpSpPr>
        <p:sp>
          <p:nvSpPr>
            <p:cNvPr id="65" name="Rectangle 64"/>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Oval 66"/>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4" name="2. Cat"/>
          <p:cNvGrpSpPr/>
          <p:nvPr/>
        </p:nvGrpSpPr>
        <p:grpSpPr>
          <a:xfrm>
            <a:off x="1295400" y="3507739"/>
            <a:ext cx="2830989" cy="95250"/>
            <a:chOff x="1295400" y="3507739"/>
            <a:chExt cx="2830989" cy="95250"/>
          </a:xfrm>
        </p:grpSpPr>
        <p:sp>
          <p:nvSpPr>
            <p:cNvPr id="75" name="Rectangle 74"/>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Oval 78"/>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4.  Emu"/>
          <p:cNvGrpSpPr/>
          <p:nvPr/>
        </p:nvGrpSpPr>
        <p:grpSpPr>
          <a:xfrm>
            <a:off x="1295400" y="3186429"/>
            <a:ext cx="2326084" cy="95250"/>
            <a:chOff x="1295400" y="3828097"/>
            <a:chExt cx="2326084" cy="95250"/>
          </a:xfrm>
        </p:grpSpPr>
        <p:sp>
          <p:nvSpPr>
            <p:cNvPr id="83" name="Oval 82"/>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Oval 86"/>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1. Bug"/>
          <p:cNvGrpSpPr/>
          <p:nvPr/>
        </p:nvGrpSpPr>
        <p:grpSpPr>
          <a:xfrm>
            <a:off x="1295400" y="2857500"/>
            <a:ext cx="3263265" cy="95250"/>
            <a:chOff x="1295400" y="2857500"/>
            <a:chExt cx="3263265" cy="95250"/>
          </a:xfrm>
        </p:grpSpPr>
        <p:sp>
          <p:nvSpPr>
            <p:cNvPr id="111" name="Rectangle 110"/>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3" name="Oval 112"/>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Oval 113"/>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5" name="Oval 114"/>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Oval 115"/>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Rectangle 116"/>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9" name="click Emu">
            <a:hlinkClick r:id="rId3" action="ppaction://hlinksldjump"/>
          </p:cNvPr>
          <p:cNvSpPr/>
          <p:nvPr/>
        </p:nvSpPr>
        <p:spPr>
          <a:xfrm>
            <a:off x="736160" y="307657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click Bug">
            <a:hlinkClick r:id="rId4" action="ppaction://hlinksldjump"/>
          </p:cNvPr>
          <p:cNvSpPr/>
          <p:nvPr/>
        </p:nvSpPr>
        <p:spPr>
          <a:xfrm>
            <a:off x="736160" y="2771775"/>
            <a:ext cx="391064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lick Dog">
            <a:hlinkClick r:id="rId5" action="ppaction://hlinksldjump"/>
          </p:cNvPr>
          <p:cNvSpPr/>
          <p:nvPr/>
        </p:nvSpPr>
        <p:spPr>
          <a:xfrm>
            <a:off x="736160" y="3733800"/>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click Cat">
            <a:hlinkClick r:id="rId6" action="ppaction://hlinksldjump"/>
          </p:cNvPr>
          <p:cNvSpPr/>
          <p:nvPr/>
        </p:nvSpPr>
        <p:spPr>
          <a:xfrm>
            <a:off x="736160" y="339167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click Submit">
            <a:hlinkClick r:id="rId7"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click Up">
            <a:hlinkClick r:id="rId8"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81859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66" name="Checkmark 4" hidden="1"/>
          <p:cNvGrpSpPr>
            <a:grpSpLocks noChangeAspect="1"/>
          </p:cNvGrpSpPr>
          <p:nvPr/>
        </p:nvGrpSpPr>
        <p:grpSpPr>
          <a:xfrm>
            <a:off x="695252" y="3791571"/>
            <a:ext cx="182880" cy="168301"/>
            <a:chOff x="3656013" y="2586038"/>
            <a:chExt cx="1831975" cy="1685925"/>
          </a:xfrm>
        </p:grpSpPr>
        <p:sp>
          <p:nvSpPr>
            <p:cNvPr id="67" name="AutoShape 3"/>
            <p:cNvSpPr>
              <a:spLocks noChangeAspect="1" noChangeArrowheads="1" noTextEdit="1"/>
            </p:cNvSpPr>
            <p:nvPr>
              <p:custDataLst>
                <p:tags r:id="rId16"/>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5"/>
            <p:cNvSpPr>
              <a:spLocks/>
            </p:cNvSpPr>
            <p:nvPr>
              <p:custDataLst>
                <p:tags r:id="rId17"/>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6"/>
            <p:cNvSpPr>
              <a:spLocks noEditPoints="1"/>
            </p:cNvSpPr>
            <p:nvPr>
              <p:custDataLst>
                <p:tags r:id="rId18"/>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8"/>
            <p:cNvSpPr>
              <a:spLocks/>
            </p:cNvSpPr>
            <p:nvPr>
              <p:custDataLst>
                <p:tags r:id="rId19"/>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30"/>
            <p:cNvSpPr>
              <a:spLocks/>
            </p:cNvSpPr>
            <p:nvPr>
              <p:custDataLst>
                <p:tags r:id="rId20"/>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52" name="X 4" descr="X--MC900432537.PNG"/>
          <p:cNvPicPr>
            <a:picLocks noChangeAspect="1"/>
          </p:cNvPicPr>
          <p:nvPr/>
        </p:nvPicPr>
        <p:blipFill>
          <a:blip r:embed="rId23" cstate="print"/>
          <a:stretch>
            <a:fillRect/>
          </a:stretch>
        </p:blipFill>
        <p:spPr>
          <a:xfrm>
            <a:off x="686427" y="3777614"/>
            <a:ext cx="182880" cy="182880"/>
          </a:xfrm>
          <a:prstGeom prst="rect">
            <a:avLst/>
          </a:prstGeom>
        </p:spPr>
      </p:pic>
      <p:grpSp>
        <p:nvGrpSpPr>
          <p:cNvPr id="72" name="Checkmark 3" hidden="1"/>
          <p:cNvGrpSpPr>
            <a:grpSpLocks noChangeAspect="1"/>
          </p:cNvGrpSpPr>
          <p:nvPr/>
        </p:nvGrpSpPr>
        <p:grpSpPr>
          <a:xfrm>
            <a:off x="686427" y="3489323"/>
            <a:ext cx="182880" cy="168301"/>
            <a:chOff x="3656013" y="2586038"/>
            <a:chExt cx="1831975" cy="1685925"/>
          </a:xfrm>
        </p:grpSpPr>
        <p:sp>
          <p:nvSpPr>
            <p:cNvPr id="121" name="AutoShape 3"/>
            <p:cNvSpPr>
              <a:spLocks noChangeAspect="1" noChangeArrowheads="1" noTextEdit="1"/>
            </p:cNvSpPr>
            <p:nvPr>
              <p:custDataLst>
                <p:tags r:id="rId11"/>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5"/>
            <p:cNvSpPr>
              <a:spLocks/>
            </p:cNvSpPr>
            <p:nvPr>
              <p:custDataLst>
                <p:tags r:id="rId12"/>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6"/>
            <p:cNvSpPr>
              <a:spLocks noEditPoints="1"/>
            </p:cNvSpPr>
            <p:nvPr>
              <p:custDataLst>
                <p:tags r:id="rId13"/>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8"/>
            <p:cNvSpPr>
              <a:spLocks/>
            </p:cNvSpPr>
            <p:nvPr>
              <p:custDataLst>
                <p:tags r:id="rId14"/>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30"/>
            <p:cNvSpPr>
              <a:spLocks/>
            </p:cNvSpPr>
            <p:nvPr>
              <p:custDataLst>
                <p:tags r:id="rId15"/>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78" name="X 3" descr="X--MC900432537.PNG"/>
          <p:cNvPicPr>
            <a:picLocks noChangeAspect="1"/>
          </p:cNvPicPr>
          <p:nvPr/>
        </p:nvPicPr>
        <p:blipFill>
          <a:blip r:embed="rId23" cstate="print"/>
          <a:stretch>
            <a:fillRect/>
          </a:stretch>
        </p:blipFill>
        <p:spPr>
          <a:xfrm>
            <a:off x="686427" y="3464889"/>
            <a:ext cx="182880" cy="182880"/>
          </a:xfrm>
          <a:prstGeom prst="rect">
            <a:avLst/>
          </a:prstGeom>
        </p:spPr>
      </p:pic>
      <p:grpSp>
        <p:nvGrpSpPr>
          <p:cNvPr id="53" name="Checkmark 2" hidden="1"/>
          <p:cNvGrpSpPr>
            <a:grpSpLocks noChangeAspect="1"/>
          </p:cNvGrpSpPr>
          <p:nvPr/>
        </p:nvGrpSpPr>
        <p:grpSpPr>
          <a:xfrm>
            <a:off x="686427" y="3166744"/>
            <a:ext cx="182880" cy="168301"/>
            <a:chOff x="3656013" y="2586038"/>
            <a:chExt cx="1831975" cy="1685925"/>
          </a:xfrm>
        </p:grpSpPr>
        <p:sp>
          <p:nvSpPr>
            <p:cNvPr id="73" name="AutoShape 3"/>
            <p:cNvSpPr>
              <a:spLocks noChangeAspect="1" noChangeArrowheads="1" noTextEdit="1"/>
            </p:cNvSpPr>
            <p:nvPr>
              <p:custDataLst>
                <p:tags r:id="rId6"/>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5"/>
            <p:cNvSpPr>
              <a:spLocks/>
            </p:cNvSpPr>
            <p:nvPr>
              <p:custDataLst>
                <p:tags r:id="rId7"/>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6"/>
            <p:cNvSpPr>
              <a:spLocks noEditPoints="1"/>
            </p:cNvSpPr>
            <p:nvPr>
              <p:custDataLst>
                <p:tags r:id="rId8"/>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8"/>
            <p:cNvSpPr>
              <a:spLocks/>
            </p:cNvSpPr>
            <p:nvPr>
              <p:custDataLst>
                <p:tags r:id="rId9"/>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30"/>
            <p:cNvSpPr>
              <a:spLocks/>
            </p:cNvSpPr>
            <p:nvPr>
              <p:custDataLst>
                <p:tags r:id="rId10"/>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65" name="X 2" descr="X--MC900432537.PNG"/>
          <p:cNvPicPr>
            <a:picLocks noChangeAspect="1"/>
          </p:cNvPicPr>
          <p:nvPr/>
        </p:nvPicPr>
        <p:blipFill>
          <a:blip r:embed="rId23" cstate="print"/>
          <a:stretch>
            <a:fillRect/>
          </a:stretch>
        </p:blipFill>
        <p:spPr>
          <a:xfrm>
            <a:off x="686427" y="3159613"/>
            <a:ext cx="182880" cy="182880"/>
          </a:xfrm>
          <a:prstGeom prst="rect">
            <a:avLst/>
          </a:prstGeom>
        </p:spPr>
      </p:pic>
      <p:grpSp>
        <p:nvGrpSpPr>
          <p:cNvPr id="79" name="Checkmark 1"/>
          <p:cNvGrpSpPr>
            <a:grpSpLocks noChangeAspect="1"/>
          </p:cNvGrpSpPr>
          <p:nvPr/>
        </p:nvGrpSpPr>
        <p:grpSpPr>
          <a:xfrm>
            <a:off x="686427" y="2868599"/>
            <a:ext cx="182880" cy="168301"/>
            <a:chOff x="3656013" y="2586038"/>
            <a:chExt cx="1831975" cy="1685925"/>
          </a:xfrm>
        </p:grpSpPr>
        <p:sp>
          <p:nvSpPr>
            <p:cNvPr id="80" name="AutoShape 3"/>
            <p:cNvSpPr>
              <a:spLocks noChangeAspect="1" noChangeArrowheads="1" noTextEdit="1"/>
            </p:cNvSpPr>
            <p:nvPr>
              <p:custDataLst>
                <p:tags r:id="rId1"/>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5"/>
            <p:cNvSpPr>
              <a:spLocks/>
            </p:cNvSpPr>
            <p:nvPr>
              <p:custDataLst>
                <p:tags r:id="rId2"/>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6"/>
            <p:cNvSpPr>
              <a:spLocks noEditPoints="1"/>
            </p:cNvSpPr>
            <p:nvPr>
              <p:custDataLst>
                <p:tags r:id="rId3"/>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8"/>
            <p:cNvSpPr>
              <a:spLocks/>
            </p:cNvSpPr>
            <p:nvPr>
              <p:custDataLst>
                <p:tags r:id="rId4"/>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30"/>
            <p:cNvSpPr>
              <a:spLocks/>
            </p:cNvSpPr>
            <p:nvPr>
              <p:custDataLst>
                <p:tags r:id="rId5"/>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26" name="X 1" descr="X--MC900432537.PNG" hidden="1"/>
          <p:cNvPicPr>
            <a:picLocks noChangeAspect="1"/>
          </p:cNvPicPr>
          <p:nvPr/>
        </p:nvPicPr>
        <p:blipFill>
          <a:blip r:embed="rId23" cstate="print"/>
          <a:stretch>
            <a:fillRect/>
          </a:stretch>
        </p:blipFill>
        <p:spPr>
          <a:xfrm>
            <a:off x="686427" y="2861468"/>
            <a:ext cx="182880" cy="182880"/>
          </a:xfrm>
          <a:prstGeom prst="rect">
            <a:avLst/>
          </a:prstGeom>
        </p:spPr>
      </p:pic>
      <p:grpSp>
        <p:nvGrpSpPr>
          <p:cNvPr id="85" name="3. Dog"/>
          <p:cNvGrpSpPr/>
          <p:nvPr/>
        </p:nvGrpSpPr>
        <p:grpSpPr>
          <a:xfrm>
            <a:off x="1295400" y="3828097"/>
            <a:ext cx="3678238" cy="95250"/>
            <a:chOff x="1295400" y="3186429"/>
            <a:chExt cx="3678238" cy="95250"/>
          </a:xfrm>
        </p:grpSpPr>
        <p:sp>
          <p:nvSpPr>
            <p:cNvPr id="86" name="Rectangle 85"/>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Oval 87"/>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37" name="2. Cat"/>
          <p:cNvGrpSpPr/>
          <p:nvPr/>
        </p:nvGrpSpPr>
        <p:grpSpPr>
          <a:xfrm>
            <a:off x="1295400" y="3507739"/>
            <a:ext cx="2830989" cy="95250"/>
            <a:chOff x="1295400" y="3507739"/>
            <a:chExt cx="2830989" cy="95250"/>
          </a:xfrm>
        </p:grpSpPr>
        <p:sp>
          <p:nvSpPr>
            <p:cNvPr id="138" name="Rectangle 137"/>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Rectangle 139"/>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Oval 141"/>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Rectangle 142"/>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 name="4.  Emu"/>
          <p:cNvGrpSpPr/>
          <p:nvPr/>
        </p:nvGrpSpPr>
        <p:grpSpPr>
          <a:xfrm>
            <a:off x="1295400" y="3186429"/>
            <a:ext cx="2326084" cy="95250"/>
            <a:chOff x="1295400" y="3828097"/>
            <a:chExt cx="2326084" cy="95250"/>
          </a:xfrm>
        </p:grpSpPr>
        <p:sp>
          <p:nvSpPr>
            <p:cNvPr id="146" name="Oval 145"/>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0" name="Oval 149"/>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1" name="Rectangle 150"/>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1. Bug"/>
          <p:cNvGrpSpPr/>
          <p:nvPr/>
        </p:nvGrpSpPr>
        <p:grpSpPr>
          <a:xfrm>
            <a:off x="1295400" y="2857500"/>
            <a:ext cx="3263265" cy="95250"/>
            <a:chOff x="1295400" y="2857500"/>
            <a:chExt cx="3263265" cy="95250"/>
          </a:xfrm>
        </p:grpSpPr>
        <p:sp>
          <p:nvSpPr>
            <p:cNvPr id="111" name="Rectangle 110"/>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3" name="Oval 112"/>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Oval 113"/>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5" name="Oval 114"/>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Oval 115"/>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Rectangle 116"/>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0" name="click Bug">
            <a:hlinkClick r:id="rId24" action="ppaction://hlinksldjump"/>
          </p:cNvPr>
          <p:cNvSpPr/>
          <p:nvPr/>
        </p:nvSpPr>
        <p:spPr>
          <a:xfrm>
            <a:off x="736160" y="2771775"/>
            <a:ext cx="391064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click Emu">
            <a:hlinkClick r:id="rId25" action="ppaction://hlinksldjump"/>
          </p:cNvPr>
          <p:cNvSpPr/>
          <p:nvPr/>
        </p:nvSpPr>
        <p:spPr>
          <a:xfrm>
            <a:off x="736160" y="307657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3" name="click Dog">
            <a:hlinkClick r:id="rId26" action="ppaction://hlinksldjump"/>
          </p:cNvPr>
          <p:cNvSpPr/>
          <p:nvPr/>
        </p:nvSpPr>
        <p:spPr>
          <a:xfrm>
            <a:off x="736160" y="3733800"/>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4" name="click Cat">
            <a:hlinkClick r:id="rId27" action="ppaction://hlinksldjump"/>
          </p:cNvPr>
          <p:cNvSpPr/>
          <p:nvPr/>
        </p:nvSpPr>
        <p:spPr>
          <a:xfrm>
            <a:off x="736160" y="339167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707581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685800" y="2130425"/>
            <a:ext cx="7772400" cy="2517775"/>
          </a:xfrm>
        </p:spPr>
        <p:txBody>
          <a:bodyPr/>
          <a:lstStyle/>
          <a:p>
            <a:pPr eaLnBrk="1" hangingPunct="1"/>
            <a:r>
              <a:rPr lang="en-US" sz="4000" dirty="0" smtClean="0"/>
              <a:t>Working with Clip Art Illustrations</a:t>
            </a:r>
          </a:p>
        </p:txBody>
      </p:sp>
      <p:sp>
        <p:nvSpPr>
          <p:cNvPr id="14339" name="Rectangle 3"/>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14340" name="Rectangle 4"/>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14341" name="Rectangle 5"/>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4342" name="Rectangle 6"/>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200058181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60" name="2. Cat"/>
          <p:cNvGrpSpPr/>
          <p:nvPr/>
        </p:nvGrpSpPr>
        <p:grpSpPr>
          <a:xfrm>
            <a:off x="1295400" y="3828097"/>
            <a:ext cx="2830989" cy="95250"/>
            <a:chOff x="1295400" y="3507739"/>
            <a:chExt cx="2830989" cy="95250"/>
          </a:xfrm>
        </p:grpSpPr>
        <p:sp>
          <p:nvSpPr>
            <p:cNvPr id="61" name="Rectangle 60"/>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Oval 67"/>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3. Dog"/>
          <p:cNvGrpSpPr/>
          <p:nvPr/>
        </p:nvGrpSpPr>
        <p:grpSpPr>
          <a:xfrm>
            <a:off x="1295400" y="3507739"/>
            <a:ext cx="3678238" cy="95250"/>
            <a:chOff x="1295400" y="3186429"/>
            <a:chExt cx="3678238" cy="95250"/>
          </a:xfrm>
        </p:grpSpPr>
        <p:sp>
          <p:nvSpPr>
            <p:cNvPr id="74" name="Rectangle 73"/>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Oval 81"/>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6" name="4.  Emu"/>
          <p:cNvGrpSpPr/>
          <p:nvPr/>
        </p:nvGrpSpPr>
        <p:grpSpPr>
          <a:xfrm>
            <a:off x="1295400" y="3186429"/>
            <a:ext cx="2326084" cy="95250"/>
            <a:chOff x="1295400" y="3828097"/>
            <a:chExt cx="2326084" cy="95250"/>
          </a:xfrm>
        </p:grpSpPr>
        <p:sp>
          <p:nvSpPr>
            <p:cNvPr id="50" name="Oval 49"/>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Oval 57"/>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1. Bug"/>
          <p:cNvGrpSpPr/>
          <p:nvPr/>
        </p:nvGrpSpPr>
        <p:grpSpPr>
          <a:xfrm>
            <a:off x="1295400" y="2857500"/>
            <a:ext cx="3263265" cy="95250"/>
            <a:chOff x="1295400" y="2857500"/>
            <a:chExt cx="3263265" cy="95250"/>
          </a:xfrm>
        </p:grpSpPr>
        <p:sp>
          <p:nvSpPr>
            <p:cNvPr id="6" name="Rectangle 5"/>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Oval 7"/>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Oval 8"/>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Oval 9"/>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9" name="click Bug">
            <a:hlinkClick r:id="rId3" action="ppaction://hlinksldjump"/>
          </p:cNvPr>
          <p:cNvSpPr/>
          <p:nvPr/>
        </p:nvSpPr>
        <p:spPr>
          <a:xfrm>
            <a:off x="736160" y="2771775"/>
            <a:ext cx="451211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lick Emu">
            <a:hlinkClick r:id="rId4" action="ppaction://hlinksldjump"/>
          </p:cNvPr>
          <p:cNvSpPr/>
          <p:nvPr/>
        </p:nvSpPr>
        <p:spPr>
          <a:xfrm>
            <a:off x="736160" y="307657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click Dog">
            <a:hlinkClick r:id="rId5" action="ppaction://hlinksldjump"/>
          </p:cNvPr>
          <p:cNvSpPr/>
          <p:nvPr/>
        </p:nvSpPr>
        <p:spPr>
          <a:xfrm>
            <a:off x="736160" y="34004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click Cat">
            <a:hlinkClick r:id="rId6" action="ppaction://hlinksldjump"/>
          </p:cNvPr>
          <p:cNvSpPr/>
          <p:nvPr/>
        </p:nvSpPr>
        <p:spPr>
          <a:xfrm>
            <a:off x="736160" y="373457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click Submit">
            <a:hlinkClick r:id="rId7"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6175507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2762250"/>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68" name="2. Cat"/>
          <p:cNvGrpSpPr/>
          <p:nvPr/>
        </p:nvGrpSpPr>
        <p:grpSpPr>
          <a:xfrm>
            <a:off x="1295400" y="3828097"/>
            <a:ext cx="2830989" cy="95250"/>
            <a:chOff x="1295400" y="3507739"/>
            <a:chExt cx="2830989" cy="95250"/>
          </a:xfrm>
        </p:grpSpPr>
        <p:sp>
          <p:nvSpPr>
            <p:cNvPr id="69" name="Rectangle 68"/>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3. Dog"/>
          <p:cNvGrpSpPr/>
          <p:nvPr/>
        </p:nvGrpSpPr>
        <p:grpSpPr>
          <a:xfrm>
            <a:off x="1295400" y="3507739"/>
            <a:ext cx="3678238" cy="95250"/>
            <a:chOff x="1295400" y="3186429"/>
            <a:chExt cx="3678238" cy="95250"/>
          </a:xfrm>
        </p:grpSpPr>
        <p:sp>
          <p:nvSpPr>
            <p:cNvPr id="77" name="Rectangle 76"/>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Oval 78"/>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6" name="4.  Emu"/>
          <p:cNvGrpSpPr/>
          <p:nvPr/>
        </p:nvGrpSpPr>
        <p:grpSpPr>
          <a:xfrm>
            <a:off x="1295400" y="3186429"/>
            <a:ext cx="2326084" cy="95250"/>
            <a:chOff x="1295400" y="3828097"/>
            <a:chExt cx="2326084" cy="95250"/>
          </a:xfrm>
        </p:grpSpPr>
        <p:sp>
          <p:nvSpPr>
            <p:cNvPr id="87" name="Oval 86"/>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Oval 90"/>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1. Bug"/>
          <p:cNvGrpSpPr/>
          <p:nvPr/>
        </p:nvGrpSpPr>
        <p:grpSpPr>
          <a:xfrm>
            <a:off x="1295400" y="2857500"/>
            <a:ext cx="3263265" cy="95250"/>
            <a:chOff x="1295400" y="2857500"/>
            <a:chExt cx="3263265" cy="95250"/>
          </a:xfrm>
        </p:grpSpPr>
        <p:sp>
          <p:nvSpPr>
            <p:cNvPr id="106" name="Rectangle 105"/>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Oval 107"/>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Oval 108"/>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Oval 109"/>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Oval 110"/>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Rectangle 111"/>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6" name="click Bug">
            <a:hlinkClick r:id="rId3" action="ppaction://hlinksldjump"/>
          </p:cNvPr>
          <p:cNvSpPr/>
          <p:nvPr/>
        </p:nvSpPr>
        <p:spPr>
          <a:xfrm>
            <a:off x="736160" y="2771775"/>
            <a:ext cx="451211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click Emu">
            <a:hlinkClick r:id="rId4" action="ppaction://hlinksldjump"/>
          </p:cNvPr>
          <p:cNvSpPr/>
          <p:nvPr/>
        </p:nvSpPr>
        <p:spPr>
          <a:xfrm>
            <a:off x="736160" y="307657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click Dog">
            <a:hlinkClick r:id="rId5" action="ppaction://hlinksldjump"/>
          </p:cNvPr>
          <p:cNvSpPr/>
          <p:nvPr/>
        </p:nvSpPr>
        <p:spPr>
          <a:xfrm>
            <a:off x="736160" y="34004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click Cat">
            <a:hlinkClick r:id="rId6" action="ppaction://hlinksldjump"/>
          </p:cNvPr>
          <p:cNvSpPr/>
          <p:nvPr/>
        </p:nvSpPr>
        <p:spPr>
          <a:xfrm>
            <a:off x="736160" y="373457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click Submit">
            <a:hlinkClick r:id="rId7"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8" name="click Down">
            <a:hlinkClick r:id="rId8"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1713856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 name="Rectangle 69"/>
          <p:cNvSpPr/>
          <p:nvPr/>
        </p:nvSpPr>
        <p:spPr>
          <a:xfrm>
            <a:off x="828675" y="3077844"/>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66" name="2. Cat"/>
          <p:cNvGrpSpPr/>
          <p:nvPr/>
        </p:nvGrpSpPr>
        <p:grpSpPr>
          <a:xfrm>
            <a:off x="1295400" y="3828097"/>
            <a:ext cx="2830989" cy="95250"/>
            <a:chOff x="1295400" y="3507739"/>
            <a:chExt cx="2830989" cy="95250"/>
          </a:xfrm>
        </p:grpSpPr>
        <p:sp>
          <p:nvSpPr>
            <p:cNvPr id="67" name="Rectangle 66"/>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3. Dog"/>
          <p:cNvGrpSpPr/>
          <p:nvPr/>
        </p:nvGrpSpPr>
        <p:grpSpPr>
          <a:xfrm>
            <a:off x="1295400" y="3507739"/>
            <a:ext cx="3678238" cy="95250"/>
            <a:chOff x="1295400" y="3186429"/>
            <a:chExt cx="3678238" cy="95250"/>
          </a:xfrm>
        </p:grpSpPr>
        <p:sp>
          <p:nvSpPr>
            <p:cNvPr id="77" name="Rectangle 76"/>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Oval 78"/>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6" name="4.  Emu"/>
          <p:cNvGrpSpPr/>
          <p:nvPr/>
        </p:nvGrpSpPr>
        <p:grpSpPr>
          <a:xfrm>
            <a:off x="1295400" y="3186429"/>
            <a:ext cx="2326084" cy="95250"/>
            <a:chOff x="1295400" y="3828097"/>
            <a:chExt cx="2326084" cy="95250"/>
          </a:xfrm>
        </p:grpSpPr>
        <p:sp>
          <p:nvSpPr>
            <p:cNvPr id="87" name="Oval 86"/>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Oval 90"/>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1. Bug"/>
          <p:cNvGrpSpPr/>
          <p:nvPr/>
        </p:nvGrpSpPr>
        <p:grpSpPr>
          <a:xfrm>
            <a:off x="1295400" y="2857500"/>
            <a:ext cx="3263265" cy="95250"/>
            <a:chOff x="1295400" y="2857500"/>
            <a:chExt cx="3263265" cy="95250"/>
          </a:xfrm>
        </p:grpSpPr>
        <p:sp>
          <p:nvSpPr>
            <p:cNvPr id="106" name="Rectangle 105"/>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Oval 107"/>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Oval 108"/>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Oval 109"/>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Oval 110"/>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Rectangle 111"/>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6" name="click Bug">
            <a:hlinkClick r:id="rId3" action="ppaction://hlinksldjump"/>
          </p:cNvPr>
          <p:cNvSpPr/>
          <p:nvPr/>
        </p:nvSpPr>
        <p:spPr>
          <a:xfrm>
            <a:off x="736160" y="2771775"/>
            <a:ext cx="391064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click Emu">
            <a:hlinkClick r:id="rId4" action="ppaction://hlinksldjump"/>
          </p:cNvPr>
          <p:cNvSpPr/>
          <p:nvPr/>
        </p:nvSpPr>
        <p:spPr>
          <a:xfrm>
            <a:off x="736160" y="307657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click Dog">
            <a:hlinkClick r:id="rId5" action="ppaction://hlinksldjump"/>
          </p:cNvPr>
          <p:cNvSpPr/>
          <p:nvPr/>
        </p:nvSpPr>
        <p:spPr>
          <a:xfrm>
            <a:off x="736160" y="34004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click Cat">
            <a:hlinkClick r:id="rId6" action="ppaction://hlinksldjump"/>
          </p:cNvPr>
          <p:cNvSpPr/>
          <p:nvPr/>
        </p:nvSpPr>
        <p:spPr>
          <a:xfrm>
            <a:off x="736160" y="373457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click Submit">
            <a:hlinkClick r:id="rId7"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8" name="click Down">
            <a:hlinkClick r:id="rId8"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9" name="click Up">
            <a:hlinkClick r:id="rId9"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3915280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3409631"/>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78" name="2. Cat"/>
          <p:cNvGrpSpPr/>
          <p:nvPr/>
        </p:nvGrpSpPr>
        <p:grpSpPr>
          <a:xfrm>
            <a:off x="1295400" y="3828097"/>
            <a:ext cx="2830989" cy="95250"/>
            <a:chOff x="1295400" y="3507739"/>
            <a:chExt cx="2830989" cy="95250"/>
          </a:xfrm>
        </p:grpSpPr>
        <p:sp>
          <p:nvSpPr>
            <p:cNvPr id="79" name="Rectangle 78"/>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Oval 82"/>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3. Dog"/>
          <p:cNvGrpSpPr/>
          <p:nvPr/>
        </p:nvGrpSpPr>
        <p:grpSpPr>
          <a:xfrm>
            <a:off x="1295400" y="3507739"/>
            <a:ext cx="3678238" cy="95250"/>
            <a:chOff x="1295400" y="3186429"/>
            <a:chExt cx="3678238" cy="95250"/>
          </a:xfrm>
        </p:grpSpPr>
        <p:sp>
          <p:nvSpPr>
            <p:cNvPr id="87" name="Rectangle 86"/>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Oval 88"/>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89"/>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6" name="4.  Emu"/>
          <p:cNvGrpSpPr/>
          <p:nvPr/>
        </p:nvGrpSpPr>
        <p:grpSpPr>
          <a:xfrm>
            <a:off x="1295400" y="3186429"/>
            <a:ext cx="2326084" cy="95250"/>
            <a:chOff x="1295400" y="3828097"/>
            <a:chExt cx="2326084" cy="95250"/>
          </a:xfrm>
        </p:grpSpPr>
        <p:sp>
          <p:nvSpPr>
            <p:cNvPr id="97" name="Oval 96"/>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Oval 100"/>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01"/>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1. Bug"/>
          <p:cNvGrpSpPr/>
          <p:nvPr/>
        </p:nvGrpSpPr>
        <p:grpSpPr>
          <a:xfrm>
            <a:off x="1295400" y="2857500"/>
            <a:ext cx="3263265" cy="95250"/>
            <a:chOff x="1295400" y="2857500"/>
            <a:chExt cx="3263265" cy="95250"/>
          </a:xfrm>
        </p:grpSpPr>
        <p:sp>
          <p:nvSpPr>
            <p:cNvPr id="106" name="Rectangle 105"/>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Oval 107"/>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Oval 108"/>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Oval 109"/>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Oval 110"/>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Rectangle 111"/>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6" name="click Bug">
            <a:hlinkClick r:id="rId3" action="ppaction://hlinksldjump"/>
          </p:cNvPr>
          <p:cNvSpPr/>
          <p:nvPr/>
        </p:nvSpPr>
        <p:spPr>
          <a:xfrm>
            <a:off x="736160" y="2771775"/>
            <a:ext cx="391064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click Emu">
            <a:hlinkClick r:id="rId4" action="ppaction://hlinksldjump"/>
          </p:cNvPr>
          <p:cNvSpPr/>
          <p:nvPr/>
        </p:nvSpPr>
        <p:spPr>
          <a:xfrm>
            <a:off x="736160" y="307657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click Dog">
            <a:hlinkClick r:id="rId5" action="ppaction://hlinksldjump"/>
          </p:cNvPr>
          <p:cNvSpPr/>
          <p:nvPr/>
        </p:nvSpPr>
        <p:spPr>
          <a:xfrm>
            <a:off x="736160" y="34004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click Cat">
            <a:hlinkClick r:id="rId6" action="ppaction://hlinksldjump"/>
          </p:cNvPr>
          <p:cNvSpPr/>
          <p:nvPr/>
        </p:nvSpPr>
        <p:spPr>
          <a:xfrm>
            <a:off x="736160" y="373457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click Submit">
            <a:hlinkClick r:id="rId7"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8" name="click Down">
            <a:hlinkClick r:id="rId8"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9" name="click Up">
            <a:hlinkClick r:id="rId9"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096707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3721416"/>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7" name="2. Cat"/>
          <p:cNvGrpSpPr/>
          <p:nvPr/>
        </p:nvGrpSpPr>
        <p:grpSpPr>
          <a:xfrm>
            <a:off x="1295400" y="3828097"/>
            <a:ext cx="2830989" cy="95250"/>
            <a:chOff x="1295400" y="3507739"/>
            <a:chExt cx="2830989" cy="95250"/>
          </a:xfrm>
        </p:grpSpPr>
        <p:sp>
          <p:nvSpPr>
            <p:cNvPr id="48" name="Rectangle 47"/>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Oval 51"/>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3. Dog"/>
          <p:cNvGrpSpPr/>
          <p:nvPr/>
        </p:nvGrpSpPr>
        <p:grpSpPr>
          <a:xfrm>
            <a:off x="1295400" y="3507739"/>
            <a:ext cx="3678238" cy="95250"/>
            <a:chOff x="1295400" y="3186429"/>
            <a:chExt cx="3678238" cy="95250"/>
          </a:xfrm>
        </p:grpSpPr>
        <p:sp>
          <p:nvSpPr>
            <p:cNvPr id="57" name="Rectangle 56"/>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Oval 58"/>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6" name="4.  Emu"/>
          <p:cNvGrpSpPr/>
          <p:nvPr/>
        </p:nvGrpSpPr>
        <p:grpSpPr>
          <a:xfrm>
            <a:off x="1295400" y="3186429"/>
            <a:ext cx="2326084" cy="95250"/>
            <a:chOff x="1295400" y="3828097"/>
            <a:chExt cx="2326084" cy="95250"/>
          </a:xfrm>
        </p:grpSpPr>
        <p:sp>
          <p:nvSpPr>
            <p:cNvPr id="97" name="Oval 96"/>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Oval 100"/>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01"/>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1. Bug"/>
          <p:cNvGrpSpPr/>
          <p:nvPr/>
        </p:nvGrpSpPr>
        <p:grpSpPr>
          <a:xfrm>
            <a:off x="1295400" y="2857500"/>
            <a:ext cx="3263265" cy="95250"/>
            <a:chOff x="1295400" y="2857500"/>
            <a:chExt cx="3263265" cy="95250"/>
          </a:xfrm>
        </p:grpSpPr>
        <p:sp>
          <p:nvSpPr>
            <p:cNvPr id="111" name="Rectangle 110"/>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3" name="Oval 112"/>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Oval 113"/>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5" name="Oval 114"/>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Oval 115"/>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Rectangle 116"/>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2" name="click Bug">
            <a:hlinkClick r:id="rId3" action="ppaction://hlinksldjump"/>
          </p:cNvPr>
          <p:cNvSpPr/>
          <p:nvPr/>
        </p:nvSpPr>
        <p:spPr>
          <a:xfrm>
            <a:off x="736160" y="2771775"/>
            <a:ext cx="391064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click Emu">
            <a:hlinkClick r:id="rId4" action="ppaction://hlinksldjump"/>
          </p:cNvPr>
          <p:cNvSpPr/>
          <p:nvPr/>
        </p:nvSpPr>
        <p:spPr>
          <a:xfrm>
            <a:off x="736160" y="307657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click Dog">
            <a:hlinkClick r:id="rId5" action="ppaction://hlinksldjump"/>
          </p:cNvPr>
          <p:cNvSpPr/>
          <p:nvPr/>
        </p:nvSpPr>
        <p:spPr>
          <a:xfrm>
            <a:off x="736160" y="34004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click Cat">
            <a:hlinkClick r:id="rId6" action="ppaction://hlinksldjump"/>
          </p:cNvPr>
          <p:cNvSpPr/>
          <p:nvPr/>
        </p:nvSpPr>
        <p:spPr>
          <a:xfrm>
            <a:off x="736160" y="373457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click Submit">
            <a:hlinkClick r:id="rId7"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click Up">
            <a:hlinkClick r:id="rId8"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062155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6" name="Submit button" hidden="1"/>
          <p:cNvGrpSpPr/>
          <p:nvPr/>
        </p:nvGrpSpPr>
        <p:grpSpPr>
          <a:xfrm>
            <a:off x="2205990" y="4261229"/>
            <a:ext cx="975561" cy="376015"/>
            <a:chOff x="744056" y="3480179"/>
            <a:chExt cx="975561" cy="376015"/>
          </a:xfrm>
        </p:grpSpPr>
        <p:sp>
          <p:nvSpPr>
            <p:cNvPr id="47" name="Submit button"/>
            <p:cNvSpPr/>
            <p:nvPr userDrawn="1"/>
          </p:nvSpPr>
          <p:spPr>
            <a:xfrm>
              <a:off x="744056" y="3480179"/>
              <a:ext cx="975561" cy="376015"/>
            </a:xfrm>
            <a:prstGeom prst="roundRect">
              <a:avLst/>
            </a:prstGeom>
            <a:solidFill>
              <a:schemeClr val="bg2">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Submit"/>
            <p:cNvSpPr txBox="1"/>
            <p:nvPr userDrawn="1"/>
          </p:nvSpPr>
          <p:spPr>
            <a:xfrm>
              <a:off x="844491" y="3511596"/>
              <a:ext cx="831841" cy="307777"/>
            </a:xfrm>
            <a:prstGeom prst="rect">
              <a:avLst/>
            </a:prstGeom>
            <a:noFill/>
          </p:spPr>
          <p:txBody>
            <a:bodyPr wrap="square" rtlCol="0">
              <a:spAutoFit/>
            </a:bodyPr>
            <a:lstStyle/>
            <a:p>
              <a:r>
                <a:rPr lang="en-US" sz="1400" dirty="0" smtClean="0"/>
                <a:t>Submit</a:t>
              </a:r>
              <a:endParaRPr lang="en-US" sz="1400" dirty="0"/>
            </a:p>
          </p:txBody>
        </p:sp>
      </p:grpSp>
      <p:sp>
        <p:nvSpPr>
          <p:cNvPr id="4" name="Feedback Box"/>
          <p:cNvSpPr/>
          <p:nvPr/>
        </p:nvSpPr>
        <p:spPr>
          <a:xfrm>
            <a:off x="5400675" y="2628900"/>
            <a:ext cx="3152775" cy="3152775"/>
          </a:xfrm>
          <a:prstGeom prst="roundRect">
            <a:avLst/>
          </a:prstGeom>
          <a:solidFill>
            <a:schemeClr val="accent1"/>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ncorrect Feedback Text"/>
          <p:cNvSpPr txBox="1"/>
          <p:nvPr/>
        </p:nvSpPr>
        <p:spPr>
          <a:xfrm>
            <a:off x="5705474" y="2952750"/>
            <a:ext cx="2581275" cy="1908215"/>
          </a:xfrm>
          <a:prstGeom prst="rect">
            <a:avLst/>
          </a:prstGeom>
          <a:noFill/>
        </p:spPr>
        <p:txBody>
          <a:bodyPr wrap="square" rtlCol="0">
            <a:spAutoFit/>
          </a:bodyPr>
          <a:lstStyle/>
          <a:p>
            <a:r>
              <a:rPr lang="en-US" sz="2000" dirty="0" smtClean="0"/>
              <a:t>Incorrect.</a:t>
            </a:r>
          </a:p>
          <a:p>
            <a:endParaRPr lang="en-US" sz="1400" dirty="0" smtClean="0"/>
          </a:p>
          <a:p>
            <a:r>
              <a:rPr lang="en-US" sz="1400" dirty="0" smtClean="0"/>
              <a:t>Words in the correct position are marked with a checkmark; those in the wrong position are marked with an “x”.</a:t>
            </a:r>
          </a:p>
          <a:p>
            <a:endParaRPr lang="en-US" sz="1400" dirty="0"/>
          </a:p>
          <a:p>
            <a:r>
              <a:rPr lang="en-US" sz="1400" dirty="0" smtClean="0"/>
              <a:t>Please try again.</a:t>
            </a:r>
            <a:endParaRPr lang="en-US" sz="1200" dirty="0"/>
          </a:p>
        </p:txBody>
      </p:sp>
      <p:grpSp>
        <p:nvGrpSpPr>
          <p:cNvPr id="66" name="Checkmark 4" hidden="1"/>
          <p:cNvGrpSpPr>
            <a:grpSpLocks noChangeAspect="1"/>
          </p:cNvGrpSpPr>
          <p:nvPr/>
        </p:nvGrpSpPr>
        <p:grpSpPr>
          <a:xfrm>
            <a:off x="695252" y="3791571"/>
            <a:ext cx="182880" cy="168301"/>
            <a:chOff x="3656013" y="2586038"/>
            <a:chExt cx="1831975" cy="1685925"/>
          </a:xfrm>
        </p:grpSpPr>
        <p:sp>
          <p:nvSpPr>
            <p:cNvPr id="67" name="AutoShape 3"/>
            <p:cNvSpPr>
              <a:spLocks noChangeAspect="1" noChangeArrowheads="1" noTextEdit="1"/>
            </p:cNvSpPr>
            <p:nvPr>
              <p:custDataLst>
                <p:tags r:id="rId16"/>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5"/>
            <p:cNvSpPr>
              <a:spLocks/>
            </p:cNvSpPr>
            <p:nvPr>
              <p:custDataLst>
                <p:tags r:id="rId17"/>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6"/>
            <p:cNvSpPr>
              <a:spLocks noEditPoints="1"/>
            </p:cNvSpPr>
            <p:nvPr>
              <p:custDataLst>
                <p:tags r:id="rId18"/>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8"/>
            <p:cNvSpPr>
              <a:spLocks/>
            </p:cNvSpPr>
            <p:nvPr>
              <p:custDataLst>
                <p:tags r:id="rId19"/>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30"/>
            <p:cNvSpPr>
              <a:spLocks/>
            </p:cNvSpPr>
            <p:nvPr>
              <p:custDataLst>
                <p:tags r:id="rId20"/>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52" name="X 4" descr="X--MC900432537.PNG"/>
          <p:cNvPicPr>
            <a:picLocks noChangeAspect="1"/>
          </p:cNvPicPr>
          <p:nvPr/>
        </p:nvPicPr>
        <p:blipFill>
          <a:blip r:embed="rId23" cstate="print"/>
          <a:stretch>
            <a:fillRect/>
          </a:stretch>
        </p:blipFill>
        <p:spPr>
          <a:xfrm>
            <a:off x="686427" y="3777614"/>
            <a:ext cx="182880" cy="182880"/>
          </a:xfrm>
          <a:prstGeom prst="rect">
            <a:avLst/>
          </a:prstGeom>
        </p:spPr>
      </p:pic>
      <p:grpSp>
        <p:nvGrpSpPr>
          <p:cNvPr id="72" name="Checkmark 3"/>
          <p:cNvGrpSpPr>
            <a:grpSpLocks noChangeAspect="1"/>
          </p:cNvGrpSpPr>
          <p:nvPr/>
        </p:nvGrpSpPr>
        <p:grpSpPr>
          <a:xfrm>
            <a:off x="686427" y="3489323"/>
            <a:ext cx="182880" cy="168301"/>
            <a:chOff x="3656013" y="2586038"/>
            <a:chExt cx="1831975" cy="1685925"/>
          </a:xfrm>
        </p:grpSpPr>
        <p:sp>
          <p:nvSpPr>
            <p:cNvPr id="121" name="AutoShape 3"/>
            <p:cNvSpPr>
              <a:spLocks noChangeAspect="1" noChangeArrowheads="1" noTextEdit="1"/>
            </p:cNvSpPr>
            <p:nvPr>
              <p:custDataLst>
                <p:tags r:id="rId11"/>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5"/>
            <p:cNvSpPr>
              <a:spLocks/>
            </p:cNvSpPr>
            <p:nvPr>
              <p:custDataLst>
                <p:tags r:id="rId12"/>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6"/>
            <p:cNvSpPr>
              <a:spLocks noEditPoints="1"/>
            </p:cNvSpPr>
            <p:nvPr>
              <p:custDataLst>
                <p:tags r:id="rId13"/>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8"/>
            <p:cNvSpPr>
              <a:spLocks/>
            </p:cNvSpPr>
            <p:nvPr>
              <p:custDataLst>
                <p:tags r:id="rId14"/>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30"/>
            <p:cNvSpPr>
              <a:spLocks/>
            </p:cNvSpPr>
            <p:nvPr>
              <p:custDataLst>
                <p:tags r:id="rId15"/>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78" name="X 3" descr="X--MC900432537.PNG" hidden="1"/>
          <p:cNvPicPr>
            <a:picLocks noChangeAspect="1"/>
          </p:cNvPicPr>
          <p:nvPr/>
        </p:nvPicPr>
        <p:blipFill>
          <a:blip r:embed="rId23" cstate="print"/>
          <a:stretch>
            <a:fillRect/>
          </a:stretch>
        </p:blipFill>
        <p:spPr>
          <a:xfrm>
            <a:off x="686427" y="3464889"/>
            <a:ext cx="182880" cy="182880"/>
          </a:xfrm>
          <a:prstGeom prst="rect">
            <a:avLst/>
          </a:prstGeom>
        </p:spPr>
      </p:pic>
      <p:grpSp>
        <p:nvGrpSpPr>
          <p:cNvPr id="53" name="Checkmark 2" hidden="1"/>
          <p:cNvGrpSpPr>
            <a:grpSpLocks noChangeAspect="1"/>
          </p:cNvGrpSpPr>
          <p:nvPr/>
        </p:nvGrpSpPr>
        <p:grpSpPr>
          <a:xfrm>
            <a:off x="686427" y="3166744"/>
            <a:ext cx="182880" cy="168301"/>
            <a:chOff x="3656013" y="2586038"/>
            <a:chExt cx="1831975" cy="1685925"/>
          </a:xfrm>
        </p:grpSpPr>
        <p:sp>
          <p:nvSpPr>
            <p:cNvPr id="73" name="AutoShape 3"/>
            <p:cNvSpPr>
              <a:spLocks noChangeAspect="1" noChangeArrowheads="1" noTextEdit="1"/>
            </p:cNvSpPr>
            <p:nvPr>
              <p:custDataLst>
                <p:tags r:id="rId6"/>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5"/>
            <p:cNvSpPr>
              <a:spLocks/>
            </p:cNvSpPr>
            <p:nvPr>
              <p:custDataLst>
                <p:tags r:id="rId7"/>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6"/>
            <p:cNvSpPr>
              <a:spLocks noEditPoints="1"/>
            </p:cNvSpPr>
            <p:nvPr>
              <p:custDataLst>
                <p:tags r:id="rId8"/>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8"/>
            <p:cNvSpPr>
              <a:spLocks/>
            </p:cNvSpPr>
            <p:nvPr>
              <p:custDataLst>
                <p:tags r:id="rId9"/>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30"/>
            <p:cNvSpPr>
              <a:spLocks/>
            </p:cNvSpPr>
            <p:nvPr>
              <p:custDataLst>
                <p:tags r:id="rId10"/>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65" name="X 2" descr="X--MC900432537.PNG"/>
          <p:cNvPicPr>
            <a:picLocks noChangeAspect="1"/>
          </p:cNvPicPr>
          <p:nvPr/>
        </p:nvPicPr>
        <p:blipFill>
          <a:blip r:embed="rId23" cstate="print"/>
          <a:stretch>
            <a:fillRect/>
          </a:stretch>
        </p:blipFill>
        <p:spPr>
          <a:xfrm>
            <a:off x="686427" y="3159613"/>
            <a:ext cx="182880" cy="182880"/>
          </a:xfrm>
          <a:prstGeom prst="rect">
            <a:avLst/>
          </a:prstGeom>
        </p:spPr>
      </p:pic>
      <p:grpSp>
        <p:nvGrpSpPr>
          <p:cNvPr id="79" name="Checkmark 1"/>
          <p:cNvGrpSpPr>
            <a:grpSpLocks noChangeAspect="1"/>
          </p:cNvGrpSpPr>
          <p:nvPr/>
        </p:nvGrpSpPr>
        <p:grpSpPr>
          <a:xfrm>
            <a:off x="686427" y="2868599"/>
            <a:ext cx="182880" cy="168301"/>
            <a:chOff x="3656013" y="2586038"/>
            <a:chExt cx="1831975" cy="1685925"/>
          </a:xfrm>
        </p:grpSpPr>
        <p:sp>
          <p:nvSpPr>
            <p:cNvPr id="80" name="AutoShape 3"/>
            <p:cNvSpPr>
              <a:spLocks noChangeAspect="1" noChangeArrowheads="1" noTextEdit="1"/>
            </p:cNvSpPr>
            <p:nvPr>
              <p:custDataLst>
                <p:tags r:id="rId1"/>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5"/>
            <p:cNvSpPr>
              <a:spLocks/>
            </p:cNvSpPr>
            <p:nvPr>
              <p:custDataLst>
                <p:tags r:id="rId2"/>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6"/>
            <p:cNvSpPr>
              <a:spLocks noEditPoints="1"/>
            </p:cNvSpPr>
            <p:nvPr>
              <p:custDataLst>
                <p:tags r:id="rId3"/>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8"/>
            <p:cNvSpPr>
              <a:spLocks/>
            </p:cNvSpPr>
            <p:nvPr>
              <p:custDataLst>
                <p:tags r:id="rId4"/>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30"/>
            <p:cNvSpPr>
              <a:spLocks/>
            </p:cNvSpPr>
            <p:nvPr>
              <p:custDataLst>
                <p:tags r:id="rId5"/>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26" name="X 1" descr="X--MC900432537.PNG" hidden="1"/>
          <p:cNvPicPr>
            <a:picLocks noChangeAspect="1"/>
          </p:cNvPicPr>
          <p:nvPr/>
        </p:nvPicPr>
        <p:blipFill>
          <a:blip r:embed="rId23" cstate="print"/>
          <a:stretch>
            <a:fillRect/>
          </a:stretch>
        </p:blipFill>
        <p:spPr>
          <a:xfrm>
            <a:off x="686427" y="2861468"/>
            <a:ext cx="182880" cy="182880"/>
          </a:xfrm>
          <a:prstGeom prst="rect">
            <a:avLst/>
          </a:prstGeom>
        </p:spPr>
      </p:pic>
      <p:grpSp>
        <p:nvGrpSpPr>
          <p:cNvPr id="92" name="2. Cat"/>
          <p:cNvGrpSpPr/>
          <p:nvPr/>
        </p:nvGrpSpPr>
        <p:grpSpPr>
          <a:xfrm>
            <a:off x="1295400" y="3828097"/>
            <a:ext cx="2830989" cy="95250"/>
            <a:chOff x="1295400" y="3507739"/>
            <a:chExt cx="2830989" cy="95250"/>
          </a:xfrm>
        </p:grpSpPr>
        <p:sp>
          <p:nvSpPr>
            <p:cNvPr id="93" name="Rectangle 92"/>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Oval 96"/>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3. Dog"/>
          <p:cNvGrpSpPr/>
          <p:nvPr/>
        </p:nvGrpSpPr>
        <p:grpSpPr>
          <a:xfrm>
            <a:off x="1295400" y="3507739"/>
            <a:ext cx="3678238" cy="95250"/>
            <a:chOff x="1295400" y="3186429"/>
            <a:chExt cx="3678238" cy="95250"/>
          </a:xfrm>
        </p:grpSpPr>
        <p:sp>
          <p:nvSpPr>
            <p:cNvPr id="101" name="Rectangle 100"/>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Oval 102"/>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7" name="4.  Emu"/>
          <p:cNvGrpSpPr/>
          <p:nvPr/>
        </p:nvGrpSpPr>
        <p:grpSpPr>
          <a:xfrm>
            <a:off x="1295400" y="3186429"/>
            <a:ext cx="2326084" cy="95250"/>
            <a:chOff x="1295400" y="3828097"/>
            <a:chExt cx="2326084" cy="95250"/>
          </a:xfrm>
        </p:grpSpPr>
        <p:sp>
          <p:nvSpPr>
            <p:cNvPr id="128" name="Oval 127"/>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Rectangle 128"/>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2" name="Oval 131"/>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3" name="Rectangle 132"/>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1. Bug"/>
          <p:cNvGrpSpPr/>
          <p:nvPr/>
        </p:nvGrpSpPr>
        <p:grpSpPr>
          <a:xfrm>
            <a:off x="1295400" y="2857500"/>
            <a:ext cx="3263265" cy="95250"/>
            <a:chOff x="1295400" y="2857500"/>
            <a:chExt cx="3263265" cy="95250"/>
          </a:xfrm>
        </p:grpSpPr>
        <p:sp>
          <p:nvSpPr>
            <p:cNvPr id="111" name="Rectangle 110"/>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3" name="Oval 112"/>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Oval 113"/>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5" name="Oval 114"/>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Oval 115"/>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Rectangle 116"/>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0" name="click Bug">
            <a:hlinkClick r:id="rId24" action="ppaction://hlinksldjump"/>
          </p:cNvPr>
          <p:cNvSpPr/>
          <p:nvPr/>
        </p:nvSpPr>
        <p:spPr>
          <a:xfrm>
            <a:off x="736160" y="2771775"/>
            <a:ext cx="391064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click Emu">
            <a:hlinkClick r:id="rId25" action="ppaction://hlinksldjump"/>
          </p:cNvPr>
          <p:cNvSpPr/>
          <p:nvPr/>
        </p:nvSpPr>
        <p:spPr>
          <a:xfrm>
            <a:off x="736160" y="307657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7" name="click Dog">
            <a:hlinkClick r:id="rId26" action="ppaction://hlinksldjump"/>
          </p:cNvPr>
          <p:cNvSpPr/>
          <p:nvPr/>
        </p:nvSpPr>
        <p:spPr>
          <a:xfrm>
            <a:off x="736160" y="34004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8" name="click Cat">
            <a:hlinkClick r:id="rId27" action="ppaction://hlinksldjump"/>
          </p:cNvPr>
          <p:cNvSpPr/>
          <p:nvPr/>
        </p:nvSpPr>
        <p:spPr>
          <a:xfrm>
            <a:off x="736160" y="373457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139520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6" name="4.  Emu"/>
          <p:cNvGrpSpPr/>
          <p:nvPr/>
        </p:nvGrpSpPr>
        <p:grpSpPr>
          <a:xfrm>
            <a:off x="1295400" y="3828097"/>
            <a:ext cx="2326084" cy="95250"/>
            <a:chOff x="1295400" y="3828097"/>
            <a:chExt cx="2326084" cy="95250"/>
          </a:xfrm>
        </p:grpSpPr>
        <p:sp>
          <p:nvSpPr>
            <p:cNvPr id="50" name="Oval 49"/>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Oval 57"/>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3. Dog"/>
          <p:cNvGrpSpPr/>
          <p:nvPr/>
        </p:nvGrpSpPr>
        <p:grpSpPr>
          <a:xfrm>
            <a:off x="1295400" y="3507739"/>
            <a:ext cx="3678238" cy="95250"/>
            <a:chOff x="1295400" y="3186429"/>
            <a:chExt cx="3678238" cy="95250"/>
          </a:xfrm>
        </p:grpSpPr>
        <p:sp>
          <p:nvSpPr>
            <p:cNvPr id="74" name="Rectangle 73"/>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Oval 81"/>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5" name="1. Bug"/>
          <p:cNvGrpSpPr/>
          <p:nvPr/>
        </p:nvGrpSpPr>
        <p:grpSpPr>
          <a:xfrm>
            <a:off x="1295400" y="3186429"/>
            <a:ext cx="3263265" cy="95250"/>
            <a:chOff x="1295400" y="2857500"/>
            <a:chExt cx="3263265" cy="95250"/>
          </a:xfrm>
        </p:grpSpPr>
        <p:sp>
          <p:nvSpPr>
            <p:cNvPr id="47" name="Rectangle 46"/>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Oval 48"/>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Oval 51"/>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Oval 52"/>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Oval 53"/>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0" name="2. Cat"/>
          <p:cNvGrpSpPr/>
          <p:nvPr/>
        </p:nvGrpSpPr>
        <p:grpSpPr>
          <a:xfrm>
            <a:off x="1295400" y="2857500"/>
            <a:ext cx="2830989" cy="95250"/>
            <a:chOff x="1295400" y="3507739"/>
            <a:chExt cx="2830989" cy="95250"/>
          </a:xfrm>
        </p:grpSpPr>
        <p:sp>
          <p:nvSpPr>
            <p:cNvPr id="61" name="Rectangle 60"/>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Oval 67"/>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click Bug">
            <a:hlinkClick r:id="rId3" action="ppaction://hlinksldjump"/>
          </p:cNvPr>
          <p:cNvSpPr/>
          <p:nvPr/>
        </p:nvSpPr>
        <p:spPr>
          <a:xfrm>
            <a:off x="736160" y="3067050"/>
            <a:ext cx="451211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lick Emu">
            <a:hlinkClick r:id="rId4" action="ppaction://hlinksldjump"/>
          </p:cNvPr>
          <p:cNvSpPr/>
          <p:nvPr/>
        </p:nvSpPr>
        <p:spPr>
          <a:xfrm>
            <a:off x="736160" y="372427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click Dog">
            <a:hlinkClick r:id="rId5" action="ppaction://hlinksldjump"/>
          </p:cNvPr>
          <p:cNvSpPr/>
          <p:nvPr/>
        </p:nvSpPr>
        <p:spPr>
          <a:xfrm>
            <a:off x="736160" y="34004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click Cat">
            <a:hlinkClick r:id="rId6" action="ppaction://hlinksldjump"/>
          </p:cNvPr>
          <p:cNvSpPr/>
          <p:nvPr/>
        </p:nvSpPr>
        <p:spPr>
          <a:xfrm>
            <a:off x="736160" y="272492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877236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2762250"/>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7" name="4.  Emu"/>
          <p:cNvGrpSpPr/>
          <p:nvPr/>
        </p:nvGrpSpPr>
        <p:grpSpPr>
          <a:xfrm>
            <a:off x="1295400" y="3828097"/>
            <a:ext cx="2326084" cy="95250"/>
            <a:chOff x="1295400" y="3828097"/>
            <a:chExt cx="2326084" cy="95250"/>
          </a:xfrm>
        </p:grpSpPr>
        <p:sp>
          <p:nvSpPr>
            <p:cNvPr id="48" name="Oval 47"/>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Oval 51"/>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3. Dog"/>
          <p:cNvGrpSpPr/>
          <p:nvPr/>
        </p:nvGrpSpPr>
        <p:grpSpPr>
          <a:xfrm>
            <a:off x="1295400" y="3507739"/>
            <a:ext cx="3678238" cy="95250"/>
            <a:chOff x="1295400" y="3186429"/>
            <a:chExt cx="3678238" cy="95250"/>
          </a:xfrm>
        </p:grpSpPr>
        <p:sp>
          <p:nvSpPr>
            <p:cNvPr id="56" name="Rectangle 55"/>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Oval 57"/>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5" name="1. Bug"/>
          <p:cNvGrpSpPr/>
          <p:nvPr/>
        </p:nvGrpSpPr>
        <p:grpSpPr>
          <a:xfrm>
            <a:off x="1295400" y="3186429"/>
            <a:ext cx="3263265" cy="95250"/>
            <a:chOff x="1295400" y="2857500"/>
            <a:chExt cx="3263265" cy="95250"/>
          </a:xfrm>
        </p:grpSpPr>
        <p:sp>
          <p:nvSpPr>
            <p:cNvPr id="66" name="Rectangle 65"/>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Oval 96"/>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Oval 97"/>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Oval 98"/>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Oval 99"/>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ectangle 100"/>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6" name="2. Cat"/>
          <p:cNvGrpSpPr/>
          <p:nvPr/>
        </p:nvGrpSpPr>
        <p:grpSpPr>
          <a:xfrm>
            <a:off x="1295400" y="2857500"/>
            <a:ext cx="2830989" cy="95250"/>
            <a:chOff x="1295400" y="3507739"/>
            <a:chExt cx="2830989" cy="95250"/>
          </a:xfrm>
        </p:grpSpPr>
        <p:sp>
          <p:nvSpPr>
            <p:cNvPr id="117" name="Rectangle 116"/>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9" name="Rectangle 118"/>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1" name="Oval 120"/>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2" name="Rectangle 121"/>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click Submit">
            <a:hlinkClick r:id="rId3"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4" name="click Bug">
            <a:hlinkClick r:id="rId4" action="ppaction://hlinksldjump"/>
          </p:cNvPr>
          <p:cNvSpPr/>
          <p:nvPr/>
        </p:nvSpPr>
        <p:spPr>
          <a:xfrm>
            <a:off x="736160" y="3067050"/>
            <a:ext cx="451211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click Emu">
            <a:hlinkClick r:id="rId5" action="ppaction://hlinksldjump"/>
          </p:cNvPr>
          <p:cNvSpPr/>
          <p:nvPr/>
        </p:nvSpPr>
        <p:spPr>
          <a:xfrm>
            <a:off x="736160" y="372427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6" name="click Dog">
            <a:hlinkClick r:id="rId6" action="ppaction://hlinksldjump"/>
          </p:cNvPr>
          <p:cNvSpPr/>
          <p:nvPr/>
        </p:nvSpPr>
        <p:spPr>
          <a:xfrm>
            <a:off x="736160" y="34004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click Cat">
            <a:hlinkClick r:id="rId7" action="ppaction://hlinksldjump"/>
          </p:cNvPr>
          <p:cNvSpPr/>
          <p:nvPr/>
        </p:nvSpPr>
        <p:spPr>
          <a:xfrm>
            <a:off x="736160" y="2724925"/>
            <a:ext cx="4491266"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click Down">
            <a:hlinkClick r:id="rId8"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0653054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 name="Rectangle 69"/>
          <p:cNvSpPr/>
          <p:nvPr/>
        </p:nvSpPr>
        <p:spPr>
          <a:xfrm>
            <a:off x="828675" y="3077844"/>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7" name="4.  Emu"/>
          <p:cNvGrpSpPr/>
          <p:nvPr/>
        </p:nvGrpSpPr>
        <p:grpSpPr>
          <a:xfrm>
            <a:off x="1295400" y="3828097"/>
            <a:ext cx="2326084" cy="95250"/>
            <a:chOff x="1295400" y="3828097"/>
            <a:chExt cx="2326084" cy="95250"/>
          </a:xfrm>
        </p:grpSpPr>
        <p:sp>
          <p:nvSpPr>
            <p:cNvPr id="48" name="Oval 47"/>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Oval 51"/>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3. Dog"/>
          <p:cNvGrpSpPr/>
          <p:nvPr/>
        </p:nvGrpSpPr>
        <p:grpSpPr>
          <a:xfrm>
            <a:off x="1295400" y="3507739"/>
            <a:ext cx="3678238" cy="95250"/>
            <a:chOff x="1295400" y="3186429"/>
            <a:chExt cx="3678238" cy="95250"/>
          </a:xfrm>
        </p:grpSpPr>
        <p:sp>
          <p:nvSpPr>
            <p:cNvPr id="55" name="Rectangle 54"/>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Oval 56"/>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4" name="1. Bug"/>
          <p:cNvGrpSpPr/>
          <p:nvPr/>
        </p:nvGrpSpPr>
        <p:grpSpPr>
          <a:xfrm>
            <a:off x="1295400" y="3186429"/>
            <a:ext cx="3263265" cy="95250"/>
            <a:chOff x="1295400" y="2857500"/>
            <a:chExt cx="3263265" cy="95250"/>
          </a:xfrm>
        </p:grpSpPr>
        <p:sp>
          <p:nvSpPr>
            <p:cNvPr id="65" name="Rectangle 64"/>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Oval 96"/>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Oval 97"/>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Oval 98"/>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Oval 99"/>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ectangle 100"/>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6" name="2. Cat"/>
          <p:cNvGrpSpPr/>
          <p:nvPr/>
        </p:nvGrpSpPr>
        <p:grpSpPr>
          <a:xfrm>
            <a:off x="1295400" y="2857500"/>
            <a:ext cx="2830989" cy="95250"/>
            <a:chOff x="1295400" y="3507739"/>
            <a:chExt cx="2830989" cy="95250"/>
          </a:xfrm>
        </p:grpSpPr>
        <p:sp>
          <p:nvSpPr>
            <p:cNvPr id="117" name="Rectangle 116"/>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9" name="Rectangle 118"/>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1" name="Oval 120"/>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2" name="Rectangle 121"/>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4" name="click Submit">
            <a:hlinkClick r:id="rId3"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5" name="click Bug">
            <a:hlinkClick r:id="rId4" action="ppaction://hlinksldjump"/>
          </p:cNvPr>
          <p:cNvSpPr/>
          <p:nvPr/>
        </p:nvSpPr>
        <p:spPr>
          <a:xfrm>
            <a:off x="736160" y="3067050"/>
            <a:ext cx="451211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lick Emu">
            <a:hlinkClick r:id="rId5" action="ppaction://hlinksldjump"/>
          </p:cNvPr>
          <p:cNvSpPr/>
          <p:nvPr/>
        </p:nvSpPr>
        <p:spPr>
          <a:xfrm>
            <a:off x="736160" y="372427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click Dog">
            <a:hlinkClick r:id="rId6" action="ppaction://hlinksldjump"/>
          </p:cNvPr>
          <p:cNvSpPr/>
          <p:nvPr/>
        </p:nvSpPr>
        <p:spPr>
          <a:xfrm>
            <a:off x="736160" y="34004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click Cat">
            <a:hlinkClick r:id="rId7" action="ppaction://hlinksldjump"/>
          </p:cNvPr>
          <p:cNvSpPr/>
          <p:nvPr/>
        </p:nvSpPr>
        <p:spPr>
          <a:xfrm>
            <a:off x="736160" y="2724925"/>
            <a:ext cx="3578665"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Down">
            <a:hlinkClick r:id="rId8"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lick Up">
            <a:hlinkClick r:id="rId9"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824733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3409631"/>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7" name="4.  Emu"/>
          <p:cNvGrpSpPr/>
          <p:nvPr/>
        </p:nvGrpSpPr>
        <p:grpSpPr>
          <a:xfrm>
            <a:off x="1295400" y="3828097"/>
            <a:ext cx="2326084" cy="95250"/>
            <a:chOff x="1295400" y="3828097"/>
            <a:chExt cx="2326084" cy="95250"/>
          </a:xfrm>
        </p:grpSpPr>
        <p:sp>
          <p:nvSpPr>
            <p:cNvPr id="48" name="Oval 47"/>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Oval 51"/>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3. Dog"/>
          <p:cNvGrpSpPr/>
          <p:nvPr/>
        </p:nvGrpSpPr>
        <p:grpSpPr>
          <a:xfrm>
            <a:off x="1295400" y="3507739"/>
            <a:ext cx="3678238" cy="95250"/>
            <a:chOff x="1295400" y="3186429"/>
            <a:chExt cx="3678238" cy="95250"/>
          </a:xfrm>
        </p:grpSpPr>
        <p:sp>
          <p:nvSpPr>
            <p:cNvPr id="56" name="Rectangle 55"/>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Oval 57"/>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5" name="1. Bug"/>
          <p:cNvGrpSpPr/>
          <p:nvPr/>
        </p:nvGrpSpPr>
        <p:grpSpPr>
          <a:xfrm>
            <a:off x="1295400" y="3186429"/>
            <a:ext cx="3263265" cy="95250"/>
            <a:chOff x="1295400" y="2857500"/>
            <a:chExt cx="3263265" cy="95250"/>
          </a:xfrm>
        </p:grpSpPr>
        <p:sp>
          <p:nvSpPr>
            <p:cNvPr id="66" name="Rectangle 65"/>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Oval 67"/>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Oval 68"/>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Oval 69"/>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Oval 70"/>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6" name="2. Cat"/>
          <p:cNvGrpSpPr/>
          <p:nvPr/>
        </p:nvGrpSpPr>
        <p:grpSpPr>
          <a:xfrm>
            <a:off x="1295400" y="2857500"/>
            <a:ext cx="2830989" cy="95250"/>
            <a:chOff x="1295400" y="3507739"/>
            <a:chExt cx="2830989" cy="95250"/>
          </a:xfrm>
        </p:grpSpPr>
        <p:sp>
          <p:nvSpPr>
            <p:cNvPr id="77" name="Rectangle 76"/>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9" name="Rectangle 118"/>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1" name="Oval 120"/>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2" name="Rectangle 121"/>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4" name="click Submit">
            <a:hlinkClick r:id="rId3"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5" name="click Bug">
            <a:hlinkClick r:id="rId4" action="ppaction://hlinksldjump"/>
          </p:cNvPr>
          <p:cNvSpPr/>
          <p:nvPr/>
        </p:nvSpPr>
        <p:spPr>
          <a:xfrm>
            <a:off x="736161" y="3067050"/>
            <a:ext cx="3916644"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lick Emu">
            <a:hlinkClick r:id="rId5" action="ppaction://hlinksldjump"/>
          </p:cNvPr>
          <p:cNvSpPr/>
          <p:nvPr/>
        </p:nvSpPr>
        <p:spPr>
          <a:xfrm>
            <a:off x="736160" y="372427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click Dog">
            <a:hlinkClick r:id="rId6" action="ppaction://hlinksldjump"/>
          </p:cNvPr>
          <p:cNvSpPr/>
          <p:nvPr/>
        </p:nvSpPr>
        <p:spPr>
          <a:xfrm>
            <a:off x="736160" y="34004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click Cat">
            <a:hlinkClick r:id="rId7" action="ppaction://hlinksldjump"/>
          </p:cNvPr>
          <p:cNvSpPr/>
          <p:nvPr/>
        </p:nvSpPr>
        <p:spPr>
          <a:xfrm>
            <a:off x="736160" y="2724925"/>
            <a:ext cx="3578665"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Down">
            <a:hlinkClick r:id="rId8"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lick Up">
            <a:hlinkClick r:id="rId9"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9209779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125" y="1343696"/>
            <a:ext cx="5989460" cy="4483538"/>
          </a:xfrm>
          <a:prstGeom prst="rect">
            <a:avLst/>
          </a:prstGeom>
          <a:ln>
            <a:solidFill>
              <a:schemeClr val="tx1"/>
            </a:solidFill>
          </a:ln>
          <a:effectLst>
            <a:outerShdw blurRad="50800" dist="38100" dir="2700000" algn="tl" rotWithShape="0">
              <a:prstClr val="black">
                <a:alpha val="40000"/>
              </a:prstClr>
            </a:outerShdw>
          </a:effectLst>
        </p:spPr>
      </p:pic>
      <p:sp>
        <p:nvSpPr>
          <p:cNvPr id="3" name="Rectangle 2"/>
          <p:cNvSpPr/>
          <p:nvPr/>
        </p:nvSpPr>
        <p:spPr>
          <a:xfrm>
            <a:off x="3063949" y="2187567"/>
            <a:ext cx="3625702" cy="2764465"/>
          </a:xfrm>
          <a:prstGeom prst="rect">
            <a:avLst/>
          </a:prstGeom>
          <a:solidFill>
            <a:schemeClr val="bg1"/>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7"/>
          <p:cNvSpPr>
            <a:spLocks noChangeArrowheads="1"/>
          </p:cNvSpPr>
          <p:nvPr/>
        </p:nvSpPr>
        <p:spPr bwMode="auto">
          <a:xfrm>
            <a:off x="609600" y="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Deconstructing Clip Art</a:t>
            </a:r>
            <a:endParaRPr lang="en-US" sz="4400" dirty="0">
              <a:solidFill>
                <a:srgbClr val="FFFF99"/>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9010" y="2280519"/>
            <a:ext cx="3455581" cy="2578560"/>
          </a:xfrm>
          <a:prstGeom prst="rect">
            <a:avLst/>
          </a:prstGeom>
        </p:spPr>
      </p:pic>
      <p:sp>
        <p:nvSpPr>
          <p:cNvPr id="4" name="Left Arrow 3"/>
          <p:cNvSpPr/>
          <p:nvPr/>
        </p:nvSpPr>
        <p:spPr>
          <a:xfrm>
            <a:off x="2349794" y="3019647"/>
            <a:ext cx="435934" cy="30834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996223" y="2280519"/>
            <a:ext cx="1807535" cy="1477328"/>
          </a:xfrm>
          <a:prstGeom prst="rect">
            <a:avLst/>
          </a:prstGeom>
          <a:noFill/>
        </p:spPr>
        <p:txBody>
          <a:bodyPr wrap="square" rtlCol="0">
            <a:spAutoFit/>
          </a:bodyPr>
          <a:lstStyle/>
          <a:p>
            <a:r>
              <a:rPr lang="en-US" dirty="0" smtClean="0"/>
              <a:t>The image of the man originally came from this clip art image.</a:t>
            </a:r>
            <a:endParaRPr lang="en-US" dirty="0"/>
          </a:p>
        </p:txBody>
      </p:sp>
    </p:spTree>
    <p:extLst>
      <p:ext uri="{BB962C8B-B14F-4D97-AF65-F5344CB8AC3E}">
        <p14:creationId xmlns:p14="http://schemas.microsoft.com/office/powerpoint/2010/main" val="72954979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3721416"/>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6" name="4.  Emu"/>
          <p:cNvGrpSpPr/>
          <p:nvPr/>
        </p:nvGrpSpPr>
        <p:grpSpPr>
          <a:xfrm>
            <a:off x="1295400" y="3828097"/>
            <a:ext cx="2326084" cy="95250"/>
            <a:chOff x="1295400" y="3828097"/>
            <a:chExt cx="2326084" cy="95250"/>
          </a:xfrm>
        </p:grpSpPr>
        <p:sp>
          <p:nvSpPr>
            <p:cNvPr id="63" name="Oval 62"/>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Oval 66"/>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3. Dog"/>
          <p:cNvGrpSpPr/>
          <p:nvPr/>
        </p:nvGrpSpPr>
        <p:grpSpPr>
          <a:xfrm>
            <a:off x="1295400" y="3507739"/>
            <a:ext cx="3678238" cy="95250"/>
            <a:chOff x="1295400" y="3186429"/>
            <a:chExt cx="3678238" cy="95250"/>
          </a:xfrm>
        </p:grpSpPr>
        <p:sp>
          <p:nvSpPr>
            <p:cNvPr id="70" name="Rectangle 69"/>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Oval 71"/>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9" name="1. Bug"/>
          <p:cNvGrpSpPr/>
          <p:nvPr/>
        </p:nvGrpSpPr>
        <p:grpSpPr>
          <a:xfrm>
            <a:off x="1295400" y="3186429"/>
            <a:ext cx="3263265" cy="95250"/>
            <a:chOff x="1295400" y="2857500"/>
            <a:chExt cx="3263265" cy="95250"/>
          </a:xfrm>
        </p:grpSpPr>
        <p:sp>
          <p:nvSpPr>
            <p:cNvPr id="80" name="Rectangle 79"/>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Oval 81"/>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Oval 82"/>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Oval 83"/>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Oval 84"/>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0" name="2. Cat"/>
          <p:cNvGrpSpPr/>
          <p:nvPr/>
        </p:nvGrpSpPr>
        <p:grpSpPr>
          <a:xfrm>
            <a:off x="1295400" y="2857500"/>
            <a:ext cx="2830989" cy="95250"/>
            <a:chOff x="1295400" y="3507739"/>
            <a:chExt cx="2830989" cy="95250"/>
          </a:xfrm>
        </p:grpSpPr>
        <p:sp>
          <p:nvSpPr>
            <p:cNvPr id="91" name="Rectangle 90"/>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Rectangle 106"/>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Oval 108"/>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1" name="Rectangle 120"/>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3" name="click Submit">
            <a:hlinkClick r:id="rId3"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4" name="click Bug">
            <a:hlinkClick r:id="rId4" action="ppaction://hlinksldjump"/>
          </p:cNvPr>
          <p:cNvSpPr/>
          <p:nvPr/>
        </p:nvSpPr>
        <p:spPr>
          <a:xfrm>
            <a:off x="736161" y="3067050"/>
            <a:ext cx="3916644"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click Emu">
            <a:hlinkClick r:id="rId5" action="ppaction://hlinksldjump"/>
          </p:cNvPr>
          <p:cNvSpPr/>
          <p:nvPr/>
        </p:nvSpPr>
        <p:spPr>
          <a:xfrm>
            <a:off x="736160" y="3724275"/>
            <a:ext cx="4491266"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6" name="click Dog">
            <a:hlinkClick r:id="rId6" action="ppaction://hlinksldjump"/>
          </p:cNvPr>
          <p:cNvSpPr/>
          <p:nvPr/>
        </p:nvSpPr>
        <p:spPr>
          <a:xfrm>
            <a:off x="736160" y="34004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click Cat">
            <a:hlinkClick r:id="rId7" action="ppaction://hlinksldjump"/>
          </p:cNvPr>
          <p:cNvSpPr/>
          <p:nvPr/>
        </p:nvSpPr>
        <p:spPr>
          <a:xfrm>
            <a:off x="736160" y="2724925"/>
            <a:ext cx="3578665"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Up">
            <a:hlinkClick r:id="rId8"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8045809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6" name="Submit button" hidden="1"/>
          <p:cNvGrpSpPr/>
          <p:nvPr/>
        </p:nvGrpSpPr>
        <p:grpSpPr>
          <a:xfrm>
            <a:off x="2205990" y="4261229"/>
            <a:ext cx="975561" cy="376015"/>
            <a:chOff x="744056" y="3480179"/>
            <a:chExt cx="975561" cy="376015"/>
          </a:xfrm>
        </p:grpSpPr>
        <p:sp>
          <p:nvSpPr>
            <p:cNvPr id="47" name="Submit button"/>
            <p:cNvSpPr/>
            <p:nvPr userDrawn="1"/>
          </p:nvSpPr>
          <p:spPr>
            <a:xfrm>
              <a:off x="744056" y="3480179"/>
              <a:ext cx="975561" cy="376015"/>
            </a:xfrm>
            <a:prstGeom prst="roundRect">
              <a:avLst/>
            </a:prstGeom>
            <a:solidFill>
              <a:schemeClr val="bg2">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Submit"/>
            <p:cNvSpPr txBox="1"/>
            <p:nvPr userDrawn="1"/>
          </p:nvSpPr>
          <p:spPr>
            <a:xfrm>
              <a:off x="844491" y="3511596"/>
              <a:ext cx="831841" cy="307777"/>
            </a:xfrm>
            <a:prstGeom prst="rect">
              <a:avLst/>
            </a:prstGeom>
            <a:noFill/>
          </p:spPr>
          <p:txBody>
            <a:bodyPr wrap="square" rtlCol="0">
              <a:spAutoFit/>
            </a:bodyPr>
            <a:lstStyle/>
            <a:p>
              <a:r>
                <a:rPr lang="en-US" sz="1400" dirty="0" smtClean="0"/>
                <a:t>Submit</a:t>
              </a:r>
              <a:endParaRPr lang="en-US" sz="1400" dirty="0"/>
            </a:p>
          </p:txBody>
        </p:sp>
      </p:grpSp>
      <p:sp>
        <p:nvSpPr>
          <p:cNvPr id="4" name="Feedback Box"/>
          <p:cNvSpPr/>
          <p:nvPr/>
        </p:nvSpPr>
        <p:spPr>
          <a:xfrm>
            <a:off x="5400675" y="2628900"/>
            <a:ext cx="3152775" cy="3152775"/>
          </a:xfrm>
          <a:prstGeom prst="roundRect">
            <a:avLst/>
          </a:prstGeom>
          <a:solidFill>
            <a:schemeClr val="accent1"/>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ncorrect Feedback Text"/>
          <p:cNvSpPr txBox="1"/>
          <p:nvPr/>
        </p:nvSpPr>
        <p:spPr>
          <a:xfrm>
            <a:off x="5705474" y="2952750"/>
            <a:ext cx="2581275" cy="1908215"/>
          </a:xfrm>
          <a:prstGeom prst="rect">
            <a:avLst/>
          </a:prstGeom>
          <a:noFill/>
        </p:spPr>
        <p:txBody>
          <a:bodyPr wrap="square" rtlCol="0">
            <a:spAutoFit/>
          </a:bodyPr>
          <a:lstStyle/>
          <a:p>
            <a:r>
              <a:rPr lang="en-US" sz="2000" dirty="0" smtClean="0"/>
              <a:t>Incorrect.</a:t>
            </a:r>
          </a:p>
          <a:p>
            <a:endParaRPr lang="en-US" sz="1400" dirty="0" smtClean="0"/>
          </a:p>
          <a:p>
            <a:r>
              <a:rPr lang="en-US" sz="1400" dirty="0" smtClean="0"/>
              <a:t>Words in the correct position are marked with a checkmark; those in the wrong position are marked with an “x”.</a:t>
            </a:r>
          </a:p>
          <a:p>
            <a:endParaRPr lang="en-US" sz="1400" dirty="0"/>
          </a:p>
          <a:p>
            <a:r>
              <a:rPr lang="en-US" sz="1400" dirty="0" smtClean="0"/>
              <a:t>Please try again.</a:t>
            </a:r>
            <a:endParaRPr lang="en-US" sz="1200" dirty="0"/>
          </a:p>
        </p:txBody>
      </p:sp>
      <p:grpSp>
        <p:nvGrpSpPr>
          <p:cNvPr id="66" name="Checkmark 4"/>
          <p:cNvGrpSpPr>
            <a:grpSpLocks noChangeAspect="1"/>
          </p:cNvGrpSpPr>
          <p:nvPr/>
        </p:nvGrpSpPr>
        <p:grpSpPr>
          <a:xfrm>
            <a:off x="695252" y="3791571"/>
            <a:ext cx="182880" cy="168301"/>
            <a:chOff x="3656013" y="2586038"/>
            <a:chExt cx="1831975" cy="1685925"/>
          </a:xfrm>
        </p:grpSpPr>
        <p:sp>
          <p:nvSpPr>
            <p:cNvPr id="67" name="AutoShape 3"/>
            <p:cNvSpPr>
              <a:spLocks noChangeAspect="1" noChangeArrowheads="1" noTextEdit="1"/>
            </p:cNvSpPr>
            <p:nvPr>
              <p:custDataLst>
                <p:tags r:id="rId16"/>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5"/>
            <p:cNvSpPr>
              <a:spLocks/>
            </p:cNvSpPr>
            <p:nvPr>
              <p:custDataLst>
                <p:tags r:id="rId17"/>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6"/>
            <p:cNvSpPr>
              <a:spLocks noEditPoints="1"/>
            </p:cNvSpPr>
            <p:nvPr>
              <p:custDataLst>
                <p:tags r:id="rId18"/>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8"/>
            <p:cNvSpPr>
              <a:spLocks/>
            </p:cNvSpPr>
            <p:nvPr>
              <p:custDataLst>
                <p:tags r:id="rId19"/>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30"/>
            <p:cNvSpPr>
              <a:spLocks/>
            </p:cNvSpPr>
            <p:nvPr>
              <p:custDataLst>
                <p:tags r:id="rId20"/>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52" name="X 4" descr="X--MC900432537.PNG" hidden="1"/>
          <p:cNvPicPr>
            <a:picLocks noChangeAspect="1"/>
          </p:cNvPicPr>
          <p:nvPr/>
        </p:nvPicPr>
        <p:blipFill>
          <a:blip r:embed="rId23" cstate="print"/>
          <a:stretch>
            <a:fillRect/>
          </a:stretch>
        </p:blipFill>
        <p:spPr>
          <a:xfrm>
            <a:off x="686427" y="3777614"/>
            <a:ext cx="182880" cy="182880"/>
          </a:xfrm>
          <a:prstGeom prst="rect">
            <a:avLst/>
          </a:prstGeom>
        </p:spPr>
      </p:pic>
      <p:grpSp>
        <p:nvGrpSpPr>
          <p:cNvPr id="72" name="Checkmark 3"/>
          <p:cNvGrpSpPr>
            <a:grpSpLocks noChangeAspect="1"/>
          </p:cNvGrpSpPr>
          <p:nvPr/>
        </p:nvGrpSpPr>
        <p:grpSpPr>
          <a:xfrm>
            <a:off x="686427" y="3489323"/>
            <a:ext cx="182880" cy="168301"/>
            <a:chOff x="3656013" y="2586038"/>
            <a:chExt cx="1831975" cy="1685925"/>
          </a:xfrm>
        </p:grpSpPr>
        <p:sp>
          <p:nvSpPr>
            <p:cNvPr id="121" name="AutoShape 3"/>
            <p:cNvSpPr>
              <a:spLocks noChangeAspect="1" noChangeArrowheads="1" noTextEdit="1"/>
            </p:cNvSpPr>
            <p:nvPr>
              <p:custDataLst>
                <p:tags r:id="rId11"/>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5"/>
            <p:cNvSpPr>
              <a:spLocks/>
            </p:cNvSpPr>
            <p:nvPr>
              <p:custDataLst>
                <p:tags r:id="rId12"/>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6"/>
            <p:cNvSpPr>
              <a:spLocks noEditPoints="1"/>
            </p:cNvSpPr>
            <p:nvPr>
              <p:custDataLst>
                <p:tags r:id="rId13"/>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8"/>
            <p:cNvSpPr>
              <a:spLocks/>
            </p:cNvSpPr>
            <p:nvPr>
              <p:custDataLst>
                <p:tags r:id="rId14"/>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30"/>
            <p:cNvSpPr>
              <a:spLocks/>
            </p:cNvSpPr>
            <p:nvPr>
              <p:custDataLst>
                <p:tags r:id="rId15"/>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78" name="X 3" descr="X--MC900432537.PNG" hidden="1"/>
          <p:cNvPicPr>
            <a:picLocks noChangeAspect="1"/>
          </p:cNvPicPr>
          <p:nvPr/>
        </p:nvPicPr>
        <p:blipFill>
          <a:blip r:embed="rId23" cstate="print"/>
          <a:stretch>
            <a:fillRect/>
          </a:stretch>
        </p:blipFill>
        <p:spPr>
          <a:xfrm>
            <a:off x="686427" y="3464889"/>
            <a:ext cx="182880" cy="182880"/>
          </a:xfrm>
          <a:prstGeom prst="rect">
            <a:avLst/>
          </a:prstGeom>
        </p:spPr>
      </p:pic>
      <p:grpSp>
        <p:nvGrpSpPr>
          <p:cNvPr id="53" name="Checkmark 2" hidden="1"/>
          <p:cNvGrpSpPr>
            <a:grpSpLocks noChangeAspect="1"/>
          </p:cNvGrpSpPr>
          <p:nvPr/>
        </p:nvGrpSpPr>
        <p:grpSpPr>
          <a:xfrm>
            <a:off x="686427" y="3166744"/>
            <a:ext cx="182880" cy="168301"/>
            <a:chOff x="3656013" y="2586038"/>
            <a:chExt cx="1831975" cy="1685925"/>
          </a:xfrm>
        </p:grpSpPr>
        <p:sp>
          <p:nvSpPr>
            <p:cNvPr id="73" name="AutoShape 3"/>
            <p:cNvSpPr>
              <a:spLocks noChangeAspect="1" noChangeArrowheads="1" noTextEdit="1"/>
            </p:cNvSpPr>
            <p:nvPr>
              <p:custDataLst>
                <p:tags r:id="rId6"/>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5"/>
            <p:cNvSpPr>
              <a:spLocks/>
            </p:cNvSpPr>
            <p:nvPr>
              <p:custDataLst>
                <p:tags r:id="rId7"/>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6"/>
            <p:cNvSpPr>
              <a:spLocks noEditPoints="1"/>
            </p:cNvSpPr>
            <p:nvPr>
              <p:custDataLst>
                <p:tags r:id="rId8"/>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8"/>
            <p:cNvSpPr>
              <a:spLocks/>
            </p:cNvSpPr>
            <p:nvPr>
              <p:custDataLst>
                <p:tags r:id="rId9"/>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30"/>
            <p:cNvSpPr>
              <a:spLocks/>
            </p:cNvSpPr>
            <p:nvPr>
              <p:custDataLst>
                <p:tags r:id="rId10"/>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65" name="X 2" descr="X--MC900432537.PNG"/>
          <p:cNvPicPr>
            <a:picLocks noChangeAspect="1"/>
          </p:cNvPicPr>
          <p:nvPr/>
        </p:nvPicPr>
        <p:blipFill>
          <a:blip r:embed="rId23" cstate="print"/>
          <a:stretch>
            <a:fillRect/>
          </a:stretch>
        </p:blipFill>
        <p:spPr>
          <a:xfrm>
            <a:off x="686427" y="3159613"/>
            <a:ext cx="182880" cy="182880"/>
          </a:xfrm>
          <a:prstGeom prst="rect">
            <a:avLst/>
          </a:prstGeom>
        </p:spPr>
      </p:pic>
      <p:grpSp>
        <p:nvGrpSpPr>
          <p:cNvPr id="79" name="Checkmark 1" hidden="1"/>
          <p:cNvGrpSpPr>
            <a:grpSpLocks noChangeAspect="1"/>
          </p:cNvGrpSpPr>
          <p:nvPr/>
        </p:nvGrpSpPr>
        <p:grpSpPr>
          <a:xfrm>
            <a:off x="686427" y="2868599"/>
            <a:ext cx="182880" cy="168301"/>
            <a:chOff x="3656013" y="2586038"/>
            <a:chExt cx="1831975" cy="1685925"/>
          </a:xfrm>
        </p:grpSpPr>
        <p:sp>
          <p:nvSpPr>
            <p:cNvPr id="80" name="AutoShape 3"/>
            <p:cNvSpPr>
              <a:spLocks noChangeAspect="1" noChangeArrowheads="1" noTextEdit="1"/>
            </p:cNvSpPr>
            <p:nvPr>
              <p:custDataLst>
                <p:tags r:id="rId1"/>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5"/>
            <p:cNvSpPr>
              <a:spLocks/>
            </p:cNvSpPr>
            <p:nvPr>
              <p:custDataLst>
                <p:tags r:id="rId2"/>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6"/>
            <p:cNvSpPr>
              <a:spLocks noEditPoints="1"/>
            </p:cNvSpPr>
            <p:nvPr>
              <p:custDataLst>
                <p:tags r:id="rId3"/>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8"/>
            <p:cNvSpPr>
              <a:spLocks/>
            </p:cNvSpPr>
            <p:nvPr>
              <p:custDataLst>
                <p:tags r:id="rId4"/>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30"/>
            <p:cNvSpPr>
              <a:spLocks/>
            </p:cNvSpPr>
            <p:nvPr>
              <p:custDataLst>
                <p:tags r:id="rId5"/>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26" name="X 1" descr="X--MC900432537.PNG"/>
          <p:cNvPicPr>
            <a:picLocks noChangeAspect="1"/>
          </p:cNvPicPr>
          <p:nvPr/>
        </p:nvPicPr>
        <p:blipFill>
          <a:blip r:embed="rId23" cstate="print"/>
          <a:stretch>
            <a:fillRect/>
          </a:stretch>
        </p:blipFill>
        <p:spPr>
          <a:xfrm>
            <a:off x="686427" y="2861468"/>
            <a:ext cx="182880" cy="182880"/>
          </a:xfrm>
          <a:prstGeom prst="rect">
            <a:avLst/>
          </a:prstGeom>
        </p:spPr>
      </p:pic>
      <p:grpSp>
        <p:nvGrpSpPr>
          <p:cNvPr id="85" name="4.  Emu"/>
          <p:cNvGrpSpPr/>
          <p:nvPr/>
        </p:nvGrpSpPr>
        <p:grpSpPr>
          <a:xfrm>
            <a:off x="1295400" y="3828097"/>
            <a:ext cx="2326084" cy="95250"/>
            <a:chOff x="1295400" y="3828097"/>
            <a:chExt cx="2326084" cy="95250"/>
          </a:xfrm>
        </p:grpSpPr>
        <p:sp>
          <p:nvSpPr>
            <p:cNvPr id="86" name="Oval 85"/>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Oval 89"/>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4" name="3. Dog"/>
          <p:cNvGrpSpPr/>
          <p:nvPr/>
        </p:nvGrpSpPr>
        <p:grpSpPr>
          <a:xfrm>
            <a:off x="1295400" y="3507739"/>
            <a:ext cx="3678238" cy="95250"/>
            <a:chOff x="1295400" y="3186429"/>
            <a:chExt cx="3678238" cy="95250"/>
          </a:xfrm>
        </p:grpSpPr>
        <p:sp>
          <p:nvSpPr>
            <p:cNvPr id="135" name="Rectangle 134"/>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7" name="Oval 136"/>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44" name="1. Bug"/>
          <p:cNvGrpSpPr/>
          <p:nvPr/>
        </p:nvGrpSpPr>
        <p:grpSpPr>
          <a:xfrm>
            <a:off x="1295400" y="3186429"/>
            <a:ext cx="3263265" cy="95250"/>
            <a:chOff x="1295400" y="2857500"/>
            <a:chExt cx="3263265" cy="95250"/>
          </a:xfrm>
        </p:grpSpPr>
        <p:sp>
          <p:nvSpPr>
            <p:cNvPr id="145" name="Rectangle 144"/>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Oval 146"/>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8" name="Oval 147"/>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9" name="Oval 148"/>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0" name="Oval 149"/>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1" name="Rectangle 150"/>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55" name="2. Cat"/>
          <p:cNvGrpSpPr/>
          <p:nvPr/>
        </p:nvGrpSpPr>
        <p:grpSpPr>
          <a:xfrm>
            <a:off x="1295400" y="2857500"/>
            <a:ext cx="2830989" cy="95250"/>
            <a:chOff x="1295400" y="3507739"/>
            <a:chExt cx="2830989" cy="95250"/>
          </a:xfrm>
        </p:grpSpPr>
        <p:sp>
          <p:nvSpPr>
            <p:cNvPr id="159" name="Rectangle 158"/>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1" name="Rectangle 160"/>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3" name="Oval 162"/>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4" name="Rectangle 163"/>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6" name="click Bug">
            <a:hlinkClick r:id="rId24" action="ppaction://hlinksldjump"/>
          </p:cNvPr>
          <p:cNvSpPr/>
          <p:nvPr/>
        </p:nvSpPr>
        <p:spPr>
          <a:xfrm>
            <a:off x="736160" y="3067050"/>
            <a:ext cx="451211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click Emu">
            <a:hlinkClick r:id="rId25" action="ppaction://hlinksldjump"/>
          </p:cNvPr>
          <p:cNvSpPr/>
          <p:nvPr/>
        </p:nvSpPr>
        <p:spPr>
          <a:xfrm>
            <a:off x="736160" y="372427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8" name="click Dog">
            <a:hlinkClick r:id="rId26" action="ppaction://hlinksldjump"/>
          </p:cNvPr>
          <p:cNvSpPr/>
          <p:nvPr/>
        </p:nvSpPr>
        <p:spPr>
          <a:xfrm>
            <a:off x="736160" y="34004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9" name="click Cat">
            <a:hlinkClick r:id="rId27" action="ppaction://hlinksldjump"/>
          </p:cNvPr>
          <p:cNvSpPr/>
          <p:nvPr/>
        </p:nvSpPr>
        <p:spPr>
          <a:xfrm>
            <a:off x="736160" y="272492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37661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73" name="3. Dog"/>
          <p:cNvGrpSpPr/>
          <p:nvPr/>
        </p:nvGrpSpPr>
        <p:grpSpPr>
          <a:xfrm>
            <a:off x="1295400" y="3828097"/>
            <a:ext cx="3678238" cy="95250"/>
            <a:chOff x="1295400" y="3186429"/>
            <a:chExt cx="3678238" cy="95250"/>
          </a:xfrm>
        </p:grpSpPr>
        <p:sp>
          <p:nvSpPr>
            <p:cNvPr id="74" name="Rectangle 73"/>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Oval 81"/>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4" name="4.  Emu"/>
          <p:cNvGrpSpPr/>
          <p:nvPr/>
        </p:nvGrpSpPr>
        <p:grpSpPr>
          <a:xfrm>
            <a:off x="1295400" y="3507739"/>
            <a:ext cx="2326084" cy="95250"/>
            <a:chOff x="1295400" y="3828097"/>
            <a:chExt cx="2326084" cy="95250"/>
          </a:xfrm>
        </p:grpSpPr>
        <p:sp>
          <p:nvSpPr>
            <p:cNvPr id="55" name="Oval 54"/>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Oval 77"/>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1. Bug"/>
          <p:cNvGrpSpPr/>
          <p:nvPr/>
        </p:nvGrpSpPr>
        <p:grpSpPr>
          <a:xfrm>
            <a:off x="1295400" y="3186429"/>
            <a:ext cx="3263265" cy="95250"/>
            <a:chOff x="1295400" y="2857500"/>
            <a:chExt cx="3263265" cy="95250"/>
          </a:xfrm>
        </p:grpSpPr>
        <p:sp>
          <p:nvSpPr>
            <p:cNvPr id="47" name="Rectangle 46"/>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Oval 48"/>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Oval 51"/>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Oval 52"/>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Oval 53"/>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0" name="2. Cat"/>
          <p:cNvGrpSpPr/>
          <p:nvPr/>
        </p:nvGrpSpPr>
        <p:grpSpPr>
          <a:xfrm>
            <a:off x="1295400" y="2857500"/>
            <a:ext cx="2830989" cy="95250"/>
            <a:chOff x="1295400" y="3507739"/>
            <a:chExt cx="2830989" cy="95250"/>
          </a:xfrm>
        </p:grpSpPr>
        <p:sp>
          <p:nvSpPr>
            <p:cNvPr id="61" name="Rectangle 60"/>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Oval 67"/>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click Bug">
            <a:hlinkClick r:id="rId3" action="ppaction://hlinksldjump"/>
          </p:cNvPr>
          <p:cNvSpPr/>
          <p:nvPr/>
        </p:nvSpPr>
        <p:spPr>
          <a:xfrm>
            <a:off x="736160" y="3067050"/>
            <a:ext cx="451211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lick Emu">
            <a:hlinkClick r:id="rId4" action="ppaction://hlinksldjump"/>
          </p:cNvPr>
          <p:cNvSpPr/>
          <p:nvPr/>
        </p:nvSpPr>
        <p:spPr>
          <a:xfrm>
            <a:off x="736160" y="3409950"/>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click Dog">
            <a:hlinkClick r:id="rId5" action="ppaction://hlinksldjump"/>
          </p:cNvPr>
          <p:cNvSpPr/>
          <p:nvPr/>
        </p:nvSpPr>
        <p:spPr>
          <a:xfrm>
            <a:off x="736160" y="3733800"/>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click Cat">
            <a:hlinkClick r:id="rId6" action="ppaction://hlinksldjump"/>
          </p:cNvPr>
          <p:cNvSpPr/>
          <p:nvPr/>
        </p:nvSpPr>
        <p:spPr>
          <a:xfrm>
            <a:off x="736160" y="272492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0659605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2762250"/>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6" name="3. Dog"/>
          <p:cNvGrpSpPr/>
          <p:nvPr/>
        </p:nvGrpSpPr>
        <p:grpSpPr>
          <a:xfrm>
            <a:off x="1295400" y="3828097"/>
            <a:ext cx="3678238" cy="95250"/>
            <a:chOff x="1295400" y="3186429"/>
            <a:chExt cx="3678238" cy="95250"/>
          </a:xfrm>
        </p:grpSpPr>
        <p:sp>
          <p:nvSpPr>
            <p:cNvPr id="68" name="Rectangle 67"/>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Oval 69"/>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7" name="4.  Emu"/>
          <p:cNvGrpSpPr/>
          <p:nvPr/>
        </p:nvGrpSpPr>
        <p:grpSpPr>
          <a:xfrm>
            <a:off x="1295400" y="3507739"/>
            <a:ext cx="2326084" cy="95250"/>
            <a:chOff x="1295400" y="3828097"/>
            <a:chExt cx="2326084" cy="95250"/>
          </a:xfrm>
        </p:grpSpPr>
        <p:sp>
          <p:nvSpPr>
            <p:cNvPr id="78" name="Oval 77"/>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Oval 81"/>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1. Bug"/>
          <p:cNvGrpSpPr/>
          <p:nvPr/>
        </p:nvGrpSpPr>
        <p:grpSpPr>
          <a:xfrm>
            <a:off x="1295400" y="3186429"/>
            <a:ext cx="3263265" cy="95250"/>
            <a:chOff x="1295400" y="2857500"/>
            <a:chExt cx="3263265" cy="95250"/>
          </a:xfrm>
        </p:grpSpPr>
        <p:sp>
          <p:nvSpPr>
            <p:cNvPr id="66" name="Rectangle 65"/>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Oval 96"/>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Oval 97"/>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Oval 98"/>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Oval 99"/>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ectangle 100"/>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6" name="2. Cat"/>
          <p:cNvGrpSpPr/>
          <p:nvPr/>
        </p:nvGrpSpPr>
        <p:grpSpPr>
          <a:xfrm>
            <a:off x="1295400" y="2857500"/>
            <a:ext cx="2830989" cy="95250"/>
            <a:chOff x="1295400" y="3507739"/>
            <a:chExt cx="2830989" cy="95250"/>
          </a:xfrm>
        </p:grpSpPr>
        <p:sp>
          <p:nvSpPr>
            <p:cNvPr id="117" name="Rectangle 116"/>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9" name="Rectangle 118"/>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1" name="Oval 120"/>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2" name="Rectangle 121"/>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click Submit">
            <a:hlinkClick r:id="rId3"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4" name="click Bug">
            <a:hlinkClick r:id="rId4" action="ppaction://hlinksldjump"/>
          </p:cNvPr>
          <p:cNvSpPr/>
          <p:nvPr/>
        </p:nvSpPr>
        <p:spPr>
          <a:xfrm>
            <a:off x="736160" y="3067050"/>
            <a:ext cx="451211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click Cat">
            <a:hlinkClick r:id="rId5" action="ppaction://hlinksldjump"/>
          </p:cNvPr>
          <p:cNvSpPr/>
          <p:nvPr/>
        </p:nvSpPr>
        <p:spPr>
          <a:xfrm>
            <a:off x="736160" y="2724925"/>
            <a:ext cx="4491266"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click Emu">
            <a:hlinkClick r:id="rId6" action="ppaction://hlinksldjump"/>
          </p:cNvPr>
          <p:cNvSpPr/>
          <p:nvPr/>
        </p:nvSpPr>
        <p:spPr>
          <a:xfrm>
            <a:off x="736160" y="3409950"/>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click Dog">
            <a:hlinkClick r:id="rId7" action="ppaction://hlinksldjump"/>
          </p:cNvPr>
          <p:cNvSpPr/>
          <p:nvPr/>
        </p:nvSpPr>
        <p:spPr>
          <a:xfrm>
            <a:off x="736160" y="3733800"/>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click Down">
            <a:hlinkClick r:id="rId8"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572204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 name="Rectangle 69"/>
          <p:cNvSpPr/>
          <p:nvPr/>
        </p:nvSpPr>
        <p:spPr>
          <a:xfrm>
            <a:off x="828675" y="3077844"/>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6" name="3. Dog"/>
          <p:cNvGrpSpPr/>
          <p:nvPr/>
        </p:nvGrpSpPr>
        <p:grpSpPr>
          <a:xfrm>
            <a:off x="1295400" y="3828097"/>
            <a:ext cx="3678238" cy="95250"/>
            <a:chOff x="1295400" y="3186429"/>
            <a:chExt cx="3678238" cy="95250"/>
          </a:xfrm>
        </p:grpSpPr>
        <p:sp>
          <p:nvSpPr>
            <p:cNvPr id="66" name="Rectangle 65"/>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Oval 67"/>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7" name="4.  Emu"/>
          <p:cNvGrpSpPr/>
          <p:nvPr/>
        </p:nvGrpSpPr>
        <p:grpSpPr>
          <a:xfrm>
            <a:off x="1295400" y="3507739"/>
            <a:ext cx="2326084" cy="95250"/>
            <a:chOff x="1295400" y="3828097"/>
            <a:chExt cx="2326084" cy="95250"/>
          </a:xfrm>
        </p:grpSpPr>
        <p:sp>
          <p:nvSpPr>
            <p:cNvPr id="78" name="Oval 77"/>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Oval 81"/>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1. Bug"/>
          <p:cNvGrpSpPr/>
          <p:nvPr/>
        </p:nvGrpSpPr>
        <p:grpSpPr>
          <a:xfrm>
            <a:off x="1295400" y="3186429"/>
            <a:ext cx="3263265" cy="95250"/>
            <a:chOff x="1295400" y="2857500"/>
            <a:chExt cx="3263265" cy="95250"/>
          </a:xfrm>
        </p:grpSpPr>
        <p:sp>
          <p:nvSpPr>
            <p:cNvPr id="85" name="Rectangle 84"/>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Oval 86"/>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Oval 87"/>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Oval 88"/>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Oval 89"/>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5" name="2. Cat"/>
          <p:cNvGrpSpPr/>
          <p:nvPr/>
        </p:nvGrpSpPr>
        <p:grpSpPr>
          <a:xfrm>
            <a:off x="1295400" y="2857500"/>
            <a:ext cx="2830989" cy="95250"/>
            <a:chOff x="1295400" y="3507739"/>
            <a:chExt cx="2830989" cy="95250"/>
          </a:xfrm>
        </p:grpSpPr>
        <p:sp>
          <p:nvSpPr>
            <p:cNvPr id="96" name="Rectangle 95"/>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Oval 107"/>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click Submit">
            <a:hlinkClick r:id="rId3"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click Bug">
            <a:hlinkClick r:id="rId4" action="ppaction://hlinksldjump"/>
          </p:cNvPr>
          <p:cNvSpPr/>
          <p:nvPr/>
        </p:nvSpPr>
        <p:spPr>
          <a:xfrm>
            <a:off x="736160" y="3067050"/>
            <a:ext cx="451211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lick Cat">
            <a:hlinkClick r:id="rId5" action="ppaction://hlinksldjump"/>
          </p:cNvPr>
          <p:cNvSpPr/>
          <p:nvPr/>
        </p:nvSpPr>
        <p:spPr>
          <a:xfrm>
            <a:off x="736160" y="2724925"/>
            <a:ext cx="3578665"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click Emu">
            <a:hlinkClick r:id="rId6" action="ppaction://hlinksldjump"/>
          </p:cNvPr>
          <p:cNvSpPr/>
          <p:nvPr/>
        </p:nvSpPr>
        <p:spPr>
          <a:xfrm>
            <a:off x="736160" y="3409950"/>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5" name="click Dog">
            <a:hlinkClick r:id="rId7" action="ppaction://hlinksldjump"/>
          </p:cNvPr>
          <p:cNvSpPr/>
          <p:nvPr/>
        </p:nvSpPr>
        <p:spPr>
          <a:xfrm>
            <a:off x="736160" y="3733800"/>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Down">
            <a:hlinkClick r:id="rId8"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lick Up">
            <a:hlinkClick r:id="rId9"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539575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3409631"/>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6" name="3. Dog"/>
          <p:cNvGrpSpPr/>
          <p:nvPr/>
        </p:nvGrpSpPr>
        <p:grpSpPr>
          <a:xfrm>
            <a:off x="1295400" y="3828097"/>
            <a:ext cx="3678238" cy="95250"/>
            <a:chOff x="1295400" y="3186429"/>
            <a:chExt cx="3678238" cy="95250"/>
          </a:xfrm>
        </p:grpSpPr>
        <p:sp>
          <p:nvSpPr>
            <p:cNvPr id="78" name="Rectangle 77"/>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Oval 79"/>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7" name="4.  Emu"/>
          <p:cNvGrpSpPr/>
          <p:nvPr/>
        </p:nvGrpSpPr>
        <p:grpSpPr>
          <a:xfrm>
            <a:off x="1295400" y="3507739"/>
            <a:ext cx="2326084" cy="95250"/>
            <a:chOff x="1295400" y="3828097"/>
            <a:chExt cx="2326084" cy="95250"/>
          </a:xfrm>
        </p:grpSpPr>
        <p:sp>
          <p:nvSpPr>
            <p:cNvPr id="88" name="Oval 87"/>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Oval 91"/>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92"/>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1. Bug"/>
          <p:cNvGrpSpPr/>
          <p:nvPr/>
        </p:nvGrpSpPr>
        <p:grpSpPr>
          <a:xfrm>
            <a:off x="1295400" y="3186429"/>
            <a:ext cx="3263265" cy="95250"/>
            <a:chOff x="1295400" y="2857500"/>
            <a:chExt cx="3263265" cy="95250"/>
          </a:xfrm>
        </p:grpSpPr>
        <p:sp>
          <p:nvSpPr>
            <p:cNvPr id="95" name="Rectangle 94"/>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Oval 96"/>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Oval 97"/>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Oval 98"/>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Oval 99"/>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ectangle 100"/>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5" name="2. Cat"/>
          <p:cNvGrpSpPr/>
          <p:nvPr/>
        </p:nvGrpSpPr>
        <p:grpSpPr>
          <a:xfrm>
            <a:off x="1295400" y="2857500"/>
            <a:ext cx="2830989" cy="95250"/>
            <a:chOff x="1295400" y="3507739"/>
            <a:chExt cx="2830989" cy="95250"/>
          </a:xfrm>
        </p:grpSpPr>
        <p:sp>
          <p:nvSpPr>
            <p:cNvPr id="106" name="Rectangle 105"/>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Rectangle 107"/>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Oval 109"/>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Rectangle 110"/>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3" name="click Submit">
            <a:hlinkClick r:id="rId3"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click Bug">
            <a:hlinkClick r:id="rId4" action="ppaction://hlinksldjump"/>
          </p:cNvPr>
          <p:cNvSpPr/>
          <p:nvPr/>
        </p:nvSpPr>
        <p:spPr>
          <a:xfrm>
            <a:off x="736160" y="3067050"/>
            <a:ext cx="451211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click Cat">
            <a:hlinkClick r:id="rId5" action="ppaction://hlinksldjump"/>
          </p:cNvPr>
          <p:cNvSpPr/>
          <p:nvPr/>
        </p:nvSpPr>
        <p:spPr>
          <a:xfrm>
            <a:off x="736160" y="2724925"/>
            <a:ext cx="3578665"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click Emu">
            <a:hlinkClick r:id="rId6" action="ppaction://hlinksldjump"/>
          </p:cNvPr>
          <p:cNvSpPr/>
          <p:nvPr/>
        </p:nvSpPr>
        <p:spPr>
          <a:xfrm>
            <a:off x="736160" y="3409950"/>
            <a:ext cx="4512115"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click Dog">
            <a:hlinkClick r:id="rId7" action="ppaction://hlinksldjump"/>
          </p:cNvPr>
          <p:cNvSpPr/>
          <p:nvPr/>
        </p:nvSpPr>
        <p:spPr>
          <a:xfrm>
            <a:off x="736160" y="3733800"/>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Down">
            <a:hlinkClick r:id="rId8"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lick Up">
            <a:hlinkClick r:id="rId9"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627824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3721416"/>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sp>
        <p:nvSpPr>
          <p:cNvPr id="123" name="click Submit">
            <a:hlinkClick r:id="rId3"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7" name="3. Dog"/>
          <p:cNvGrpSpPr/>
          <p:nvPr/>
        </p:nvGrpSpPr>
        <p:grpSpPr>
          <a:xfrm>
            <a:off x="1295400" y="3828097"/>
            <a:ext cx="3678238" cy="95250"/>
            <a:chOff x="1295400" y="3186429"/>
            <a:chExt cx="3678238" cy="95250"/>
          </a:xfrm>
        </p:grpSpPr>
        <p:sp>
          <p:nvSpPr>
            <p:cNvPr id="48" name="Rectangle 47"/>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Oval 49"/>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8" name="4.  Emu"/>
          <p:cNvGrpSpPr/>
          <p:nvPr/>
        </p:nvGrpSpPr>
        <p:grpSpPr>
          <a:xfrm>
            <a:off x="1295400" y="3507739"/>
            <a:ext cx="2326084" cy="95250"/>
            <a:chOff x="1295400" y="3828097"/>
            <a:chExt cx="2326084" cy="95250"/>
          </a:xfrm>
        </p:grpSpPr>
        <p:sp>
          <p:nvSpPr>
            <p:cNvPr id="59" name="Oval 58"/>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Oval 92"/>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93"/>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1. Bug"/>
          <p:cNvGrpSpPr/>
          <p:nvPr/>
        </p:nvGrpSpPr>
        <p:grpSpPr>
          <a:xfrm>
            <a:off x="1295400" y="3186429"/>
            <a:ext cx="3263265" cy="95250"/>
            <a:chOff x="1295400" y="2857500"/>
            <a:chExt cx="3263265" cy="95250"/>
          </a:xfrm>
        </p:grpSpPr>
        <p:sp>
          <p:nvSpPr>
            <p:cNvPr id="96" name="Rectangle 95"/>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Oval 97"/>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Oval 98"/>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Oval 99"/>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Oval 100"/>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01"/>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6" name="2. Cat"/>
          <p:cNvGrpSpPr/>
          <p:nvPr/>
        </p:nvGrpSpPr>
        <p:grpSpPr>
          <a:xfrm>
            <a:off x="1295400" y="2857500"/>
            <a:ext cx="2830989" cy="95250"/>
            <a:chOff x="1295400" y="3507739"/>
            <a:chExt cx="2830989" cy="95250"/>
          </a:xfrm>
        </p:grpSpPr>
        <p:sp>
          <p:nvSpPr>
            <p:cNvPr id="110" name="Rectangle 109"/>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Rectangle 111"/>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Oval 113"/>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5" name="Rectangle 114"/>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7" name="click Submit">
            <a:hlinkClick r:id="rId4"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8" name="click Bug">
            <a:hlinkClick r:id="rId5" action="ppaction://hlinksldjump"/>
          </p:cNvPr>
          <p:cNvSpPr/>
          <p:nvPr/>
        </p:nvSpPr>
        <p:spPr>
          <a:xfrm>
            <a:off x="736160" y="3067050"/>
            <a:ext cx="451211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click Cat">
            <a:hlinkClick r:id="rId6" action="ppaction://hlinksldjump"/>
          </p:cNvPr>
          <p:cNvSpPr/>
          <p:nvPr/>
        </p:nvSpPr>
        <p:spPr>
          <a:xfrm>
            <a:off x="736160" y="2724925"/>
            <a:ext cx="3578665"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0" name="click Emu">
            <a:hlinkClick r:id="rId7" action="ppaction://hlinksldjump"/>
          </p:cNvPr>
          <p:cNvSpPr/>
          <p:nvPr/>
        </p:nvSpPr>
        <p:spPr>
          <a:xfrm>
            <a:off x="736160" y="3409950"/>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click Dog">
            <a:hlinkClick r:id="rId8" action="ppaction://hlinksldjump"/>
          </p:cNvPr>
          <p:cNvSpPr/>
          <p:nvPr/>
        </p:nvSpPr>
        <p:spPr>
          <a:xfrm>
            <a:off x="736160" y="3733800"/>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lick Up">
            <a:hlinkClick r:id="rId9"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3091449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sp>
        <p:nvSpPr>
          <p:cNvPr id="4" name="Feedback Box"/>
          <p:cNvSpPr/>
          <p:nvPr/>
        </p:nvSpPr>
        <p:spPr>
          <a:xfrm>
            <a:off x="5400675" y="2628900"/>
            <a:ext cx="3152775" cy="3152775"/>
          </a:xfrm>
          <a:prstGeom prst="roundRect">
            <a:avLst/>
          </a:prstGeom>
          <a:solidFill>
            <a:schemeClr val="accent1"/>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ncorrect Feedback Text"/>
          <p:cNvSpPr txBox="1"/>
          <p:nvPr/>
        </p:nvSpPr>
        <p:spPr>
          <a:xfrm>
            <a:off x="5705474" y="2952750"/>
            <a:ext cx="2581275" cy="1908215"/>
          </a:xfrm>
          <a:prstGeom prst="rect">
            <a:avLst/>
          </a:prstGeom>
          <a:noFill/>
        </p:spPr>
        <p:txBody>
          <a:bodyPr wrap="square" rtlCol="0">
            <a:spAutoFit/>
          </a:bodyPr>
          <a:lstStyle/>
          <a:p>
            <a:r>
              <a:rPr lang="en-US" sz="2000" dirty="0" smtClean="0"/>
              <a:t>Incorrect.</a:t>
            </a:r>
          </a:p>
          <a:p>
            <a:endParaRPr lang="en-US" sz="1400" dirty="0" smtClean="0"/>
          </a:p>
          <a:p>
            <a:r>
              <a:rPr lang="en-US" sz="1400" dirty="0" smtClean="0"/>
              <a:t>Words in the correct position are marked with a checkmark; those in the wrong position are marked with an “x”.</a:t>
            </a:r>
          </a:p>
          <a:p>
            <a:endParaRPr lang="en-US" sz="1400" dirty="0"/>
          </a:p>
          <a:p>
            <a:r>
              <a:rPr lang="en-US" sz="1400" dirty="0" smtClean="0"/>
              <a:t>Please try again.</a:t>
            </a:r>
            <a:endParaRPr lang="en-US" sz="1200" dirty="0"/>
          </a:p>
        </p:txBody>
      </p:sp>
      <p:grpSp>
        <p:nvGrpSpPr>
          <p:cNvPr id="66" name="Checkmark 4" hidden="1"/>
          <p:cNvGrpSpPr>
            <a:grpSpLocks noChangeAspect="1"/>
          </p:cNvGrpSpPr>
          <p:nvPr/>
        </p:nvGrpSpPr>
        <p:grpSpPr>
          <a:xfrm>
            <a:off x="695252" y="3791571"/>
            <a:ext cx="182880" cy="168301"/>
            <a:chOff x="3656013" y="2586038"/>
            <a:chExt cx="1831975" cy="1685925"/>
          </a:xfrm>
        </p:grpSpPr>
        <p:sp>
          <p:nvSpPr>
            <p:cNvPr id="67" name="AutoShape 3"/>
            <p:cNvSpPr>
              <a:spLocks noChangeAspect="1" noChangeArrowheads="1" noTextEdit="1"/>
            </p:cNvSpPr>
            <p:nvPr>
              <p:custDataLst>
                <p:tags r:id="rId16"/>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5"/>
            <p:cNvSpPr>
              <a:spLocks/>
            </p:cNvSpPr>
            <p:nvPr>
              <p:custDataLst>
                <p:tags r:id="rId17"/>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6"/>
            <p:cNvSpPr>
              <a:spLocks noEditPoints="1"/>
            </p:cNvSpPr>
            <p:nvPr>
              <p:custDataLst>
                <p:tags r:id="rId18"/>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8"/>
            <p:cNvSpPr>
              <a:spLocks/>
            </p:cNvSpPr>
            <p:nvPr>
              <p:custDataLst>
                <p:tags r:id="rId19"/>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30"/>
            <p:cNvSpPr>
              <a:spLocks/>
            </p:cNvSpPr>
            <p:nvPr>
              <p:custDataLst>
                <p:tags r:id="rId20"/>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52" name="X 4" descr="X--MC900432537.PNG"/>
          <p:cNvPicPr>
            <a:picLocks noChangeAspect="1"/>
          </p:cNvPicPr>
          <p:nvPr/>
        </p:nvPicPr>
        <p:blipFill>
          <a:blip r:embed="rId23" cstate="print"/>
          <a:stretch>
            <a:fillRect/>
          </a:stretch>
        </p:blipFill>
        <p:spPr>
          <a:xfrm>
            <a:off x="686427" y="3777614"/>
            <a:ext cx="182880" cy="182880"/>
          </a:xfrm>
          <a:prstGeom prst="rect">
            <a:avLst/>
          </a:prstGeom>
        </p:spPr>
      </p:pic>
      <p:grpSp>
        <p:nvGrpSpPr>
          <p:cNvPr id="72" name="Checkmark 3" hidden="1"/>
          <p:cNvGrpSpPr>
            <a:grpSpLocks noChangeAspect="1"/>
          </p:cNvGrpSpPr>
          <p:nvPr/>
        </p:nvGrpSpPr>
        <p:grpSpPr>
          <a:xfrm>
            <a:off x="686427" y="3489323"/>
            <a:ext cx="182880" cy="168301"/>
            <a:chOff x="3656013" y="2586038"/>
            <a:chExt cx="1831975" cy="1685925"/>
          </a:xfrm>
        </p:grpSpPr>
        <p:sp>
          <p:nvSpPr>
            <p:cNvPr id="121" name="AutoShape 3"/>
            <p:cNvSpPr>
              <a:spLocks noChangeAspect="1" noChangeArrowheads="1" noTextEdit="1"/>
            </p:cNvSpPr>
            <p:nvPr>
              <p:custDataLst>
                <p:tags r:id="rId11"/>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5"/>
            <p:cNvSpPr>
              <a:spLocks/>
            </p:cNvSpPr>
            <p:nvPr>
              <p:custDataLst>
                <p:tags r:id="rId12"/>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6"/>
            <p:cNvSpPr>
              <a:spLocks noEditPoints="1"/>
            </p:cNvSpPr>
            <p:nvPr>
              <p:custDataLst>
                <p:tags r:id="rId13"/>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8"/>
            <p:cNvSpPr>
              <a:spLocks/>
            </p:cNvSpPr>
            <p:nvPr>
              <p:custDataLst>
                <p:tags r:id="rId14"/>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30"/>
            <p:cNvSpPr>
              <a:spLocks/>
            </p:cNvSpPr>
            <p:nvPr>
              <p:custDataLst>
                <p:tags r:id="rId15"/>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78" name="X 3" descr="X--MC900432537.PNG"/>
          <p:cNvPicPr>
            <a:picLocks noChangeAspect="1"/>
          </p:cNvPicPr>
          <p:nvPr/>
        </p:nvPicPr>
        <p:blipFill>
          <a:blip r:embed="rId23" cstate="print"/>
          <a:stretch>
            <a:fillRect/>
          </a:stretch>
        </p:blipFill>
        <p:spPr>
          <a:xfrm>
            <a:off x="686427" y="3464889"/>
            <a:ext cx="182880" cy="182880"/>
          </a:xfrm>
          <a:prstGeom prst="rect">
            <a:avLst/>
          </a:prstGeom>
        </p:spPr>
      </p:pic>
      <p:grpSp>
        <p:nvGrpSpPr>
          <p:cNvPr id="53" name="Checkmark 2" hidden="1"/>
          <p:cNvGrpSpPr>
            <a:grpSpLocks noChangeAspect="1"/>
          </p:cNvGrpSpPr>
          <p:nvPr/>
        </p:nvGrpSpPr>
        <p:grpSpPr>
          <a:xfrm>
            <a:off x="686427" y="3166744"/>
            <a:ext cx="182880" cy="168301"/>
            <a:chOff x="3656013" y="2586038"/>
            <a:chExt cx="1831975" cy="1685925"/>
          </a:xfrm>
        </p:grpSpPr>
        <p:sp>
          <p:nvSpPr>
            <p:cNvPr id="73" name="AutoShape 3"/>
            <p:cNvSpPr>
              <a:spLocks noChangeAspect="1" noChangeArrowheads="1" noTextEdit="1"/>
            </p:cNvSpPr>
            <p:nvPr>
              <p:custDataLst>
                <p:tags r:id="rId6"/>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5"/>
            <p:cNvSpPr>
              <a:spLocks/>
            </p:cNvSpPr>
            <p:nvPr>
              <p:custDataLst>
                <p:tags r:id="rId7"/>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6"/>
            <p:cNvSpPr>
              <a:spLocks noEditPoints="1"/>
            </p:cNvSpPr>
            <p:nvPr>
              <p:custDataLst>
                <p:tags r:id="rId8"/>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8"/>
            <p:cNvSpPr>
              <a:spLocks/>
            </p:cNvSpPr>
            <p:nvPr>
              <p:custDataLst>
                <p:tags r:id="rId9"/>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30"/>
            <p:cNvSpPr>
              <a:spLocks/>
            </p:cNvSpPr>
            <p:nvPr>
              <p:custDataLst>
                <p:tags r:id="rId10"/>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65" name="X 2" descr="X--MC900432537.PNG"/>
          <p:cNvPicPr>
            <a:picLocks noChangeAspect="1"/>
          </p:cNvPicPr>
          <p:nvPr/>
        </p:nvPicPr>
        <p:blipFill>
          <a:blip r:embed="rId23" cstate="print"/>
          <a:stretch>
            <a:fillRect/>
          </a:stretch>
        </p:blipFill>
        <p:spPr>
          <a:xfrm>
            <a:off x="686427" y="3159613"/>
            <a:ext cx="182880" cy="182880"/>
          </a:xfrm>
          <a:prstGeom prst="rect">
            <a:avLst/>
          </a:prstGeom>
        </p:spPr>
      </p:pic>
      <p:grpSp>
        <p:nvGrpSpPr>
          <p:cNvPr id="79" name="Checkmark 1" hidden="1"/>
          <p:cNvGrpSpPr>
            <a:grpSpLocks noChangeAspect="1"/>
          </p:cNvGrpSpPr>
          <p:nvPr/>
        </p:nvGrpSpPr>
        <p:grpSpPr>
          <a:xfrm>
            <a:off x="686427" y="2868599"/>
            <a:ext cx="182880" cy="168301"/>
            <a:chOff x="3656013" y="2586038"/>
            <a:chExt cx="1831975" cy="1685925"/>
          </a:xfrm>
        </p:grpSpPr>
        <p:sp>
          <p:nvSpPr>
            <p:cNvPr id="80" name="AutoShape 3"/>
            <p:cNvSpPr>
              <a:spLocks noChangeAspect="1" noChangeArrowheads="1" noTextEdit="1"/>
            </p:cNvSpPr>
            <p:nvPr>
              <p:custDataLst>
                <p:tags r:id="rId1"/>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5"/>
            <p:cNvSpPr>
              <a:spLocks/>
            </p:cNvSpPr>
            <p:nvPr>
              <p:custDataLst>
                <p:tags r:id="rId2"/>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6"/>
            <p:cNvSpPr>
              <a:spLocks noEditPoints="1"/>
            </p:cNvSpPr>
            <p:nvPr>
              <p:custDataLst>
                <p:tags r:id="rId3"/>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8"/>
            <p:cNvSpPr>
              <a:spLocks/>
            </p:cNvSpPr>
            <p:nvPr>
              <p:custDataLst>
                <p:tags r:id="rId4"/>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30"/>
            <p:cNvSpPr>
              <a:spLocks/>
            </p:cNvSpPr>
            <p:nvPr>
              <p:custDataLst>
                <p:tags r:id="rId5"/>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26" name="X 1" descr="X--MC900432537.PNG"/>
          <p:cNvPicPr>
            <a:picLocks noChangeAspect="1"/>
          </p:cNvPicPr>
          <p:nvPr/>
        </p:nvPicPr>
        <p:blipFill>
          <a:blip r:embed="rId23" cstate="print"/>
          <a:stretch>
            <a:fillRect/>
          </a:stretch>
        </p:blipFill>
        <p:spPr>
          <a:xfrm>
            <a:off x="686427" y="2861468"/>
            <a:ext cx="182880" cy="182880"/>
          </a:xfrm>
          <a:prstGeom prst="rect">
            <a:avLst/>
          </a:prstGeom>
        </p:spPr>
      </p:pic>
      <p:grpSp>
        <p:nvGrpSpPr>
          <p:cNvPr id="171" name="3. Dog"/>
          <p:cNvGrpSpPr/>
          <p:nvPr/>
        </p:nvGrpSpPr>
        <p:grpSpPr>
          <a:xfrm>
            <a:off x="1295400" y="3828097"/>
            <a:ext cx="3678238" cy="95250"/>
            <a:chOff x="1295400" y="3186429"/>
            <a:chExt cx="3678238" cy="95250"/>
          </a:xfrm>
        </p:grpSpPr>
        <p:sp>
          <p:nvSpPr>
            <p:cNvPr id="172" name="Rectangle 171"/>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4" name="Oval 173"/>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5" name="Rectangle 174"/>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81" name="4.  Emu"/>
          <p:cNvGrpSpPr/>
          <p:nvPr/>
        </p:nvGrpSpPr>
        <p:grpSpPr>
          <a:xfrm>
            <a:off x="1295400" y="3507739"/>
            <a:ext cx="2326084" cy="95250"/>
            <a:chOff x="1295400" y="3828097"/>
            <a:chExt cx="2326084" cy="95250"/>
          </a:xfrm>
        </p:grpSpPr>
        <p:sp>
          <p:nvSpPr>
            <p:cNvPr id="182" name="Oval 181"/>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3" name="Rectangle 182"/>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6" name="Oval 185"/>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7" name="Rectangle 186"/>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8" name="1. Bug"/>
          <p:cNvGrpSpPr/>
          <p:nvPr/>
        </p:nvGrpSpPr>
        <p:grpSpPr>
          <a:xfrm>
            <a:off x="1295400" y="3186429"/>
            <a:ext cx="3263265" cy="95250"/>
            <a:chOff x="1295400" y="2857500"/>
            <a:chExt cx="3263265" cy="95250"/>
          </a:xfrm>
        </p:grpSpPr>
        <p:sp>
          <p:nvSpPr>
            <p:cNvPr id="189" name="Rectangle 188"/>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1" name="Oval 190"/>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Oval 191"/>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3" name="Oval 192"/>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4" name="Oval 193"/>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5" name="Rectangle 194"/>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99" name="2. Cat"/>
          <p:cNvGrpSpPr/>
          <p:nvPr/>
        </p:nvGrpSpPr>
        <p:grpSpPr>
          <a:xfrm>
            <a:off x="1295400" y="2857500"/>
            <a:ext cx="2830989" cy="95250"/>
            <a:chOff x="1295400" y="3507739"/>
            <a:chExt cx="2830989" cy="95250"/>
          </a:xfrm>
        </p:grpSpPr>
        <p:sp>
          <p:nvSpPr>
            <p:cNvPr id="200" name="Rectangle 199"/>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2" name="Rectangle 201"/>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4" name="Oval 203"/>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5" name="Rectangle 204"/>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7" name="click Bug">
            <a:hlinkClick r:id="rId24" action="ppaction://hlinksldjump"/>
          </p:cNvPr>
          <p:cNvSpPr/>
          <p:nvPr/>
        </p:nvSpPr>
        <p:spPr>
          <a:xfrm>
            <a:off x="736160" y="3067050"/>
            <a:ext cx="451211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click Emu">
            <a:hlinkClick r:id="rId25" action="ppaction://hlinksldjump"/>
          </p:cNvPr>
          <p:cNvSpPr/>
          <p:nvPr/>
        </p:nvSpPr>
        <p:spPr>
          <a:xfrm>
            <a:off x="736160" y="3409950"/>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9" name="click Dog">
            <a:hlinkClick r:id="rId26" action="ppaction://hlinksldjump"/>
          </p:cNvPr>
          <p:cNvSpPr/>
          <p:nvPr/>
        </p:nvSpPr>
        <p:spPr>
          <a:xfrm>
            <a:off x="736160" y="3733800"/>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0" name="click Cat">
            <a:hlinkClick r:id="rId27" action="ppaction://hlinksldjump"/>
          </p:cNvPr>
          <p:cNvSpPr/>
          <p:nvPr/>
        </p:nvSpPr>
        <p:spPr>
          <a:xfrm>
            <a:off x="736160" y="272492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2111129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4" name="4.  Emu"/>
          <p:cNvGrpSpPr/>
          <p:nvPr/>
        </p:nvGrpSpPr>
        <p:grpSpPr>
          <a:xfrm>
            <a:off x="1295400" y="3828097"/>
            <a:ext cx="2326084" cy="95250"/>
            <a:chOff x="1295400" y="3828097"/>
            <a:chExt cx="2326084" cy="95250"/>
          </a:xfrm>
        </p:grpSpPr>
        <p:sp>
          <p:nvSpPr>
            <p:cNvPr id="55" name="Oval 54"/>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Oval 77"/>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1. Bug"/>
          <p:cNvGrpSpPr/>
          <p:nvPr/>
        </p:nvGrpSpPr>
        <p:grpSpPr>
          <a:xfrm>
            <a:off x="1295400" y="3507739"/>
            <a:ext cx="3263265" cy="95250"/>
            <a:chOff x="1295400" y="2857500"/>
            <a:chExt cx="3263265" cy="95250"/>
          </a:xfrm>
        </p:grpSpPr>
        <p:sp>
          <p:nvSpPr>
            <p:cNvPr id="47" name="Rectangle 46"/>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Oval 48"/>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Oval 51"/>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Oval 52"/>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Oval 53"/>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6" name="3. Dog"/>
          <p:cNvGrpSpPr/>
          <p:nvPr/>
        </p:nvGrpSpPr>
        <p:grpSpPr>
          <a:xfrm>
            <a:off x="1295400" y="3186429"/>
            <a:ext cx="3678238" cy="95250"/>
            <a:chOff x="1295400" y="3186429"/>
            <a:chExt cx="3678238" cy="95250"/>
          </a:xfrm>
        </p:grpSpPr>
        <p:sp>
          <p:nvSpPr>
            <p:cNvPr id="50" name="Rectangle 49"/>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Oval 55"/>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0" name="2. Cat"/>
          <p:cNvGrpSpPr/>
          <p:nvPr/>
        </p:nvGrpSpPr>
        <p:grpSpPr>
          <a:xfrm>
            <a:off x="1295400" y="2857500"/>
            <a:ext cx="2830989" cy="95250"/>
            <a:chOff x="1295400" y="3507739"/>
            <a:chExt cx="2830989" cy="95250"/>
          </a:xfrm>
        </p:grpSpPr>
        <p:sp>
          <p:nvSpPr>
            <p:cNvPr id="61" name="Rectangle 60"/>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Oval 67"/>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click Bug">
            <a:hlinkClick r:id="rId3" action="ppaction://hlinksldjump"/>
          </p:cNvPr>
          <p:cNvSpPr/>
          <p:nvPr/>
        </p:nvSpPr>
        <p:spPr>
          <a:xfrm>
            <a:off x="736160" y="3419475"/>
            <a:ext cx="451211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lick Emu">
            <a:hlinkClick r:id="rId4" action="ppaction://hlinksldjump"/>
          </p:cNvPr>
          <p:cNvSpPr/>
          <p:nvPr/>
        </p:nvSpPr>
        <p:spPr>
          <a:xfrm>
            <a:off x="736160" y="3733800"/>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click Dog">
            <a:hlinkClick r:id="rId5" action="ppaction://hlinksldjump"/>
          </p:cNvPr>
          <p:cNvSpPr/>
          <p:nvPr/>
        </p:nvSpPr>
        <p:spPr>
          <a:xfrm>
            <a:off x="736160" y="3086100"/>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click Cat">
            <a:hlinkClick r:id="rId6" action="ppaction://hlinksldjump"/>
          </p:cNvPr>
          <p:cNvSpPr/>
          <p:nvPr/>
        </p:nvSpPr>
        <p:spPr>
          <a:xfrm>
            <a:off x="736160" y="272492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6083494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2762250"/>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sp>
        <p:nvSpPr>
          <p:cNvPr id="96" name="click Submit">
            <a:hlinkClick r:id="rId3"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7" name="4.  Emu"/>
          <p:cNvGrpSpPr/>
          <p:nvPr/>
        </p:nvGrpSpPr>
        <p:grpSpPr>
          <a:xfrm>
            <a:off x="1295400" y="3828097"/>
            <a:ext cx="2326084" cy="95250"/>
            <a:chOff x="1295400" y="3828097"/>
            <a:chExt cx="2326084" cy="95250"/>
          </a:xfrm>
        </p:grpSpPr>
        <p:sp>
          <p:nvSpPr>
            <p:cNvPr id="48" name="Oval 47"/>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Oval 51"/>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1. Bug"/>
          <p:cNvGrpSpPr/>
          <p:nvPr/>
        </p:nvGrpSpPr>
        <p:grpSpPr>
          <a:xfrm>
            <a:off x="1295400" y="3507739"/>
            <a:ext cx="3263265" cy="95250"/>
            <a:chOff x="1295400" y="2857500"/>
            <a:chExt cx="3263265" cy="95250"/>
          </a:xfrm>
        </p:grpSpPr>
        <p:sp>
          <p:nvSpPr>
            <p:cNvPr id="56" name="Rectangle 55"/>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Oval 57"/>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Oval 58"/>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Oval 59"/>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Oval 60"/>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7" name="3. Dog"/>
          <p:cNvGrpSpPr/>
          <p:nvPr/>
        </p:nvGrpSpPr>
        <p:grpSpPr>
          <a:xfrm>
            <a:off x="1295400" y="3186429"/>
            <a:ext cx="3678238" cy="95250"/>
            <a:chOff x="1295400" y="3186429"/>
            <a:chExt cx="3678238" cy="95250"/>
          </a:xfrm>
        </p:grpSpPr>
        <p:sp>
          <p:nvSpPr>
            <p:cNvPr id="88" name="Rectangle 87"/>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Oval 89"/>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6" name="2. Cat"/>
          <p:cNvGrpSpPr/>
          <p:nvPr/>
        </p:nvGrpSpPr>
        <p:grpSpPr>
          <a:xfrm>
            <a:off x="1295400" y="2857500"/>
            <a:ext cx="2830989" cy="95250"/>
            <a:chOff x="1295400" y="3507739"/>
            <a:chExt cx="2830989" cy="95250"/>
          </a:xfrm>
        </p:grpSpPr>
        <p:sp>
          <p:nvSpPr>
            <p:cNvPr id="107" name="Rectangle 106"/>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Oval 110"/>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Rectangle 111"/>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4" name="click Bug">
            <a:hlinkClick r:id="rId4" action="ppaction://hlinksldjump"/>
          </p:cNvPr>
          <p:cNvSpPr/>
          <p:nvPr/>
        </p:nvSpPr>
        <p:spPr>
          <a:xfrm>
            <a:off x="736160" y="3419475"/>
            <a:ext cx="451211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click Emu">
            <a:hlinkClick r:id="rId5" action="ppaction://hlinksldjump"/>
          </p:cNvPr>
          <p:cNvSpPr/>
          <p:nvPr/>
        </p:nvSpPr>
        <p:spPr>
          <a:xfrm>
            <a:off x="736160" y="3733800"/>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5" name="click Dog">
            <a:hlinkClick r:id="rId6" action="ppaction://hlinksldjump"/>
          </p:cNvPr>
          <p:cNvSpPr/>
          <p:nvPr/>
        </p:nvSpPr>
        <p:spPr>
          <a:xfrm>
            <a:off x="736160" y="3086100"/>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6" name="click Cat">
            <a:hlinkClick r:id="rId7" action="ppaction://hlinksldjump"/>
          </p:cNvPr>
          <p:cNvSpPr/>
          <p:nvPr/>
        </p:nvSpPr>
        <p:spPr>
          <a:xfrm>
            <a:off x="736159" y="2724925"/>
            <a:ext cx="4512115"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click Down">
            <a:hlinkClick r:id="rId8"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834873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ChangeArrowheads="1"/>
          </p:cNvSpPr>
          <p:nvPr/>
        </p:nvSpPr>
        <p:spPr bwMode="auto">
          <a:xfrm>
            <a:off x="609600" y="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Deconstructing Clip Art</a:t>
            </a:r>
            <a:endParaRPr lang="en-US" sz="4400" dirty="0">
              <a:solidFill>
                <a:srgbClr val="FFFF99"/>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442" y="1541721"/>
            <a:ext cx="5469267" cy="4081175"/>
          </a:xfrm>
          <a:prstGeom prst="rect">
            <a:avLst/>
          </a:prstGeom>
        </p:spPr>
      </p:pic>
      <p:sp>
        <p:nvSpPr>
          <p:cNvPr id="11" name="TextBox 10"/>
          <p:cNvSpPr txBox="1"/>
          <p:nvPr/>
        </p:nvSpPr>
        <p:spPr>
          <a:xfrm>
            <a:off x="6039293" y="1435395"/>
            <a:ext cx="2902688" cy="4524315"/>
          </a:xfrm>
          <a:prstGeom prst="rect">
            <a:avLst/>
          </a:prstGeom>
          <a:noFill/>
        </p:spPr>
        <p:txBody>
          <a:bodyPr wrap="square" rtlCol="0">
            <a:spAutoFit/>
          </a:bodyPr>
          <a:lstStyle/>
          <a:p>
            <a:r>
              <a:rPr lang="en-US" dirty="0" smtClean="0"/>
              <a:t>A lot of the illustrational clip art on the Microsoft Office Online image repository consists of many small shapes grouped together.</a:t>
            </a:r>
          </a:p>
          <a:p>
            <a:endParaRPr lang="en-US" dirty="0"/>
          </a:p>
          <a:p>
            <a:r>
              <a:rPr lang="en-US" dirty="0" smtClean="0"/>
              <a:t>On a PC, right-click and choose </a:t>
            </a:r>
            <a:r>
              <a:rPr lang="en-US" b="1" dirty="0" smtClean="0"/>
              <a:t>Group</a:t>
            </a:r>
            <a:r>
              <a:rPr lang="en-US" b="1" dirty="0" smtClean="0">
                <a:sym typeface="Wingdings" pitchFamily="2" charset="2"/>
              </a:rPr>
              <a:t> Ungroup</a:t>
            </a:r>
            <a:r>
              <a:rPr lang="en-US" dirty="0" smtClean="0">
                <a:sym typeface="Wingdings" pitchFamily="2" charset="2"/>
              </a:rPr>
              <a:t>. You’ll be presented with this dialog. Click </a:t>
            </a:r>
            <a:r>
              <a:rPr lang="en-US" b="1" dirty="0" smtClean="0">
                <a:sym typeface="Wingdings" pitchFamily="2" charset="2"/>
              </a:rPr>
              <a:t>Yes</a:t>
            </a:r>
            <a:r>
              <a:rPr lang="en-US" dirty="0" smtClean="0">
                <a:sym typeface="Wingdings" pitchFamily="2" charset="2"/>
              </a:rPr>
              <a:t>.</a:t>
            </a:r>
          </a:p>
          <a:p>
            <a:endParaRPr lang="en-US" dirty="0">
              <a:sym typeface="Wingdings" pitchFamily="2" charset="2"/>
            </a:endParaRPr>
          </a:p>
          <a:p>
            <a:r>
              <a:rPr lang="en-US" dirty="0" smtClean="0">
                <a:sym typeface="Wingdings" pitchFamily="2" charset="2"/>
              </a:rPr>
              <a:t>Click </a:t>
            </a:r>
            <a:r>
              <a:rPr lang="en-US" b="1" dirty="0" err="1" smtClean="0">
                <a:sym typeface="Wingdings" pitchFamily="2" charset="2"/>
              </a:rPr>
              <a:t>GroupUngroup</a:t>
            </a:r>
            <a:r>
              <a:rPr lang="en-US" dirty="0" smtClean="0">
                <a:sym typeface="Wingdings" pitchFamily="2" charset="2"/>
              </a:rPr>
              <a:t> a second time to complete the ungrouping process.</a:t>
            </a:r>
            <a:endParaRPr lang="en-US"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812" y="2614611"/>
            <a:ext cx="5543550" cy="1628775"/>
          </a:xfrm>
          <a:prstGeom prst="rect">
            <a:avLst/>
          </a:prstGeom>
        </p:spPr>
      </p:pic>
    </p:spTree>
    <p:extLst>
      <p:ext uri="{BB962C8B-B14F-4D97-AF65-F5344CB8AC3E}">
        <p14:creationId xmlns:p14="http://schemas.microsoft.com/office/powerpoint/2010/main" val="2389216349"/>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 name="Rectangle 69"/>
          <p:cNvSpPr/>
          <p:nvPr/>
        </p:nvSpPr>
        <p:spPr>
          <a:xfrm>
            <a:off x="828675" y="3077844"/>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sp>
        <p:nvSpPr>
          <p:cNvPr id="47" name="click Submit">
            <a:hlinkClick r:id="rId3"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8" name="4.  Emu"/>
          <p:cNvGrpSpPr/>
          <p:nvPr/>
        </p:nvGrpSpPr>
        <p:grpSpPr>
          <a:xfrm>
            <a:off x="1295400" y="3828097"/>
            <a:ext cx="2326084" cy="95250"/>
            <a:chOff x="1295400" y="3828097"/>
            <a:chExt cx="2326084" cy="95250"/>
          </a:xfrm>
        </p:grpSpPr>
        <p:sp>
          <p:nvSpPr>
            <p:cNvPr id="49" name="Oval 48"/>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Oval 52"/>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1. Bug"/>
          <p:cNvGrpSpPr/>
          <p:nvPr/>
        </p:nvGrpSpPr>
        <p:grpSpPr>
          <a:xfrm>
            <a:off x="1295400" y="3507739"/>
            <a:ext cx="3263265" cy="95250"/>
            <a:chOff x="1295400" y="2857500"/>
            <a:chExt cx="3263265" cy="95250"/>
          </a:xfrm>
        </p:grpSpPr>
        <p:sp>
          <p:nvSpPr>
            <p:cNvPr id="56" name="Rectangle 55"/>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Oval 57"/>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Oval 58"/>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Oval 59"/>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Oval 60"/>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1" name="3. Dog"/>
          <p:cNvGrpSpPr/>
          <p:nvPr/>
        </p:nvGrpSpPr>
        <p:grpSpPr>
          <a:xfrm>
            <a:off x="1295400" y="3186429"/>
            <a:ext cx="3678238" cy="95250"/>
            <a:chOff x="1295400" y="3186429"/>
            <a:chExt cx="3678238" cy="95250"/>
          </a:xfrm>
        </p:grpSpPr>
        <p:sp>
          <p:nvSpPr>
            <p:cNvPr id="97" name="Rectangle 96"/>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Oval 98"/>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7" name="2. Cat"/>
          <p:cNvGrpSpPr/>
          <p:nvPr/>
        </p:nvGrpSpPr>
        <p:grpSpPr>
          <a:xfrm>
            <a:off x="1295400" y="2857500"/>
            <a:ext cx="2830989" cy="95250"/>
            <a:chOff x="1295400" y="3507739"/>
            <a:chExt cx="2830989" cy="95250"/>
          </a:xfrm>
        </p:grpSpPr>
        <p:sp>
          <p:nvSpPr>
            <p:cNvPr id="118" name="Rectangle 117"/>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0" name="Rectangle 119"/>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2" name="Oval 121"/>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Rectangle 122"/>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5" name="click Bug">
            <a:hlinkClick r:id="rId4" action="ppaction://hlinksldjump"/>
          </p:cNvPr>
          <p:cNvSpPr/>
          <p:nvPr/>
        </p:nvSpPr>
        <p:spPr>
          <a:xfrm>
            <a:off x="736160" y="3419475"/>
            <a:ext cx="451211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lick Emu">
            <a:hlinkClick r:id="rId5" action="ppaction://hlinksldjump"/>
          </p:cNvPr>
          <p:cNvSpPr/>
          <p:nvPr/>
        </p:nvSpPr>
        <p:spPr>
          <a:xfrm>
            <a:off x="736160" y="3733800"/>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click Dog">
            <a:hlinkClick r:id="rId6" action="ppaction://hlinksldjump"/>
          </p:cNvPr>
          <p:cNvSpPr/>
          <p:nvPr/>
        </p:nvSpPr>
        <p:spPr>
          <a:xfrm>
            <a:off x="736160" y="3086100"/>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click Cat">
            <a:hlinkClick r:id="rId7" action="ppaction://hlinksldjump"/>
          </p:cNvPr>
          <p:cNvSpPr/>
          <p:nvPr/>
        </p:nvSpPr>
        <p:spPr>
          <a:xfrm>
            <a:off x="736160" y="2724925"/>
            <a:ext cx="3670900"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Down">
            <a:hlinkClick r:id="rId8"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lick Up">
            <a:hlinkClick r:id="rId9"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686613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3409631"/>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sp>
        <p:nvSpPr>
          <p:cNvPr id="47" name="click Submit">
            <a:hlinkClick r:id="rId3"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8" name="4.  Emu"/>
          <p:cNvGrpSpPr/>
          <p:nvPr/>
        </p:nvGrpSpPr>
        <p:grpSpPr>
          <a:xfrm>
            <a:off x="1295400" y="3828097"/>
            <a:ext cx="2326084" cy="95250"/>
            <a:chOff x="1295400" y="3828097"/>
            <a:chExt cx="2326084" cy="95250"/>
          </a:xfrm>
        </p:grpSpPr>
        <p:sp>
          <p:nvSpPr>
            <p:cNvPr id="49" name="Oval 48"/>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Oval 53"/>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1. Bug"/>
          <p:cNvGrpSpPr/>
          <p:nvPr/>
        </p:nvGrpSpPr>
        <p:grpSpPr>
          <a:xfrm>
            <a:off x="1295400" y="3507739"/>
            <a:ext cx="3263265" cy="95250"/>
            <a:chOff x="1295400" y="2857500"/>
            <a:chExt cx="3263265" cy="95250"/>
          </a:xfrm>
        </p:grpSpPr>
        <p:sp>
          <p:nvSpPr>
            <p:cNvPr id="57" name="Rectangle 56"/>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Oval 58"/>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Oval 59"/>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Oval 60"/>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Oval 61"/>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7" name="3. Dog"/>
          <p:cNvGrpSpPr/>
          <p:nvPr/>
        </p:nvGrpSpPr>
        <p:grpSpPr>
          <a:xfrm>
            <a:off x="1295400" y="3186429"/>
            <a:ext cx="3678238" cy="95250"/>
            <a:chOff x="1295400" y="3186429"/>
            <a:chExt cx="3678238" cy="95250"/>
          </a:xfrm>
        </p:grpSpPr>
        <p:sp>
          <p:nvSpPr>
            <p:cNvPr id="68" name="Rectangle 67"/>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Oval 69"/>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7" name="2. Cat"/>
          <p:cNvGrpSpPr/>
          <p:nvPr/>
        </p:nvGrpSpPr>
        <p:grpSpPr>
          <a:xfrm>
            <a:off x="1295400" y="2857500"/>
            <a:ext cx="2830989" cy="95250"/>
            <a:chOff x="1295400" y="3507739"/>
            <a:chExt cx="2830989" cy="95250"/>
          </a:xfrm>
        </p:grpSpPr>
        <p:sp>
          <p:nvSpPr>
            <p:cNvPr id="118" name="Rectangle 117"/>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0" name="Rectangle 119"/>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2" name="Oval 121"/>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Rectangle 122"/>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5" name="click Bug">
            <a:hlinkClick r:id="rId4" action="ppaction://hlinksldjump"/>
          </p:cNvPr>
          <p:cNvSpPr/>
          <p:nvPr/>
        </p:nvSpPr>
        <p:spPr>
          <a:xfrm>
            <a:off x="736160" y="3419475"/>
            <a:ext cx="451211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lick Emu">
            <a:hlinkClick r:id="rId5" action="ppaction://hlinksldjump"/>
          </p:cNvPr>
          <p:cNvSpPr/>
          <p:nvPr/>
        </p:nvSpPr>
        <p:spPr>
          <a:xfrm>
            <a:off x="736160" y="3733800"/>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click Dog">
            <a:hlinkClick r:id="rId6" action="ppaction://hlinksldjump"/>
          </p:cNvPr>
          <p:cNvSpPr/>
          <p:nvPr/>
        </p:nvSpPr>
        <p:spPr>
          <a:xfrm>
            <a:off x="736160" y="3086100"/>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click Cat">
            <a:hlinkClick r:id="rId7" action="ppaction://hlinksldjump"/>
          </p:cNvPr>
          <p:cNvSpPr/>
          <p:nvPr/>
        </p:nvSpPr>
        <p:spPr>
          <a:xfrm>
            <a:off x="736160" y="2724925"/>
            <a:ext cx="3670900"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Down">
            <a:hlinkClick r:id="rId8"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lick Up">
            <a:hlinkClick r:id="rId9"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197865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3721416"/>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64" name="4.  Emu"/>
          <p:cNvGrpSpPr/>
          <p:nvPr/>
        </p:nvGrpSpPr>
        <p:grpSpPr>
          <a:xfrm>
            <a:off x="1295400" y="3828097"/>
            <a:ext cx="2326084" cy="95250"/>
            <a:chOff x="1295400" y="3828097"/>
            <a:chExt cx="2326084" cy="95250"/>
          </a:xfrm>
        </p:grpSpPr>
        <p:sp>
          <p:nvSpPr>
            <p:cNvPr id="65" name="Oval 64"/>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Oval 68"/>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1. Bug"/>
          <p:cNvGrpSpPr/>
          <p:nvPr/>
        </p:nvGrpSpPr>
        <p:grpSpPr>
          <a:xfrm>
            <a:off x="1295400" y="3507739"/>
            <a:ext cx="3263265" cy="95250"/>
            <a:chOff x="1295400" y="2857500"/>
            <a:chExt cx="3263265" cy="95250"/>
          </a:xfrm>
        </p:grpSpPr>
        <p:sp>
          <p:nvSpPr>
            <p:cNvPr id="72" name="Rectangle 71"/>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Oval 73"/>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Oval 74"/>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Oval 75"/>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Oval 76"/>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2" name="3. Dog"/>
          <p:cNvGrpSpPr/>
          <p:nvPr/>
        </p:nvGrpSpPr>
        <p:grpSpPr>
          <a:xfrm>
            <a:off x="1295400" y="3186429"/>
            <a:ext cx="3678238" cy="95250"/>
            <a:chOff x="1295400" y="3186429"/>
            <a:chExt cx="3678238" cy="95250"/>
          </a:xfrm>
        </p:grpSpPr>
        <p:sp>
          <p:nvSpPr>
            <p:cNvPr id="83" name="Rectangle 82"/>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Oval 84"/>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2" name="2. Cat"/>
          <p:cNvGrpSpPr/>
          <p:nvPr/>
        </p:nvGrpSpPr>
        <p:grpSpPr>
          <a:xfrm>
            <a:off x="1295400" y="2857500"/>
            <a:ext cx="2830989" cy="95250"/>
            <a:chOff x="1295400" y="3507739"/>
            <a:chExt cx="2830989" cy="95250"/>
          </a:xfrm>
        </p:grpSpPr>
        <p:sp>
          <p:nvSpPr>
            <p:cNvPr id="107" name="Rectangle 106"/>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2" name="Oval 121"/>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4" name="Rectangle 123"/>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6" name="click Bug">
            <a:hlinkClick r:id="rId3" action="ppaction://hlinksldjump"/>
          </p:cNvPr>
          <p:cNvSpPr/>
          <p:nvPr/>
        </p:nvSpPr>
        <p:spPr>
          <a:xfrm>
            <a:off x="736161" y="3419475"/>
            <a:ext cx="4099524"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click Emu">
            <a:hlinkClick r:id="rId4" action="ppaction://hlinksldjump"/>
          </p:cNvPr>
          <p:cNvSpPr/>
          <p:nvPr/>
        </p:nvSpPr>
        <p:spPr>
          <a:xfrm>
            <a:off x="736160" y="3733800"/>
            <a:ext cx="4491266"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Dog">
            <a:hlinkClick r:id="rId5" action="ppaction://hlinksldjump"/>
          </p:cNvPr>
          <p:cNvSpPr/>
          <p:nvPr/>
        </p:nvSpPr>
        <p:spPr>
          <a:xfrm>
            <a:off x="736160" y="3086100"/>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lick Cat">
            <a:hlinkClick r:id="rId6" action="ppaction://hlinksldjump"/>
          </p:cNvPr>
          <p:cNvSpPr/>
          <p:nvPr/>
        </p:nvSpPr>
        <p:spPr>
          <a:xfrm>
            <a:off x="736160" y="2724925"/>
            <a:ext cx="3670900"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2" name="click Up">
            <a:hlinkClick r:id="rId7"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click Submit">
            <a:hlinkClick r:id="rId8"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19376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sp>
        <p:nvSpPr>
          <p:cNvPr id="4" name="Feedback Box"/>
          <p:cNvSpPr/>
          <p:nvPr/>
        </p:nvSpPr>
        <p:spPr>
          <a:xfrm>
            <a:off x="5400675" y="2628900"/>
            <a:ext cx="3152775" cy="3152775"/>
          </a:xfrm>
          <a:prstGeom prst="roundRect">
            <a:avLst/>
          </a:prstGeom>
          <a:solidFill>
            <a:schemeClr val="accent1"/>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ncorrect Feedback Text"/>
          <p:cNvSpPr txBox="1"/>
          <p:nvPr/>
        </p:nvSpPr>
        <p:spPr>
          <a:xfrm>
            <a:off x="5705474" y="2952750"/>
            <a:ext cx="2581275" cy="1908215"/>
          </a:xfrm>
          <a:prstGeom prst="rect">
            <a:avLst/>
          </a:prstGeom>
          <a:noFill/>
        </p:spPr>
        <p:txBody>
          <a:bodyPr wrap="square" rtlCol="0">
            <a:spAutoFit/>
          </a:bodyPr>
          <a:lstStyle/>
          <a:p>
            <a:r>
              <a:rPr lang="en-US" sz="2000" dirty="0" smtClean="0"/>
              <a:t>Incorrect.</a:t>
            </a:r>
          </a:p>
          <a:p>
            <a:endParaRPr lang="en-US" sz="1400" dirty="0" smtClean="0"/>
          </a:p>
          <a:p>
            <a:r>
              <a:rPr lang="en-US" sz="1400" dirty="0" smtClean="0"/>
              <a:t>Words in the correct position are marked with a checkmark; those in the wrong position are marked with an “x”.</a:t>
            </a:r>
          </a:p>
          <a:p>
            <a:endParaRPr lang="en-US" sz="1400" dirty="0"/>
          </a:p>
          <a:p>
            <a:r>
              <a:rPr lang="en-US" sz="1400" dirty="0" smtClean="0"/>
              <a:t>Please try again.</a:t>
            </a:r>
            <a:endParaRPr lang="en-US" sz="1200" dirty="0"/>
          </a:p>
        </p:txBody>
      </p:sp>
      <p:grpSp>
        <p:nvGrpSpPr>
          <p:cNvPr id="66" name="Checkmark 4"/>
          <p:cNvGrpSpPr>
            <a:grpSpLocks noChangeAspect="1"/>
          </p:cNvGrpSpPr>
          <p:nvPr/>
        </p:nvGrpSpPr>
        <p:grpSpPr>
          <a:xfrm>
            <a:off x="695252" y="3791571"/>
            <a:ext cx="182880" cy="168301"/>
            <a:chOff x="3656013" y="2586038"/>
            <a:chExt cx="1831975" cy="1685925"/>
          </a:xfrm>
        </p:grpSpPr>
        <p:sp>
          <p:nvSpPr>
            <p:cNvPr id="67" name="AutoShape 3"/>
            <p:cNvSpPr>
              <a:spLocks noChangeAspect="1" noChangeArrowheads="1" noTextEdit="1"/>
            </p:cNvSpPr>
            <p:nvPr>
              <p:custDataLst>
                <p:tags r:id="rId16"/>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5"/>
            <p:cNvSpPr>
              <a:spLocks/>
            </p:cNvSpPr>
            <p:nvPr>
              <p:custDataLst>
                <p:tags r:id="rId17"/>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6"/>
            <p:cNvSpPr>
              <a:spLocks noEditPoints="1"/>
            </p:cNvSpPr>
            <p:nvPr>
              <p:custDataLst>
                <p:tags r:id="rId18"/>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8"/>
            <p:cNvSpPr>
              <a:spLocks/>
            </p:cNvSpPr>
            <p:nvPr>
              <p:custDataLst>
                <p:tags r:id="rId19"/>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30"/>
            <p:cNvSpPr>
              <a:spLocks/>
            </p:cNvSpPr>
            <p:nvPr>
              <p:custDataLst>
                <p:tags r:id="rId20"/>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52" name="X 4" descr="X--MC900432537.PNG" hidden="1"/>
          <p:cNvPicPr>
            <a:picLocks noChangeAspect="1"/>
          </p:cNvPicPr>
          <p:nvPr/>
        </p:nvPicPr>
        <p:blipFill>
          <a:blip r:embed="rId23" cstate="print"/>
          <a:stretch>
            <a:fillRect/>
          </a:stretch>
        </p:blipFill>
        <p:spPr>
          <a:xfrm>
            <a:off x="686427" y="3777614"/>
            <a:ext cx="182880" cy="182880"/>
          </a:xfrm>
          <a:prstGeom prst="rect">
            <a:avLst/>
          </a:prstGeom>
        </p:spPr>
      </p:pic>
      <p:grpSp>
        <p:nvGrpSpPr>
          <p:cNvPr id="72" name="Checkmark 3" hidden="1"/>
          <p:cNvGrpSpPr>
            <a:grpSpLocks noChangeAspect="1"/>
          </p:cNvGrpSpPr>
          <p:nvPr/>
        </p:nvGrpSpPr>
        <p:grpSpPr>
          <a:xfrm>
            <a:off x="686427" y="3489323"/>
            <a:ext cx="182880" cy="168301"/>
            <a:chOff x="3656013" y="2586038"/>
            <a:chExt cx="1831975" cy="1685925"/>
          </a:xfrm>
        </p:grpSpPr>
        <p:sp>
          <p:nvSpPr>
            <p:cNvPr id="121" name="AutoShape 3"/>
            <p:cNvSpPr>
              <a:spLocks noChangeAspect="1" noChangeArrowheads="1" noTextEdit="1"/>
            </p:cNvSpPr>
            <p:nvPr>
              <p:custDataLst>
                <p:tags r:id="rId11"/>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5"/>
            <p:cNvSpPr>
              <a:spLocks/>
            </p:cNvSpPr>
            <p:nvPr>
              <p:custDataLst>
                <p:tags r:id="rId12"/>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6"/>
            <p:cNvSpPr>
              <a:spLocks noEditPoints="1"/>
            </p:cNvSpPr>
            <p:nvPr>
              <p:custDataLst>
                <p:tags r:id="rId13"/>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8"/>
            <p:cNvSpPr>
              <a:spLocks/>
            </p:cNvSpPr>
            <p:nvPr>
              <p:custDataLst>
                <p:tags r:id="rId14"/>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30"/>
            <p:cNvSpPr>
              <a:spLocks/>
            </p:cNvSpPr>
            <p:nvPr>
              <p:custDataLst>
                <p:tags r:id="rId15"/>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78" name="X 3" descr="X--MC900432537.PNG"/>
          <p:cNvPicPr>
            <a:picLocks noChangeAspect="1"/>
          </p:cNvPicPr>
          <p:nvPr/>
        </p:nvPicPr>
        <p:blipFill>
          <a:blip r:embed="rId23" cstate="print"/>
          <a:stretch>
            <a:fillRect/>
          </a:stretch>
        </p:blipFill>
        <p:spPr>
          <a:xfrm>
            <a:off x="686427" y="3464889"/>
            <a:ext cx="182880" cy="182880"/>
          </a:xfrm>
          <a:prstGeom prst="rect">
            <a:avLst/>
          </a:prstGeom>
        </p:spPr>
      </p:pic>
      <p:grpSp>
        <p:nvGrpSpPr>
          <p:cNvPr id="53" name="Checkmark 2" hidden="1"/>
          <p:cNvGrpSpPr>
            <a:grpSpLocks noChangeAspect="1"/>
          </p:cNvGrpSpPr>
          <p:nvPr/>
        </p:nvGrpSpPr>
        <p:grpSpPr>
          <a:xfrm>
            <a:off x="686427" y="3166744"/>
            <a:ext cx="182880" cy="168301"/>
            <a:chOff x="3656013" y="2586038"/>
            <a:chExt cx="1831975" cy="1685925"/>
          </a:xfrm>
        </p:grpSpPr>
        <p:sp>
          <p:nvSpPr>
            <p:cNvPr id="73" name="AutoShape 3"/>
            <p:cNvSpPr>
              <a:spLocks noChangeAspect="1" noChangeArrowheads="1" noTextEdit="1"/>
            </p:cNvSpPr>
            <p:nvPr>
              <p:custDataLst>
                <p:tags r:id="rId6"/>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5"/>
            <p:cNvSpPr>
              <a:spLocks/>
            </p:cNvSpPr>
            <p:nvPr>
              <p:custDataLst>
                <p:tags r:id="rId7"/>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6"/>
            <p:cNvSpPr>
              <a:spLocks noEditPoints="1"/>
            </p:cNvSpPr>
            <p:nvPr>
              <p:custDataLst>
                <p:tags r:id="rId8"/>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8"/>
            <p:cNvSpPr>
              <a:spLocks/>
            </p:cNvSpPr>
            <p:nvPr>
              <p:custDataLst>
                <p:tags r:id="rId9"/>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30"/>
            <p:cNvSpPr>
              <a:spLocks/>
            </p:cNvSpPr>
            <p:nvPr>
              <p:custDataLst>
                <p:tags r:id="rId10"/>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65" name="X 2" descr="X--MC900432537.PNG"/>
          <p:cNvPicPr>
            <a:picLocks noChangeAspect="1"/>
          </p:cNvPicPr>
          <p:nvPr/>
        </p:nvPicPr>
        <p:blipFill>
          <a:blip r:embed="rId23" cstate="print"/>
          <a:stretch>
            <a:fillRect/>
          </a:stretch>
        </p:blipFill>
        <p:spPr>
          <a:xfrm>
            <a:off x="686427" y="3159613"/>
            <a:ext cx="182880" cy="182880"/>
          </a:xfrm>
          <a:prstGeom prst="rect">
            <a:avLst/>
          </a:prstGeom>
        </p:spPr>
      </p:pic>
      <p:grpSp>
        <p:nvGrpSpPr>
          <p:cNvPr id="79" name="Checkmark 1" hidden="1"/>
          <p:cNvGrpSpPr>
            <a:grpSpLocks noChangeAspect="1"/>
          </p:cNvGrpSpPr>
          <p:nvPr/>
        </p:nvGrpSpPr>
        <p:grpSpPr>
          <a:xfrm>
            <a:off x="686427" y="2868599"/>
            <a:ext cx="182880" cy="168301"/>
            <a:chOff x="3656013" y="2586038"/>
            <a:chExt cx="1831975" cy="1685925"/>
          </a:xfrm>
        </p:grpSpPr>
        <p:sp>
          <p:nvSpPr>
            <p:cNvPr id="80" name="AutoShape 3"/>
            <p:cNvSpPr>
              <a:spLocks noChangeAspect="1" noChangeArrowheads="1" noTextEdit="1"/>
            </p:cNvSpPr>
            <p:nvPr>
              <p:custDataLst>
                <p:tags r:id="rId1"/>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5"/>
            <p:cNvSpPr>
              <a:spLocks/>
            </p:cNvSpPr>
            <p:nvPr>
              <p:custDataLst>
                <p:tags r:id="rId2"/>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6"/>
            <p:cNvSpPr>
              <a:spLocks noEditPoints="1"/>
            </p:cNvSpPr>
            <p:nvPr>
              <p:custDataLst>
                <p:tags r:id="rId3"/>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8"/>
            <p:cNvSpPr>
              <a:spLocks/>
            </p:cNvSpPr>
            <p:nvPr>
              <p:custDataLst>
                <p:tags r:id="rId4"/>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30"/>
            <p:cNvSpPr>
              <a:spLocks/>
            </p:cNvSpPr>
            <p:nvPr>
              <p:custDataLst>
                <p:tags r:id="rId5"/>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26" name="X 1" descr="X--MC900432537.PNG"/>
          <p:cNvPicPr>
            <a:picLocks noChangeAspect="1"/>
          </p:cNvPicPr>
          <p:nvPr/>
        </p:nvPicPr>
        <p:blipFill>
          <a:blip r:embed="rId23" cstate="print"/>
          <a:stretch>
            <a:fillRect/>
          </a:stretch>
        </p:blipFill>
        <p:spPr>
          <a:xfrm>
            <a:off x="686427" y="2861468"/>
            <a:ext cx="182880" cy="182880"/>
          </a:xfrm>
          <a:prstGeom prst="rect">
            <a:avLst/>
          </a:prstGeom>
        </p:spPr>
      </p:pic>
      <p:grpSp>
        <p:nvGrpSpPr>
          <p:cNvPr id="85" name="4.  Emu"/>
          <p:cNvGrpSpPr/>
          <p:nvPr/>
        </p:nvGrpSpPr>
        <p:grpSpPr>
          <a:xfrm>
            <a:off x="1295400" y="3828097"/>
            <a:ext cx="2326084" cy="95250"/>
            <a:chOff x="1295400" y="3828097"/>
            <a:chExt cx="2326084" cy="95250"/>
          </a:xfrm>
        </p:grpSpPr>
        <p:sp>
          <p:nvSpPr>
            <p:cNvPr id="86" name="Oval 85"/>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Oval 89"/>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1. Bug"/>
          <p:cNvGrpSpPr/>
          <p:nvPr/>
        </p:nvGrpSpPr>
        <p:grpSpPr>
          <a:xfrm>
            <a:off x="1295400" y="3507739"/>
            <a:ext cx="3263265" cy="95250"/>
            <a:chOff x="1295400" y="2857500"/>
            <a:chExt cx="3263265" cy="95250"/>
          </a:xfrm>
        </p:grpSpPr>
        <p:sp>
          <p:nvSpPr>
            <p:cNvPr id="93" name="Rectangle 92"/>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Oval 94"/>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Oval 95"/>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Oval 96"/>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Oval 97"/>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3" name="3. Dog"/>
          <p:cNvGrpSpPr/>
          <p:nvPr/>
        </p:nvGrpSpPr>
        <p:grpSpPr>
          <a:xfrm>
            <a:off x="1295400" y="3186429"/>
            <a:ext cx="3678238" cy="95250"/>
            <a:chOff x="1295400" y="3186429"/>
            <a:chExt cx="3678238" cy="95250"/>
          </a:xfrm>
        </p:grpSpPr>
        <p:sp>
          <p:nvSpPr>
            <p:cNvPr id="104" name="Rectangle 103"/>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Oval 105"/>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Rectangle 106"/>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3" name="2. Cat"/>
          <p:cNvGrpSpPr/>
          <p:nvPr/>
        </p:nvGrpSpPr>
        <p:grpSpPr>
          <a:xfrm>
            <a:off x="1295400" y="2857500"/>
            <a:ext cx="2830989" cy="95250"/>
            <a:chOff x="1295400" y="3507739"/>
            <a:chExt cx="2830989" cy="95250"/>
          </a:xfrm>
        </p:grpSpPr>
        <p:sp>
          <p:nvSpPr>
            <p:cNvPr id="114" name="Rectangle 113"/>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Rectangle 115"/>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8" name="Oval 117"/>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9" name="Rectangle 118"/>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1" name="click Bug">
            <a:hlinkClick r:id="rId24" action="ppaction://hlinksldjump"/>
          </p:cNvPr>
          <p:cNvSpPr/>
          <p:nvPr/>
        </p:nvSpPr>
        <p:spPr>
          <a:xfrm>
            <a:off x="736160" y="3419475"/>
            <a:ext cx="451211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click Emu">
            <a:hlinkClick r:id="rId25" action="ppaction://hlinksldjump"/>
          </p:cNvPr>
          <p:cNvSpPr/>
          <p:nvPr/>
        </p:nvSpPr>
        <p:spPr>
          <a:xfrm>
            <a:off x="736160" y="3733800"/>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3" name="click Dog">
            <a:hlinkClick r:id="rId26" action="ppaction://hlinksldjump"/>
          </p:cNvPr>
          <p:cNvSpPr/>
          <p:nvPr/>
        </p:nvSpPr>
        <p:spPr>
          <a:xfrm>
            <a:off x="736160" y="3086100"/>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4" name="click Cat">
            <a:hlinkClick r:id="rId27" action="ppaction://hlinksldjump"/>
          </p:cNvPr>
          <p:cNvSpPr/>
          <p:nvPr/>
        </p:nvSpPr>
        <p:spPr>
          <a:xfrm>
            <a:off x="736160" y="272492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435760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5" name="1. Bug"/>
          <p:cNvGrpSpPr/>
          <p:nvPr/>
        </p:nvGrpSpPr>
        <p:grpSpPr>
          <a:xfrm>
            <a:off x="1295400" y="3828097"/>
            <a:ext cx="3263265" cy="95250"/>
            <a:chOff x="1295400" y="2857500"/>
            <a:chExt cx="3263265" cy="95250"/>
          </a:xfrm>
        </p:grpSpPr>
        <p:sp>
          <p:nvSpPr>
            <p:cNvPr id="47" name="Rectangle 46"/>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Oval 48"/>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Oval 51"/>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Oval 52"/>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Oval 53"/>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3" name="4.  Emu"/>
          <p:cNvGrpSpPr/>
          <p:nvPr/>
        </p:nvGrpSpPr>
        <p:grpSpPr>
          <a:xfrm>
            <a:off x="1295400" y="3507739"/>
            <a:ext cx="2326084" cy="95250"/>
            <a:chOff x="1295400" y="3828097"/>
            <a:chExt cx="2326084" cy="95250"/>
          </a:xfrm>
        </p:grpSpPr>
        <p:sp>
          <p:nvSpPr>
            <p:cNvPr id="74" name="Oval 73"/>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Oval 83"/>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3. Dog"/>
          <p:cNvGrpSpPr/>
          <p:nvPr/>
        </p:nvGrpSpPr>
        <p:grpSpPr>
          <a:xfrm>
            <a:off x="1295400" y="3186429"/>
            <a:ext cx="3678238" cy="95250"/>
            <a:chOff x="1295400" y="3186429"/>
            <a:chExt cx="3678238" cy="95250"/>
          </a:xfrm>
        </p:grpSpPr>
        <p:sp>
          <p:nvSpPr>
            <p:cNvPr id="50" name="Rectangle 49"/>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Oval 55"/>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0" name="2. Cat"/>
          <p:cNvGrpSpPr/>
          <p:nvPr/>
        </p:nvGrpSpPr>
        <p:grpSpPr>
          <a:xfrm>
            <a:off x="1295400" y="2857500"/>
            <a:ext cx="2830989" cy="95250"/>
            <a:chOff x="1295400" y="3507739"/>
            <a:chExt cx="2830989" cy="95250"/>
          </a:xfrm>
        </p:grpSpPr>
        <p:sp>
          <p:nvSpPr>
            <p:cNvPr id="61" name="Rectangle 60"/>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Oval 67"/>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click Bug">
            <a:hlinkClick r:id="rId3" action="ppaction://hlinksldjump"/>
          </p:cNvPr>
          <p:cNvSpPr/>
          <p:nvPr/>
        </p:nvSpPr>
        <p:spPr>
          <a:xfrm>
            <a:off x="736160" y="3733800"/>
            <a:ext cx="451211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lick Emu">
            <a:hlinkClick r:id="rId4" action="ppaction://hlinksldjump"/>
          </p:cNvPr>
          <p:cNvSpPr/>
          <p:nvPr/>
        </p:nvSpPr>
        <p:spPr>
          <a:xfrm>
            <a:off x="736160" y="3409950"/>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click Dog">
            <a:hlinkClick r:id="rId5" action="ppaction://hlinksldjump"/>
          </p:cNvPr>
          <p:cNvSpPr/>
          <p:nvPr/>
        </p:nvSpPr>
        <p:spPr>
          <a:xfrm>
            <a:off x="736160" y="3086100"/>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click Cat">
            <a:hlinkClick r:id="rId6" action="ppaction://hlinksldjump"/>
          </p:cNvPr>
          <p:cNvSpPr/>
          <p:nvPr/>
        </p:nvSpPr>
        <p:spPr>
          <a:xfrm>
            <a:off x="736160" y="272492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76053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2762250"/>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65" name="1. Bug"/>
          <p:cNvGrpSpPr/>
          <p:nvPr/>
        </p:nvGrpSpPr>
        <p:grpSpPr>
          <a:xfrm>
            <a:off x="1295400" y="3828097"/>
            <a:ext cx="3263265" cy="95250"/>
            <a:chOff x="1295400" y="2857500"/>
            <a:chExt cx="3263265" cy="95250"/>
          </a:xfrm>
        </p:grpSpPr>
        <p:sp>
          <p:nvSpPr>
            <p:cNvPr id="66" name="Rectangle 65"/>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Oval 67"/>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Oval 68"/>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Oval 69"/>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Oval 70"/>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6" name="4.  Emu"/>
          <p:cNvGrpSpPr/>
          <p:nvPr/>
        </p:nvGrpSpPr>
        <p:grpSpPr>
          <a:xfrm>
            <a:off x="1295400" y="3507739"/>
            <a:ext cx="2326084" cy="95250"/>
            <a:chOff x="1295400" y="3828097"/>
            <a:chExt cx="2326084" cy="95250"/>
          </a:xfrm>
        </p:grpSpPr>
        <p:sp>
          <p:nvSpPr>
            <p:cNvPr id="77" name="Oval 76"/>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Oval 80"/>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3. Dog"/>
          <p:cNvGrpSpPr/>
          <p:nvPr/>
        </p:nvGrpSpPr>
        <p:grpSpPr>
          <a:xfrm>
            <a:off x="1295400" y="3186429"/>
            <a:ext cx="3678238" cy="95250"/>
            <a:chOff x="1295400" y="3186429"/>
            <a:chExt cx="3678238" cy="95250"/>
          </a:xfrm>
        </p:grpSpPr>
        <p:sp>
          <p:nvSpPr>
            <p:cNvPr id="84" name="Rectangle 83"/>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Oval 96"/>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4" name="2. Cat"/>
          <p:cNvGrpSpPr/>
          <p:nvPr/>
        </p:nvGrpSpPr>
        <p:grpSpPr>
          <a:xfrm>
            <a:off x="1295400" y="2857500"/>
            <a:ext cx="2830989" cy="95250"/>
            <a:chOff x="1295400" y="3507739"/>
            <a:chExt cx="2830989" cy="95250"/>
          </a:xfrm>
        </p:grpSpPr>
        <p:sp>
          <p:nvSpPr>
            <p:cNvPr id="116" name="Rectangle 115"/>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8" name="Rectangle 117"/>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0" name="Oval 119"/>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1" name="Rectangle 120"/>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3" name="click Bug">
            <a:hlinkClick r:id="rId3" action="ppaction://hlinksldjump"/>
          </p:cNvPr>
          <p:cNvSpPr/>
          <p:nvPr/>
        </p:nvSpPr>
        <p:spPr>
          <a:xfrm>
            <a:off x="736160" y="3733800"/>
            <a:ext cx="451211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click Emu">
            <a:hlinkClick r:id="rId4" action="ppaction://hlinksldjump"/>
          </p:cNvPr>
          <p:cNvSpPr/>
          <p:nvPr/>
        </p:nvSpPr>
        <p:spPr>
          <a:xfrm>
            <a:off x="736160" y="3409950"/>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click Dog">
            <a:hlinkClick r:id="rId5" action="ppaction://hlinksldjump"/>
          </p:cNvPr>
          <p:cNvSpPr/>
          <p:nvPr/>
        </p:nvSpPr>
        <p:spPr>
          <a:xfrm>
            <a:off x="736160" y="3086100"/>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Cat">
            <a:hlinkClick r:id="rId6" action="ppaction://hlinksldjump"/>
          </p:cNvPr>
          <p:cNvSpPr/>
          <p:nvPr/>
        </p:nvSpPr>
        <p:spPr>
          <a:xfrm>
            <a:off x="736160" y="2724925"/>
            <a:ext cx="4491266"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click Submit">
            <a:hlinkClick r:id="rId7"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click Down">
            <a:hlinkClick r:id="rId8"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1026511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 name="Rectangle 69"/>
          <p:cNvSpPr/>
          <p:nvPr/>
        </p:nvSpPr>
        <p:spPr>
          <a:xfrm>
            <a:off x="828675" y="3077844"/>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66" name="1. Bug"/>
          <p:cNvGrpSpPr/>
          <p:nvPr/>
        </p:nvGrpSpPr>
        <p:grpSpPr>
          <a:xfrm>
            <a:off x="1295400" y="3828097"/>
            <a:ext cx="3263265" cy="95250"/>
            <a:chOff x="1295400" y="2857500"/>
            <a:chExt cx="3263265" cy="95250"/>
          </a:xfrm>
        </p:grpSpPr>
        <p:sp>
          <p:nvSpPr>
            <p:cNvPr id="67" name="Rectangle 66"/>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Oval 68"/>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Oval 71"/>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Oval 73"/>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9" name="4.  Emu"/>
          <p:cNvGrpSpPr/>
          <p:nvPr/>
        </p:nvGrpSpPr>
        <p:grpSpPr>
          <a:xfrm>
            <a:off x="1295400" y="3507739"/>
            <a:ext cx="2326084" cy="95250"/>
            <a:chOff x="1295400" y="3828097"/>
            <a:chExt cx="2326084" cy="95250"/>
          </a:xfrm>
        </p:grpSpPr>
        <p:sp>
          <p:nvSpPr>
            <p:cNvPr id="80" name="Oval 79"/>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Oval 83"/>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3. Dog"/>
          <p:cNvGrpSpPr/>
          <p:nvPr/>
        </p:nvGrpSpPr>
        <p:grpSpPr>
          <a:xfrm>
            <a:off x="1295400" y="3186429"/>
            <a:ext cx="3678238" cy="95250"/>
            <a:chOff x="1295400" y="3186429"/>
            <a:chExt cx="3678238" cy="95250"/>
          </a:xfrm>
        </p:grpSpPr>
        <p:sp>
          <p:nvSpPr>
            <p:cNvPr id="87" name="Rectangle 86"/>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Oval 88"/>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89"/>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6" name="2. Cat"/>
          <p:cNvGrpSpPr/>
          <p:nvPr/>
        </p:nvGrpSpPr>
        <p:grpSpPr>
          <a:xfrm>
            <a:off x="1295400" y="2857500"/>
            <a:ext cx="2830989" cy="95250"/>
            <a:chOff x="1295400" y="3507739"/>
            <a:chExt cx="2830989" cy="95250"/>
          </a:xfrm>
        </p:grpSpPr>
        <p:sp>
          <p:nvSpPr>
            <p:cNvPr id="105" name="Rectangle 104"/>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Rectangle 106"/>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Oval 108"/>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Rectangle 109"/>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2" name="click Bug">
            <a:hlinkClick r:id="rId3" action="ppaction://hlinksldjump"/>
          </p:cNvPr>
          <p:cNvSpPr/>
          <p:nvPr/>
        </p:nvSpPr>
        <p:spPr>
          <a:xfrm>
            <a:off x="736160" y="3733800"/>
            <a:ext cx="451211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lick Emu">
            <a:hlinkClick r:id="rId4" action="ppaction://hlinksldjump"/>
          </p:cNvPr>
          <p:cNvSpPr/>
          <p:nvPr/>
        </p:nvSpPr>
        <p:spPr>
          <a:xfrm>
            <a:off x="736160" y="3409950"/>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click Dog">
            <a:hlinkClick r:id="rId5" action="ppaction://hlinksldjump"/>
          </p:cNvPr>
          <p:cNvSpPr/>
          <p:nvPr/>
        </p:nvSpPr>
        <p:spPr>
          <a:xfrm>
            <a:off x="736160" y="3086100"/>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5" name="click Cat">
            <a:hlinkClick r:id="rId6" action="ppaction://hlinksldjump"/>
          </p:cNvPr>
          <p:cNvSpPr/>
          <p:nvPr/>
        </p:nvSpPr>
        <p:spPr>
          <a:xfrm>
            <a:off x="736160" y="272492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click Submit">
            <a:hlinkClick r:id="rId7"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Down">
            <a:hlinkClick r:id="rId8"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lick Up">
            <a:hlinkClick r:id="rId9"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852467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3409631"/>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78" name="1. Bug"/>
          <p:cNvGrpSpPr/>
          <p:nvPr/>
        </p:nvGrpSpPr>
        <p:grpSpPr>
          <a:xfrm>
            <a:off x="1295400" y="3828097"/>
            <a:ext cx="3263265" cy="95250"/>
            <a:chOff x="1295400" y="2857500"/>
            <a:chExt cx="3263265" cy="95250"/>
          </a:xfrm>
        </p:grpSpPr>
        <p:sp>
          <p:nvSpPr>
            <p:cNvPr id="79" name="Rectangle 78"/>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Oval 80"/>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Oval 81"/>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Oval 82"/>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Oval 83"/>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9" name="4.  Emu"/>
          <p:cNvGrpSpPr/>
          <p:nvPr/>
        </p:nvGrpSpPr>
        <p:grpSpPr>
          <a:xfrm>
            <a:off x="1295400" y="3507739"/>
            <a:ext cx="2326084" cy="95250"/>
            <a:chOff x="1295400" y="3828097"/>
            <a:chExt cx="2326084" cy="95250"/>
          </a:xfrm>
        </p:grpSpPr>
        <p:sp>
          <p:nvSpPr>
            <p:cNvPr id="90" name="Oval 89"/>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Oval 93"/>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3. Dog"/>
          <p:cNvGrpSpPr/>
          <p:nvPr/>
        </p:nvGrpSpPr>
        <p:grpSpPr>
          <a:xfrm>
            <a:off x="1295400" y="3186429"/>
            <a:ext cx="3678238" cy="95250"/>
            <a:chOff x="1295400" y="3186429"/>
            <a:chExt cx="3678238" cy="95250"/>
          </a:xfrm>
        </p:grpSpPr>
        <p:sp>
          <p:nvSpPr>
            <p:cNvPr id="97" name="Rectangle 96"/>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Oval 98"/>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6" name="2. Cat"/>
          <p:cNvGrpSpPr/>
          <p:nvPr/>
        </p:nvGrpSpPr>
        <p:grpSpPr>
          <a:xfrm>
            <a:off x="1295400" y="2857500"/>
            <a:ext cx="2830989" cy="95250"/>
            <a:chOff x="1295400" y="3507739"/>
            <a:chExt cx="2830989" cy="95250"/>
          </a:xfrm>
        </p:grpSpPr>
        <p:sp>
          <p:nvSpPr>
            <p:cNvPr id="107" name="Rectangle 106"/>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Oval 110"/>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Rectangle 111"/>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4" name="click Bug">
            <a:hlinkClick r:id="rId3" action="ppaction://hlinksldjump"/>
          </p:cNvPr>
          <p:cNvSpPr/>
          <p:nvPr/>
        </p:nvSpPr>
        <p:spPr>
          <a:xfrm>
            <a:off x="736160" y="3733800"/>
            <a:ext cx="451211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click Emu">
            <a:hlinkClick r:id="rId4" action="ppaction://hlinksldjump"/>
          </p:cNvPr>
          <p:cNvSpPr/>
          <p:nvPr/>
        </p:nvSpPr>
        <p:spPr>
          <a:xfrm>
            <a:off x="736160" y="3409950"/>
            <a:ext cx="4512115"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click Dog">
            <a:hlinkClick r:id="rId5" action="ppaction://hlinksldjump"/>
          </p:cNvPr>
          <p:cNvSpPr/>
          <p:nvPr/>
        </p:nvSpPr>
        <p:spPr>
          <a:xfrm>
            <a:off x="736160" y="3086100"/>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click Cat">
            <a:hlinkClick r:id="rId6" action="ppaction://hlinksldjump"/>
          </p:cNvPr>
          <p:cNvSpPr/>
          <p:nvPr/>
        </p:nvSpPr>
        <p:spPr>
          <a:xfrm>
            <a:off x="736160" y="272492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1" name="click Submit">
            <a:hlinkClick r:id="rId7"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Down">
            <a:hlinkClick r:id="rId8"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lick Up">
            <a:hlinkClick r:id="rId9"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167930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3721416"/>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133" name="1. Bug"/>
          <p:cNvGrpSpPr/>
          <p:nvPr/>
        </p:nvGrpSpPr>
        <p:grpSpPr>
          <a:xfrm>
            <a:off x="1295400" y="3828097"/>
            <a:ext cx="3263265" cy="95250"/>
            <a:chOff x="1295400" y="2857500"/>
            <a:chExt cx="3263265" cy="95250"/>
          </a:xfrm>
        </p:grpSpPr>
        <p:sp>
          <p:nvSpPr>
            <p:cNvPr id="134" name="Rectangle 133"/>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6" name="Oval 135"/>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7" name="Oval 136"/>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Oval 137"/>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Oval 138"/>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Rectangle 139"/>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44" name="4.  Emu"/>
          <p:cNvGrpSpPr/>
          <p:nvPr/>
        </p:nvGrpSpPr>
        <p:grpSpPr>
          <a:xfrm>
            <a:off x="1295400" y="3507739"/>
            <a:ext cx="2326084" cy="95250"/>
            <a:chOff x="1295400" y="3828097"/>
            <a:chExt cx="2326084" cy="95250"/>
          </a:xfrm>
        </p:grpSpPr>
        <p:sp>
          <p:nvSpPr>
            <p:cNvPr id="145" name="Oval 144"/>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9" name="Oval 148"/>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0" name="Rectangle 149"/>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1" name="3. Dog"/>
          <p:cNvGrpSpPr/>
          <p:nvPr/>
        </p:nvGrpSpPr>
        <p:grpSpPr>
          <a:xfrm>
            <a:off x="1295400" y="3186429"/>
            <a:ext cx="3678238" cy="95250"/>
            <a:chOff x="1295400" y="3186429"/>
            <a:chExt cx="3678238" cy="95250"/>
          </a:xfrm>
        </p:grpSpPr>
        <p:sp>
          <p:nvSpPr>
            <p:cNvPr id="152" name="Rectangle 151"/>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4" name="Oval 153"/>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5" name="Rectangle 154"/>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61" name="2. Cat"/>
          <p:cNvGrpSpPr/>
          <p:nvPr/>
        </p:nvGrpSpPr>
        <p:grpSpPr>
          <a:xfrm>
            <a:off x="1295400" y="2857500"/>
            <a:ext cx="2830989" cy="95250"/>
            <a:chOff x="1295400" y="3507739"/>
            <a:chExt cx="2830989" cy="95250"/>
          </a:xfrm>
        </p:grpSpPr>
        <p:sp>
          <p:nvSpPr>
            <p:cNvPr id="162" name="Rectangle 161"/>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4" name="Rectangle 163"/>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6" name="Oval 165"/>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7" name="Rectangle 166"/>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9" name="click Bug">
            <a:hlinkClick r:id="rId3" action="ppaction://hlinksldjump"/>
          </p:cNvPr>
          <p:cNvSpPr/>
          <p:nvPr/>
        </p:nvSpPr>
        <p:spPr>
          <a:xfrm>
            <a:off x="736160" y="3733800"/>
            <a:ext cx="451211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click Emu">
            <a:hlinkClick r:id="rId4" action="ppaction://hlinksldjump"/>
          </p:cNvPr>
          <p:cNvSpPr/>
          <p:nvPr/>
        </p:nvSpPr>
        <p:spPr>
          <a:xfrm>
            <a:off x="736160" y="3409950"/>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1" name="click Dog">
            <a:hlinkClick r:id="rId5" action="ppaction://hlinksldjump"/>
          </p:cNvPr>
          <p:cNvSpPr/>
          <p:nvPr/>
        </p:nvSpPr>
        <p:spPr>
          <a:xfrm>
            <a:off x="736160" y="3086100"/>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2" name="click Cat">
            <a:hlinkClick r:id="rId6" action="ppaction://hlinksldjump"/>
          </p:cNvPr>
          <p:cNvSpPr/>
          <p:nvPr/>
        </p:nvSpPr>
        <p:spPr>
          <a:xfrm>
            <a:off x="736160" y="272492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3" name="click Submit">
            <a:hlinkClick r:id="rId7"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2" name="click Up">
            <a:hlinkClick r:id="rId8"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536851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sp>
        <p:nvSpPr>
          <p:cNvPr id="4" name="Feedback Box"/>
          <p:cNvSpPr/>
          <p:nvPr/>
        </p:nvSpPr>
        <p:spPr>
          <a:xfrm>
            <a:off x="5400675" y="2628900"/>
            <a:ext cx="3152775" cy="3152775"/>
          </a:xfrm>
          <a:prstGeom prst="roundRect">
            <a:avLst/>
          </a:prstGeom>
          <a:solidFill>
            <a:schemeClr val="accent1"/>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ncorrect Feedback Text"/>
          <p:cNvSpPr txBox="1"/>
          <p:nvPr/>
        </p:nvSpPr>
        <p:spPr>
          <a:xfrm>
            <a:off x="5705474" y="2952750"/>
            <a:ext cx="2581275" cy="1908215"/>
          </a:xfrm>
          <a:prstGeom prst="rect">
            <a:avLst/>
          </a:prstGeom>
          <a:noFill/>
        </p:spPr>
        <p:txBody>
          <a:bodyPr wrap="square" rtlCol="0">
            <a:spAutoFit/>
          </a:bodyPr>
          <a:lstStyle/>
          <a:p>
            <a:r>
              <a:rPr lang="en-US" sz="2000" dirty="0" smtClean="0"/>
              <a:t>Incorrect.</a:t>
            </a:r>
          </a:p>
          <a:p>
            <a:endParaRPr lang="en-US" sz="1400" dirty="0" smtClean="0"/>
          </a:p>
          <a:p>
            <a:r>
              <a:rPr lang="en-US" sz="1400" dirty="0" smtClean="0"/>
              <a:t>Words in the correct position are marked with a checkmark; those in the wrong position are marked with an “x”.</a:t>
            </a:r>
          </a:p>
          <a:p>
            <a:endParaRPr lang="en-US" sz="1400" dirty="0"/>
          </a:p>
          <a:p>
            <a:r>
              <a:rPr lang="en-US" sz="1400" dirty="0" smtClean="0"/>
              <a:t>Please try again.</a:t>
            </a:r>
            <a:endParaRPr lang="en-US" sz="1200" dirty="0"/>
          </a:p>
        </p:txBody>
      </p:sp>
      <p:grpSp>
        <p:nvGrpSpPr>
          <p:cNvPr id="66" name="Checkmark 4" hidden="1"/>
          <p:cNvGrpSpPr>
            <a:grpSpLocks noChangeAspect="1"/>
          </p:cNvGrpSpPr>
          <p:nvPr/>
        </p:nvGrpSpPr>
        <p:grpSpPr>
          <a:xfrm>
            <a:off x="695252" y="3791571"/>
            <a:ext cx="182880" cy="168301"/>
            <a:chOff x="3656013" y="2586038"/>
            <a:chExt cx="1831975" cy="1685925"/>
          </a:xfrm>
        </p:grpSpPr>
        <p:sp>
          <p:nvSpPr>
            <p:cNvPr id="67" name="AutoShape 3"/>
            <p:cNvSpPr>
              <a:spLocks noChangeAspect="1" noChangeArrowheads="1" noTextEdit="1"/>
            </p:cNvSpPr>
            <p:nvPr>
              <p:custDataLst>
                <p:tags r:id="rId16"/>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5"/>
            <p:cNvSpPr>
              <a:spLocks/>
            </p:cNvSpPr>
            <p:nvPr>
              <p:custDataLst>
                <p:tags r:id="rId17"/>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6"/>
            <p:cNvSpPr>
              <a:spLocks noEditPoints="1"/>
            </p:cNvSpPr>
            <p:nvPr>
              <p:custDataLst>
                <p:tags r:id="rId18"/>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8"/>
            <p:cNvSpPr>
              <a:spLocks/>
            </p:cNvSpPr>
            <p:nvPr>
              <p:custDataLst>
                <p:tags r:id="rId19"/>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30"/>
            <p:cNvSpPr>
              <a:spLocks/>
            </p:cNvSpPr>
            <p:nvPr>
              <p:custDataLst>
                <p:tags r:id="rId20"/>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52" name="X 4" descr="X--MC900432537.PNG"/>
          <p:cNvPicPr>
            <a:picLocks noChangeAspect="1"/>
          </p:cNvPicPr>
          <p:nvPr/>
        </p:nvPicPr>
        <p:blipFill>
          <a:blip r:embed="rId23" cstate="print"/>
          <a:stretch>
            <a:fillRect/>
          </a:stretch>
        </p:blipFill>
        <p:spPr>
          <a:xfrm>
            <a:off x="686427" y="3777614"/>
            <a:ext cx="182880" cy="182880"/>
          </a:xfrm>
          <a:prstGeom prst="rect">
            <a:avLst/>
          </a:prstGeom>
        </p:spPr>
      </p:pic>
      <p:grpSp>
        <p:nvGrpSpPr>
          <p:cNvPr id="72" name="Checkmark 3" hidden="1"/>
          <p:cNvGrpSpPr>
            <a:grpSpLocks noChangeAspect="1"/>
          </p:cNvGrpSpPr>
          <p:nvPr/>
        </p:nvGrpSpPr>
        <p:grpSpPr>
          <a:xfrm>
            <a:off x="686427" y="3489323"/>
            <a:ext cx="182880" cy="168301"/>
            <a:chOff x="3656013" y="2586038"/>
            <a:chExt cx="1831975" cy="1685925"/>
          </a:xfrm>
        </p:grpSpPr>
        <p:sp>
          <p:nvSpPr>
            <p:cNvPr id="121" name="AutoShape 3"/>
            <p:cNvSpPr>
              <a:spLocks noChangeAspect="1" noChangeArrowheads="1" noTextEdit="1"/>
            </p:cNvSpPr>
            <p:nvPr>
              <p:custDataLst>
                <p:tags r:id="rId11"/>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5"/>
            <p:cNvSpPr>
              <a:spLocks/>
            </p:cNvSpPr>
            <p:nvPr>
              <p:custDataLst>
                <p:tags r:id="rId12"/>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6"/>
            <p:cNvSpPr>
              <a:spLocks noEditPoints="1"/>
            </p:cNvSpPr>
            <p:nvPr>
              <p:custDataLst>
                <p:tags r:id="rId13"/>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8"/>
            <p:cNvSpPr>
              <a:spLocks/>
            </p:cNvSpPr>
            <p:nvPr>
              <p:custDataLst>
                <p:tags r:id="rId14"/>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30"/>
            <p:cNvSpPr>
              <a:spLocks/>
            </p:cNvSpPr>
            <p:nvPr>
              <p:custDataLst>
                <p:tags r:id="rId15"/>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78" name="X 3" descr="X--MC900432537.PNG"/>
          <p:cNvPicPr>
            <a:picLocks noChangeAspect="1"/>
          </p:cNvPicPr>
          <p:nvPr/>
        </p:nvPicPr>
        <p:blipFill>
          <a:blip r:embed="rId23" cstate="print"/>
          <a:stretch>
            <a:fillRect/>
          </a:stretch>
        </p:blipFill>
        <p:spPr>
          <a:xfrm>
            <a:off x="686427" y="3464889"/>
            <a:ext cx="182880" cy="182880"/>
          </a:xfrm>
          <a:prstGeom prst="rect">
            <a:avLst/>
          </a:prstGeom>
        </p:spPr>
      </p:pic>
      <p:grpSp>
        <p:nvGrpSpPr>
          <p:cNvPr id="53" name="Checkmark 2" hidden="1"/>
          <p:cNvGrpSpPr>
            <a:grpSpLocks noChangeAspect="1"/>
          </p:cNvGrpSpPr>
          <p:nvPr/>
        </p:nvGrpSpPr>
        <p:grpSpPr>
          <a:xfrm>
            <a:off x="686427" y="3166744"/>
            <a:ext cx="182880" cy="168301"/>
            <a:chOff x="3656013" y="2586038"/>
            <a:chExt cx="1831975" cy="1685925"/>
          </a:xfrm>
        </p:grpSpPr>
        <p:sp>
          <p:nvSpPr>
            <p:cNvPr id="73" name="AutoShape 3"/>
            <p:cNvSpPr>
              <a:spLocks noChangeAspect="1" noChangeArrowheads="1" noTextEdit="1"/>
            </p:cNvSpPr>
            <p:nvPr>
              <p:custDataLst>
                <p:tags r:id="rId6"/>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5"/>
            <p:cNvSpPr>
              <a:spLocks/>
            </p:cNvSpPr>
            <p:nvPr>
              <p:custDataLst>
                <p:tags r:id="rId7"/>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6"/>
            <p:cNvSpPr>
              <a:spLocks noEditPoints="1"/>
            </p:cNvSpPr>
            <p:nvPr>
              <p:custDataLst>
                <p:tags r:id="rId8"/>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8"/>
            <p:cNvSpPr>
              <a:spLocks/>
            </p:cNvSpPr>
            <p:nvPr>
              <p:custDataLst>
                <p:tags r:id="rId9"/>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30"/>
            <p:cNvSpPr>
              <a:spLocks/>
            </p:cNvSpPr>
            <p:nvPr>
              <p:custDataLst>
                <p:tags r:id="rId10"/>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65" name="X 2" descr="X--MC900432537.PNG"/>
          <p:cNvPicPr>
            <a:picLocks noChangeAspect="1"/>
          </p:cNvPicPr>
          <p:nvPr/>
        </p:nvPicPr>
        <p:blipFill>
          <a:blip r:embed="rId23" cstate="print"/>
          <a:stretch>
            <a:fillRect/>
          </a:stretch>
        </p:blipFill>
        <p:spPr>
          <a:xfrm>
            <a:off x="686427" y="3159613"/>
            <a:ext cx="182880" cy="182880"/>
          </a:xfrm>
          <a:prstGeom prst="rect">
            <a:avLst/>
          </a:prstGeom>
        </p:spPr>
      </p:pic>
      <p:grpSp>
        <p:nvGrpSpPr>
          <p:cNvPr id="79" name="Checkmark 1" hidden="1"/>
          <p:cNvGrpSpPr>
            <a:grpSpLocks noChangeAspect="1"/>
          </p:cNvGrpSpPr>
          <p:nvPr/>
        </p:nvGrpSpPr>
        <p:grpSpPr>
          <a:xfrm>
            <a:off x="686427" y="2868599"/>
            <a:ext cx="182880" cy="168301"/>
            <a:chOff x="3656013" y="2586038"/>
            <a:chExt cx="1831975" cy="1685925"/>
          </a:xfrm>
        </p:grpSpPr>
        <p:sp>
          <p:nvSpPr>
            <p:cNvPr id="80" name="AutoShape 3"/>
            <p:cNvSpPr>
              <a:spLocks noChangeAspect="1" noChangeArrowheads="1" noTextEdit="1"/>
            </p:cNvSpPr>
            <p:nvPr>
              <p:custDataLst>
                <p:tags r:id="rId1"/>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5"/>
            <p:cNvSpPr>
              <a:spLocks/>
            </p:cNvSpPr>
            <p:nvPr>
              <p:custDataLst>
                <p:tags r:id="rId2"/>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6"/>
            <p:cNvSpPr>
              <a:spLocks noEditPoints="1"/>
            </p:cNvSpPr>
            <p:nvPr>
              <p:custDataLst>
                <p:tags r:id="rId3"/>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8"/>
            <p:cNvSpPr>
              <a:spLocks/>
            </p:cNvSpPr>
            <p:nvPr>
              <p:custDataLst>
                <p:tags r:id="rId4"/>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30"/>
            <p:cNvSpPr>
              <a:spLocks/>
            </p:cNvSpPr>
            <p:nvPr>
              <p:custDataLst>
                <p:tags r:id="rId5"/>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26" name="X 1" descr="X--MC900432537.PNG"/>
          <p:cNvPicPr>
            <a:picLocks noChangeAspect="1"/>
          </p:cNvPicPr>
          <p:nvPr/>
        </p:nvPicPr>
        <p:blipFill>
          <a:blip r:embed="rId23" cstate="print"/>
          <a:stretch>
            <a:fillRect/>
          </a:stretch>
        </p:blipFill>
        <p:spPr>
          <a:xfrm>
            <a:off x="686427" y="2861468"/>
            <a:ext cx="182880" cy="182880"/>
          </a:xfrm>
          <a:prstGeom prst="rect">
            <a:avLst/>
          </a:prstGeom>
        </p:spPr>
      </p:pic>
      <p:grpSp>
        <p:nvGrpSpPr>
          <p:cNvPr id="127" name="1. Bug"/>
          <p:cNvGrpSpPr/>
          <p:nvPr/>
        </p:nvGrpSpPr>
        <p:grpSpPr>
          <a:xfrm>
            <a:off x="1295400" y="3828097"/>
            <a:ext cx="3263265" cy="95250"/>
            <a:chOff x="1295400" y="2857500"/>
            <a:chExt cx="3263265" cy="95250"/>
          </a:xfrm>
        </p:grpSpPr>
        <p:sp>
          <p:nvSpPr>
            <p:cNvPr id="128" name="Rectangle 127"/>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Oval 129"/>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5" name="Oval 134"/>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6" name="Oval 135"/>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7" name="Oval 136"/>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42" name="4.  Emu"/>
          <p:cNvGrpSpPr/>
          <p:nvPr/>
        </p:nvGrpSpPr>
        <p:grpSpPr>
          <a:xfrm>
            <a:off x="1295400" y="3507739"/>
            <a:ext cx="2326084" cy="95250"/>
            <a:chOff x="1295400" y="3828097"/>
            <a:chExt cx="2326084" cy="95250"/>
          </a:xfrm>
        </p:grpSpPr>
        <p:sp>
          <p:nvSpPr>
            <p:cNvPr id="143" name="Oval 142"/>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143"/>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Oval 146"/>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8" name="Rectangle 147"/>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9" name="3. Dog"/>
          <p:cNvGrpSpPr/>
          <p:nvPr/>
        </p:nvGrpSpPr>
        <p:grpSpPr>
          <a:xfrm>
            <a:off x="1295400" y="3186429"/>
            <a:ext cx="3678238" cy="95250"/>
            <a:chOff x="1295400" y="3186429"/>
            <a:chExt cx="3678238" cy="95250"/>
          </a:xfrm>
        </p:grpSpPr>
        <p:sp>
          <p:nvSpPr>
            <p:cNvPr id="150" name="Rectangle 149"/>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2" name="Oval 151"/>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3" name="Rectangle 152"/>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59" name="2. Cat"/>
          <p:cNvGrpSpPr/>
          <p:nvPr/>
        </p:nvGrpSpPr>
        <p:grpSpPr>
          <a:xfrm>
            <a:off x="1295400" y="2857500"/>
            <a:ext cx="2830989" cy="95250"/>
            <a:chOff x="1295400" y="3507739"/>
            <a:chExt cx="2830989" cy="95250"/>
          </a:xfrm>
        </p:grpSpPr>
        <p:sp>
          <p:nvSpPr>
            <p:cNvPr id="160" name="Rectangle 159"/>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2" name="Rectangle 161"/>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4" name="Oval 163"/>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5" name="Rectangle 164"/>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7" name="click Bug">
            <a:hlinkClick r:id="rId24" action="ppaction://hlinksldjump"/>
          </p:cNvPr>
          <p:cNvSpPr/>
          <p:nvPr/>
        </p:nvSpPr>
        <p:spPr>
          <a:xfrm>
            <a:off x="736160" y="3733800"/>
            <a:ext cx="451211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click Emu">
            <a:hlinkClick r:id="rId25" action="ppaction://hlinksldjump"/>
          </p:cNvPr>
          <p:cNvSpPr/>
          <p:nvPr/>
        </p:nvSpPr>
        <p:spPr>
          <a:xfrm>
            <a:off x="736160" y="3409950"/>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9" name="click Dog">
            <a:hlinkClick r:id="rId26" action="ppaction://hlinksldjump"/>
          </p:cNvPr>
          <p:cNvSpPr/>
          <p:nvPr/>
        </p:nvSpPr>
        <p:spPr>
          <a:xfrm>
            <a:off x="736160" y="3086100"/>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0" name="click Cat">
            <a:hlinkClick r:id="rId27" action="ppaction://hlinksldjump"/>
          </p:cNvPr>
          <p:cNvSpPr/>
          <p:nvPr/>
        </p:nvSpPr>
        <p:spPr>
          <a:xfrm>
            <a:off x="736160" y="272492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9122573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ChangeArrowheads="1"/>
          </p:cNvSpPr>
          <p:nvPr/>
        </p:nvSpPr>
        <p:spPr bwMode="auto">
          <a:xfrm>
            <a:off x="609600" y="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Deconstructing Clip Art</a:t>
            </a:r>
            <a:endParaRPr lang="en-US" sz="4400" dirty="0">
              <a:solidFill>
                <a:srgbClr val="FFFF99"/>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442" y="1541721"/>
            <a:ext cx="5469267" cy="4081175"/>
          </a:xfrm>
          <a:prstGeom prst="rect">
            <a:avLst/>
          </a:prstGeom>
        </p:spPr>
      </p:pic>
      <p:sp>
        <p:nvSpPr>
          <p:cNvPr id="11" name="TextBox 10"/>
          <p:cNvSpPr txBox="1"/>
          <p:nvPr/>
        </p:nvSpPr>
        <p:spPr>
          <a:xfrm>
            <a:off x="6039293" y="1435395"/>
            <a:ext cx="2902688" cy="4247317"/>
          </a:xfrm>
          <a:prstGeom prst="rect">
            <a:avLst/>
          </a:prstGeom>
          <a:noFill/>
        </p:spPr>
        <p:txBody>
          <a:bodyPr wrap="square" rtlCol="0">
            <a:spAutoFit/>
          </a:bodyPr>
          <a:lstStyle/>
          <a:p>
            <a:r>
              <a:rPr lang="en-US" dirty="0">
                <a:solidFill>
                  <a:srgbClr val="000000"/>
                </a:solidFill>
              </a:rPr>
              <a:t>Unfortunately, the Mac versions of PowerPoint are unable to ungroup the WMF-formatted clip art.</a:t>
            </a:r>
          </a:p>
          <a:p>
            <a:endParaRPr lang="en-US" dirty="0">
              <a:solidFill>
                <a:srgbClr val="000000"/>
              </a:solidFill>
            </a:endParaRPr>
          </a:p>
          <a:p>
            <a:r>
              <a:rPr lang="en-US" dirty="0" smtClean="0">
                <a:solidFill>
                  <a:srgbClr val="000000"/>
                </a:solidFill>
              </a:rPr>
              <a:t>On a </a:t>
            </a:r>
            <a:r>
              <a:rPr lang="en-US" dirty="0">
                <a:solidFill>
                  <a:srgbClr val="000000"/>
                </a:solidFill>
              </a:rPr>
              <a:t>Mac, you’ll have to load the WMF image into Adobe Illustrator, where you can gain access to its individual parts, deleting or modifying them as-needed, and then save the rest back out as a PNG image that you can then import into PowerPoint.</a:t>
            </a:r>
          </a:p>
        </p:txBody>
      </p:sp>
    </p:spTree>
    <p:extLst>
      <p:ext uri="{BB962C8B-B14F-4D97-AF65-F5344CB8AC3E}">
        <p14:creationId xmlns:p14="http://schemas.microsoft.com/office/powerpoint/2010/main" val="3074164995"/>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4" name="3. Dog"/>
          <p:cNvGrpSpPr/>
          <p:nvPr/>
        </p:nvGrpSpPr>
        <p:grpSpPr>
          <a:xfrm>
            <a:off x="1295400" y="3828097"/>
            <a:ext cx="3678238" cy="95250"/>
            <a:chOff x="1295400" y="3186429"/>
            <a:chExt cx="3678238" cy="95250"/>
          </a:xfrm>
        </p:grpSpPr>
        <p:sp>
          <p:nvSpPr>
            <p:cNvPr id="55" name="Rectangle 54"/>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Oval 75"/>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5" name="1. Bug"/>
          <p:cNvGrpSpPr/>
          <p:nvPr/>
        </p:nvGrpSpPr>
        <p:grpSpPr>
          <a:xfrm>
            <a:off x="1295400" y="3507739"/>
            <a:ext cx="3263265" cy="95250"/>
            <a:chOff x="1295400" y="2857500"/>
            <a:chExt cx="3263265" cy="95250"/>
          </a:xfrm>
        </p:grpSpPr>
        <p:sp>
          <p:nvSpPr>
            <p:cNvPr id="47" name="Rectangle 46"/>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Oval 48"/>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Oval 51"/>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Oval 52"/>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Oval 53"/>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3" name="4.  Emu"/>
          <p:cNvGrpSpPr/>
          <p:nvPr/>
        </p:nvGrpSpPr>
        <p:grpSpPr>
          <a:xfrm>
            <a:off x="1295400" y="3186429"/>
            <a:ext cx="2326084" cy="95250"/>
            <a:chOff x="1295400" y="3828097"/>
            <a:chExt cx="2326084" cy="95250"/>
          </a:xfrm>
        </p:grpSpPr>
        <p:sp>
          <p:nvSpPr>
            <p:cNvPr id="74" name="Oval 73"/>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Oval 83"/>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2. Cat"/>
          <p:cNvGrpSpPr/>
          <p:nvPr/>
        </p:nvGrpSpPr>
        <p:grpSpPr>
          <a:xfrm>
            <a:off x="1295400" y="2857500"/>
            <a:ext cx="2830989" cy="95250"/>
            <a:chOff x="1295400" y="3507739"/>
            <a:chExt cx="2830989" cy="95250"/>
          </a:xfrm>
        </p:grpSpPr>
        <p:sp>
          <p:nvSpPr>
            <p:cNvPr id="61" name="Rectangle 60"/>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Oval 67"/>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click Bug">
            <a:hlinkClick r:id="rId3" action="ppaction://hlinksldjump"/>
          </p:cNvPr>
          <p:cNvSpPr/>
          <p:nvPr/>
        </p:nvSpPr>
        <p:spPr>
          <a:xfrm>
            <a:off x="736160" y="3409950"/>
            <a:ext cx="451211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lick Dog">
            <a:hlinkClick r:id="rId4" action="ppaction://hlinksldjump"/>
          </p:cNvPr>
          <p:cNvSpPr/>
          <p:nvPr/>
        </p:nvSpPr>
        <p:spPr>
          <a:xfrm>
            <a:off x="736160" y="372427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click Emu">
            <a:hlinkClick r:id="rId5" action="ppaction://hlinksldjump"/>
          </p:cNvPr>
          <p:cNvSpPr/>
          <p:nvPr/>
        </p:nvSpPr>
        <p:spPr>
          <a:xfrm>
            <a:off x="736160" y="3105150"/>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click Cat">
            <a:hlinkClick r:id="rId6" action="ppaction://hlinksldjump"/>
          </p:cNvPr>
          <p:cNvSpPr/>
          <p:nvPr/>
        </p:nvSpPr>
        <p:spPr>
          <a:xfrm>
            <a:off x="736160" y="272492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2152740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2762250"/>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7" name="3. Dog"/>
          <p:cNvGrpSpPr/>
          <p:nvPr/>
        </p:nvGrpSpPr>
        <p:grpSpPr>
          <a:xfrm>
            <a:off x="1295400" y="3828097"/>
            <a:ext cx="3678238" cy="95250"/>
            <a:chOff x="1295400" y="3186429"/>
            <a:chExt cx="3678238" cy="95250"/>
          </a:xfrm>
        </p:grpSpPr>
        <p:sp>
          <p:nvSpPr>
            <p:cNvPr id="48" name="Rectangle 47"/>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Oval 49"/>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8" name="1. Bug"/>
          <p:cNvGrpSpPr/>
          <p:nvPr/>
        </p:nvGrpSpPr>
        <p:grpSpPr>
          <a:xfrm>
            <a:off x="1295400" y="3507739"/>
            <a:ext cx="3263265" cy="95250"/>
            <a:chOff x="1295400" y="2857500"/>
            <a:chExt cx="3263265" cy="95250"/>
          </a:xfrm>
        </p:grpSpPr>
        <p:sp>
          <p:nvSpPr>
            <p:cNvPr id="59" name="Rectangle 58"/>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Oval 60"/>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Oval 61"/>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Oval 62"/>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Oval 63"/>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0" name="4.  Emu"/>
          <p:cNvGrpSpPr/>
          <p:nvPr/>
        </p:nvGrpSpPr>
        <p:grpSpPr>
          <a:xfrm>
            <a:off x="1295400" y="3186429"/>
            <a:ext cx="2326084" cy="95250"/>
            <a:chOff x="1295400" y="3828097"/>
            <a:chExt cx="2326084" cy="95250"/>
          </a:xfrm>
        </p:grpSpPr>
        <p:sp>
          <p:nvSpPr>
            <p:cNvPr id="91" name="Oval 90"/>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Oval 94"/>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2. Cat"/>
          <p:cNvGrpSpPr/>
          <p:nvPr/>
        </p:nvGrpSpPr>
        <p:grpSpPr>
          <a:xfrm>
            <a:off x="1295400" y="2857500"/>
            <a:ext cx="2830989" cy="95250"/>
            <a:chOff x="1295400" y="3507739"/>
            <a:chExt cx="2830989" cy="95250"/>
          </a:xfrm>
        </p:grpSpPr>
        <p:sp>
          <p:nvSpPr>
            <p:cNvPr id="107" name="Rectangle 106"/>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Oval 110"/>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Rectangle 111"/>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4" name="click Bug">
            <a:hlinkClick r:id="rId3" action="ppaction://hlinksldjump"/>
          </p:cNvPr>
          <p:cNvSpPr/>
          <p:nvPr/>
        </p:nvSpPr>
        <p:spPr>
          <a:xfrm>
            <a:off x="736160" y="3409950"/>
            <a:ext cx="451211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click Dog">
            <a:hlinkClick r:id="rId4" action="ppaction://hlinksldjump"/>
          </p:cNvPr>
          <p:cNvSpPr/>
          <p:nvPr/>
        </p:nvSpPr>
        <p:spPr>
          <a:xfrm>
            <a:off x="736160" y="372427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5" name="click Emu">
            <a:hlinkClick r:id="rId5" action="ppaction://hlinksldjump"/>
          </p:cNvPr>
          <p:cNvSpPr/>
          <p:nvPr/>
        </p:nvSpPr>
        <p:spPr>
          <a:xfrm>
            <a:off x="736160" y="3105150"/>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6" name="click Cat">
            <a:hlinkClick r:id="rId6" action="ppaction://hlinksldjump"/>
          </p:cNvPr>
          <p:cNvSpPr/>
          <p:nvPr/>
        </p:nvSpPr>
        <p:spPr>
          <a:xfrm>
            <a:off x="736159" y="2724925"/>
            <a:ext cx="4512115"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click Submit">
            <a:hlinkClick r:id="rId7"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click Down">
            <a:hlinkClick r:id="rId8"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0706755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 name="Rectangle 69"/>
          <p:cNvSpPr/>
          <p:nvPr/>
        </p:nvSpPr>
        <p:spPr>
          <a:xfrm>
            <a:off x="828675" y="3077844"/>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8" name="3. Dog"/>
          <p:cNvGrpSpPr/>
          <p:nvPr/>
        </p:nvGrpSpPr>
        <p:grpSpPr>
          <a:xfrm>
            <a:off x="1295400" y="3828097"/>
            <a:ext cx="3678238" cy="95250"/>
            <a:chOff x="1295400" y="3186429"/>
            <a:chExt cx="3678238" cy="95250"/>
          </a:xfrm>
        </p:grpSpPr>
        <p:sp>
          <p:nvSpPr>
            <p:cNvPr id="49" name="Rectangle 48"/>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Oval 50"/>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8" name="1. Bug"/>
          <p:cNvGrpSpPr/>
          <p:nvPr/>
        </p:nvGrpSpPr>
        <p:grpSpPr>
          <a:xfrm>
            <a:off x="1295400" y="3507739"/>
            <a:ext cx="3263265" cy="95250"/>
            <a:chOff x="1295400" y="2857500"/>
            <a:chExt cx="3263265" cy="95250"/>
          </a:xfrm>
        </p:grpSpPr>
        <p:sp>
          <p:nvSpPr>
            <p:cNvPr id="59" name="Rectangle 58"/>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Oval 60"/>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Oval 61"/>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Oval 62"/>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Oval 63"/>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9" name="4.  Emu"/>
          <p:cNvGrpSpPr/>
          <p:nvPr/>
        </p:nvGrpSpPr>
        <p:grpSpPr>
          <a:xfrm>
            <a:off x="1295400" y="3186429"/>
            <a:ext cx="2326084" cy="95250"/>
            <a:chOff x="1295400" y="3828097"/>
            <a:chExt cx="2326084" cy="95250"/>
          </a:xfrm>
        </p:grpSpPr>
        <p:sp>
          <p:nvSpPr>
            <p:cNvPr id="100" name="Oval 99"/>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ectangle 100"/>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Oval 103"/>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Rectangle 115"/>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2. Cat"/>
          <p:cNvGrpSpPr/>
          <p:nvPr/>
        </p:nvGrpSpPr>
        <p:grpSpPr>
          <a:xfrm>
            <a:off x="1295400" y="2857500"/>
            <a:ext cx="2830989" cy="95250"/>
            <a:chOff x="1295400" y="3507739"/>
            <a:chExt cx="2830989" cy="95250"/>
          </a:xfrm>
        </p:grpSpPr>
        <p:sp>
          <p:nvSpPr>
            <p:cNvPr id="118" name="Rectangle 117"/>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0" name="Rectangle 119"/>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2" name="Oval 121"/>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Rectangle 122"/>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5" name="click Bug">
            <a:hlinkClick r:id="rId3" action="ppaction://hlinksldjump"/>
          </p:cNvPr>
          <p:cNvSpPr/>
          <p:nvPr/>
        </p:nvSpPr>
        <p:spPr>
          <a:xfrm>
            <a:off x="736160" y="3409950"/>
            <a:ext cx="451211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lick Dog">
            <a:hlinkClick r:id="rId4" action="ppaction://hlinksldjump"/>
          </p:cNvPr>
          <p:cNvSpPr/>
          <p:nvPr/>
        </p:nvSpPr>
        <p:spPr>
          <a:xfrm>
            <a:off x="736160" y="372427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click Emu">
            <a:hlinkClick r:id="rId5" action="ppaction://hlinksldjump"/>
          </p:cNvPr>
          <p:cNvSpPr/>
          <p:nvPr/>
        </p:nvSpPr>
        <p:spPr>
          <a:xfrm>
            <a:off x="736160" y="3105150"/>
            <a:ext cx="4512115"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click Cat">
            <a:hlinkClick r:id="rId6" action="ppaction://hlinksldjump"/>
          </p:cNvPr>
          <p:cNvSpPr/>
          <p:nvPr/>
        </p:nvSpPr>
        <p:spPr>
          <a:xfrm>
            <a:off x="736160" y="272492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Down">
            <a:hlinkClick r:id="rId7"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lick Up">
            <a:hlinkClick r:id="rId8"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1" name="click Submit">
            <a:hlinkClick r:id="rId9"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90919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3409631"/>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9" name="3. Dog"/>
          <p:cNvGrpSpPr/>
          <p:nvPr/>
        </p:nvGrpSpPr>
        <p:grpSpPr>
          <a:xfrm>
            <a:off x="1295400" y="3828097"/>
            <a:ext cx="3678238" cy="95250"/>
            <a:chOff x="1295400" y="3186429"/>
            <a:chExt cx="3678238" cy="95250"/>
          </a:xfrm>
        </p:grpSpPr>
        <p:sp>
          <p:nvSpPr>
            <p:cNvPr id="50" name="Rectangle 49"/>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Oval 51"/>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0" name="1. Bug"/>
          <p:cNvGrpSpPr/>
          <p:nvPr/>
        </p:nvGrpSpPr>
        <p:grpSpPr>
          <a:xfrm>
            <a:off x="1295400" y="3507739"/>
            <a:ext cx="3263265" cy="95250"/>
            <a:chOff x="1295400" y="2857500"/>
            <a:chExt cx="3263265" cy="95250"/>
          </a:xfrm>
        </p:grpSpPr>
        <p:sp>
          <p:nvSpPr>
            <p:cNvPr id="61" name="Rectangle 60"/>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Oval 62"/>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Oval 63"/>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Oval 64"/>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Oval 65"/>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1" name="4.  Emu"/>
          <p:cNvGrpSpPr/>
          <p:nvPr/>
        </p:nvGrpSpPr>
        <p:grpSpPr>
          <a:xfrm>
            <a:off x="1295400" y="3186429"/>
            <a:ext cx="2326084" cy="95250"/>
            <a:chOff x="1295400" y="3828097"/>
            <a:chExt cx="2326084" cy="95250"/>
          </a:xfrm>
        </p:grpSpPr>
        <p:sp>
          <p:nvSpPr>
            <p:cNvPr id="72" name="Oval 71"/>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Oval 75"/>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2. Cat"/>
          <p:cNvGrpSpPr/>
          <p:nvPr/>
        </p:nvGrpSpPr>
        <p:grpSpPr>
          <a:xfrm>
            <a:off x="1295400" y="2857500"/>
            <a:ext cx="2830989" cy="95250"/>
            <a:chOff x="1295400" y="3507739"/>
            <a:chExt cx="2830989" cy="95250"/>
          </a:xfrm>
        </p:grpSpPr>
        <p:sp>
          <p:nvSpPr>
            <p:cNvPr id="119" name="Rectangle 118"/>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1" name="Rectangle 120"/>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Oval 122"/>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4" name="Rectangle 123"/>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6" name="click Bug">
            <a:hlinkClick r:id="rId3" action="ppaction://hlinksldjump"/>
          </p:cNvPr>
          <p:cNvSpPr/>
          <p:nvPr/>
        </p:nvSpPr>
        <p:spPr>
          <a:xfrm>
            <a:off x="736160" y="3409950"/>
            <a:ext cx="451211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click Dog">
            <a:hlinkClick r:id="rId4" action="ppaction://hlinksldjump"/>
          </p:cNvPr>
          <p:cNvSpPr/>
          <p:nvPr/>
        </p:nvSpPr>
        <p:spPr>
          <a:xfrm>
            <a:off x="736160" y="372427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click Emu">
            <a:hlinkClick r:id="rId5" action="ppaction://hlinksldjump"/>
          </p:cNvPr>
          <p:cNvSpPr/>
          <p:nvPr/>
        </p:nvSpPr>
        <p:spPr>
          <a:xfrm>
            <a:off x="736160" y="3105150"/>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2" name="click Cat">
            <a:hlinkClick r:id="rId6" action="ppaction://hlinksldjump"/>
          </p:cNvPr>
          <p:cNvSpPr/>
          <p:nvPr/>
        </p:nvSpPr>
        <p:spPr>
          <a:xfrm>
            <a:off x="736160" y="272492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click Submit">
            <a:hlinkClick r:id="rId7"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Down">
            <a:hlinkClick r:id="rId8"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lick Up">
            <a:hlinkClick r:id="rId9"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520760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3721416"/>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sp>
        <p:nvSpPr>
          <p:cNvPr id="47" name="click Submit">
            <a:hlinkClick r:id="rId3"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8" name="3. Dog"/>
          <p:cNvGrpSpPr/>
          <p:nvPr/>
        </p:nvGrpSpPr>
        <p:grpSpPr>
          <a:xfrm>
            <a:off x="1295400" y="3828097"/>
            <a:ext cx="3678238" cy="95250"/>
            <a:chOff x="1295400" y="3186429"/>
            <a:chExt cx="3678238" cy="95250"/>
          </a:xfrm>
        </p:grpSpPr>
        <p:sp>
          <p:nvSpPr>
            <p:cNvPr id="49" name="Rectangle 48"/>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Oval 50"/>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9" name="1. Bug"/>
          <p:cNvGrpSpPr/>
          <p:nvPr/>
        </p:nvGrpSpPr>
        <p:grpSpPr>
          <a:xfrm>
            <a:off x="1295400" y="3507739"/>
            <a:ext cx="3263265" cy="95250"/>
            <a:chOff x="1295400" y="2857500"/>
            <a:chExt cx="3263265" cy="95250"/>
          </a:xfrm>
        </p:grpSpPr>
        <p:sp>
          <p:nvSpPr>
            <p:cNvPr id="60" name="Rectangle 59"/>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Oval 61"/>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Oval 62"/>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Oval 63"/>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Oval 64"/>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0" name="4.  Emu"/>
          <p:cNvGrpSpPr/>
          <p:nvPr/>
        </p:nvGrpSpPr>
        <p:grpSpPr>
          <a:xfrm>
            <a:off x="1295400" y="3186429"/>
            <a:ext cx="2326084" cy="95250"/>
            <a:chOff x="1295400" y="3828097"/>
            <a:chExt cx="2326084" cy="95250"/>
          </a:xfrm>
        </p:grpSpPr>
        <p:sp>
          <p:nvSpPr>
            <p:cNvPr id="71" name="Oval 70"/>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Oval 74"/>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2. Cat"/>
          <p:cNvGrpSpPr/>
          <p:nvPr/>
        </p:nvGrpSpPr>
        <p:grpSpPr>
          <a:xfrm>
            <a:off x="1295400" y="2857500"/>
            <a:ext cx="2830989" cy="95250"/>
            <a:chOff x="1295400" y="3507739"/>
            <a:chExt cx="2830989" cy="95250"/>
          </a:xfrm>
        </p:grpSpPr>
        <p:sp>
          <p:nvSpPr>
            <p:cNvPr id="78" name="Rectangle 77"/>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Oval 81"/>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click Bug">
            <a:hlinkClick r:id="rId4" action="ppaction://hlinksldjump"/>
          </p:cNvPr>
          <p:cNvSpPr/>
          <p:nvPr/>
        </p:nvSpPr>
        <p:spPr>
          <a:xfrm>
            <a:off x="736160" y="3409950"/>
            <a:ext cx="451211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lick Dog">
            <a:hlinkClick r:id="rId5" action="ppaction://hlinksldjump"/>
          </p:cNvPr>
          <p:cNvSpPr/>
          <p:nvPr/>
        </p:nvSpPr>
        <p:spPr>
          <a:xfrm>
            <a:off x="736160" y="372427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click Emu">
            <a:hlinkClick r:id="rId6" action="ppaction://hlinksldjump"/>
          </p:cNvPr>
          <p:cNvSpPr/>
          <p:nvPr/>
        </p:nvSpPr>
        <p:spPr>
          <a:xfrm>
            <a:off x="736160" y="3105150"/>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click Cat">
            <a:hlinkClick r:id="rId7" action="ppaction://hlinksldjump"/>
          </p:cNvPr>
          <p:cNvSpPr/>
          <p:nvPr/>
        </p:nvSpPr>
        <p:spPr>
          <a:xfrm>
            <a:off x="736160" y="272492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2" name="click Up">
            <a:hlinkClick r:id="rId8"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782061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sp>
        <p:nvSpPr>
          <p:cNvPr id="4" name="Feedback Box"/>
          <p:cNvSpPr/>
          <p:nvPr/>
        </p:nvSpPr>
        <p:spPr>
          <a:xfrm>
            <a:off x="5400675" y="2628900"/>
            <a:ext cx="3152775" cy="3152775"/>
          </a:xfrm>
          <a:prstGeom prst="roundRect">
            <a:avLst/>
          </a:prstGeom>
          <a:solidFill>
            <a:schemeClr val="accent1"/>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ncorrect Feedback Text"/>
          <p:cNvSpPr txBox="1"/>
          <p:nvPr/>
        </p:nvSpPr>
        <p:spPr>
          <a:xfrm>
            <a:off x="5705474" y="2952750"/>
            <a:ext cx="2581275" cy="1908215"/>
          </a:xfrm>
          <a:prstGeom prst="rect">
            <a:avLst/>
          </a:prstGeom>
          <a:noFill/>
        </p:spPr>
        <p:txBody>
          <a:bodyPr wrap="square" rtlCol="0">
            <a:spAutoFit/>
          </a:bodyPr>
          <a:lstStyle/>
          <a:p>
            <a:r>
              <a:rPr lang="en-US" sz="2000" dirty="0" smtClean="0"/>
              <a:t>Incorrect.</a:t>
            </a:r>
          </a:p>
          <a:p>
            <a:endParaRPr lang="en-US" sz="1400" dirty="0" smtClean="0"/>
          </a:p>
          <a:p>
            <a:r>
              <a:rPr lang="en-US" sz="1400" dirty="0" smtClean="0"/>
              <a:t>Words in the correct position are marked with a checkmark; those in the wrong position are marked with an “x”.</a:t>
            </a:r>
          </a:p>
          <a:p>
            <a:endParaRPr lang="en-US" sz="1400" dirty="0"/>
          </a:p>
          <a:p>
            <a:r>
              <a:rPr lang="en-US" sz="1400" dirty="0" smtClean="0"/>
              <a:t>Please try again.</a:t>
            </a:r>
            <a:endParaRPr lang="en-US" sz="1200" dirty="0"/>
          </a:p>
        </p:txBody>
      </p:sp>
      <p:grpSp>
        <p:nvGrpSpPr>
          <p:cNvPr id="66" name="Checkmark 4" hidden="1"/>
          <p:cNvGrpSpPr>
            <a:grpSpLocks noChangeAspect="1"/>
          </p:cNvGrpSpPr>
          <p:nvPr/>
        </p:nvGrpSpPr>
        <p:grpSpPr>
          <a:xfrm>
            <a:off x="695252" y="3791571"/>
            <a:ext cx="182880" cy="168301"/>
            <a:chOff x="3656013" y="2586038"/>
            <a:chExt cx="1831975" cy="1685925"/>
          </a:xfrm>
        </p:grpSpPr>
        <p:sp>
          <p:nvSpPr>
            <p:cNvPr id="67" name="AutoShape 3"/>
            <p:cNvSpPr>
              <a:spLocks noChangeAspect="1" noChangeArrowheads="1" noTextEdit="1"/>
            </p:cNvSpPr>
            <p:nvPr>
              <p:custDataLst>
                <p:tags r:id="rId16"/>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5"/>
            <p:cNvSpPr>
              <a:spLocks/>
            </p:cNvSpPr>
            <p:nvPr>
              <p:custDataLst>
                <p:tags r:id="rId17"/>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6"/>
            <p:cNvSpPr>
              <a:spLocks noEditPoints="1"/>
            </p:cNvSpPr>
            <p:nvPr>
              <p:custDataLst>
                <p:tags r:id="rId18"/>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8"/>
            <p:cNvSpPr>
              <a:spLocks/>
            </p:cNvSpPr>
            <p:nvPr>
              <p:custDataLst>
                <p:tags r:id="rId19"/>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30"/>
            <p:cNvSpPr>
              <a:spLocks/>
            </p:cNvSpPr>
            <p:nvPr>
              <p:custDataLst>
                <p:tags r:id="rId20"/>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52" name="X 4" descr="X--MC900432537.PNG"/>
          <p:cNvPicPr>
            <a:picLocks noChangeAspect="1"/>
          </p:cNvPicPr>
          <p:nvPr/>
        </p:nvPicPr>
        <p:blipFill>
          <a:blip r:embed="rId23" cstate="print"/>
          <a:stretch>
            <a:fillRect/>
          </a:stretch>
        </p:blipFill>
        <p:spPr>
          <a:xfrm>
            <a:off x="686427" y="3777614"/>
            <a:ext cx="182880" cy="182880"/>
          </a:xfrm>
          <a:prstGeom prst="rect">
            <a:avLst/>
          </a:prstGeom>
        </p:spPr>
      </p:pic>
      <p:grpSp>
        <p:nvGrpSpPr>
          <p:cNvPr id="72" name="Checkmark 3" hidden="1"/>
          <p:cNvGrpSpPr>
            <a:grpSpLocks noChangeAspect="1"/>
          </p:cNvGrpSpPr>
          <p:nvPr/>
        </p:nvGrpSpPr>
        <p:grpSpPr>
          <a:xfrm>
            <a:off x="686427" y="3489323"/>
            <a:ext cx="182880" cy="168301"/>
            <a:chOff x="3656013" y="2586038"/>
            <a:chExt cx="1831975" cy="1685925"/>
          </a:xfrm>
        </p:grpSpPr>
        <p:sp>
          <p:nvSpPr>
            <p:cNvPr id="121" name="AutoShape 3"/>
            <p:cNvSpPr>
              <a:spLocks noChangeAspect="1" noChangeArrowheads="1" noTextEdit="1"/>
            </p:cNvSpPr>
            <p:nvPr>
              <p:custDataLst>
                <p:tags r:id="rId11"/>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5"/>
            <p:cNvSpPr>
              <a:spLocks/>
            </p:cNvSpPr>
            <p:nvPr>
              <p:custDataLst>
                <p:tags r:id="rId12"/>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6"/>
            <p:cNvSpPr>
              <a:spLocks noEditPoints="1"/>
            </p:cNvSpPr>
            <p:nvPr>
              <p:custDataLst>
                <p:tags r:id="rId13"/>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8"/>
            <p:cNvSpPr>
              <a:spLocks/>
            </p:cNvSpPr>
            <p:nvPr>
              <p:custDataLst>
                <p:tags r:id="rId14"/>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30"/>
            <p:cNvSpPr>
              <a:spLocks/>
            </p:cNvSpPr>
            <p:nvPr>
              <p:custDataLst>
                <p:tags r:id="rId15"/>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78" name="X 3" descr="X--MC900432537.PNG"/>
          <p:cNvPicPr>
            <a:picLocks noChangeAspect="1"/>
          </p:cNvPicPr>
          <p:nvPr/>
        </p:nvPicPr>
        <p:blipFill>
          <a:blip r:embed="rId23" cstate="print"/>
          <a:stretch>
            <a:fillRect/>
          </a:stretch>
        </p:blipFill>
        <p:spPr>
          <a:xfrm>
            <a:off x="686427" y="3464889"/>
            <a:ext cx="182880" cy="182880"/>
          </a:xfrm>
          <a:prstGeom prst="rect">
            <a:avLst/>
          </a:prstGeom>
        </p:spPr>
      </p:pic>
      <p:grpSp>
        <p:nvGrpSpPr>
          <p:cNvPr id="53" name="Checkmark 2" hidden="1"/>
          <p:cNvGrpSpPr>
            <a:grpSpLocks noChangeAspect="1"/>
          </p:cNvGrpSpPr>
          <p:nvPr/>
        </p:nvGrpSpPr>
        <p:grpSpPr>
          <a:xfrm>
            <a:off x="686427" y="3166744"/>
            <a:ext cx="182880" cy="168301"/>
            <a:chOff x="3656013" y="2586038"/>
            <a:chExt cx="1831975" cy="1685925"/>
          </a:xfrm>
        </p:grpSpPr>
        <p:sp>
          <p:nvSpPr>
            <p:cNvPr id="73" name="AutoShape 3"/>
            <p:cNvSpPr>
              <a:spLocks noChangeAspect="1" noChangeArrowheads="1" noTextEdit="1"/>
            </p:cNvSpPr>
            <p:nvPr>
              <p:custDataLst>
                <p:tags r:id="rId6"/>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5"/>
            <p:cNvSpPr>
              <a:spLocks/>
            </p:cNvSpPr>
            <p:nvPr>
              <p:custDataLst>
                <p:tags r:id="rId7"/>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6"/>
            <p:cNvSpPr>
              <a:spLocks noEditPoints="1"/>
            </p:cNvSpPr>
            <p:nvPr>
              <p:custDataLst>
                <p:tags r:id="rId8"/>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8"/>
            <p:cNvSpPr>
              <a:spLocks/>
            </p:cNvSpPr>
            <p:nvPr>
              <p:custDataLst>
                <p:tags r:id="rId9"/>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30"/>
            <p:cNvSpPr>
              <a:spLocks/>
            </p:cNvSpPr>
            <p:nvPr>
              <p:custDataLst>
                <p:tags r:id="rId10"/>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65" name="X 2" descr="X--MC900432537.PNG"/>
          <p:cNvPicPr>
            <a:picLocks noChangeAspect="1"/>
          </p:cNvPicPr>
          <p:nvPr/>
        </p:nvPicPr>
        <p:blipFill>
          <a:blip r:embed="rId23" cstate="print"/>
          <a:stretch>
            <a:fillRect/>
          </a:stretch>
        </p:blipFill>
        <p:spPr>
          <a:xfrm>
            <a:off x="686427" y="3159613"/>
            <a:ext cx="182880" cy="182880"/>
          </a:xfrm>
          <a:prstGeom prst="rect">
            <a:avLst/>
          </a:prstGeom>
        </p:spPr>
      </p:pic>
      <p:grpSp>
        <p:nvGrpSpPr>
          <p:cNvPr id="79" name="Checkmark 1" hidden="1"/>
          <p:cNvGrpSpPr>
            <a:grpSpLocks noChangeAspect="1"/>
          </p:cNvGrpSpPr>
          <p:nvPr/>
        </p:nvGrpSpPr>
        <p:grpSpPr>
          <a:xfrm>
            <a:off x="686427" y="2868599"/>
            <a:ext cx="182880" cy="168301"/>
            <a:chOff x="3656013" y="2586038"/>
            <a:chExt cx="1831975" cy="1685925"/>
          </a:xfrm>
        </p:grpSpPr>
        <p:sp>
          <p:nvSpPr>
            <p:cNvPr id="80" name="AutoShape 3"/>
            <p:cNvSpPr>
              <a:spLocks noChangeAspect="1" noChangeArrowheads="1" noTextEdit="1"/>
            </p:cNvSpPr>
            <p:nvPr>
              <p:custDataLst>
                <p:tags r:id="rId1"/>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5"/>
            <p:cNvSpPr>
              <a:spLocks/>
            </p:cNvSpPr>
            <p:nvPr>
              <p:custDataLst>
                <p:tags r:id="rId2"/>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6"/>
            <p:cNvSpPr>
              <a:spLocks noEditPoints="1"/>
            </p:cNvSpPr>
            <p:nvPr>
              <p:custDataLst>
                <p:tags r:id="rId3"/>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8"/>
            <p:cNvSpPr>
              <a:spLocks/>
            </p:cNvSpPr>
            <p:nvPr>
              <p:custDataLst>
                <p:tags r:id="rId4"/>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30"/>
            <p:cNvSpPr>
              <a:spLocks/>
            </p:cNvSpPr>
            <p:nvPr>
              <p:custDataLst>
                <p:tags r:id="rId5"/>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26" name="X 1" descr="X--MC900432537.PNG"/>
          <p:cNvPicPr>
            <a:picLocks noChangeAspect="1"/>
          </p:cNvPicPr>
          <p:nvPr/>
        </p:nvPicPr>
        <p:blipFill>
          <a:blip r:embed="rId23" cstate="print"/>
          <a:stretch>
            <a:fillRect/>
          </a:stretch>
        </p:blipFill>
        <p:spPr>
          <a:xfrm>
            <a:off x="686427" y="2861468"/>
            <a:ext cx="182880" cy="182880"/>
          </a:xfrm>
          <a:prstGeom prst="rect">
            <a:avLst/>
          </a:prstGeom>
        </p:spPr>
      </p:pic>
      <p:grpSp>
        <p:nvGrpSpPr>
          <p:cNvPr id="85" name="3. Dog"/>
          <p:cNvGrpSpPr/>
          <p:nvPr/>
        </p:nvGrpSpPr>
        <p:grpSpPr>
          <a:xfrm>
            <a:off x="1295400" y="3828097"/>
            <a:ext cx="3678238" cy="95250"/>
            <a:chOff x="1295400" y="3186429"/>
            <a:chExt cx="3678238" cy="95250"/>
          </a:xfrm>
        </p:grpSpPr>
        <p:sp>
          <p:nvSpPr>
            <p:cNvPr id="86" name="Rectangle 85"/>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Oval 87"/>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5" name="1. Bug"/>
          <p:cNvGrpSpPr/>
          <p:nvPr/>
        </p:nvGrpSpPr>
        <p:grpSpPr>
          <a:xfrm>
            <a:off x="1295400" y="3507739"/>
            <a:ext cx="3263265" cy="95250"/>
            <a:chOff x="1295400" y="2857500"/>
            <a:chExt cx="3263265" cy="95250"/>
          </a:xfrm>
        </p:grpSpPr>
        <p:sp>
          <p:nvSpPr>
            <p:cNvPr id="96" name="Rectangle 95"/>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Oval 97"/>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Oval 98"/>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Oval 99"/>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Oval 100"/>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01"/>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6" name="4.  Emu"/>
          <p:cNvGrpSpPr/>
          <p:nvPr/>
        </p:nvGrpSpPr>
        <p:grpSpPr>
          <a:xfrm>
            <a:off x="1295400" y="3186429"/>
            <a:ext cx="2326084" cy="95250"/>
            <a:chOff x="1295400" y="3828097"/>
            <a:chExt cx="2326084" cy="95250"/>
          </a:xfrm>
        </p:grpSpPr>
        <p:sp>
          <p:nvSpPr>
            <p:cNvPr id="107" name="Oval 106"/>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Rectangle 107"/>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Oval 110"/>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Rectangle 111"/>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2. Cat"/>
          <p:cNvGrpSpPr/>
          <p:nvPr/>
        </p:nvGrpSpPr>
        <p:grpSpPr>
          <a:xfrm>
            <a:off x="1295400" y="2857500"/>
            <a:ext cx="2830989" cy="95250"/>
            <a:chOff x="1295400" y="3507739"/>
            <a:chExt cx="2830989" cy="95250"/>
          </a:xfrm>
        </p:grpSpPr>
        <p:sp>
          <p:nvSpPr>
            <p:cNvPr id="114" name="Rectangle 113"/>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Rectangle 115"/>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8" name="Oval 117"/>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9" name="Rectangle 118"/>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1" name="click Bug">
            <a:hlinkClick r:id="rId24" action="ppaction://hlinksldjump"/>
          </p:cNvPr>
          <p:cNvSpPr/>
          <p:nvPr/>
        </p:nvSpPr>
        <p:spPr>
          <a:xfrm>
            <a:off x="736160" y="3409950"/>
            <a:ext cx="451211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click Dog">
            <a:hlinkClick r:id="rId25" action="ppaction://hlinksldjump"/>
          </p:cNvPr>
          <p:cNvSpPr/>
          <p:nvPr/>
        </p:nvSpPr>
        <p:spPr>
          <a:xfrm>
            <a:off x="736160" y="372427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3" name="click Emu">
            <a:hlinkClick r:id="rId26" action="ppaction://hlinksldjump"/>
          </p:cNvPr>
          <p:cNvSpPr/>
          <p:nvPr/>
        </p:nvSpPr>
        <p:spPr>
          <a:xfrm>
            <a:off x="736160" y="3105150"/>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4" name="click Cat">
            <a:hlinkClick r:id="rId27" action="ppaction://hlinksldjump"/>
          </p:cNvPr>
          <p:cNvSpPr/>
          <p:nvPr/>
        </p:nvSpPr>
        <p:spPr>
          <a:xfrm>
            <a:off x="736160" y="272492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6283027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5" name="1. Bug"/>
          <p:cNvGrpSpPr/>
          <p:nvPr/>
        </p:nvGrpSpPr>
        <p:grpSpPr>
          <a:xfrm>
            <a:off x="1295400" y="3828097"/>
            <a:ext cx="3263265" cy="95250"/>
            <a:chOff x="1295400" y="2857500"/>
            <a:chExt cx="3263265" cy="95250"/>
          </a:xfrm>
        </p:grpSpPr>
        <p:sp>
          <p:nvSpPr>
            <p:cNvPr id="47" name="Rectangle 46"/>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Oval 48"/>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Oval 51"/>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Oval 52"/>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Oval 53"/>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6" name="3. Dog"/>
          <p:cNvGrpSpPr/>
          <p:nvPr/>
        </p:nvGrpSpPr>
        <p:grpSpPr>
          <a:xfrm>
            <a:off x="1295400" y="3507739"/>
            <a:ext cx="3678238" cy="95250"/>
            <a:chOff x="1295400" y="3186429"/>
            <a:chExt cx="3678238" cy="95250"/>
          </a:xfrm>
        </p:grpSpPr>
        <p:sp>
          <p:nvSpPr>
            <p:cNvPr id="50" name="Rectangle 49"/>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Oval 55"/>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3" name="4.  Emu"/>
          <p:cNvGrpSpPr/>
          <p:nvPr/>
        </p:nvGrpSpPr>
        <p:grpSpPr>
          <a:xfrm>
            <a:off x="1295400" y="3186429"/>
            <a:ext cx="2326084" cy="95250"/>
            <a:chOff x="1295400" y="3828097"/>
            <a:chExt cx="2326084" cy="95250"/>
          </a:xfrm>
        </p:grpSpPr>
        <p:sp>
          <p:nvSpPr>
            <p:cNvPr id="74" name="Oval 73"/>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Oval 83"/>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2. Cat"/>
          <p:cNvGrpSpPr/>
          <p:nvPr/>
        </p:nvGrpSpPr>
        <p:grpSpPr>
          <a:xfrm>
            <a:off x="1295400" y="2857500"/>
            <a:ext cx="2830989" cy="95250"/>
            <a:chOff x="1295400" y="3507739"/>
            <a:chExt cx="2830989" cy="95250"/>
          </a:xfrm>
        </p:grpSpPr>
        <p:sp>
          <p:nvSpPr>
            <p:cNvPr id="61" name="Rectangle 60"/>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Oval 67"/>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click Bug">
            <a:hlinkClick r:id="rId3" action="ppaction://hlinksldjump"/>
          </p:cNvPr>
          <p:cNvSpPr/>
          <p:nvPr/>
        </p:nvSpPr>
        <p:spPr>
          <a:xfrm>
            <a:off x="736161" y="3743325"/>
            <a:ext cx="3988240"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lick Dog">
            <a:hlinkClick r:id="rId4" action="ppaction://hlinksldjump"/>
          </p:cNvPr>
          <p:cNvSpPr/>
          <p:nvPr/>
        </p:nvSpPr>
        <p:spPr>
          <a:xfrm>
            <a:off x="736160" y="3409950"/>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click Emu">
            <a:hlinkClick r:id="rId5" action="ppaction://hlinksldjump"/>
          </p:cNvPr>
          <p:cNvSpPr/>
          <p:nvPr/>
        </p:nvSpPr>
        <p:spPr>
          <a:xfrm>
            <a:off x="736160" y="3105150"/>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click Cat">
            <a:hlinkClick r:id="rId6" action="ppaction://hlinksldjump"/>
          </p:cNvPr>
          <p:cNvSpPr/>
          <p:nvPr/>
        </p:nvSpPr>
        <p:spPr>
          <a:xfrm>
            <a:off x="736160" y="272492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894699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2762250"/>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65" name="1. Bug"/>
          <p:cNvGrpSpPr/>
          <p:nvPr/>
        </p:nvGrpSpPr>
        <p:grpSpPr>
          <a:xfrm>
            <a:off x="1295400" y="3828097"/>
            <a:ext cx="3263265" cy="95250"/>
            <a:chOff x="1295400" y="2857500"/>
            <a:chExt cx="3263265" cy="95250"/>
          </a:xfrm>
        </p:grpSpPr>
        <p:sp>
          <p:nvSpPr>
            <p:cNvPr id="66" name="Rectangle 65"/>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Oval 67"/>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Oval 68"/>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Oval 69"/>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Oval 70"/>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6" name="3. Dog"/>
          <p:cNvGrpSpPr/>
          <p:nvPr/>
        </p:nvGrpSpPr>
        <p:grpSpPr>
          <a:xfrm>
            <a:off x="1295400" y="3507739"/>
            <a:ext cx="3678238" cy="95250"/>
            <a:chOff x="1295400" y="3186429"/>
            <a:chExt cx="3678238" cy="95250"/>
          </a:xfrm>
        </p:grpSpPr>
        <p:sp>
          <p:nvSpPr>
            <p:cNvPr id="77" name="Rectangle 76"/>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Oval 78"/>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7" name="4.  Emu"/>
          <p:cNvGrpSpPr/>
          <p:nvPr/>
        </p:nvGrpSpPr>
        <p:grpSpPr>
          <a:xfrm>
            <a:off x="1295400" y="3186429"/>
            <a:ext cx="2326084" cy="95250"/>
            <a:chOff x="1295400" y="3828097"/>
            <a:chExt cx="2326084" cy="95250"/>
          </a:xfrm>
        </p:grpSpPr>
        <p:sp>
          <p:nvSpPr>
            <p:cNvPr id="98" name="Oval 97"/>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Oval 101"/>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2. Cat"/>
          <p:cNvGrpSpPr/>
          <p:nvPr/>
        </p:nvGrpSpPr>
        <p:grpSpPr>
          <a:xfrm>
            <a:off x="1295400" y="2857500"/>
            <a:ext cx="2830989" cy="95250"/>
            <a:chOff x="1295400" y="3507739"/>
            <a:chExt cx="2830989" cy="95250"/>
          </a:xfrm>
        </p:grpSpPr>
        <p:sp>
          <p:nvSpPr>
            <p:cNvPr id="116" name="Rectangle 115"/>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8" name="Rectangle 117"/>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0" name="Oval 119"/>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1" name="Rectangle 120"/>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3" name="click Bug">
            <a:hlinkClick r:id="rId3" action="ppaction://hlinksldjump"/>
          </p:cNvPr>
          <p:cNvSpPr/>
          <p:nvPr/>
        </p:nvSpPr>
        <p:spPr>
          <a:xfrm>
            <a:off x="736161" y="3743325"/>
            <a:ext cx="3988240"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click Dog">
            <a:hlinkClick r:id="rId4" action="ppaction://hlinksldjump"/>
          </p:cNvPr>
          <p:cNvSpPr/>
          <p:nvPr/>
        </p:nvSpPr>
        <p:spPr>
          <a:xfrm>
            <a:off x="736160" y="3409950"/>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click Emu">
            <a:hlinkClick r:id="rId5" action="ppaction://hlinksldjump"/>
          </p:cNvPr>
          <p:cNvSpPr/>
          <p:nvPr/>
        </p:nvSpPr>
        <p:spPr>
          <a:xfrm>
            <a:off x="736160" y="3105150"/>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Cat">
            <a:hlinkClick r:id="rId6" action="ppaction://hlinksldjump"/>
          </p:cNvPr>
          <p:cNvSpPr/>
          <p:nvPr/>
        </p:nvSpPr>
        <p:spPr>
          <a:xfrm>
            <a:off x="736160" y="2724925"/>
            <a:ext cx="4491266"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click Submit">
            <a:hlinkClick r:id="rId7"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click Down">
            <a:hlinkClick r:id="rId8"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971130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 name="Rectangle 69"/>
          <p:cNvSpPr/>
          <p:nvPr/>
        </p:nvSpPr>
        <p:spPr>
          <a:xfrm>
            <a:off x="828675" y="3077844"/>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66" name="1. Bug"/>
          <p:cNvGrpSpPr/>
          <p:nvPr/>
        </p:nvGrpSpPr>
        <p:grpSpPr>
          <a:xfrm>
            <a:off x="1295400" y="3828097"/>
            <a:ext cx="3263265" cy="95250"/>
            <a:chOff x="1295400" y="2857500"/>
            <a:chExt cx="3263265" cy="95250"/>
          </a:xfrm>
        </p:grpSpPr>
        <p:sp>
          <p:nvSpPr>
            <p:cNvPr id="67" name="Rectangle 66"/>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Oval 68"/>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Oval 71"/>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Oval 73"/>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9" name="3. Dog"/>
          <p:cNvGrpSpPr/>
          <p:nvPr/>
        </p:nvGrpSpPr>
        <p:grpSpPr>
          <a:xfrm>
            <a:off x="1295400" y="3507739"/>
            <a:ext cx="3678238" cy="95250"/>
            <a:chOff x="1295400" y="3186429"/>
            <a:chExt cx="3678238" cy="95250"/>
          </a:xfrm>
        </p:grpSpPr>
        <p:sp>
          <p:nvSpPr>
            <p:cNvPr id="80" name="Rectangle 79"/>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Oval 81"/>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9" name="4.  Emu"/>
          <p:cNvGrpSpPr/>
          <p:nvPr/>
        </p:nvGrpSpPr>
        <p:grpSpPr>
          <a:xfrm>
            <a:off x="1295400" y="3186429"/>
            <a:ext cx="2326084" cy="95250"/>
            <a:chOff x="1295400" y="3828097"/>
            <a:chExt cx="2326084" cy="95250"/>
          </a:xfrm>
        </p:grpSpPr>
        <p:sp>
          <p:nvSpPr>
            <p:cNvPr id="90" name="Oval 89"/>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Oval 93"/>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2. Cat"/>
          <p:cNvGrpSpPr/>
          <p:nvPr/>
        </p:nvGrpSpPr>
        <p:grpSpPr>
          <a:xfrm>
            <a:off x="1295400" y="2857500"/>
            <a:ext cx="2830989" cy="95250"/>
            <a:chOff x="1295400" y="3507739"/>
            <a:chExt cx="2830989" cy="95250"/>
          </a:xfrm>
        </p:grpSpPr>
        <p:sp>
          <p:nvSpPr>
            <p:cNvPr id="105" name="Rectangle 104"/>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Rectangle 106"/>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Oval 108"/>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Rectangle 109"/>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2" name="click Bug">
            <a:hlinkClick r:id="rId3" action="ppaction://hlinksldjump"/>
          </p:cNvPr>
          <p:cNvSpPr/>
          <p:nvPr/>
        </p:nvSpPr>
        <p:spPr>
          <a:xfrm>
            <a:off x="736161" y="3743325"/>
            <a:ext cx="3988240"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lick Dog">
            <a:hlinkClick r:id="rId4" action="ppaction://hlinksldjump"/>
          </p:cNvPr>
          <p:cNvSpPr/>
          <p:nvPr/>
        </p:nvSpPr>
        <p:spPr>
          <a:xfrm>
            <a:off x="736160" y="3409950"/>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click Emu">
            <a:hlinkClick r:id="rId5" action="ppaction://hlinksldjump"/>
          </p:cNvPr>
          <p:cNvSpPr/>
          <p:nvPr/>
        </p:nvSpPr>
        <p:spPr>
          <a:xfrm>
            <a:off x="736161" y="3051000"/>
            <a:ext cx="4491266" cy="34942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5" name="click Cat">
            <a:hlinkClick r:id="rId6" action="ppaction://hlinksldjump"/>
          </p:cNvPr>
          <p:cNvSpPr/>
          <p:nvPr/>
        </p:nvSpPr>
        <p:spPr>
          <a:xfrm>
            <a:off x="736160" y="272492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2" name="click Submit">
            <a:hlinkClick r:id="rId7"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Down">
            <a:hlinkClick r:id="rId8"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lick Up">
            <a:hlinkClick r:id="rId9"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3302760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3409631"/>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78" name="1. Bug"/>
          <p:cNvGrpSpPr/>
          <p:nvPr/>
        </p:nvGrpSpPr>
        <p:grpSpPr>
          <a:xfrm>
            <a:off x="1295400" y="3828097"/>
            <a:ext cx="3263265" cy="95250"/>
            <a:chOff x="1295400" y="2857500"/>
            <a:chExt cx="3263265" cy="95250"/>
          </a:xfrm>
        </p:grpSpPr>
        <p:sp>
          <p:nvSpPr>
            <p:cNvPr id="79" name="Rectangle 78"/>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Oval 80"/>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Oval 81"/>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Oval 82"/>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Oval 83"/>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9" name="3. Dog"/>
          <p:cNvGrpSpPr/>
          <p:nvPr/>
        </p:nvGrpSpPr>
        <p:grpSpPr>
          <a:xfrm>
            <a:off x="1295400" y="3507739"/>
            <a:ext cx="3678238" cy="95250"/>
            <a:chOff x="1295400" y="3186429"/>
            <a:chExt cx="3678238" cy="95250"/>
          </a:xfrm>
        </p:grpSpPr>
        <p:sp>
          <p:nvSpPr>
            <p:cNvPr id="90" name="Rectangle 89"/>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Oval 91"/>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92"/>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9" name="4.  Emu"/>
          <p:cNvGrpSpPr/>
          <p:nvPr/>
        </p:nvGrpSpPr>
        <p:grpSpPr>
          <a:xfrm>
            <a:off x="1295400" y="3186429"/>
            <a:ext cx="2326084" cy="95250"/>
            <a:chOff x="1295400" y="3828097"/>
            <a:chExt cx="2326084" cy="95250"/>
          </a:xfrm>
        </p:grpSpPr>
        <p:sp>
          <p:nvSpPr>
            <p:cNvPr id="100" name="Oval 99"/>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ectangle 100"/>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Oval 103"/>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2. Cat"/>
          <p:cNvGrpSpPr/>
          <p:nvPr/>
        </p:nvGrpSpPr>
        <p:grpSpPr>
          <a:xfrm>
            <a:off x="1295400" y="2857500"/>
            <a:ext cx="2830989" cy="95250"/>
            <a:chOff x="1295400" y="3507739"/>
            <a:chExt cx="2830989" cy="95250"/>
          </a:xfrm>
        </p:grpSpPr>
        <p:sp>
          <p:nvSpPr>
            <p:cNvPr id="107" name="Rectangle 106"/>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Oval 110"/>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Rectangle 111"/>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4" name="click Bug">
            <a:hlinkClick r:id="rId3" action="ppaction://hlinksldjump"/>
          </p:cNvPr>
          <p:cNvSpPr/>
          <p:nvPr/>
        </p:nvSpPr>
        <p:spPr>
          <a:xfrm>
            <a:off x="736161" y="3743325"/>
            <a:ext cx="3988240"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click Dog">
            <a:hlinkClick r:id="rId4" action="ppaction://hlinksldjump"/>
          </p:cNvPr>
          <p:cNvSpPr/>
          <p:nvPr/>
        </p:nvSpPr>
        <p:spPr>
          <a:xfrm>
            <a:off x="736160" y="3409950"/>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click Emu">
            <a:hlinkClick r:id="rId5" action="ppaction://hlinksldjump"/>
          </p:cNvPr>
          <p:cNvSpPr/>
          <p:nvPr/>
        </p:nvSpPr>
        <p:spPr>
          <a:xfrm>
            <a:off x="736160" y="3105150"/>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click Cat">
            <a:hlinkClick r:id="rId6" action="ppaction://hlinksldjump"/>
          </p:cNvPr>
          <p:cNvSpPr/>
          <p:nvPr/>
        </p:nvSpPr>
        <p:spPr>
          <a:xfrm>
            <a:off x="736160" y="272492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1" name="click Submit">
            <a:hlinkClick r:id="rId7"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Down">
            <a:hlinkClick r:id="rId8"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lick Up">
            <a:hlinkClick r:id="rId9"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314703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ChangeArrowheads="1"/>
          </p:cNvSpPr>
          <p:nvPr/>
        </p:nvSpPr>
        <p:spPr bwMode="auto">
          <a:xfrm>
            <a:off x="609600" y="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Deconstructing Clip Art</a:t>
            </a:r>
            <a:endParaRPr lang="en-US" sz="4400" dirty="0">
              <a:solidFill>
                <a:srgbClr val="FFFF99"/>
              </a:solidFill>
            </a:endParaRPr>
          </a:p>
        </p:txBody>
      </p:sp>
      <p:sp>
        <p:nvSpPr>
          <p:cNvPr id="11" name="TextBox 10"/>
          <p:cNvSpPr txBox="1"/>
          <p:nvPr/>
        </p:nvSpPr>
        <p:spPr>
          <a:xfrm>
            <a:off x="6039293" y="1435395"/>
            <a:ext cx="2902688" cy="2585323"/>
          </a:xfrm>
          <a:prstGeom prst="rect">
            <a:avLst/>
          </a:prstGeom>
          <a:noFill/>
        </p:spPr>
        <p:txBody>
          <a:bodyPr wrap="square" rtlCol="0">
            <a:spAutoFit/>
          </a:bodyPr>
          <a:lstStyle/>
          <a:p>
            <a:r>
              <a:rPr lang="en-US" dirty="0" smtClean="0"/>
              <a:t>Back in the PC world, after you successfully ungroup the image, click somewhere neutral to clear the selections. </a:t>
            </a:r>
          </a:p>
          <a:p>
            <a:endParaRPr lang="en-US" dirty="0"/>
          </a:p>
          <a:p>
            <a:r>
              <a:rPr lang="en-US" dirty="0" smtClean="0"/>
              <a:t>Then drag across the portions of the image you want to delete.</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513" y="1172896"/>
            <a:ext cx="5860449" cy="4616685"/>
          </a:xfrm>
          <a:prstGeom prst="rect">
            <a:avLst/>
          </a:prstGeom>
        </p:spPr>
      </p:pic>
    </p:spTree>
    <p:extLst>
      <p:ext uri="{BB962C8B-B14F-4D97-AF65-F5344CB8AC3E}">
        <p14:creationId xmlns:p14="http://schemas.microsoft.com/office/powerpoint/2010/main" val="3104471747"/>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3721416"/>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89" name="1. Bug"/>
          <p:cNvGrpSpPr/>
          <p:nvPr/>
        </p:nvGrpSpPr>
        <p:grpSpPr>
          <a:xfrm>
            <a:off x="1295400" y="3828097"/>
            <a:ext cx="3263265" cy="95250"/>
            <a:chOff x="1295400" y="2857500"/>
            <a:chExt cx="3263265" cy="95250"/>
          </a:xfrm>
        </p:grpSpPr>
        <p:sp>
          <p:nvSpPr>
            <p:cNvPr id="90" name="Rectangle 89"/>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Oval 91"/>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Oval 92"/>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Oval 93"/>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Oval 94"/>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95"/>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0" name="3. Dog"/>
          <p:cNvGrpSpPr/>
          <p:nvPr/>
        </p:nvGrpSpPr>
        <p:grpSpPr>
          <a:xfrm>
            <a:off x="1295400" y="3507739"/>
            <a:ext cx="3678238" cy="95250"/>
            <a:chOff x="1295400" y="3186429"/>
            <a:chExt cx="3678238" cy="95250"/>
          </a:xfrm>
        </p:grpSpPr>
        <p:sp>
          <p:nvSpPr>
            <p:cNvPr id="101" name="Rectangle 100"/>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Oval 102"/>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0" name="4.  Emu"/>
          <p:cNvGrpSpPr/>
          <p:nvPr/>
        </p:nvGrpSpPr>
        <p:grpSpPr>
          <a:xfrm>
            <a:off x="1295400" y="3186429"/>
            <a:ext cx="2326084" cy="95250"/>
            <a:chOff x="1295400" y="3828097"/>
            <a:chExt cx="2326084" cy="95250"/>
          </a:xfrm>
        </p:grpSpPr>
        <p:sp>
          <p:nvSpPr>
            <p:cNvPr id="111" name="Oval 110"/>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Rectangle 111"/>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5" name="Oval 114"/>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Rectangle 115"/>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2. Cat"/>
          <p:cNvGrpSpPr/>
          <p:nvPr/>
        </p:nvGrpSpPr>
        <p:grpSpPr>
          <a:xfrm>
            <a:off x="1295400" y="2857500"/>
            <a:ext cx="2830989" cy="95250"/>
            <a:chOff x="1295400" y="3507739"/>
            <a:chExt cx="2830989" cy="95250"/>
          </a:xfrm>
        </p:grpSpPr>
        <p:sp>
          <p:nvSpPr>
            <p:cNvPr id="118" name="Rectangle 117"/>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0" name="Rectangle 119"/>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2" name="Oval 121"/>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Rectangle 122"/>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5" name="click Bug">
            <a:hlinkClick r:id="rId3" action="ppaction://hlinksldjump"/>
          </p:cNvPr>
          <p:cNvSpPr/>
          <p:nvPr/>
        </p:nvSpPr>
        <p:spPr>
          <a:xfrm>
            <a:off x="736160" y="3743325"/>
            <a:ext cx="449126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lick Dog">
            <a:hlinkClick r:id="rId4" action="ppaction://hlinksldjump"/>
          </p:cNvPr>
          <p:cNvSpPr/>
          <p:nvPr/>
        </p:nvSpPr>
        <p:spPr>
          <a:xfrm>
            <a:off x="736160" y="3409950"/>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click Emu">
            <a:hlinkClick r:id="rId5" action="ppaction://hlinksldjump"/>
          </p:cNvPr>
          <p:cNvSpPr/>
          <p:nvPr/>
        </p:nvSpPr>
        <p:spPr>
          <a:xfrm>
            <a:off x="736160" y="3105150"/>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click Cat">
            <a:hlinkClick r:id="rId6" action="ppaction://hlinksldjump"/>
          </p:cNvPr>
          <p:cNvSpPr/>
          <p:nvPr/>
        </p:nvSpPr>
        <p:spPr>
          <a:xfrm>
            <a:off x="736160" y="272492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Submit">
            <a:hlinkClick r:id="rId7"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2" name="click Up">
            <a:hlinkClick r:id="rId8"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153461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sp>
        <p:nvSpPr>
          <p:cNvPr id="4" name="Feedback Box"/>
          <p:cNvSpPr/>
          <p:nvPr/>
        </p:nvSpPr>
        <p:spPr>
          <a:xfrm>
            <a:off x="5400675" y="2628900"/>
            <a:ext cx="3152775" cy="3152775"/>
          </a:xfrm>
          <a:prstGeom prst="roundRect">
            <a:avLst/>
          </a:prstGeom>
          <a:solidFill>
            <a:schemeClr val="accent1"/>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ncorrect Feedback Text"/>
          <p:cNvSpPr txBox="1"/>
          <p:nvPr/>
        </p:nvSpPr>
        <p:spPr>
          <a:xfrm>
            <a:off x="5705474" y="2952750"/>
            <a:ext cx="2581275" cy="1908215"/>
          </a:xfrm>
          <a:prstGeom prst="rect">
            <a:avLst/>
          </a:prstGeom>
          <a:noFill/>
        </p:spPr>
        <p:txBody>
          <a:bodyPr wrap="square" rtlCol="0">
            <a:spAutoFit/>
          </a:bodyPr>
          <a:lstStyle/>
          <a:p>
            <a:r>
              <a:rPr lang="en-US" sz="2000" dirty="0" smtClean="0"/>
              <a:t>Incorrect.</a:t>
            </a:r>
          </a:p>
          <a:p>
            <a:endParaRPr lang="en-US" sz="1400" dirty="0" smtClean="0"/>
          </a:p>
          <a:p>
            <a:r>
              <a:rPr lang="en-US" sz="1400" dirty="0" smtClean="0"/>
              <a:t>Words in the correct position are marked with a checkmark; those in the wrong position are marked with an “x”.</a:t>
            </a:r>
          </a:p>
          <a:p>
            <a:endParaRPr lang="en-US" sz="1400" dirty="0"/>
          </a:p>
          <a:p>
            <a:r>
              <a:rPr lang="en-US" sz="1400" dirty="0" smtClean="0"/>
              <a:t>Please try again.</a:t>
            </a:r>
            <a:endParaRPr lang="en-US" sz="1200" dirty="0"/>
          </a:p>
        </p:txBody>
      </p:sp>
      <p:grpSp>
        <p:nvGrpSpPr>
          <p:cNvPr id="66" name="Checkmark 4" hidden="1"/>
          <p:cNvGrpSpPr>
            <a:grpSpLocks noChangeAspect="1"/>
          </p:cNvGrpSpPr>
          <p:nvPr/>
        </p:nvGrpSpPr>
        <p:grpSpPr>
          <a:xfrm>
            <a:off x="695252" y="3791571"/>
            <a:ext cx="182880" cy="168301"/>
            <a:chOff x="3656013" y="2586038"/>
            <a:chExt cx="1831975" cy="1685925"/>
          </a:xfrm>
        </p:grpSpPr>
        <p:sp>
          <p:nvSpPr>
            <p:cNvPr id="67" name="AutoShape 3"/>
            <p:cNvSpPr>
              <a:spLocks noChangeAspect="1" noChangeArrowheads="1" noTextEdit="1"/>
            </p:cNvSpPr>
            <p:nvPr>
              <p:custDataLst>
                <p:tags r:id="rId16"/>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5"/>
            <p:cNvSpPr>
              <a:spLocks/>
            </p:cNvSpPr>
            <p:nvPr>
              <p:custDataLst>
                <p:tags r:id="rId17"/>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6"/>
            <p:cNvSpPr>
              <a:spLocks noEditPoints="1"/>
            </p:cNvSpPr>
            <p:nvPr>
              <p:custDataLst>
                <p:tags r:id="rId18"/>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8"/>
            <p:cNvSpPr>
              <a:spLocks/>
            </p:cNvSpPr>
            <p:nvPr>
              <p:custDataLst>
                <p:tags r:id="rId19"/>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30"/>
            <p:cNvSpPr>
              <a:spLocks/>
            </p:cNvSpPr>
            <p:nvPr>
              <p:custDataLst>
                <p:tags r:id="rId20"/>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52" name="X 4" descr="X--MC900432537.PNG"/>
          <p:cNvPicPr>
            <a:picLocks noChangeAspect="1"/>
          </p:cNvPicPr>
          <p:nvPr/>
        </p:nvPicPr>
        <p:blipFill>
          <a:blip r:embed="rId23" cstate="print"/>
          <a:stretch>
            <a:fillRect/>
          </a:stretch>
        </p:blipFill>
        <p:spPr>
          <a:xfrm>
            <a:off x="686427" y="3777614"/>
            <a:ext cx="182880" cy="182880"/>
          </a:xfrm>
          <a:prstGeom prst="rect">
            <a:avLst/>
          </a:prstGeom>
        </p:spPr>
      </p:pic>
      <p:grpSp>
        <p:nvGrpSpPr>
          <p:cNvPr id="72" name="Checkmark 3"/>
          <p:cNvGrpSpPr>
            <a:grpSpLocks noChangeAspect="1"/>
          </p:cNvGrpSpPr>
          <p:nvPr/>
        </p:nvGrpSpPr>
        <p:grpSpPr>
          <a:xfrm>
            <a:off x="686427" y="3489323"/>
            <a:ext cx="182880" cy="168301"/>
            <a:chOff x="3656013" y="2586038"/>
            <a:chExt cx="1831975" cy="1685925"/>
          </a:xfrm>
        </p:grpSpPr>
        <p:sp>
          <p:nvSpPr>
            <p:cNvPr id="121" name="AutoShape 3"/>
            <p:cNvSpPr>
              <a:spLocks noChangeAspect="1" noChangeArrowheads="1" noTextEdit="1"/>
            </p:cNvSpPr>
            <p:nvPr>
              <p:custDataLst>
                <p:tags r:id="rId11"/>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5"/>
            <p:cNvSpPr>
              <a:spLocks/>
            </p:cNvSpPr>
            <p:nvPr>
              <p:custDataLst>
                <p:tags r:id="rId12"/>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6"/>
            <p:cNvSpPr>
              <a:spLocks noEditPoints="1"/>
            </p:cNvSpPr>
            <p:nvPr>
              <p:custDataLst>
                <p:tags r:id="rId13"/>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8"/>
            <p:cNvSpPr>
              <a:spLocks/>
            </p:cNvSpPr>
            <p:nvPr>
              <p:custDataLst>
                <p:tags r:id="rId14"/>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30"/>
            <p:cNvSpPr>
              <a:spLocks/>
            </p:cNvSpPr>
            <p:nvPr>
              <p:custDataLst>
                <p:tags r:id="rId15"/>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78" name="X 3" descr="X--MC900432537.PNG" hidden="1"/>
          <p:cNvPicPr>
            <a:picLocks noChangeAspect="1"/>
          </p:cNvPicPr>
          <p:nvPr/>
        </p:nvPicPr>
        <p:blipFill>
          <a:blip r:embed="rId23" cstate="print"/>
          <a:stretch>
            <a:fillRect/>
          </a:stretch>
        </p:blipFill>
        <p:spPr>
          <a:xfrm>
            <a:off x="686427" y="3464889"/>
            <a:ext cx="182880" cy="182880"/>
          </a:xfrm>
          <a:prstGeom prst="rect">
            <a:avLst/>
          </a:prstGeom>
        </p:spPr>
      </p:pic>
      <p:grpSp>
        <p:nvGrpSpPr>
          <p:cNvPr id="53" name="Checkmark 2" hidden="1"/>
          <p:cNvGrpSpPr>
            <a:grpSpLocks noChangeAspect="1"/>
          </p:cNvGrpSpPr>
          <p:nvPr/>
        </p:nvGrpSpPr>
        <p:grpSpPr>
          <a:xfrm>
            <a:off x="686427" y="3166744"/>
            <a:ext cx="182880" cy="168301"/>
            <a:chOff x="3656013" y="2586038"/>
            <a:chExt cx="1831975" cy="1685925"/>
          </a:xfrm>
        </p:grpSpPr>
        <p:sp>
          <p:nvSpPr>
            <p:cNvPr id="73" name="AutoShape 3"/>
            <p:cNvSpPr>
              <a:spLocks noChangeAspect="1" noChangeArrowheads="1" noTextEdit="1"/>
            </p:cNvSpPr>
            <p:nvPr>
              <p:custDataLst>
                <p:tags r:id="rId6"/>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5"/>
            <p:cNvSpPr>
              <a:spLocks/>
            </p:cNvSpPr>
            <p:nvPr>
              <p:custDataLst>
                <p:tags r:id="rId7"/>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6"/>
            <p:cNvSpPr>
              <a:spLocks noEditPoints="1"/>
            </p:cNvSpPr>
            <p:nvPr>
              <p:custDataLst>
                <p:tags r:id="rId8"/>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8"/>
            <p:cNvSpPr>
              <a:spLocks/>
            </p:cNvSpPr>
            <p:nvPr>
              <p:custDataLst>
                <p:tags r:id="rId9"/>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30"/>
            <p:cNvSpPr>
              <a:spLocks/>
            </p:cNvSpPr>
            <p:nvPr>
              <p:custDataLst>
                <p:tags r:id="rId10"/>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65" name="X 2" descr="X--MC900432537.PNG"/>
          <p:cNvPicPr>
            <a:picLocks noChangeAspect="1"/>
          </p:cNvPicPr>
          <p:nvPr/>
        </p:nvPicPr>
        <p:blipFill>
          <a:blip r:embed="rId23" cstate="print"/>
          <a:stretch>
            <a:fillRect/>
          </a:stretch>
        </p:blipFill>
        <p:spPr>
          <a:xfrm>
            <a:off x="686427" y="3159613"/>
            <a:ext cx="182880" cy="182880"/>
          </a:xfrm>
          <a:prstGeom prst="rect">
            <a:avLst/>
          </a:prstGeom>
        </p:spPr>
      </p:pic>
      <p:grpSp>
        <p:nvGrpSpPr>
          <p:cNvPr id="79" name="Checkmark 1" hidden="1"/>
          <p:cNvGrpSpPr>
            <a:grpSpLocks noChangeAspect="1"/>
          </p:cNvGrpSpPr>
          <p:nvPr/>
        </p:nvGrpSpPr>
        <p:grpSpPr>
          <a:xfrm>
            <a:off x="686427" y="2868599"/>
            <a:ext cx="182880" cy="168301"/>
            <a:chOff x="3656013" y="2586038"/>
            <a:chExt cx="1831975" cy="1685925"/>
          </a:xfrm>
        </p:grpSpPr>
        <p:sp>
          <p:nvSpPr>
            <p:cNvPr id="80" name="AutoShape 3"/>
            <p:cNvSpPr>
              <a:spLocks noChangeAspect="1" noChangeArrowheads="1" noTextEdit="1"/>
            </p:cNvSpPr>
            <p:nvPr>
              <p:custDataLst>
                <p:tags r:id="rId1"/>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5"/>
            <p:cNvSpPr>
              <a:spLocks/>
            </p:cNvSpPr>
            <p:nvPr>
              <p:custDataLst>
                <p:tags r:id="rId2"/>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6"/>
            <p:cNvSpPr>
              <a:spLocks noEditPoints="1"/>
            </p:cNvSpPr>
            <p:nvPr>
              <p:custDataLst>
                <p:tags r:id="rId3"/>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8"/>
            <p:cNvSpPr>
              <a:spLocks/>
            </p:cNvSpPr>
            <p:nvPr>
              <p:custDataLst>
                <p:tags r:id="rId4"/>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30"/>
            <p:cNvSpPr>
              <a:spLocks/>
            </p:cNvSpPr>
            <p:nvPr>
              <p:custDataLst>
                <p:tags r:id="rId5"/>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26" name="X 1" descr="X--MC900432537.PNG"/>
          <p:cNvPicPr>
            <a:picLocks noChangeAspect="1"/>
          </p:cNvPicPr>
          <p:nvPr/>
        </p:nvPicPr>
        <p:blipFill>
          <a:blip r:embed="rId23" cstate="print"/>
          <a:stretch>
            <a:fillRect/>
          </a:stretch>
        </p:blipFill>
        <p:spPr>
          <a:xfrm>
            <a:off x="686427" y="2861468"/>
            <a:ext cx="182880" cy="182880"/>
          </a:xfrm>
          <a:prstGeom prst="rect">
            <a:avLst/>
          </a:prstGeom>
        </p:spPr>
      </p:pic>
      <p:grpSp>
        <p:nvGrpSpPr>
          <p:cNvPr id="127" name="1. Bug"/>
          <p:cNvGrpSpPr/>
          <p:nvPr/>
        </p:nvGrpSpPr>
        <p:grpSpPr>
          <a:xfrm>
            <a:off x="1295400" y="3828097"/>
            <a:ext cx="3263265" cy="95250"/>
            <a:chOff x="1295400" y="2857500"/>
            <a:chExt cx="3263265" cy="95250"/>
          </a:xfrm>
        </p:grpSpPr>
        <p:sp>
          <p:nvSpPr>
            <p:cNvPr id="128" name="Rectangle 127"/>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Oval 129"/>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5" name="Oval 134"/>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6" name="Oval 135"/>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7" name="Oval 136"/>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42" name="3. Dog"/>
          <p:cNvGrpSpPr/>
          <p:nvPr/>
        </p:nvGrpSpPr>
        <p:grpSpPr>
          <a:xfrm>
            <a:off x="1295400" y="3507739"/>
            <a:ext cx="3678238" cy="95250"/>
            <a:chOff x="1295400" y="3186429"/>
            <a:chExt cx="3678238" cy="95250"/>
          </a:xfrm>
        </p:grpSpPr>
        <p:sp>
          <p:nvSpPr>
            <p:cNvPr id="143" name="Rectangle 142"/>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Oval 144"/>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52" name="4.  Emu"/>
          <p:cNvGrpSpPr/>
          <p:nvPr/>
        </p:nvGrpSpPr>
        <p:grpSpPr>
          <a:xfrm>
            <a:off x="1295400" y="3186429"/>
            <a:ext cx="2326084" cy="95250"/>
            <a:chOff x="1295400" y="3828097"/>
            <a:chExt cx="2326084" cy="95250"/>
          </a:xfrm>
        </p:grpSpPr>
        <p:sp>
          <p:nvSpPr>
            <p:cNvPr id="153" name="Oval 152"/>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4" name="Rectangle 153"/>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7" name="Oval 156"/>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8" name="Rectangle 157"/>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9" name="2. Cat"/>
          <p:cNvGrpSpPr/>
          <p:nvPr/>
        </p:nvGrpSpPr>
        <p:grpSpPr>
          <a:xfrm>
            <a:off x="1295400" y="2857500"/>
            <a:ext cx="2830989" cy="95250"/>
            <a:chOff x="1295400" y="3507739"/>
            <a:chExt cx="2830989" cy="95250"/>
          </a:xfrm>
        </p:grpSpPr>
        <p:sp>
          <p:nvSpPr>
            <p:cNvPr id="160" name="Rectangle 159"/>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2" name="Rectangle 161"/>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4" name="Oval 163"/>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5" name="Rectangle 164"/>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7" name="click Bug">
            <a:hlinkClick r:id="rId24" action="ppaction://hlinksldjump"/>
          </p:cNvPr>
          <p:cNvSpPr/>
          <p:nvPr/>
        </p:nvSpPr>
        <p:spPr>
          <a:xfrm>
            <a:off x="736161" y="3743325"/>
            <a:ext cx="3988240"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click Dog">
            <a:hlinkClick r:id="rId25" action="ppaction://hlinksldjump"/>
          </p:cNvPr>
          <p:cNvSpPr/>
          <p:nvPr/>
        </p:nvSpPr>
        <p:spPr>
          <a:xfrm>
            <a:off x="736160" y="3409950"/>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9" name="click Emu">
            <a:hlinkClick r:id="rId26" action="ppaction://hlinksldjump"/>
          </p:cNvPr>
          <p:cNvSpPr/>
          <p:nvPr/>
        </p:nvSpPr>
        <p:spPr>
          <a:xfrm>
            <a:off x="736160" y="3105150"/>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0" name="click Cat">
            <a:hlinkClick r:id="rId27" action="ppaction://hlinksldjump"/>
          </p:cNvPr>
          <p:cNvSpPr/>
          <p:nvPr/>
        </p:nvSpPr>
        <p:spPr>
          <a:xfrm>
            <a:off x="736160" y="272492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269550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73" name="4.  Emu"/>
          <p:cNvGrpSpPr/>
          <p:nvPr/>
        </p:nvGrpSpPr>
        <p:grpSpPr>
          <a:xfrm>
            <a:off x="1295400" y="3828097"/>
            <a:ext cx="2326084" cy="95250"/>
            <a:chOff x="1295400" y="3828097"/>
            <a:chExt cx="2326084" cy="95250"/>
          </a:xfrm>
        </p:grpSpPr>
        <p:sp>
          <p:nvSpPr>
            <p:cNvPr id="74" name="Oval 73"/>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Oval 83"/>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2. Cat"/>
          <p:cNvGrpSpPr/>
          <p:nvPr/>
        </p:nvGrpSpPr>
        <p:grpSpPr>
          <a:xfrm>
            <a:off x="1295400" y="3507739"/>
            <a:ext cx="2830989" cy="95250"/>
            <a:chOff x="1295400" y="3507739"/>
            <a:chExt cx="2830989" cy="95250"/>
          </a:xfrm>
        </p:grpSpPr>
        <p:sp>
          <p:nvSpPr>
            <p:cNvPr id="61" name="Rectangle 60"/>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Oval 67"/>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1. Bug"/>
          <p:cNvGrpSpPr/>
          <p:nvPr/>
        </p:nvGrpSpPr>
        <p:grpSpPr>
          <a:xfrm>
            <a:off x="1295400" y="3186429"/>
            <a:ext cx="3263265" cy="95250"/>
            <a:chOff x="1295400" y="2857500"/>
            <a:chExt cx="3263265" cy="95250"/>
          </a:xfrm>
        </p:grpSpPr>
        <p:sp>
          <p:nvSpPr>
            <p:cNvPr id="55" name="Rectangle 54"/>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Oval 75"/>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Oval 76"/>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Oval 77"/>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Oval 78"/>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5" name="3. Dog"/>
          <p:cNvGrpSpPr/>
          <p:nvPr/>
        </p:nvGrpSpPr>
        <p:grpSpPr>
          <a:xfrm>
            <a:off x="1295400" y="2857500"/>
            <a:ext cx="3678238" cy="95250"/>
            <a:chOff x="1295400" y="3186429"/>
            <a:chExt cx="3678238" cy="95250"/>
          </a:xfrm>
        </p:grpSpPr>
        <p:sp>
          <p:nvSpPr>
            <p:cNvPr id="96" name="Rectangle 95"/>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Oval 97"/>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9" name="click Bug">
            <a:hlinkClick r:id="rId3" action="ppaction://hlinksldjump"/>
          </p:cNvPr>
          <p:cNvSpPr/>
          <p:nvPr/>
        </p:nvSpPr>
        <p:spPr>
          <a:xfrm>
            <a:off x="736161" y="3095625"/>
            <a:ext cx="3988240"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lick Dog">
            <a:hlinkClick r:id="rId4" action="ppaction://hlinksldjump"/>
          </p:cNvPr>
          <p:cNvSpPr/>
          <p:nvPr/>
        </p:nvSpPr>
        <p:spPr>
          <a:xfrm>
            <a:off x="736160" y="27527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click Emu">
            <a:hlinkClick r:id="rId5" action="ppaction://hlinksldjump"/>
          </p:cNvPr>
          <p:cNvSpPr/>
          <p:nvPr/>
        </p:nvSpPr>
        <p:spPr>
          <a:xfrm>
            <a:off x="736160" y="374332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click Cat">
            <a:hlinkClick r:id="rId6" action="ppaction://hlinksldjump"/>
          </p:cNvPr>
          <p:cNvSpPr/>
          <p:nvPr/>
        </p:nvSpPr>
        <p:spPr>
          <a:xfrm>
            <a:off x="736160" y="339167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114360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2762250"/>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sp>
        <p:nvSpPr>
          <p:cNvPr id="96" name="click Submit">
            <a:hlinkClick r:id="rId3"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click Down (4231)">
            <a:hlinkClick r:id="rId4"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7" name="4.  Emu"/>
          <p:cNvGrpSpPr/>
          <p:nvPr/>
        </p:nvGrpSpPr>
        <p:grpSpPr>
          <a:xfrm>
            <a:off x="1295400" y="3828097"/>
            <a:ext cx="2326084" cy="95250"/>
            <a:chOff x="1295400" y="3828097"/>
            <a:chExt cx="2326084" cy="95250"/>
          </a:xfrm>
        </p:grpSpPr>
        <p:sp>
          <p:nvSpPr>
            <p:cNvPr id="48" name="Oval 47"/>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Oval 51"/>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2. Cat"/>
          <p:cNvGrpSpPr/>
          <p:nvPr/>
        </p:nvGrpSpPr>
        <p:grpSpPr>
          <a:xfrm>
            <a:off x="1295400" y="3507739"/>
            <a:ext cx="2830989" cy="95250"/>
            <a:chOff x="1295400" y="3507739"/>
            <a:chExt cx="2830989" cy="95250"/>
          </a:xfrm>
        </p:grpSpPr>
        <p:sp>
          <p:nvSpPr>
            <p:cNvPr id="56" name="Rectangle 55"/>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Oval 59"/>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1. Bug"/>
          <p:cNvGrpSpPr/>
          <p:nvPr/>
        </p:nvGrpSpPr>
        <p:grpSpPr>
          <a:xfrm>
            <a:off x="1295400" y="3186429"/>
            <a:ext cx="3263265" cy="95250"/>
            <a:chOff x="1295400" y="2857500"/>
            <a:chExt cx="3263265" cy="95250"/>
          </a:xfrm>
        </p:grpSpPr>
        <p:sp>
          <p:nvSpPr>
            <p:cNvPr id="64" name="Rectangle 63"/>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Oval 86"/>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Oval 87"/>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Oval 88"/>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Oval 89"/>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5" name="3. Dog"/>
          <p:cNvGrpSpPr/>
          <p:nvPr/>
        </p:nvGrpSpPr>
        <p:grpSpPr>
          <a:xfrm>
            <a:off x="1295400" y="2857500"/>
            <a:ext cx="3678238" cy="95250"/>
            <a:chOff x="1295400" y="3186429"/>
            <a:chExt cx="3678238" cy="95250"/>
          </a:xfrm>
        </p:grpSpPr>
        <p:sp>
          <p:nvSpPr>
            <p:cNvPr id="105" name="Rectangle 104"/>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Oval 106"/>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Rectangle 107"/>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4" name="click Bug">
            <a:hlinkClick r:id="rId5" action="ppaction://hlinksldjump"/>
          </p:cNvPr>
          <p:cNvSpPr/>
          <p:nvPr/>
        </p:nvSpPr>
        <p:spPr>
          <a:xfrm>
            <a:off x="736161" y="3095625"/>
            <a:ext cx="3988240"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click Dog">
            <a:hlinkClick r:id="rId6" action="ppaction://hlinksldjump"/>
          </p:cNvPr>
          <p:cNvSpPr/>
          <p:nvPr/>
        </p:nvSpPr>
        <p:spPr>
          <a:xfrm>
            <a:off x="736160" y="27527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5" name="click Emu">
            <a:hlinkClick r:id="rId7" action="ppaction://hlinksldjump"/>
          </p:cNvPr>
          <p:cNvSpPr/>
          <p:nvPr/>
        </p:nvSpPr>
        <p:spPr>
          <a:xfrm>
            <a:off x="736160" y="374332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6" name="click Cat">
            <a:hlinkClick r:id="rId8" action="ppaction://hlinksldjump"/>
          </p:cNvPr>
          <p:cNvSpPr/>
          <p:nvPr/>
        </p:nvSpPr>
        <p:spPr>
          <a:xfrm>
            <a:off x="736160" y="339167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356011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 name="Rectangle 69"/>
          <p:cNvSpPr/>
          <p:nvPr/>
        </p:nvSpPr>
        <p:spPr>
          <a:xfrm>
            <a:off x="828675" y="3077844"/>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8" name="4.  Emu"/>
          <p:cNvGrpSpPr/>
          <p:nvPr/>
        </p:nvGrpSpPr>
        <p:grpSpPr>
          <a:xfrm>
            <a:off x="1295400" y="3828097"/>
            <a:ext cx="2326084" cy="95250"/>
            <a:chOff x="1295400" y="3828097"/>
            <a:chExt cx="2326084" cy="95250"/>
          </a:xfrm>
        </p:grpSpPr>
        <p:sp>
          <p:nvSpPr>
            <p:cNvPr id="49" name="Oval 48"/>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Oval 52"/>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2. Cat"/>
          <p:cNvGrpSpPr/>
          <p:nvPr/>
        </p:nvGrpSpPr>
        <p:grpSpPr>
          <a:xfrm>
            <a:off x="1295400" y="3507739"/>
            <a:ext cx="2830989" cy="95250"/>
            <a:chOff x="1295400" y="3507739"/>
            <a:chExt cx="2830989" cy="95250"/>
          </a:xfrm>
        </p:grpSpPr>
        <p:sp>
          <p:nvSpPr>
            <p:cNvPr id="56" name="Rectangle 55"/>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Oval 59"/>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1. Bug"/>
          <p:cNvGrpSpPr/>
          <p:nvPr/>
        </p:nvGrpSpPr>
        <p:grpSpPr>
          <a:xfrm>
            <a:off x="1295400" y="3186429"/>
            <a:ext cx="3263265" cy="95250"/>
            <a:chOff x="1295400" y="2857500"/>
            <a:chExt cx="3263265" cy="95250"/>
          </a:xfrm>
        </p:grpSpPr>
        <p:sp>
          <p:nvSpPr>
            <p:cNvPr id="64" name="Rectangle 63"/>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Oval 70"/>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Oval 96"/>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Oval 97"/>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Oval 98"/>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4" name="3. Dog"/>
          <p:cNvGrpSpPr/>
          <p:nvPr/>
        </p:nvGrpSpPr>
        <p:grpSpPr>
          <a:xfrm>
            <a:off x="1295400" y="2857500"/>
            <a:ext cx="3678238" cy="95250"/>
            <a:chOff x="1295400" y="3186429"/>
            <a:chExt cx="3678238" cy="95250"/>
          </a:xfrm>
        </p:grpSpPr>
        <p:sp>
          <p:nvSpPr>
            <p:cNvPr id="116" name="Rectangle 115"/>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8" name="Oval 117"/>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9" name="Rectangle 118"/>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5" name="click Bug">
            <a:hlinkClick r:id="rId3" action="ppaction://hlinksldjump"/>
          </p:cNvPr>
          <p:cNvSpPr/>
          <p:nvPr/>
        </p:nvSpPr>
        <p:spPr>
          <a:xfrm>
            <a:off x="736161" y="3064826"/>
            <a:ext cx="4588314"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lick Dog">
            <a:hlinkClick r:id="rId4" action="ppaction://hlinksldjump"/>
          </p:cNvPr>
          <p:cNvSpPr/>
          <p:nvPr/>
        </p:nvSpPr>
        <p:spPr>
          <a:xfrm>
            <a:off x="736160" y="27527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click Emu">
            <a:hlinkClick r:id="rId5" action="ppaction://hlinksldjump"/>
          </p:cNvPr>
          <p:cNvSpPr/>
          <p:nvPr/>
        </p:nvSpPr>
        <p:spPr>
          <a:xfrm>
            <a:off x="736160" y="374332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click Cat">
            <a:hlinkClick r:id="rId6" action="ppaction://hlinksldjump"/>
          </p:cNvPr>
          <p:cNvSpPr/>
          <p:nvPr/>
        </p:nvSpPr>
        <p:spPr>
          <a:xfrm>
            <a:off x="736160" y="339167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Down">
            <a:hlinkClick r:id="rId7"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lick Up">
            <a:hlinkClick r:id="rId8"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1" name="click Submit">
            <a:hlinkClick r:id="rId9"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848395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3409631"/>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8" name="4.  Emu"/>
          <p:cNvGrpSpPr/>
          <p:nvPr/>
        </p:nvGrpSpPr>
        <p:grpSpPr>
          <a:xfrm>
            <a:off x="1295400" y="3828097"/>
            <a:ext cx="2326084" cy="95250"/>
            <a:chOff x="1295400" y="3828097"/>
            <a:chExt cx="2326084" cy="95250"/>
          </a:xfrm>
        </p:grpSpPr>
        <p:sp>
          <p:nvSpPr>
            <p:cNvPr id="49" name="Oval 48"/>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Oval 53"/>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2. Cat"/>
          <p:cNvGrpSpPr/>
          <p:nvPr/>
        </p:nvGrpSpPr>
        <p:grpSpPr>
          <a:xfrm>
            <a:off x="1295400" y="3507739"/>
            <a:ext cx="2830989" cy="95250"/>
            <a:chOff x="1295400" y="3507739"/>
            <a:chExt cx="2830989" cy="95250"/>
          </a:xfrm>
        </p:grpSpPr>
        <p:sp>
          <p:nvSpPr>
            <p:cNvPr id="57" name="Rectangle 56"/>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Oval 60"/>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1. Bug"/>
          <p:cNvGrpSpPr/>
          <p:nvPr/>
        </p:nvGrpSpPr>
        <p:grpSpPr>
          <a:xfrm>
            <a:off x="1295400" y="3186429"/>
            <a:ext cx="3263265" cy="95250"/>
            <a:chOff x="1295400" y="2857500"/>
            <a:chExt cx="3263265" cy="95250"/>
          </a:xfrm>
        </p:grpSpPr>
        <p:sp>
          <p:nvSpPr>
            <p:cNvPr id="65" name="Rectangle 64"/>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Oval 66"/>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Oval 67"/>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Oval 68"/>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Oval 69"/>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5" name="3. Dog"/>
          <p:cNvGrpSpPr/>
          <p:nvPr/>
        </p:nvGrpSpPr>
        <p:grpSpPr>
          <a:xfrm>
            <a:off x="1295400" y="2857500"/>
            <a:ext cx="3678238" cy="95250"/>
            <a:chOff x="1295400" y="3186429"/>
            <a:chExt cx="3678238" cy="95250"/>
          </a:xfrm>
        </p:grpSpPr>
        <p:sp>
          <p:nvSpPr>
            <p:cNvPr id="76" name="Rectangle 75"/>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8" name="Oval 117"/>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9" name="Rectangle 118"/>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5" name="click Bug">
            <a:hlinkClick r:id="rId3" action="ppaction://hlinksldjump"/>
          </p:cNvPr>
          <p:cNvSpPr/>
          <p:nvPr/>
        </p:nvSpPr>
        <p:spPr>
          <a:xfrm>
            <a:off x="736161" y="3095625"/>
            <a:ext cx="3988240"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lick Dog">
            <a:hlinkClick r:id="rId4" action="ppaction://hlinksldjump"/>
          </p:cNvPr>
          <p:cNvSpPr/>
          <p:nvPr/>
        </p:nvSpPr>
        <p:spPr>
          <a:xfrm>
            <a:off x="736160" y="27527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click Emu">
            <a:hlinkClick r:id="rId5" action="ppaction://hlinksldjump"/>
          </p:cNvPr>
          <p:cNvSpPr/>
          <p:nvPr/>
        </p:nvSpPr>
        <p:spPr>
          <a:xfrm>
            <a:off x="736160" y="374332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click Cat">
            <a:hlinkClick r:id="rId6" action="ppaction://hlinksldjump"/>
          </p:cNvPr>
          <p:cNvSpPr/>
          <p:nvPr/>
        </p:nvSpPr>
        <p:spPr>
          <a:xfrm>
            <a:off x="736160" y="3391675"/>
            <a:ext cx="4491266"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Down">
            <a:hlinkClick r:id="rId7"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lick Up">
            <a:hlinkClick r:id="rId8"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2" name="click Submit">
            <a:hlinkClick r:id="rId9"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8195074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3721416"/>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7" name="4.  Emu"/>
          <p:cNvGrpSpPr/>
          <p:nvPr/>
        </p:nvGrpSpPr>
        <p:grpSpPr>
          <a:xfrm>
            <a:off x="1295400" y="3828097"/>
            <a:ext cx="2326084" cy="95250"/>
            <a:chOff x="1295400" y="3828097"/>
            <a:chExt cx="2326084" cy="95250"/>
          </a:xfrm>
        </p:grpSpPr>
        <p:sp>
          <p:nvSpPr>
            <p:cNvPr id="48" name="Oval 47"/>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Oval 51"/>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2. Cat"/>
          <p:cNvGrpSpPr/>
          <p:nvPr/>
        </p:nvGrpSpPr>
        <p:grpSpPr>
          <a:xfrm>
            <a:off x="1295400" y="3507739"/>
            <a:ext cx="2830989" cy="95250"/>
            <a:chOff x="1295400" y="3507739"/>
            <a:chExt cx="2830989" cy="95250"/>
          </a:xfrm>
        </p:grpSpPr>
        <p:sp>
          <p:nvSpPr>
            <p:cNvPr id="56" name="Rectangle 55"/>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Oval 59"/>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1. Bug"/>
          <p:cNvGrpSpPr/>
          <p:nvPr/>
        </p:nvGrpSpPr>
        <p:grpSpPr>
          <a:xfrm>
            <a:off x="1295400" y="3186429"/>
            <a:ext cx="3263265" cy="95250"/>
            <a:chOff x="1295400" y="2857500"/>
            <a:chExt cx="3263265" cy="95250"/>
          </a:xfrm>
        </p:grpSpPr>
        <p:sp>
          <p:nvSpPr>
            <p:cNvPr id="64" name="Rectangle 63"/>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Oval 65"/>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Oval 66"/>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Oval 67"/>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Oval 68"/>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4" name="3. Dog"/>
          <p:cNvGrpSpPr/>
          <p:nvPr/>
        </p:nvGrpSpPr>
        <p:grpSpPr>
          <a:xfrm>
            <a:off x="1295400" y="2857500"/>
            <a:ext cx="3678238" cy="95250"/>
            <a:chOff x="1295400" y="3186429"/>
            <a:chExt cx="3678238" cy="95250"/>
          </a:xfrm>
        </p:grpSpPr>
        <p:sp>
          <p:nvSpPr>
            <p:cNvPr id="75" name="Rectangle 74"/>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Oval 76"/>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4" name="click Bug">
            <a:hlinkClick r:id="rId3" action="ppaction://hlinksldjump"/>
          </p:cNvPr>
          <p:cNvSpPr/>
          <p:nvPr/>
        </p:nvSpPr>
        <p:spPr>
          <a:xfrm>
            <a:off x="736161" y="3095625"/>
            <a:ext cx="3988240"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lick Dog">
            <a:hlinkClick r:id="rId4" action="ppaction://hlinksldjump"/>
          </p:cNvPr>
          <p:cNvSpPr/>
          <p:nvPr/>
        </p:nvSpPr>
        <p:spPr>
          <a:xfrm>
            <a:off x="736160" y="27527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click Emu">
            <a:hlinkClick r:id="rId5" action="ppaction://hlinksldjump"/>
          </p:cNvPr>
          <p:cNvSpPr/>
          <p:nvPr/>
        </p:nvSpPr>
        <p:spPr>
          <a:xfrm>
            <a:off x="736160" y="3743325"/>
            <a:ext cx="4491266"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click Cat">
            <a:hlinkClick r:id="rId6" action="ppaction://hlinksldjump"/>
          </p:cNvPr>
          <p:cNvSpPr/>
          <p:nvPr/>
        </p:nvSpPr>
        <p:spPr>
          <a:xfrm>
            <a:off x="736160" y="339167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click Submit">
            <a:hlinkClick r:id="rId7"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2" name="click Up">
            <a:hlinkClick r:id="rId8"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876557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sp>
        <p:nvSpPr>
          <p:cNvPr id="4" name="Feedback Box"/>
          <p:cNvSpPr/>
          <p:nvPr/>
        </p:nvSpPr>
        <p:spPr>
          <a:xfrm>
            <a:off x="5400675" y="2628900"/>
            <a:ext cx="3152775" cy="3152775"/>
          </a:xfrm>
          <a:prstGeom prst="roundRect">
            <a:avLst/>
          </a:prstGeom>
          <a:solidFill>
            <a:schemeClr val="accent1"/>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ncorrect Feedback Text"/>
          <p:cNvSpPr txBox="1"/>
          <p:nvPr/>
        </p:nvSpPr>
        <p:spPr>
          <a:xfrm>
            <a:off x="5705474" y="2952750"/>
            <a:ext cx="2581275" cy="1908215"/>
          </a:xfrm>
          <a:prstGeom prst="rect">
            <a:avLst/>
          </a:prstGeom>
          <a:noFill/>
        </p:spPr>
        <p:txBody>
          <a:bodyPr wrap="square" rtlCol="0">
            <a:spAutoFit/>
          </a:bodyPr>
          <a:lstStyle/>
          <a:p>
            <a:r>
              <a:rPr lang="en-US" sz="2000" dirty="0" smtClean="0"/>
              <a:t>Incorrect.</a:t>
            </a:r>
          </a:p>
          <a:p>
            <a:endParaRPr lang="en-US" sz="1400" dirty="0" smtClean="0"/>
          </a:p>
          <a:p>
            <a:r>
              <a:rPr lang="en-US" sz="1400" dirty="0" smtClean="0"/>
              <a:t>Words in the correct position are marked with a checkmark; those in the wrong position are marked with an “x”.</a:t>
            </a:r>
          </a:p>
          <a:p>
            <a:endParaRPr lang="en-US" sz="1400" dirty="0"/>
          </a:p>
          <a:p>
            <a:r>
              <a:rPr lang="en-US" sz="1400" dirty="0" smtClean="0"/>
              <a:t>Please try again.</a:t>
            </a:r>
            <a:endParaRPr lang="en-US" sz="1200" dirty="0"/>
          </a:p>
        </p:txBody>
      </p:sp>
      <p:grpSp>
        <p:nvGrpSpPr>
          <p:cNvPr id="66" name="Checkmark 4"/>
          <p:cNvGrpSpPr>
            <a:grpSpLocks noChangeAspect="1"/>
          </p:cNvGrpSpPr>
          <p:nvPr/>
        </p:nvGrpSpPr>
        <p:grpSpPr>
          <a:xfrm>
            <a:off x="695252" y="3791571"/>
            <a:ext cx="182880" cy="168301"/>
            <a:chOff x="3656013" y="2586038"/>
            <a:chExt cx="1831975" cy="1685925"/>
          </a:xfrm>
        </p:grpSpPr>
        <p:sp>
          <p:nvSpPr>
            <p:cNvPr id="67" name="AutoShape 3"/>
            <p:cNvSpPr>
              <a:spLocks noChangeAspect="1" noChangeArrowheads="1" noTextEdit="1"/>
            </p:cNvSpPr>
            <p:nvPr>
              <p:custDataLst>
                <p:tags r:id="rId16"/>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5"/>
            <p:cNvSpPr>
              <a:spLocks/>
            </p:cNvSpPr>
            <p:nvPr>
              <p:custDataLst>
                <p:tags r:id="rId17"/>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6"/>
            <p:cNvSpPr>
              <a:spLocks noEditPoints="1"/>
            </p:cNvSpPr>
            <p:nvPr>
              <p:custDataLst>
                <p:tags r:id="rId18"/>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8"/>
            <p:cNvSpPr>
              <a:spLocks/>
            </p:cNvSpPr>
            <p:nvPr>
              <p:custDataLst>
                <p:tags r:id="rId19"/>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30"/>
            <p:cNvSpPr>
              <a:spLocks/>
            </p:cNvSpPr>
            <p:nvPr>
              <p:custDataLst>
                <p:tags r:id="rId20"/>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52" name="X 4" descr="X--MC900432537.PNG" hidden="1"/>
          <p:cNvPicPr>
            <a:picLocks noChangeAspect="1"/>
          </p:cNvPicPr>
          <p:nvPr/>
        </p:nvPicPr>
        <p:blipFill>
          <a:blip r:embed="rId23" cstate="print"/>
          <a:stretch>
            <a:fillRect/>
          </a:stretch>
        </p:blipFill>
        <p:spPr>
          <a:xfrm>
            <a:off x="686427" y="3777614"/>
            <a:ext cx="182880" cy="182880"/>
          </a:xfrm>
          <a:prstGeom prst="rect">
            <a:avLst/>
          </a:prstGeom>
        </p:spPr>
      </p:pic>
      <p:grpSp>
        <p:nvGrpSpPr>
          <p:cNvPr id="72" name="Checkmark 3" hidden="1"/>
          <p:cNvGrpSpPr>
            <a:grpSpLocks noChangeAspect="1"/>
          </p:cNvGrpSpPr>
          <p:nvPr/>
        </p:nvGrpSpPr>
        <p:grpSpPr>
          <a:xfrm>
            <a:off x="686427" y="3489323"/>
            <a:ext cx="182880" cy="168301"/>
            <a:chOff x="3656013" y="2586038"/>
            <a:chExt cx="1831975" cy="1685925"/>
          </a:xfrm>
        </p:grpSpPr>
        <p:sp>
          <p:nvSpPr>
            <p:cNvPr id="121" name="AutoShape 3"/>
            <p:cNvSpPr>
              <a:spLocks noChangeAspect="1" noChangeArrowheads="1" noTextEdit="1"/>
            </p:cNvSpPr>
            <p:nvPr>
              <p:custDataLst>
                <p:tags r:id="rId11"/>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5"/>
            <p:cNvSpPr>
              <a:spLocks/>
            </p:cNvSpPr>
            <p:nvPr>
              <p:custDataLst>
                <p:tags r:id="rId12"/>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6"/>
            <p:cNvSpPr>
              <a:spLocks noEditPoints="1"/>
            </p:cNvSpPr>
            <p:nvPr>
              <p:custDataLst>
                <p:tags r:id="rId13"/>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8"/>
            <p:cNvSpPr>
              <a:spLocks/>
            </p:cNvSpPr>
            <p:nvPr>
              <p:custDataLst>
                <p:tags r:id="rId14"/>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30"/>
            <p:cNvSpPr>
              <a:spLocks/>
            </p:cNvSpPr>
            <p:nvPr>
              <p:custDataLst>
                <p:tags r:id="rId15"/>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78" name="X 3" descr="X--MC900432537.PNG"/>
          <p:cNvPicPr>
            <a:picLocks noChangeAspect="1"/>
          </p:cNvPicPr>
          <p:nvPr/>
        </p:nvPicPr>
        <p:blipFill>
          <a:blip r:embed="rId23" cstate="print"/>
          <a:stretch>
            <a:fillRect/>
          </a:stretch>
        </p:blipFill>
        <p:spPr>
          <a:xfrm>
            <a:off x="686427" y="3464889"/>
            <a:ext cx="182880" cy="182880"/>
          </a:xfrm>
          <a:prstGeom prst="rect">
            <a:avLst/>
          </a:prstGeom>
        </p:spPr>
      </p:pic>
      <p:grpSp>
        <p:nvGrpSpPr>
          <p:cNvPr id="53" name="Checkmark 2" hidden="1"/>
          <p:cNvGrpSpPr>
            <a:grpSpLocks noChangeAspect="1"/>
          </p:cNvGrpSpPr>
          <p:nvPr/>
        </p:nvGrpSpPr>
        <p:grpSpPr>
          <a:xfrm>
            <a:off x="686427" y="3166744"/>
            <a:ext cx="182880" cy="168301"/>
            <a:chOff x="3656013" y="2586038"/>
            <a:chExt cx="1831975" cy="1685925"/>
          </a:xfrm>
        </p:grpSpPr>
        <p:sp>
          <p:nvSpPr>
            <p:cNvPr id="73" name="AutoShape 3"/>
            <p:cNvSpPr>
              <a:spLocks noChangeAspect="1" noChangeArrowheads="1" noTextEdit="1"/>
            </p:cNvSpPr>
            <p:nvPr>
              <p:custDataLst>
                <p:tags r:id="rId6"/>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5"/>
            <p:cNvSpPr>
              <a:spLocks/>
            </p:cNvSpPr>
            <p:nvPr>
              <p:custDataLst>
                <p:tags r:id="rId7"/>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6"/>
            <p:cNvSpPr>
              <a:spLocks noEditPoints="1"/>
            </p:cNvSpPr>
            <p:nvPr>
              <p:custDataLst>
                <p:tags r:id="rId8"/>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8"/>
            <p:cNvSpPr>
              <a:spLocks/>
            </p:cNvSpPr>
            <p:nvPr>
              <p:custDataLst>
                <p:tags r:id="rId9"/>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30"/>
            <p:cNvSpPr>
              <a:spLocks/>
            </p:cNvSpPr>
            <p:nvPr>
              <p:custDataLst>
                <p:tags r:id="rId10"/>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65" name="X 2" descr="X--MC900432537.PNG"/>
          <p:cNvPicPr>
            <a:picLocks noChangeAspect="1"/>
          </p:cNvPicPr>
          <p:nvPr/>
        </p:nvPicPr>
        <p:blipFill>
          <a:blip r:embed="rId23" cstate="print"/>
          <a:stretch>
            <a:fillRect/>
          </a:stretch>
        </p:blipFill>
        <p:spPr>
          <a:xfrm>
            <a:off x="686427" y="3159613"/>
            <a:ext cx="182880" cy="182880"/>
          </a:xfrm>
          <a:prstGeom prst="rect">
            <a:avLst/>
          </a:prstGeom>
        </p:spPr>
      </p:pic>
      <p:grpSp>
        <p:nvGrpSpPr>
          <p:cNvPr id="79" name="Checkmark 1" hidden="1"/>
          <p:cNvGrpSpPr>
            <a:grpSpLocks noChangeAspect="1"/>
          </p:cNvGrpSpPr>
          <p:nvPr/>
        </p:nvGrpSpPr>
        <p:grpSpPr>
          <a:xfrm>
            <a:off x="686427" y="2868599"/>
            <a:ext cx="182880" cy="168301"/>
            <a:chOff x="3656013" y="2586038"/>
            <a:chExt cx="1831975" cy="1685925"/>
          </a:xfrm>
        </p:grpSpPr>
        <p:sp>
          <p:nvSpPr>
            <p:cNvPr id="80" name="AutoShape 3"/>
            <p:cNvSpPr>
              <a:spLocks noChangeAspect="1" noChangeArrowheads="1" noTextEdit="1"/>
            </p:cNvSpPr>
            <p:nvPr>
              <p:custDataLst>
                <p:tags r:id="rId1"/>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5"/>
            <p:cNvSpPr>
              <a:spLocks/>
            </p:cNvSpPr>
            <p:nvPr>
              <p:custDataLst>
                <p:tags r:id="rId2"/>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6"/>
            <p:cNvSpPr>
              <a:spLocks noEditPoints="1"/>
            </p:cNvSpPr>
            <p:nvPr>
              <p:custDataLst>
                <p:tags r:id="rId3"/>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8"/>
            <p:cNvSpPr>
              <a:spLocks/>
            </p:cNvSpPr>
            <p:nvPr>
              <p:custDataLst>
                <p:tags r:id="rId4"/>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30"/>
            <p:cNvSpPr>
              <a:spLocks/>
            </p:cNvSpPr>
            <p:nvPr>
              <p:custDataLst>
                <p:tags r:id="rId5"/>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26" name="X 1" descr="X--MC900432537.PNG"/>
          <p:cNvPicPr>
            <a:picLocks noChangeAspect="1"/>
          </p:cNvPicPr>
          <p:nvPr/>
        </p:nvPicPr>
        <p:blipFill>
          <a:blip r:embed="rId23" cstate="print"/>
          <a:stretch>
            <a:fillRect/>
          </a:stretch>
        </p:blipFill>
        <p:spPr>
          <a:xfrm>
            <a:off x="686427" y="2861468"/>
            <a:ext cx="182880" cy="182880"/>
          </a:xfrm>
          <a:prstGeom prst="rect">
            <a:avLst/>
          </a:prstGeom>
        </p:spPr>
      </p:pic>
      <p:grpSp>
        <p:nvGrpSpPr>
          <p:cNvPr id="171" name="4.  Emu"/>
          <p:cNvGrpSpPr/>
          <p:nvPr/>
        </p:nvGrpSpPr>
        <p:grpSpPr>
          <a:xfrm>
            <a:off x="1295400" y="3828097"/>
            <a:ext cx="2326084" cy="95250"/>
            <a:chOff x="1295400" y="3828097"/>
            <a:chExt cx="2326084" cy="95250"/>
          </a:xfrm>
        </p:grpSpPr>
        <p:sp>
          <p:nvSpPr>
            <p:cNvPr id="172" name="Oval 171"/>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3" name="Rectangle 172"/>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Oval 175"/>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7" name="Rectangle 176"/>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2. Cat"/>
          <p:cNvGrpSpPr/>
          <p:nvPr/>
        </p:nvGrpSpPr>
        <p:grpSpPr>
          <a:xfrm>
            <a:off x="1295400" y="3507739"/>
            <a:ext cx="2830989" cy="95250"/>
            <a:chOff x="1295400" y="3507739"/>
            <a:chExt cx="2830989" cy="95250"/>
          </a:xfrm>
        </p:grpSpPr>
        <p:sp>
          <p:nvSpPr>
            <p:cNvPr id="179" name="Rectangle 178"/>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1" name="Rectangle 180"/>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3" name="Oval 182"/>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4" name="Rectangle 183"/>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1. Bug"/>
          <p:cNvGrpSpPr/>
          <p:nvPr/>
        </p:nvGrpSpPr>
        <p:grpSpPr>
          <a:xfrm>
            <a:off x="1295400" y="3186429"/>
            <a:ext cx="3263265" cy="95250"/>
            <a:chOff x="1295400" y="2857500"/>
            <a:chExt cx="3263265" cy="95250"/>
          </a:xfrm>
        </p:grpSpPr>
        <p:sp>
          <p:nvSpPr>
            <p:cNvPr id="187" name="Rectangle 186"/>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9" name="Oval 188"/>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0" name="Oval 189"/>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1" name="Oval 190"/>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Oval 191"/>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3" name="Rectangle 192"/>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97" name="3. Dog"/>
          <p:cNvGrpSpPr/>
          <p:nvPr/>
        </p:nvGrpSpPr>
        <p:grpSpPr>
          <a:xfrm>
            <a:off x="1295400" y="2857500"/>
            <a:ext cx="3678238" cy="95250"/>
            <a:chOff x="1295400" y="3186429"/>
            <a:chExt cx="3678238" cy="95250"/>
          </a:xfrm>
        </p:grpSpPr>
        <p:sp>
          <p:nvSpPr>
            <p:cNvPr id="198" name="Rectangle 197"/>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0" name="Oval 199"/>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1" name="Rectangle 200"/>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07" name="click Bug">
            <a:hlinkClick r:id="rId24" action="ppaction://hlinksldjump"/>
          </p:cNvPr>
          <p:cNvSpPr/>
          <p:nvPr/>
        </p:nvSpPr>
        <p:spPr>
          <a:xfrm>
            <a:off x="736161" y="3095625"/>
            <a:ext cx="3988240"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click Dog">
            <a:hlinkClick r:id="rId25" action="ppaction://hlinksldjump"/>
          </p:cNvPr>
          <p:cNvSpPr/>
          <p:nvPr/>
        </p:nvSpPr>
        <p:spPr>
          <a:xfrm>
            <a:off x="736160" y="27527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9" name="click Emu">
            <a:hlinkClick r:id="rId26" action="ppaction://hlinksldjump"/>
          </p:cNvPr>
          <p:cNvSpPr/>
          <p:nvPr/>
        </p:nvSpPr>
        <p:spPr>
          <a:xfrm>
            <a:off x="736160" y="374332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0" name="click Cat">
            <a:hlinkClick r:id="rId27" action="ppaction://hlinksldjump"/>
          </p:cNvPr>
          <p:cNvSpPr/>
          <p:nvPr/>
        </p:nvSpPr>
        <p:spPr>
          <a:xfrm>
            <a:off x="736160" y="339167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4471454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60" name="2. Cat"/>
          <p:cNvGrpSpPr/>
          <p:nvPr/>
        </p:nvGrpSpPr>
        <p:grpSpPr>
          <a:xfrm>
            <a:off x="1295400" y="3828097"/>
            <a:ext cx="2830989" cy="95250"/>
            <a:chOff x="1295400" y="3507739"/>
            <a:chExt cx="2830989" cy="95250"/>
          </a:xfrm>
        </p:grpSpPr>
        <p:sp>
          <p:nvSpPr>
            <p:cNvPr id="61" name="Rectangle 60"/>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Oval 67"/>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4.  Emu"/>
          <p:cNvGrpSpPr/>
          <p:nvPr/>
        </p:nvGrpSpPr>
        <p:grpSpPr>
          <a:xfrm>
            <a:off x="1295400" y="3507739"/>
            <a:ext cx="2326084" cy="95250"/>
            <a:chOff x="1295400" y="3828097"/>
            <a:chExt cx="2326084" cy="95250"/>
          </a:xfrm>
        </p:grpSpPr>
        <p:sp>
          <p:nvSpPr>
            <p:cNvPr id="46" name="Oval 45"/>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Oval 49"/>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1. Bug"/>
          <p:cNvGrpSpPr/>
          <p:nvPr/>
        </p:nvGrpSpPr>
        <p:grpSpPr>
          <a:xfrm>
            <a:off x="1295400" y="3186429"/>
            <a:ext cx="3263265" cy="95250"/>
            <a:chOff x="1295400" y="2857500"/>
            <a:chExt cx="3263265" cy="95250"/>
          </a:xfrm>
        </p:grpSpPr>
        <p:sp>
          <p:nvSpPr>
            <p:cNvPr id="55" name="Rectangle 54"/>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Oval 75"/>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Oval 76"/>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Oval 77"/>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Oval 78"/>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5" name="3. Dog"/>
          <p:cNvGrpSpPr/>
          <p:nvPr/>
        </p:nvGrpSpPr>
        <p:grpSpPr>
          <a:xfrm>
            <a:off x="1295400" y="2857500"/>
            <a:ext cx="3678238" cy="95250"/>
            <a:chOff x="1295400" y="3186429"/>
            <a:chExt cx="3678238" cy="95250"/>
          </a:xfrm>
        </p:grpSpPr>
        <p:sp>
          <p:nvSpPr>
            <p:cNvPr id="96" name="Rectangle 95"/>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Oval 97"/>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9" name="click Bug">
            <a:hlinkClick r:id="rId3" action="ppaction://hlinksldjump"/>
          </p:cNvPr>
          <p:cNvSpPr/>
          <p:nvPr/>
        </p:nvSpPr>
        <p:spPr>
          <a:xfrm>
            <a:off x="736161" y="3095625"/>
            <a:ext cx="3988240"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lick Dog">
            <a:hlinkClick r:id="rId4" action="ppaction://hlinksldjump"/>
          </p:cNvPr>
          <p:cNvSpPr/>
          <p:nvPr/>
        </p:nvSpPr>
        <p:spPr>
          <a:xfrm>
            <a:off x="736160" y="27527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click Emu">
            <a:hlinkClick r:id="rId5" action="ppaction://hlinksldjump"/>
          </p:cNvPr>
          <p:cNvSpPr/>
          <p:nvPr/>
        </p:nvSpPr>
        <p:spPr>
          <a:xfrm>
            <a:off x="736160" y="340042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click Cat">
            <a:hlinkClick r:id="rId6" action="ppaction://hlinksldjump"/>
          </p:cNvPr>
          <p:cNvSpPr/>
          <p:nvPr/>
        </p:nvSpPr>
        <p:spPr>
          <a:xfrm>
            <a:off x="736160" y="371552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724397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2762250"/>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65" name="2. Cat"/>
          <p:cNvGrpSpPr/>
          <p:nvPr/>
        </p:nvGrpSpPr>
        <p:grpSpPr>
          <a:xfrm>
            <a:off x="1295400" y="3828097"/>
            <a:ext cx="2830989" cy="95250"/>
            <a:chOff x="1295400" y="3507739"/>
            <a:chExt cx="2830989" cy="95250"/>
          </a:xfrm>
        </p:grpSpPr>
        <p:sp>
          <p:nvSpPr>
            <p:cNvPr id="66" name="Rectangle 65"/>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Oval 69"/>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4.  Emu"/>
          <p:cNvGrpSpPr/>
          <p:nvPr/>
        </p:nvGrpSpPr>
        <p:grpSpPr>
          <a:xfrm>
            <a:off x="1295400" y="3507739"/>
            <a:ext cx="2326084" cy="95250"/>
            <a:chOff x="1295400" y="3828097"/>
            <a:chExt cx="2326084" cy="95250"/>
          </a:xfrm>
        </p:grpSpPr>
        <p:sp>
          <p:nvSpPr>
            <p:cNvPr id="74" name="Oval 73"/>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Oval 77"/>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1. Bug"/>
          <p:cNvGrpSpPr/>
          <p:nvPr/>
        </p:nvGrpSpPr>
        <p:grpSpPr>
          <a:xfrm>
            <a:off x="1295400" y="3186429"/>
            <a:ext cx="3263265" cy="95250"/>
            <a:chOff x="1295400" y="2857500"/>
            <a:chExt cx="3263265" cy="95250"/>
          </a:xfrm>
        </p:grpSpPr>
        <p:sp>
          <p:nvSpPr>
            <p:cNvPr id="81" name="Rectangle 80"/>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Oval 82"/>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Oval 83"/>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Oval 84"/>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Oval 96"/>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2" name="3. Dog"/>
          <p:cNvGrpSpPr/>
          <p:nvPr/>
        </p:nvGrpSpPr>
        <p:grpSpPr>
          <a:xfrm>
            <a:off x="1295400" y="2857500"/>
            <a:ext cx="3678238" cy="95250"/>
            <a:chOff x="1295400" y="3186429"/>
            <a:chExt cx="3678238" cy="95250"/>
          </a:xfrm>
        </p:grpSpPr>
        <p:sp>
          <p:nvSpPr>
            <p:cNvPr id="103" name="Rectangle 102"/>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Oval 115"/>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Rectangle 116"/>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3" name="click Bug">
            <a:hlinkClick r:id="rId3" action="ppaction://hlinksldjump"/>
          </p:cNvPr>
          <p:cNvSpPr/>
          <p:nvPr/>
        </p:nvSpPr>
        <p:spPr>
          <a:xfrm>
            <a:off x="736161" y="3095625"/>
            <a:ext cx="3988240"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click Dog">
            <a:hlinkClick r:id="rId4" action="ppaction://hlinksldjump"/>
          </p:cNvPr>
          <p:cNvSpPr/>
          <p:nvPr/>
        </p:nvSpPr>
        <p:spPr>
          <a:xfrm>
            <a:off x="736160" y="27527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click Emu">
            <a:hlinkClick r:id="rId5" action="ppaction://hlinksldjump"/>
          </p:cNvPr>
          <p:cNvSpPr/>
          <p:nvPr/>
        </p:nvSpPr>
        <p:spPr>
          <a:xfrm>
            <a:off x="736160" y="340042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Cat">
            <a:hlinkClick r:id="rId6" action="ppaction://hlinksldjump"/>
          </p:cNvPr>
          <p:cNvSpPr/>
          <p:nvPr/>
        </p:nvSpPr>
        <p:spPr>
          <a:xfrm>
            <a:off x="736160" y="371552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click Submit">
            <a:hlinkClick r:id="rId7"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click Down">
            <a:hlinkClick r:id="rId8"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519428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685800" y="2130425"/>
            <a:ext cx="7772400" cy="2517775"/>
          </a:xfrm>
        </p:spPr>
        <p:txBody>
          <a:bodyPr/>
          <a:lstStyle/>
          <a:p>
            <a:pPr eaLnBrk="1" hangingPunct="1"/>
            <a:r>
              <a:rPr lang="en-US" sz="4000" dirty="0" smtClean="0"/>
              <a:t>Image Sources</a:t>
            </a:r>
          </a:p>
        </p:txBody>
      </p:sp>
      <p:sp>
        <p:nvSpPr>
          <p:cNvPr id="19459" name="Rectangle 3"/>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19460" name="Rectangle 4"/>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19461" name="Rectangle 5"/>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9462" name="Rectangle 6"/>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 name="Rectangle 7"/>
          <p:cNvSpPr>
            <a:spLocks noChangeArrowheads="1"/>
          </p:cNvSpPr>
          <p:nvPr/>
        </p:nvSpPr>
        <p:spPr bwMode="auto">
          <a:xfrm>
            <a:off x="609600" y="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Recall from Last Week</a:t>
            </a:r>
            <a:endParaRPr lang="en-US" sz="4400" dirty="0">
              <a:solidFill>
                <a:srgbClr val="FFFF99"/>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ChangeArrowheads="1"/>
          </p:cNvSpPr>
          <p:nvPr/>
        </p:nvSpPr>
        <p:spPr bwMode="auto">
          <a:xfrm>
            <a:off x="609600" y="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Deconstructing Clip Art</a:t>
            </a:r>
            <a:endParaRPr lang="en-US" sz="4400" dirty="0">
              <a:solidFill>
                <a:srgbClr val="FFFF99"/>
              </a:solidFill>
            </a:endParaRPr>
          </a:p>
        </p:txBody>
      </p:sp>
      <p:sp>
        <p:nvSpPr>
          <p:cNvPr id="11" name="TextBox 10"/>
          <p:cNvSpPr txBox="1"/>
          <p:nvPr/>
        </p:nvSpPr>
        <p:spPr>
          <a:xfrm>
            <a:off x="6039293" y="1435395"/>
            <a:ext cx="2902688" cy="3416320"/>
          </a:xfrm>
          <a:prstGeom prst="rect">
            <a:avLst/>
          </a:prstGeom>
          <a:noFill/>
        </p:spPr>
        <p:txBody>
          <a:bodyPr wrap="square" rtlCol="0">
            <a:spAutoFit/>
          </a:bodyPr>
          <a:lstStyle/>
          <a:p>
            <a:r>
              <a:rPr lang="en-US" dirty="0"/>
              <a:t>To delete the selected parts of the image, press the </a:t>
            </a:r>
            <a:r>
              <a:rPr lang="en-US" b="1" dirty="0"/>
              <a:t>Delete</a:t>
            </a:r>
            <a:r>
              <a:rPr lang="en-US" dirty="0"/>
              <a:t> key.</a:t>
            </a:r>
          </a:p>
          <a:p>
            <a:endParaRPr lang="en-US" dirty="0" smtClean="0"/>
          </a:p>
          <a:p>
            <a:r>
              <a:rPr lang="en-US" dirty="0" smtClean="0"/>
              <a:t>You may have to go back and re-select elements that didn’t get selected the first time, but eventually, you should be able to remove everything except the image of the man on the left.</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513" y="1257960"/>
            <a:ext cx="5860449" cy="4616684"/>
          </a:xfrm>
          <a:prstGeom prst="rect">
            <a:avLst/>
          </a:prstGeom>
        </p:spPr>
      </p:pic>
    </p:spTree>
    <p:extLst>
      <p:ext uri="{BB962C8B-B14F-4D97-AF65-F5344CB8AC3E}">
        <p14:creationId xmlns:p14="http://schemas.microsoft.com/office/powerpoint/2010/main" val="4294007114"/>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 name="Rectangle 69"/>
          <p:cNvSpPr/>
          <p:nvPr/>
        </p:nvSpPr>
        <p:spPr>
          <a:xfrm>
            <a:off x="828675" y="3077844"/>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66" name="2. Cat"/>
          <p:cNvGrpSpPr/>
          <p:nvPr/>
        </p:nvGrpSpPr>
        <p:grpSpPr>
          <a:xfrm>
            <a:off x="1295400" y="3828097"/>
            <a:ext cx="2830989" cy="95250"/>
            <a:chOff x="1295400" y="3507739"/>
            <a:chExt cx="2830989" cy="95250"/>
          </a:xfrm>
        </p:grpSpPr>
        <p:sp>
          <p:nvSpPr>
            <p:cNvPr id="67" name="Rectangle 66"/>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4.  Emu"/>
          <p:cNvGrpSpPr/>
          <p:nvPr/>
        </p:nvGrpSpPr>
        <p:grpSpPr>
          <a:xfrm>
            <a:off x="1295400" y="3507739"/>
            <a:ext cx="2326084" cy="95250"/>
            <a:chOff x="1295400" y="3828097"/>
            <a:chExt cx="2326084" cy="95250"/>
          </a:xfrm>
        </p:grpSpPr>
        <p:sp>
          <p:nvSpPr>
            <p:cNvPr id="77" name="Oval 76"/>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Oval 80"/>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1. Bug"/>
          <p:cNvGrpSpPr/>
          <p:nvPr/>
        </p:nvGrpSpPr>
        <p:grpSpPr>
          <a:xfrm>
            <a:off x="1295400" y="3186429"/>
            <a:ext cx="3263265" cy="95250"/>
            <a:chOff x="1295400" y="2857500"/>
            <a:chExt cx="3263265" cy="95250"/>
          </a:xfrm>
        </p:grpSpPr>
        <p:sp>
          <p:nvSpPr>
            <p:cNvPr id="84" name="Rectangle 83"/>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Oval 85"/>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Oval 86"/>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Oval 87"/>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Oval 88"/>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89"/>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4" name="3. Dog"/>
          <p:cNvGrpSpPr/>
          <p:nvPr/>
        </p:nvGrpSpPr>
        <p:grpSpPr>
          <a:xfrm>
            <a:off x="1295400" y="2857500"/>
            <a:ext cx="3678238" cy="95250"/>
            <a:chOff x="1295400" y="3186429"/>
            <a:chExt cx="3678238" cy="95250"/>
          </a:xfrm>
        </p:grpSpPr>
        <p:sp>
          <p:nvSpPr>
            <p:cNvPr id="95" name="Rectangle 94"/>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Oval 104"/>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2" name="click Bug">
            <a:hlinkClick r:id="rId3" action="ppaction://hlinksldjump"/>
          </p:cNvPr>
          <p:cNvSpPr/>
          <p:nvPr/>
        </p:nvSpPr>
        <p:spPr>
          <a:xfrm>
            <a:off x="736160" y="3064826"/>
            <a:ext cx="4597839"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lick Dog">
            <a:hlinkClick r:id="rId4" action="ppaction://hlinksldjump"/>
          </p:cNvPr>
          <p:cNvSpPr/>
          <p:nvPr/>
        </p:nvSpPr>
        <p:spPr>
          <a:xfrm>
            <a:off x="736160" y="27527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click Emu">
            <a:hlinkClick r:id="rId5" action="ppaction://hlinksldjump"/>
          </p:cNvPr>
          <p:cNvSpPr/>
          <p:nvPr/>
        </p:nvSpPr>
        <p:spPr>
          <a:xfrm>
            <a:off x="736160" y="340042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5" name="click Cat">
            <a:hlinkClick r:id="rId6" action="ppaction://hlinksldjump"/>
          </p:cNvPr>
          <p:cNvSpPr/>
          <p:nvPr/>
        </p:nvSpPr>
        <p:spPr>
          <a:xfrm>
            <a:off x="736160" y="371552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Down">
            <a:hlinkClick r:id="rId7"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lick Up">
            <a:hlinkClick r:id="rId8"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1" name="click Submit">
            <a:hlinkClick r:id="rId9"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2745055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3409631"/>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78" name="2. Cat"/>
          <p:cNvGrpSpPr/>
          <p:nvPr/>
        </p:nvGrpSpPr>
        <p:grpSpPr>
          <a:xfrm>
            <a:off x="1295400" y="3828097"/>
            <a:ext cx="2830989" cy="95250"/>
            <a:chOff x="1295400" y="3507739"/>
            <a:chExt cx="2830989" cy="95250"/>
          </a:xfrm>
        </p:grpSpPr>
        <p:sp>
          <p:nvSpPr>
            <p:cNvPr id="79" name="Rectangle 78"/>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Oval 82"/>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4.  Emu"/>
          <p:cNvGrpSpPr/>
          <p:nvPr/>
        </p:nvGrpSpPr>
        <p:grpSpPr>
          <a:xfrm>
            <a:off x="1295400" y="3507739"/>
            <a:ext cx="2326084" cy="95250"/>
            <a:chOff x="1295400" y="3828097"/>
            <a:chExt cx="2326084" cy="95250"/>
          </a:xfrm>
        </p:grpSpPr>
        <p:sp>
          <p:nvSpPr>
            <p:cNvPr id="87" name="Oval 86"/>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Oval 90"/>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1. Bug"/>
          <p:cNvGrpSpPr/>
          <p:nvPr/>
        </p:nvGrpSpPr>
        <p:grpSpPr>
          <a:xfrm>
            <a:off x="1295400" y="3186429"/>
            <a:ext cx="3263265" cy="95250"/>
            <a:chOff x="1295400" y="2857500"/>
            <a:chExt cx="3263265" cy="95250"/>
          </a:xfrm>
        </p:grpSpPr>
        <p:sp>
          <p:nvSpPr>
            <p:cNvPr id="94" name="Rectangle 93"/>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Oval 95"/>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Oval 96"/>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Oval 97"/>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Oval 98"/>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4" name="3. Dog"/>
          <p:cNvGrpSpPr/>
          <p:nvPr/>
        </p:nvGrpSpPr>
        <p:grpSpPr>
          <a:xfrm>
            <a:off x="1295400" y="2857500"/>
            <a:ext cx="3678238" cy="95250"/>
            <a:chOff x="1295400" y="3186429"/>
            <a:chExt cx="3678238" cy="95250"/>
          </a:xfrm>
        </p:grpSpPr>
        <p:sp>
          <p:nvSpPr>
            <p:cNvPr id="105" name="Rectangle 104"/>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Oval 106"/>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Rectangle 107"/>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4" name="click Bug">
            <a:hlinkClick r:id="rId3" action="ppaction://hlinksldjump"/>
          </p:cNvPr>
          <p:cNvSpPr/>
          <p:nvPr/>
        </p:nvSpPr>
        <p:spPr>
          <a:xfrm>
            <a:off x="736161" y="3095625"/>
            <a:ext cx="3988240"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click Dog">
            <a:hlinkClick r:id="rId4" action="ppaction://hlinksldjump"/>
          </p:cNvPr>
          <p:cNvSpPr/>
          <p:nvPr/>
        </p:nvSpPr>
        <p:spPr>
          <a:xfrm>
            <a:off x="736160" y="27527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click Emu">
            <a:hlinkClick r:id="rId5" action="ppaction://hlinksldjump"/>
          </p:cNvPr>
          <p:cNvSpPr/>
          <p:nvPr/>
        </p:nvSpPr>
        <p:spPr>
          <a:xfrm>
            <a:off x="736160" y="3400425"/>
            <a:ext cx="4491266"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click Cat">
            <a:hlinkClick r:id="rId6" action="ppaction://hlinksldjump"/>
          </p:cNvPr>
          <p:cNvSpPr/>
          <p:nvPr/>
        </p:nvSpPr>
        <p:spPr>
          <a:xfrm>
            <a:off x="736160" y="371552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Down">
            <a:hlinkClick r:id="rId6"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lick Up">
            <a:hlinkClick r:id="rId7"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2" name="click Submit">
            <a:hlinkClick r:id="rId8"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1278210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3721416"/>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89" name="2. Cat"/>
          <p:cNvGrpSpPr/>
          <p:nvPr/>
        </p:nvGrpSpPr>
        <p:grpSpPr>
          <a:xfrm>
            <a:off x="1295400" y="3828097"/>
            <a:ext cx="2830989" cy="95250"/>
            <a:chOff x="1295400" y="3507739"/>
            <a:chExt cx="2830989" cy="95250"/>
          </a:xfrm>
        </p:grpSpPr>
        <p:sp>
          <p:nvSpPr>
            <p:cNvPr id="90" name="Rectangle 89"/>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Oval 93"/>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4.  Emu"/>
          <p:cNvGrpSpPr/>
          <p:nvPr/>
        </p:nvGrpSpPr>
        <p:grpSpPr>
          <a:xfrm>
            <a:off x="1295400" y="3507739"/>
            <a:ext cx="2326084" cy="95250"/>
            <a:chOff x="1295400" y="3828097"/>
            <a:chExt cx="2326084" cy="95250"/>
          </a:xfrm>
        </p:grpSpPr>
        <p:sp>
          <p:nvSpPr>
            <p:cNvPr id="98" name="Oval 97"/>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Oval 101"/>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1. Bug"/>
          <p:cNvGrpSpPr/>
          <p:nvPr/>
        </p:nvGrpSpPr>
        <p:grpSpPr>
          <a:xfrm>
            <a:off x="1295400" y="3186429"/>
            <a:ext cx="3263265" cy="95250"/>
            <a:chOff x="1295400" y="2857500"/>
            <a:chExt cx="3263265" cy="95250"/>
          </a:xfrm>
        </p:grpSpPr>
        <p:sp>
          <p:nvSpPr>
            <p:cNvPr id="105" name="Rectangle 104"/>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Oval 106"/>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Oval 107"/>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Oval 108"/>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Oval 109"/>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Rectangle 110"/>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5" name="3. Dog"/>
          <p:cNvGrpSpPr/>
          <p:nvPr/>
        </p:nvGrpSpPr>
        <p:grpSpPr>
          <a:xfrm>
            <a:off x="1295400" y="2857500"/>
            <a:ext cx="3678238" cy="95250"/>
            <a:chOff x="1295400" y="3186429"/>
            <a:chExt cx="3678238" cy="95250"/>
          </a:xfrm>
        </p:grpSpPr>
        <p:sp>
          <p:nvSpPr>
            <p:cNvPr id="116" name="Rectangle 115"/>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8" name="Oval 117"/>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9" name="Rectangle 118"/>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5" name="click Bug">
            <a:hlinkClick r:id="rId3" action="ppaction://hlinksldjump"/>
          </p:cNvPr>
          <p:cNvSpPr/>
          <p:nvPr/>
        </p:nvSpPr>
        <p:spPr>
          <a:xfrm>
            <a:off x="736161" y="3095625"/>
            <a:ext cx="3988240"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lick Dog">
            <a:hlinkClick r:id="rId4" action="ppaction://hlinksldjump"/>
          </p:cNvPr>
          <p:cNvSpPr/>
          <p:nvPr/>
        </p:nvSpPr>
        <p:spPr>
          <a:xfrm>
            <a:off x="736160" y="27527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click Emu">
            <a:hlinkClick r:id="rId5" action="ppaction://hlinksldjump"/>
          </p:cNvPr>
          <p:cNvSpPr/>
          <p:nvPr/>
        </p:nvSpPr>
        <p:spPr>
          <a:xfrm>
            <a:off x="736160" y="340042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click Cat">
            <a:hlinkClick r:id="rId6" action="ppaction://hlinksldjump"/>
          </p:cNvPr>
          <p:cNvSpPr/>
          <p:nvPr/>
        </p:nvSpPr>
        <p:spPr>
          <a:xfrm>
            <a:off x="736160" y="3715525"/>
            <a:ext cx="4491266"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click Submit">
            <a:hlinkClick r:id="rId7"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2" name="click Up">
            <a:hlinkClick r:id="rId8"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222926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sp>
        <p:nvSpPr>
          <p:cNvPr id="4" name="Feedback Box"/>
          <p:cNvSpPr/>
          <p:nvPr/>
        </p:nvSpPr>
        <p:spPr>
          <a:xfrm>
            <a:off x="5400675" y="2628900"/>
            <a:ext cx="3152775" cy="3152775"/>
          </a:xfrm>
          <a:prstGeom prst="roundRect">
            <a:avLst/>
          </a:prstGeom>
          <a:solidFill>
            <a:schemeClr val="accent1"/>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ncorrect Feedback Text"/>
          <p:cNvSpPr txBox="1"/>
          <p:nvPr/>
        </p:nvSpPr>
        <p:spPr>
          <a:xfrm>
            <a:off x="5705474" y="2952750"/>
            <a:ext cx="2581275" cy="1908215"/>
          </a:xfrm>
          <a:prstGeom prst="rect">
            <a:avLst/>
          </a:prstGeom>
          <a:noFill/>
        </p:spPr>
        <p:txBody>
          <a:bodyPr wrap="square" rtlCol="0">
            <a:spAutoFit/>
          </a:bodyPr>
          <a:lstStyle/>
          <a:p>
            <a:r>
              <a:rPr lang="en-US" sz="2000" dirty="0" smtClean="0"/>
              <a:t>Incorrect.</a:t>
            </a:r>
          </a:p>
          <a:p>
            <a:endParaRPr lang="en-US" sz="1400" dirty="0" smtClean="0"/>
          </a:p>
          <a:p>
            <a:r>
              <a:rPr lang="en-US" sz="1400" dirty="0" smtClean="0"/>
              <a:t>Words in the correct position are marked with a checkmark; those in the wrong position are marked with an “x”.</a:t>
            </a:r>
          </a:p>
          <a:p>
            <a:endParaRPr lang="en-US" sz="1400" dirty="0"/>
          </a:p>
          <a:p>
            <a:r>
              <a:rPr lang="en-US" sz="1400" dirty="0" smtClean="0"/>
              <a:t>Please try again.</a:t>
            </a:r>
            <a:endParaRPr lang="en-US" sz="1200" dirty="0"/>
          </a:p>
        </p:txBody>
      </p:sp>
      <p:grpSp>
        <p:nvGrpSpPr>
          <p:cNvPr id="66" name="Checkmark 4" hidden="1"/>
          <p:cNvGrpSpPr>
            <a:grpSpLocks noChangeAspect="1"/>
          </p:cNvGrpSpPr>
          <p:nvPr/>
        </p:nvGrpSpPr>
        <p:grpSpPr>
          <a:xfrm>
            <a:off x="695252" y="3791571"/>
            <a:ext cx="182880" cy="168301"/>
            <a:chOff x="3656013" y="2586038"/>
            <a:chExt cx="1831975" cy="1685925"/>
          </a:xfrm>
        </p:grpSpPr>
        <p:sp>
          <p:nvSpPr>
            <p:cNvPr id="67" name="AutoShape 3"/>
            <p:cNvSpPr>
              <a:spLocks noChangeAspect="1" noChangeArrowheads="1" noTextEdit="1"/>
            </p:cNvSpPr>
            <p:nvPr>
              <p:custDataLst>
                <p:tags r:id="rId16"/>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5"/>
            <p:cNvSpPr>
              <a:spLocks/>
            </p:cNvSpPr>
            <p:nvPr>
              <p:custDataLst>
                <p:tags r:id="rId17"/>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6"/>
            <p:cNvSpPr>
              <a:spLocks noEditPoints="1"/>
            </p:cNvSpPr>
            <p:nvPr>
              <p:custDataLst>
                <p:tags r:id="rId18"/>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8"/>
            <p:cNvSpPr>
              <a:spLocks/>
            </p:cNvSpPr>
            <p:nvPr>
              <p:custDataLst>
                <p:tags r:id="rId19"/>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30"/>
            <p:cNvSpPr>
              <a:spLocks/>
            </p:cNvSpPr>
            <p:nvPr>
              <p:custDataLst>
                <p:tags r:id="rId20"/>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52" name="X 4" descr="X--MC900432537.PNG"/>
          <p:cNvPicPr>
            <a:picLocks noChangeAspect="1"/>
          </p:cNvPicPr>
          <p:nvPr/>
        </p:nvPicPr>
        <p:blipFill>
          <a:blip r:embed="rId23" cstate="print"/>
          <a:stretch>
            <a:fillRect/>
          </a:stretch>
        </p:blipFill>
        <p:spPr>
          <a:xfrm>
            <a:off x="686427" y="3777614"/>
            <a:ext cx="182880" cy="182880"/>
          </a:xfrm>
          <a:prstGeom prst="rect">
            <a:avLst/>
          </a:prstGeom>
        </p:spPr>
      </p:pic>
      <p:grpSp>
        <p:nvGrpSpPr>
          <p:cNvPr id="72" name="Checkmark 3" hidden="1"/>
          <p:cNvGrpSpPr>
            <a:grpSpLocks noChangeAspect="1"/>
          </p:cNvGrpSpPr>
          <p:nvPr/>
        </p:nvGrpSpPr>
        <p:grpSpPr>
          <a:xfrm>
            <a:off x="686427" y="3489323"/>
            <a:ext cx="182880" cy="168301"/>
            <a:chOff x="3656013" y="2586038"/>
            <a:chExt cx="1831975" cy="1685925"/>
          </a:xfrm>
        </p:grpSpPr>
        <p:sp>
          <p:nvSpPr>
            <p:cNvPr id="121" name="AutoShape 3"/>
            <p:cNvSpPr>
              <a:spLocks noChangeAspect="1" noChangeArrowheads="1" noTextEdit="1"/>
            </p:cNvSpPr>
            <p:nvPr>
              <p:custDataLst>
                <p:tags r:id="rId11"/>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5"/>
            <p:cNvSpPr>
              <a:spLocks/>
            </p:cNvSpPr>
            <p:nvPr>
              <p:custDataLst>
                <p:tags r:id="rId12"/>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6"/>
            <p:cNvSpPr>
              <a:spLocks noEditPoints="1"/>
            </p:cNvSpPr>
            <p:nvPr>
              <p:custDataLst>
                <p:tags r:id="rId13"/>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8"/>
            <p:cNvSpPr>
              <a:spLocks/>
            </p:cNvSpPr>
            <p:nvPr>
              <p:custDataLst>
                <p:tags r:id="rId14"/>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30"/>
            <p:cNvSpPr>
              <a:spLocks/>
            </p:cNvSpPr>
            <p:nvPr>
              <p:custDataLst>
                <p:tags r:id="rId15"/>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78" name="X 3" descr="X--MC900432537.PNG"/>
          <p:cNvPicPr>
            <a:picLocks noChangeAspect="1"/>
          </p:cNvPicPr>
          <p:nvPr/>
        </p:nvPicPr>
        <p:blipFill>
          <a:blip r:embed="rId23" cstate="print"/>
          <a:stretch>
            <a:fillRect/>
          </a:stretch>
        </p:blipFill>
        <p:spPr>
          <a:xfrm>
            <a:off x="686427" y="3464889"/>
            <a:ext cx="182880" cy="182880"/>
          </a:xfrm>
          <a:prstGeom prst="rect">
            <a:avLst/>
          </a:prstGeom>
        </p:spPr>
      </p:pic>
      <p:grpSp>
        <p:nvGrpSpPr>
          <p:cNvPr id="53" name="Checkmark 2" hidden="1"/>
          <p:cNvGrpSpPr>
            <a:grpSpLocks noChangeAspect="1"/>
          </p:cNvGrpSpPr>
          <p:nvPr/>
        </p:nvGrpSpPr>
        <p:grpSpPr>
          <a:xfrm>
            <a:off x="686427" y="3166744"/>
            <a:ext cx="182880" cy="168301"/>
            <a:chOff x="3656013" y="2586038"/>
            <a:chExt cx="1831975" cy="1685925"/>
          </a:xfrm>
        </p:grpSpPr>
        <p:sp>
          <p:nvSpPr>
            <p:cNvPr id="73" name="AutoShape 3"/>
            <p:cNvSpPr>
              <a:spLocks noChangeAspect="1" noChangeArrowheads="1" noTextEdit="1"/>
            </p:cNvSpPr>
            <p:nvPr>
              <p:custDataLst>
                <p:tags r:id="rId6"/>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5"/>
            <p:cNvSpPr>
              <a:spLocks/>
            </p:cNvSpPr>
            <p:nvPr>
              <p:custDataLst>
                <p:tags r:id="rId7"/>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6"/>
            <p:cNvSpPr>
              <a:spLocks noEditPoints="1"/>
            </p:cNvSpPr>
            <p:nvPr>
              <p:custDataLst>
                <p:tags r:id="rId8"/>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8"/>
            <p:cNvSpPr>
              <a:spLocks/>
            </p:cNvSpPr>
            <p:nvPr>
              <p:custDataLst>
                <p:tags r:id="rId9"/>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30"/>
            <p:cNvSpPr>
              <a:spLocks/>
            </p:cNvSpPr>
            <p:nvPr>
              <p:custDataLst>
                <p:tags r:id="rId10"/>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65" name="X 2" descr="X--MC900432537.PNG"/>
          <p:cNvPicPr>
            <a:picLocks noChangeAspect="1"/>
          </p:cNvPicPr>
          <p:nvPr/>
        </p:nvPicPr>
        <p:blipFill>
          <a:blip r:embed="rId23" cstate="print"/>
          <a:stretch>
            <a:fillRect/>
          </a:stretch>
        </p:blipFill>
        <p:spPr>
          <a:xfrm>
            <a:off x="686427" y="3159613"/>
            <a:ext cx="182880" cy="182880"/>
          </a:xfrm>
          <a:prstGeom prst="rect">
            <a:avLst/>
          </a:prstGeom>
        </p:spPr>
      </p:pic>
      <p:grpSp>
        <p:nvGrpSpPr>
          <p:cNvPr id="79" name="Checkmark 1" hidden="1"/>
          <p:cNvGrpSpPr>
            <a:grpSpLocks noChangeAspect="1"/>
          </p:cNvGrpSpPr>
          <p:nvPr/>
        </p:nvGrpSpPr>
        <p:grpSpPr>
          <a:xfrm>
            <a:off x="686427" y="2868599"/>
            <a:ext cx="182880" cy="168301"/>
            <a:chOff x="3656013" y="2586038"/>
            <a:chExt cx="1831975" cy="1685925"/>
          </a:xfrm>
        </p:grpSpPr>
        <p:sp>
          <p:nvSpPr>
            <p:cNvPr id="80" name="AutoShape 3"/>
            <p:cNvSpPr>
              <a:spLocks noChangeAspect="1" noChangeArrowheads="1" noTextEdit="1"/>
            </p:cNvSpPr>
            <p:nvPr>
              <p:custDataLst>
                <p:tags r:id="rId1"/>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5"/>
            <p:cNvSpPr>
              <a:spLocks/>
            </p:cNvSpPr>
            <p:nvPr>
              <p:custDataLst>
                <p:tags r:id="rId2"/>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6"/>
            <p:cNvSpPr>
              <a:spLocks noEditPoints="1"/>
            </p:cNvSpPr>
            <p:nvPr>
              <p:custDataLst>
                <p:tags r:id="rId3"/>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8"/>
            <p:cNvSpPr>
              <a:spLocks/>
            </p:cNvSpPr>
            <p:nvPr>
              <p:custDataLst>
                <p:tags r:id="rId4"/>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30"/>
            <p:cNvSpPr>
              <a:spLocks/>
            </p:cNvSpPr>
            <p:nvPr>
              <p:custDataLst>
                <p:tags r:id="rId5"/>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26" name="X 1" descr="X--MC900432537.PNG"/>
          <p:cNvPicPr>
            <a:picLocks noChangeAspect="1"/>
          </p:cNvPicPr>
          <p:nvPr/>
        </p:nvPicPr>
        <p:blipFill>
          <a:blip r:embed="rId23" cstate="print"/>
          <a:stretch>
            <a:fillRect/>
          </a:stretch>
        </p:blipFill>
        <p:spPr>
          <a:xfrm>
            <a:off x="686427" y="2861468"/>
            <a:ext cx="182880" cy="182880"/>
          </a:xfrm>
          <a:prstGeom prst="rect">
            <a:avLst/>
          </a:prstGeom>
        </p:spPr>
      </p:pic>
      <p:grpSp>
        <p:nvGrpSpPr>
          <p:cNvPr id="131" name="2. Cat"/>
          <p:cNvGrpSpPr/>
          <p:nvPr/>
        </p:nvGrpSpPr>
        <p:grpSpPr>
          <a:xfrm>
            <a:off x="1295400" y="3828097"/>
            <a:ext cx="2830989" cy="95250"/>
            <a:chOff x="1295400" y="3507739"/>
            <a:chExt cx="2830989" cy="95250"/>
          </a:xfrm>
        </p:grpSpPr>
        <p:sp>
          <p:nvSpPr>
            <p:cNvPr id="132" name="Rectangle 131"/>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4" name="Rectangle 133"/>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6" name="Oval 135"/>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7" name="Rectangle 136"/>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 name="4.  Emu"/>
          <p:cNvGrpSpPr/>
          <p:nvPr/>
        </p:nvGrpSpPr>
        <p:grpSpPr>
          <a:xfrm>
            <a:off x="1295400" y="3507739"/>
            <a:ext cx="2326084" cy="95250"/>
            <a:chOff x="1295400" y="3828097"/>
            <a:chExt cx="2326084" cy="95250"/>
          </a:xfrm>
        </p:grpSpPr>
        <p:sp>
          <p:nvSpPr>
            <p:cNvPr id="140" name="Oval 139"/>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Oval 143"/>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 name="1. Bug"/>
          <p:cNvGrpSpPr/>
          <p:nvPr/>
        </p:nvGrpSpPr>
        <p:grpSpPr>
          <a:xfrm>
            <a:off x="1295400" y="3186429"/>
            <a:ext cx="3263265" cy="95250"/>
            <a:chOff x="1295400" y="2857500"/>
            <a:chExt cx="3263265" cy="95250"/>
          </a:xfrm>
        </p:grpSpPr>
        <p:sp>
          <p:nvSpPr>
            <p:cNvPr id="147" name="Rectangle 146"/>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9" name="Oval 148"/>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0" name="Oval 149"/>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1" name="Oval 150"/>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2" name="Oval 151"/>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3" name="Rectangle 152"/>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57" name="3. Dog"/>
          <p:cNvGrpSpPr/>
          <p:nvPr/>
        </p:nvGrpSpPr>
        <p:grpSpPr>
          <a:xfrm>
            <a:off x="1295400" y="2857500"/>
            <a:ext cx="3678238" cy="95250"/>
            <a:chOff x="1295400" y="3186429"/>
            <a:chExt cx="3678238" cy="95250"/>
          </a:xfrm>
        </p:grpSpPr>
        <p:sp>
          <p:nvSpPr>
            <p:cNvPr id="158" name="Rectangle 157"/>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0" name="Oval 159"/>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1" name="Rectangle 160"/>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67" name="click Bug">
            <a:hlinkClick r:id="rId24" action="ppaction://hlinksldjump"/>
          </p:cNvPr>
          <p:cNvSpPr/>
          <p:nvPr/>
        </p:nvSpPr>
        <p:spPr>
          <a:xfrm>
            <a:off x="736161" y="3095625"/>
            <a:ext cx="3988240"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click Dog">
            <a:hlinkClick r:id="rId25" action="ppaction://hlinksldjump"/>
          </p:cNvPr>
          <p:cNvSpPr/>
          <p:nvPr/>
        </p:nvSpPr>
        <p:spPr>
          <a:xfrm>
            <a:off x="736160" y="27527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9" name="click Emu">
            <a:hlinkClick r:id="rId26" action="ppaction://hlinksldjump"/>
          </p:cNvPr>
          <p:cNvSpPr/>
          <p:nvPr/>
        </p:nvSpPr>
        <p:spPr>
          <a:xfrm>
            <a:off x="736160" y="340042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0" name="click Cat">
            <a:hlinkClick r:id="rId27" action="ppaction://hlinksldjump"/>
          </p:cNvPr>
          <p:cNvSpPr/>
          <p:nvPr/>
        </p:nvSpPr>
        <p:spPr>
          <a:xfrm>
            <a:off x="736160" y="371552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36835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5" name="4.  Emu"/>
          <p:cNvGrpSpPr/>
          <p:nvPr/>
        </p:nvGrpSpPr>
        <p:grpSpPr>
          <a:xfrm>
            <a:off x="1295400" y="3828097"/>
            <a:ext cx="2326084" cy="95250"/>
            <a:chOff x="1295400" y="3828097"/>
            <a:chExt cx="2326084" cy="95250"/>
          </a:xfrm>
        </p:grpSpPr>
        <p:sp>
          <p:nvSpPr>
            <p:cNvPr id="46" name="Oval 45"/>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Oval 49"/>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1. Bug"/>
          <p:cNvGrpSpPr/>
          <p:nvPr/>
        </p:nvGrpSpPr>
        <p:grpSpPr>
          <a:xfrm>
            <a:off x="1295400" y="3507739"/>
            <a:ext cx="3263265" cy="95250"/>
            <a:chOff x="1295400" y="2857500"/>
            <a:chExt cx="3263265" cy="95250"/>
          </a:xfrm>
        </p:grpSpPr>
        <p:sp>
          <p:nvSpPr>
            <p:cNvPr id="55" name="Rectangle 54"/>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Oval 75"/>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Oval 76"/>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Oval 77"/>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Oval 78"/>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2" name="2. Cat"/>
          <p:cNvGrpSpPr/>
          <p:nvPr/>
        </p:nvGrpSpPr>
        <p:grpSpPr>
          <a:xfrm>
            <a:off x="1295400" y="3186429"/>
            <a:ext cx="2830989" cy="95250"/>
            <a:chOff x="1295400" y="3507739"/>
            <a:chExt cx="2830989" cy="95250"/>
          </a:xfrm>
        </p:grpSpPr>
        <p:sp>
          <p:nvSpPr>
            <p:cNvPr id="53" name="Rectangle 52"/>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Oval 57"/>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3. Dog"/>
          <p:cNvGrpSpPr/>
          <p:nvPr/>
        </p:nvGrpSpPr>
        <p:grpSpPr>
          <a:xfrm>
            <a:off x="1295400" y="2857500"/>
            <a:ext cx="3678238" cy="95250"/>
            <a:chOff x="1295400" y="3186429"/>
            <a:chExt cx="3678238" cy="95250"/>
          </a:xfrm>
        </p:grpSpPr>
        <p:sp>
          <p:nvSpPr>
            <p:cNvPr id="96" name="Rectangle 95"/>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Oval 97"/>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9" name="click Bug">
            <a:hlinkClick r:id="rId3" action="ppaction://hlinksldjump"/>
          </p:cNvPr>
          <p:cNvSpPr/>
          <p:nvPr/>
        </p:nvSpPr>
        <p:spPr>
          <a:xfrm>
            <a:off x="736161" y="3409950"/>
            <a:ext cx="3988240"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lick Dog">
            <a:hlinkClick r:id="rId4" action="ppaction://hlinksldjump"/>
          </p:cNvPr>
          <p:cNvSpPr/>
          <p:nvPr/>
        </p:nvSpPr>
        <p:spPr>
          <a:xfrm>
            <a:off x="736160" y="27527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click Emu">
            <a:hlinkClick r:id="rId5" action="ppaction://hlinksldjump"/>
          </p:cNvPr>
          <p:cNvSpPr/>
          <p:nvPr/>
        </p:nvSpPr>
        <p:spPr>
          <a:xfrm>
            <a:off x="736160" y="372427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click Cat">
            <a:hlinkClick r:id="rId6" action="ppaction://hlinksldjump"/>
          </p:cNvPr>
          <p:cNvSpPr/>
          <p:nvPr/>
        </p:nvSpPr>
        <p:spPr>
          <a:xfrm>
            <a:off x="736160" y="3096400"/>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5143118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2762250"/>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7" name="4.  Emu"/>
          <p:cNvGrpSpPr/>
          <p:nvPr/>
        </p:nvGrpSpPr>
        <p:grpSpPr>
          <a:xfrm>
            <a:off x="1295400" y="3828097"/>
            <a:ext cx="2326084" cy="95250"/>
            <a:chOff x="1295400" y="3828097"/>
            <a:chExt cx="2326084" cy="95250"/>
          </a:xfrm>
        </p:grpSpPr>
        <p:sp>
          <p:nvSpPr>
            <p:cNvPr id="48" name="Oval 47"/>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Oval 51"/>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1. Bug"/>
          <p:cNvGrpSpPr/>
          <p:nvPr/>
        </p:nvGrpSpPr>
        <p:grpSpPr>
          <a:xfrm>
            <a:off x="1295400" y="3507739"/>
            <a:ext cx="3263265" cy="95250"/>
            <a:chOff x="1295400" y="2857500"/>
            <a:chExt cx="3263265" cy="95250"/>
          </a:xfrm>
        </p:grpSpPr>
        <p:sp>
          <p:nvSpPr>
            <p:cNvPr id="56" name="Rectangle 55"/>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Oval 57"/>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Oval 58"/>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Oval 59"/>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Oval 60"/>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7" name="2. Cat"/>
          <p:cNvGrpSpPr/>
          <p:nvPr/>
        </p:nvGrpSpPr>
        <p:grpSpPr>
          <a:xfrm>
            <a:off x="1295400" y="3186429"/>
            <a:ext cx="2830989" cy="95250"/>
            <a:chOff x="1295400" y="3507739"/>
            <a:chExt cx="2830989" cy="95250"/>
          </a:xfrm>
        </p:grpSpPr>
        <p:sp>
          <p:nvSpPr>
            <p:cNvPr id="88" name="Rectangle 87"/>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89"/>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Oval 91"/>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92"/>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3. Dog"/>
          <p:cNvGrpSpPr/>
          <p:nvPr/>
        </p:nvGrpSpPr>
        <p:grpSpPr>
          <a:xfrm>
            <a:off x="1295400" y="2857500"/>
            <a:ext cx="3678238" cy="95250"/>
            <a:chOff x="1295400" y="3186429"/>
            <a:chExt cx="3678238" cy="95250"/>
          </a:xfrm>
        </p:grpSpPr>
        <p:sp>
          <p:nvSpPr>
            <p:cNvPr id="105" name="Rectangle 104"/>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Oval 106"/>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Rectangle 107"/>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4" name="click Bug">
            <a:hlinkClick r:id="rId3" action="ppaction://hlinksldjump"/>
          </p:cNvPr>
          <p:cNvSpPr/>
          <p:nvPr/>
        </p:nvSpPr>
        <p:spPr>
          <a:xfrm>
            <a:off x="736161" y="3409950"/>
            <a:ext cx="3988240"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click Dog">
            <a:hlinkClick r:id="rId4" action="ppaction://hlinksldjump"/>
          </p:cNvPr>
          <p:cNvSpPr/>
          <p:nvPr/>
        </p:nvSpPr>
        <p:spPr>
          <a:xfrm>
            <a:off x="736160" y="27527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5" name="click Emu">
            <a:hlinkClick r:id="rId5" action="ppaction://hlinksldjump"/>
          </p:cNvPr>
          <p:cNvSpPr/>
          <p:nvPr/>
        </p:nvSpPr>
        <p:spPr>
          <a:xfrm>
            <a:off x="736160" y="372427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6" name="click Cat">
            <a:hlinkClick r:id="rId6" action="ppaction://hlinksldjump"/>
          </p:cNvPr>
          <p:cNvSpPr/>
          <p:nvPr/>
        </p:nvSpPr>
        <p:spPr>
          <a:xfrm>
            <a:off x="736160" y="3096400"/>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click Submit">
            <a:hlinkClick r:id="rId7"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click Down">
            <a:hlinkClick r:id="rId8"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7559343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 name="Rectangle 69"/>
          <p:cNvSpPr/>
          <p:nvPr/>
        </p:nvSpPr>
        <p:spPr>
          <a:xfrm>
            <a:off x="828675" y="3077844"/>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8" name="4.  Emu"/>
          <p:cNvGrpSpPr/>
          <p:nvPr/>
        </p:nvGrpSpPr>
        <p:grpSpPr>
          <a:xfrm>
            <a:off x="1295400" y="3828097"/>
            <a:ext cx="2326084" cy="95250"/>
            <a:chOff x="1295400" y="3828097"/>
            <a:chExt cx="2326084" cy="95250"/>
          </a:xfrm>
        </p:grpSpPr>
        <p:sp>
          <p:nvSpPr>
            <p:cNvPr id="49" name="Oval 48"/>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Oval 52"/>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1. Bug"/>
          <p:cNvGrpSpPr/>
          <p:nvPr/>
        </p:nvGrpSpPr>
        <p:grpSpPr>
          <a:xfrm>
            <a:off x="1295400" y="3507739"/>
            <a:ext cx="3263265" cy="95250"/>
            <a:chOff x="1295400" y="2857500"/>
            <a:chExt cx="3263265" cy="95250"/>
          </a:xfrm>
        </p:grpSpPr>
        <p:sp>
          <p:nvSpPr>
            <p:cNvPr id="56" name="Rectangle 55"/>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Oval 57"/>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Oval 58"/>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Oval 59"/>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Oval 60"/>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1" name="2. Cat"/>
          <p:cNvGrpSpPr/>
          <p:nvPr/>
        </p:nvGrpSpPr>
        <p:grpSpPr>
          <a:xfrm>
            <a:off x="1295400" y="3186429"/>
            <a:ext cx="2830989" cy="95250"/>
            <a:chOff x="1295400" y="3507739"/>
            <a:chExt cx="2830989" cy="95250"/>
          </a:xfrm>
        </p:grpSpPr>
        <p:sp>
          <p:nvSpPr>
            <p:cNvPr id="97" name="Rectangle 96"/>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Oval 100"/>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01"/>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3. Dog"/>
          <p:cNvGrpSpPr/>
          <p:nvPr/>
        </p:nvGrpSpPr>
        <p:grpSpPr>
          <a:xfrm>
            <a:off x="1295400" y="2857500"/>
            <a:ext cx="3678238" cy="95250"/>
            <a:chOff x="1295400" y="3186429"/>
            <a:chExt cx="3678238" cy="95250"/>
          </a:xfrm>
        </p:grpSpPr>
        <p:sp>
          <p:nvSpPr>
            <p:cNvPr id="116" name="Rectangle 115"/>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8" name="Oval 117"/>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9" name="Rectangle 118"/>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5" name="click Bug">
            <a:hlinkClick r:id="rId3" action="ppaction://hlinksldjump"/>
          </p:cNvPr>
          <p:cNvSpPr/>
          <p:nvPr/>
        </p:nvSpPr>
        <p:spPr>
          <a:xfrm>
            <a:off x="736161" y="3409950"/>
            <a:ext cx="3988240"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lick Dog">
            <a:hlinkClick r:id="rId4" action="ppaction://hlinksldjump"/>
          </p:cNvPr>
          <p:cNvSpPr/>
          <p:nvPr/>
        </p:nvSpPr>
        <p:spPr>
          <a:xfrm>
            <a:off x="736160" y="27527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click Emu">
            <a:hlinkClick r:id="rId5" action="ppaction://hlinksldjump"/>
          </p:cNvPr>
          <p:cNvSpPr/>
          <p:nvPr/>
        </p:nvSpPr>
        <p:spPr>
          <a:xfrm>
            <a:off x="736160" y="372427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click Cat">
            <a:hlinkClick r:id="rId6" action="ppaction://hlinksldjump"/>
          </p:cNvPr>
          <p:cNvSpPr/>
          <p:nvPr/>
        </p:nvSpPr>
        <p:spPr>
          <a:xfrm>
            <a:off x="736160" y="3067825"/>
            <a:ext cx="4491266"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Down">
            <a:hlinkClick r:id="rId7"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lick Up">
            <a:hlinkClick r:id="rId8"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1" name="click Submit">
            <a:hlinkClick r:id="rId9"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931456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3409631"/>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8" name="4.  Emu"/>
          <p:cNvGrpSpPr/>
          <p:nvPr/>
        </p:nvGrpSpPr>
        <p:grpSpPr>
          <a:xfrm>
            <a:off x="1295400" y="3828097"/>
            <a:ext cx="2326084" cy="95250"/>
            <a:chOff x="1295400" y="3828097"/>
            <a:chExt cx="2326084" cy="95250"/>
          </a:xfrm>
        </p:grpSpPr>
        <p:sp>
          <p:nvSpPr>
            <p:cNvPr id="49" name="Oval 48"/>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Oval 53"/>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1. Bug"/>
          <p:cNvGrpSpPr/>
          <p:nvPr/>
        </p:nvGrpSpPr>
        <p:grpSpPr>
          <a:xfrm>
            <a:off x="1295400" y="3507739"/>
            <a:ext cx="3263265" cy="95250"/>
            <a:chOff x="1295400" y="2857500"/>
            <a:chExt cx="3263265" cy="95250"/>
          </a:xfrm>
        </p:grpSpPr>
        <p:sp>
          <p:nvSpPr>
            <p:cNvPr id="57" name="Rectangle 56"/>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Oval 58"/>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Oval 59"/>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Oval 60"/>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Oval 61"/>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7" name="2. Cat"/>
          <p:cNvGrpSpPr/>
          <p:nvPr/>
        </p:nvGrpSpPr>
        <p:grpSpPr>
          <a:xfrm>
            <a:off x="1295400" y="3186429"/>
            <a:ext cx="2830989" cy="95250"/>
            <a:chOff x="1295400" y="3507739"/>
            <a:chExt cx="2830989" cy="95250"/>
          </a:xfrm>
        </p:grpSpPr>
        <p:sp>
          <p:nvSpPr>
            <p:cNvPr id="68" name="Rectangle 67"/>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Oval 71"/>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3. Dog"/>
          <p:cNvGrpSpPr/>
          <p:nvPr/>
        </p:nvGrpSpPr>
        <p:grpSpPr>
          <a:xfrm>
            <a:off x="1295400" y="2857500"/>
            <a:ext cx="3678238" cy="95250"/>
            <a:chOff x="1295400" y="3186429"/>
            <a:chExt cx="3678238" cy="95250"/>
          </a:xfrm>
        </p:grpSpPr>
        <p:sp>
          <p:nvSpPr>
            <p:cNvPr id="76" name="Rectangle 75"/>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8" name="Oval 117"/>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9" name="Rectangle 118"/>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5" name="click Bug">
            <a:hlinkClick r:id="rId3" action="ppaction://hlinksldjump"/>
          </p:cNvPr>
          <p:cNvSpPr/>
          <p:nvPr/>
        </p:nvSpPr>
        <p:spPr>
          <a:xfrm>
            <a:off x="736160" y="3409950"/>
            <a:ext cx="4491265"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lick Dog">
            <a:hlinkClick r:id="rId4" action="ppaction://hlinksldjump"/>
          </p:cNvPr>
          <p:cNvSpPr/>
          <p:nvPr/>
        </p:nvSpPr>
        <p:spPr>
          <a:xfrm>
            <a:off x="736160" y="27527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click Emu">
            <a:hlinkClick r:id="rId5" action="ppaction://hlinksldjump"/>
          </p:cNvPr>
          <p:cNvSpPr/>
          <p:nvPr/>
        </p:nvSpPr>
        <p:spPr>
          <a:xfrm>
            <a:off x="736160" y="372427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click Cat">
            <a:hlinkClick r:id="rId6" action="ppaction://hlinksldjump"/>
          </p:cNvPr>
          <p:cNvSpPr/>
          <p:nvPr/>
        </p:nvSpPr>
        <p:spPr>
          <a:xfrm>
            <a:off x="736160" y="3096400"/>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Down">
            <a:hlinkClick r:id="rId7"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lick Up">
            <a:hlinkClick r:id="rId8"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2" name="click Submit">
            <a:hlinkClick r:id="rId9"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5675213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3721416"/>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7" name="4.  Emu"/>
          <p:cNvGrpSpPr/>
          <p:nvPr/>
        </p:nvGrpSpPr>
        <p:grpSpPr>
          <a:xfrm>
            <a:off x="1295400" y="3828097"/>
            <a:ext cx="2326084" cy="95250"/>
            <a:chOff x="1295400" y="3828097"/>
            <a:chExt cx="2326084" cy="95250"/>
          </a:xfrm>
        </p:grpSpPr>
        <p:sp>
          <p:nvSpPr>
            <p:cNvPr id="48" name="Oval 47"/>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Oval 51"/>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1. Bug"/>
          <p:cNvGrpSpPr/>
          <p:nvPr/>
        </p:nvGrpSpPr>
        <p:grpSpPr>
          <a:xfrm>
            <a:off x="1295400" y="3507739"/>
            <a:ext cx="3263265" cy="95250"/>
            <a:chOff x="1295400" y="2857500"/>
            <a:chExt cx="3263265" cy="95250"/>
          </a:xfrm>
        </p:grpSpPr>
        <p:sp>
          <p:nvSpPr>
            <p:cNvPr id="56" name="Rectangle 55"/>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Oval 57"/>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Oval 58"/>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Oval 59"/>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Oval 60"/>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6" name="2. Cat"/>
          <p:cNvGrpSpPr/>
          <p:nvPr/>
        </p:nvGrpSpPr>
        <p:grpSpPr>
          <a:xfrm>
            <a:off x="1295400" y="3186429"/>
            <a:ext cx="2830989" cy="95250"/>
            <a:chOff x="1295400" y="3507739"/>
            <a:chExt cx="2830989" cy="95250"/>
          </a:xfrm>
        </p:grpSpPr>
        <p:sp>
          <p:nvSpPr>
            <p:cNvPr id="67" name="Rectangle 66"/>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Oval 70"/>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3. Dog"/>
          <p:cNvGrpSpPr/>
          <p:nvPr/>
        </p:nvGrpSpPr>
        <p:grpSpPr>
          <a:xfrm>
            <a:off x="1295400" y="2857500"/>
            <a:ext cx="3678238" cy="95250"/>
            <a:chOff x="1295400" y="3186429"/>
            <a:chExt cx="3678238" cy="95250"/>
          </a:xfrm>
        </p:grpSpPr>
        <p:sp>
          <p:nvSpPr>
            <p:cNvPr id="75" name="Rectangle 74"/>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Oval 76"/>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4" name="click Bug">
            <a:hlinkClick r:id="rId3" action="ppaction://hlinksldjump"/>
          </p:cNvPr>
          <p:cNvSpPr/>
          <p:nvPr/>
        </p:nvSpPr>
        <p:spPr>
          <a:xfrm>
            <a:off x="736161" y="3409950"/>
            <a:ext cx="3988240"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lick Dog">
            <a:hlinkClick r:id="rId4" action="ppaction://hlinksldjump"/>
          </p:cNvPr>
          <p:cNvSpPr/>
          <p:nvPr/>
        </p:nvSpPr>
        <p:spPr>
          <a:xfrm>
            <a:off x="736160" y="27527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click Emu">
            <a:hlinkClick r:id="rId5" action="ppaction://hlinksldjump"/>
          </p:cNvPr>
          <p:cNvSpPr/>
          <p:nvPr/>
        </p:nvSpPr>
        <p:spPr>
          <a:xfrm>
            <a:off x="736160" y="3724275"/>
            <a:ext cx="4491266"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click Cat">
            <a:hlinkClick r:id="rId6" action="ppaction://hlinksldjump"/>
          </p:cNvPr>
          <p:cNvSpPr/>
          <p:nvPr/>
        </p:nvSpPr>
        <p:spPr>
          <a:xfrm>
            <a:off x="736160" y="3096400"/>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click Submit">
            <a:hlinkClick r:id="rId7"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2" name="click Up">
            <a:hlinkClick r:id="rId8"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901811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sp>
        <p:nvSpPr>
          <p:cNvPr id="4" name="Feedback Box"/>
          <p:cNvSpPr/>
          <p:nvPr/>
        </p:nvSpPr>
        <p:spPr>
          <a:xfrm>
            <a:off x="5400675" y="2628900"/>
            <a:ext cx="3152775" cy="3152775"/>
          </a:xfrm>
          <a:prstGeom prst="roundRect">
            <a:avLst/>
          </a:prstGeom>
          <a:solidFill>
            <a:schemeClr val="accent1"/>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ncorrect Feedback Text"/>
          <p:cNvSpPr txBox="1"/>
          <p:nvPr/>
        </p:nvSpPr>
        <p:spPr>
          <a:xfrm>
            <a:off x="5705474" y="2952750"/>
            <a:ext cx="2581275" cy="1908215"/>
          </a:xfrm>
          <a:prstGeom prst="rect">
            <a:avLst/>
          </a:prstGeom>
          <a:noFill/>
        </p:spPr>
        <p:txBody>
          <a:bodyPr wrap="square" rtlCol="0">
            <a:spAutoFit/>
          </a:bodyPr>
          <a:lstStyle/>
          <a:p>
            <a:r>
              <a:rPr lang="en-US" sz="2000" dirty="0" smtClean="0"/>
              <a:t>Incorrect.</a:t>
            </a:r>
          </a:p>
          <a:p>
            <a:endParaRPr lang="en-US" sz="1400" dirty="0" smtClean="0"/>
          </a:p>
          <a:p>
            <a:r>
              <a:rPr lang="en-US" sz="1400" dirty="0" smtClean="0"/>
              <a:t>Words in the correct position are marked with a checkmark; those in the wrong position are marked with an “x”.</a:t>
            </a:r>
          </a:p>
          <a:p>
            <a:endParaRPr lang="en-US" sz="1400" dirty="0"/>
          </a:p>
          <a:p>
            <a:r>
              <a:rPr lang="en-US" sz="1400" dirty="0" smtClean="0"/>
              <a:t>Please try again.</a:t>
            </a:r>
            <a:endParaRPr lang="en-US" sz="1200" dirty="0"/>
          </a:p>
        </p:txBody>
      </p:sp>
      <p:grpSp>
        <p:nvGrpSpPr>
          <p:cNvPr id="66" name="Checkmark 4"/>
          <p:cNvGrpSpPr>
            <a:grpSpLocks noChangeAspect="1"/>
          </p:cNvGrpSpPr>
          <p:nvPr/>
        </p:nvGrpSpPr>
        <p:grpSpPr>
          <a:xfrm>
            <a:off x="695252" y="3791571"/>
            <a:ext cx="182880" cy="168301"/>
            <a:chOff x="3656013" y="2586038"/>
            <a:chExt cx="1831975" cy="1685925"/>
          </a:xfrm>
        </p:grpSpPr>
        <p:sp>
          <p:nvSpPr>
            <p:cNvPr id="67" name="AutoShape 3"/>
            <p:cNvSpPr>
              <a:spLocks noChangeAspect="1" noChangeArrowheads="1" noTextEdit="1"/>
            </p:cNvSpPr>
            <p:nvPr>
              <p:custDataLst>
                <p:tags r:id="rId16"/>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5"/>
            <p:cNvSpPr>
              <a:spLocks/>
            </p:cNvSpPr>
            <p:nvPr>
              <p:custDataLst>
                <p:tags r:id="rId17"/>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6"/>
            <p:cNvSpPr>
              <a:spLocks noEditPoints="1"/>
            </p:cNvSpPr>
            <p:nvPr>
              <p:custDataLst>
                <p:tags r:id="rId18"/>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8"/>
            <p:cNvSpPr>
              <a:spLocks/>
            </p:cNvSpPr>
            <p:nvPr>
              <p:custDataLst>
                <p:tags r:id="rId19"/>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30"/>
            <p:cNvSpPr>
              <a:spLocks/>
            </p:cNvSpPr>
            <p:nvPr>
              <p:custDataLst>
                <p:tags r:id="rId20"/>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52" name="X 4" descr="X--MC900432537.PNG" hidden="1"/>
          <p:cNvPicPr>
            <a:picLocks noChangeAspect="1"/>
          </p:cNvPicPr>
          <p:nvPr/>
        </p:nvPicPr>
        <p:blipFill>
          <a:blip r:embed="rId23" cstate="print"/>
          <a:stretch>
            <a:fillRect/>
          </a:stretch>
        </p:blipFill>
        <p:spPr>
          <a:xfrm>
            <a:off x="686427" y="3777614"/>
            <a:ext cx="182880" cy="182880"/>
          </a:xfrm>
          <a:prstGeom prst="rect">
            <a:avLst/>
          </a:prstGeom>
        </p:spPr>
      </p:pic>
      <p:grpSp>
        <p:nvGrpSpPr>
          <p:cNvPr id="72" name="Checkmark 3" hidden="1"/>
          <p:cNvGrpSpPr>
            <a:grpSpLocks noChangeAspect="1"/>
          </p:cNvGrpSpPr>
          <p:nvPr/>
        </p:nvGrpSpPr>
        <p:grpSpPr>
          <a:xfrm>
            <a:off x="686427" y="3489323"/>
            <a:ext cx="182880" cy="168301"/>
            <a:chOff x="3656013" y="2586038"/>
            <a:chExt cx="1831975" cy="1685925"/>
          </a:xfrm>
        </p:grpSpPr>
        <p:sp>
          <p:nvSpPr>
            <p:cNvPr id="121" name="AutoShape 3"/>
            <p:cNvSpPr>
              <a:spLocks noChangeAspect="1" noChangeArrowheads="1" noTextEdit="1"/>
            </p:cNvSpPr>
            <p:nvPr>
              <p:custDataLst>
                <p:tags r:id="rId11"/>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5"/>
            <p:cNvSpPr>
              <a:spLocks/>
            </p:cNvSpPr>
            <p:nvPr>
              <p:custDataLst>
                <p:tags r:id="rId12"/>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6"/>
            <p:cNvSpPr>
              <a:spLocks noEditPoints="1"/>
            </p:cNvSpPr>
            <p:nvPr>
              <p:custDataLst>
                <p:tags r:id="rId13"/>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8"/>
            <p:cNvSpPr>
              <a:spLocks/>
            </p:cNvSpPr>
            <p:nvPr>
              <p:custDataLst>
                <p:tags r:id="rId14"/>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30"/>
            <p:cNvSpPr>
              <a:spLocks/>
            </p:cNvSpPr>
            <p:nvPr>
              <p:custDataLst>
                <p:tags r:id="rId15"/>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78" name="X 3" descr="X--MC900432537.PNG"/>
          <p:cNvPicPr>
            <a:picLocks noChangeAspect="1"/>
          </p:cNvPicPr>
          <p:nvPr/>
        </p:nvPicPr>
        <p:blipFill>
          <a:blip r:embed="rId23" cstate="print"/>
          <a:stretch>
            <a:fillRect/>
          </a:stretch>
        </p:blipFill>
        <p:spPr>
          <a:xfrm>
            <a:off x="686427" y="3464889"/>
            <a:ext cx="182880" cy="182880"/>
          </a:xfrm>
          <a:prstGeom prst="rect">
            <a:avLst/>
          </a:prstGeom>
        </p:spPr>
      </p:pic>
      <p:grpSp>
        <p:nvGrpSpPr>
          <p:cNvPr id="53" name="Checkmark 2" hidden="1"/>
          <p:cNvGrpSpPr>
            <a:grpSpLocks noChangeAspect="1"/>
          </p:cNvGrpSpPr>
          <p:nvPr/>
        </p:nvGrpSpPr>
        <p:grpSpPr>
          <a:xfrm>
            <a:off x="686427" y="3166744"/>
            <a:ext cx="182880" cy="168301"/>
            <a:chOff x="3656013" y="2586038"/>
            <a:chExt cx="1831975" cy="1685925"/>
          </a:xfrm>
        </p:grpSpPr>
        <p:sp>
          <p:nvSpPr>
            <p:cNvPr id="73" name="AutoShape 3"/>
            <p:cNvSpPr>
              <a:spLocks noChangeAspect="1" noChangeArrowheads="1" noTextEdit="1"/>
            </p:cNvSpPr>
            <p:nvPr>
              <p:custDataLst>
                <p:tags r:id="rId6"/>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5"/>
            <p:cNvSpPr>
              <a:spLocks/>
            </p:cNvSpPr>
            <p:nvPr>
              <p:custDataLst>
                <p:tags r:id="rId7"/>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6"/>
            <p:cNvSpPr>
              <a:spLocks noEditPoints="1"/>
            </p:cNvSpPr>
            <p:nvPr>
              <p:custDataLst>
                <p:tags r:id="rId8"/>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8"/>
            <p:cNvSpPr>
              <a:spLocks/>
            </p:cNvSpPr>
            <p:nvPr>
              <p:custDataLst>
                <p:tags r:id="rId9"/>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30"/>
            <p:cNvSpPr>
              <a:spLocks/>
            </p:cNvSpPr>
            <p:nvPr>
              <p:custDataLst>
                <p:tags r:id="rId10"/>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65" name="X 2" descr="X--MC900432537.PNG"/>
          <p:cNvPicPr>
            <a:picLocks noChangeAspect="1"/>
          </p:cNvPicPr>
          <p:nvPr/>
        </p:nvPicPr>
        <p:blipFill>
          <a:blip r:embed="rId23" cstate="print"/>
          <a:stretch>
            <a:fillRect/>
          </a:stretch>
        </p:blipFill>
        <p:spPr>
          <a:xfrm>
            <a:off x="686427" y="3159613"/>
            <a:ext cx="182880" cy="182880"/>
          </a:xfrm>
          <a:prstGeom prst="rect">
            <a:avLst/>
          </a:prstGeom>
        </p:spPr>
      </p:pic>
      <p:grpSp>
        <p:nvGrpSpPr>
          <p:cNvPr id="79" name="Checkmark 1" hidden="1"/>
          <p:cNvGrpSpPr>
            <a:grpSpLocks noChangeAspect="1"/>
          </p:cNvGrpSpPr>
          <p:nvPr/>
        </p:nvGrpSpPr>
        <p:grpSpPr>
          <a:xfrm>
            <a:off x="686427" y="2868599"/>
            <a:ext cx="182880" cy="168301"/>
            <a:chOff x="3656013" y="2586038"/>
            <a:chExt cx="1831975" cy="1685925"/>
          </a:xfrm>
        </p:grpSpPr>
        <p:sp>
          <p:nvSpPr>
            <p:cNvPr id="80" name="AutoShape 3"/>
            <p:cNvSpPr>
              <a:spLocks noChangeAspect="1" noChangeArrowheads="1" noTextEdit="1"/>
            </p:cNvSpPr>
            <p:nvPr>
              <p:custDataLst>
                <p:tags r:id="rId1"/>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5"/>
            <p:cNvSpPr>
              <a:spLocks/>
            </p:cNvSpPr>
            <p:nvPr>
              <p:custDataLst>
                <p:tags r:id="rId2"/>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6"/>
            <p:cNvSpPr>
              <a:spLocks noEditPoints="1"/>
            </p:cNvSpPr>
            <p:nvPr>
              <p:custDataLst>
                <p:tags r:id="rId3"/>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8"/>
            <p:cNvSpPr>
              <a:spLocks/>
            </p:cNvSpPr>
            <p:nvPr>
              <p:custDataLst>
                <p:tags r:id="rId4"/>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30"/>
            <p:cNvSpPr>
              <a:spLocks/>
            </p:cNvSpPr>
            <p:nvPr>
              <p:custDataLst>
                <p:tags r:id="rId5"/>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26" name="X 1" descr="X--MC900432537.PNG"/>
          <p:cNvPicPr>
            <a:picLocks noChangeAspect="1"/>
          </p:cNvPicPr>
          <p:nvPr/>
        </p:nvPicPr>
        <p:blipFill>
          <a:blip r:embed="rId23" cstate="print"/>
          <a:stretch>
            <a:fillRect/>
          </a:stretch>
        </p:blipFill>
        <p:spPr>
          <a:xfrm>
            <a:off x="686427" y="2861468"/>
            <a:ext cx="182880" cy="182880"/>
          </a:xfrm>
          <a:prstGeom prst="rect">
            <a:avLst/>
          </a:prstGeom>
        </p:spPr>
      </p:pic>
      <p:grpSp>
        <p:nvGrpSpPr>
          <p:cNvPr id="85" name="4.  Emu"/>
          <p:cNvGrpSpPr/>
          <p:nvPr/>
        </p:nvGrpSpPr>
        <p:grpSpPr>
          <a:xfrm>
            <a:off x="1295400" y="3828097"/>
            <a:ext cx="2326084" cy="95250"/>
            <a:chOff x="1295400" y="3828097"/>
            <a:chExt cx="2326084" cy="95250"/>
          </a:xfrm>
        </p:grpSpPr>
        <p:sp>
          <p:nvSpPr>
            <p:cNvPr id="86" name="Oval 85"/>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Oval 89"/>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1. Bug"/>
          <p:cNvGrpSpPr/>
          <p:nvPr/>
        </p:nvGrpSpPr>
        <p:grpSpPr>
          <a:xfrm>
            <a:off x="1295400" y="3507739"/>
            <a:ext cx="3263265" cy="95250"/>
            <a:chOff x="1295400" y="2857500"/>
            <a:chExt cx="3263265" cy="95250"/>
          </a:xfrm>
        </p:grpSpPr>
        <p:sp>
          <p:nvSpPr>
            <p:cNvPr id="93" name="Rectangle 92"/>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Oval 94"/>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Oval 95"/>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Oval 96"/>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Oval 97"/>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3" name="2. Cat"/>
          <p:cNvGrpSpPr/>
          <p:nvPr/>
        </p:nvGrpSpPr>
        <p:grpSpPr>
          <a:xfrm>
            <a:off x="1295400" y="3186429"/>
            <a:ext cx="2830989" cy="95250"/>
            <a:chOff x="1295400" y="3507739"/>
            <a:chExt cx="2830989" cy="95250"/>
          </a:xfrm>
        </p:grpSpPr>
        <p:sp>
          <p:nvSpPr>
            <p:cNvPr id="104" name="Rectangle 103"/>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Oval 107"/>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3. Dog"/>
          <p:cNvGrpSpPr/>
          <p:nvPr/>
        </p:nvGrpSpPr>
        <p:grpSpPr>
          <a:xfrm>
            <a:off x="1295400" y="2857500"/>
            <a:ext cx="3678238" cy="95250"/>
            <a:chOff x="1295400" y="3186429"/>
            <a:chExt cx="3678238" cy="95250"/>
          </a:xfrm>
        </p:grpSpPr>
        <p:sp>
          <p:nvSpPr>
            <p:cNvPr id="112" name="Rectangle 111"/>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Oval 113"/>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5" name="Rectangle 114"/>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7" name="click Bug">
            <a:hlinkClick r:id="rId24" action="ppaction://hlinksldjump"/>
          </p:cNvPr>
          <p:cNvSpPr/>
          <p:nvPr/>
        </p:nvSpPr>
        <p:spPr>
          <a:xfrm>
            <a:off x="736161" y="3409950"/>
            <a:ext cx="3988240"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click Dog">
            <a:hlinkClick r:id="rId25" action="ppaction://hlinksldjump"/>
          </p:cNvPr>
          <p:cNvSpPr/>
          <p:nvPr/>
        </p:nvSpPr>
        <p:spPr>
          <a:xfrm>
            <a:off x="736160" y="27527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Emu">
            <a:hlinkClick r:id="rId26" action="ppaction://hlinksldjump"/>
          </p:cNvPr>
          <p:cNvSpPr/>
          <p:nvPr/>
        </p:nvSpPr>
        <p:spPr>
          <a:xfrm>
            <a:off x="736160" y="372427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lick Cat">
            <a:hlinkClick r:id="rId27" action="ppaction://hlinksldjump"/>
          </p:cNvPr>
          <p:cNvSpPr/>
          <p:nvPr/>
        </p:nvSpPr>
        <p:spPr>
          <a:xfrm>
            <a:off x="736160" y="3096400"/>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893824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ChangeArrowheads="1"/>
          </p:cNvSpPr>
          <p:nvPr/>
        </p:nvSpPr>
        <p:spPr bwMode="auto">
          <a:xfrm>
            <a:off x="609600" y="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Deconstructing Clip Art</a:t>
            </a:r>
            <a:endParaRPr lang="en-US" sz="4400" dirty="0">
              <a:solidFill>
                <a:srgbClr val="FFFF99"/>
              </a:solidFill>
            </a:endParaRPr>
          </a:p>
        </p:txBody>
      </p:sp>
      <p:sp>
        <p:nvSpPr>
          <p:cNvPr id="11" name="TextBox 10"/>
          <p:cNvSpPr txBox="1"/>
          <p:nvPr/>
        </p:nvSpPr>
        <p:spPr>
          <a:xfrm>
            <a:off x="2764465" y="1908165"/>
            <a:ext cx="3455582" cy="3416320"/>
          </a:xfrm>
          <a:prstGeom prst="rect">
            <a:avLst/>
          </a:prstGeom>
          <a:noFill/>
        </p:spPr>
        <p:txBody>
          <a:bodyPr wrap="square" rtlCol="0">
            <a:spAutoFit/>
          </a:bodyPr>
          <a:lstStyle/>
          <a:p>
            <a:r>
              <a:rPr lang="en-US" dirty="0" smtClean="0"/>
              <a:t>The newspaper he’s holding is also constructed out of smaller shapes. </a:t>
            </a:r>
          </a:p>
          <a:p>
            <a:endParaRPr lang="en-US" dirty="0"/>
          </a:p>
          <a:p>
            <a:r>
              <a:rPr lang="en-US" dirty="0" smtClean="0"/>
              <a:t>Click each part of the newspaper and press </a:t>
            </a:r>
            <a:r>
              <a:rPr lang="en-US" b="1" dirty="0" smtClean="0"/>
              <a:t>Delete</a:t>
            </a:r>
            <a:r>
              <a:rPr lang="en-US" dirty="0" smtClean="0"/>
              <a:t>. Continue until you have removed the newspaper completely. </a:t>
            </a:r>
          </a:p>
          <a:p>
            <a:endParaRPr lang="en-US" dirty="0"/>
          </a:p>
          <a:p>
            <a:r>
              <a:rPr lang="en-US" dirty="0" smtClean="0"/>
              <a:t>But be careful not to delete his hand!</a:t>
            </a:r>
            <a:endParaRPr lang="en-US" dirty="0"/>
          </a:p>
        </p:txBody>
      </p:sp>
      <p:sp>
        <p:nvSpPr>
          <p:cNvPr id="80" name="Freeform 77"/>
          <p:cNvSpPr>
            <a:spLocks/>
          </p:cNvSpPr>
          <p:nvPr/>
        </p:nvSpPr>
        <p:spPr bwMode="auto">
          <a:xfrm>
            <a:off x="871538" y="5167313"/>
            <a:ext cx="474663" cy="225425"/>
          </a:xfrm>
          <a:custGeom>
            <a:avLst/>
            <a:gdLst>
              <a:gd name="T0" fmla="*/ 173 w 299"/>
              <a:gd name="T1" fmla="*/ 0 h 142"/>
              <a:gd name="T2" fmla="*/ 169 w 299"/>
              <a:gd name="T3" fmla="*/ 0 h 142"/>
              <a:gd name="T4" fmla="*/ 163 w 299"/>
              <a:gd name="T5" fmla="*/ 4 h 142"/>
              <a:gd name="T6" fmla="*/ 153 w 299"/>
              <a:gd name="T7" fmla="*/ 10 h 142"/>
              <a:gd name="T8" fmla="*/ 144 w 299"/>
              <a:gd name="T9" fmla="*/ 16 h 142"/>
              <a:gd name="T10" fmla="*/ 136 w 299"/>
              <a:gd name="T11" fmla="*/ 19 h 142"/>
              <a:gd name="T12" fmla="*/ 130 w 299"/>
              <a:gd name="T13" fmla="*/ 23 h 142"/>
              <a:gd name="T14" fmla="*/ 122 w 299"/>
              <a:gd name="T15" fmla="*/ 25 h 142"/>
              <a:gd name="T16" fmla="*/ 116 w 299"/>
              <a:gd name="T17" fmla="*/ 29 h 142"/>
              <a:gd name="T18" fmla="*/ 107 w 299"/>
              <a:gd name="T19" fmla="*/ 33 h 142"/>
              <a:gd name="T20" fmla="*/ 99 w 299"/>
              <a:gd name="T21" fmla="*/ 37 h 142"/>
              <a:gd name="T22" fmla="*/ 93 w 299"/>
              <a:gd name="T23" fmla="*/ 41 h 142"/>
              <a:gd name="T24" fmla="*/ 85 w 299"/>
              <a:gd name="T25" fmla="*/ 43 h 142"/>
              <a:gd name="T26" fmla="*/ 78 w 299"/>
              <a:gd name="T27" fmla="*/ 45 h 142"/>
              <a:gd name="T28" fmla="*/ 70 w 299"/>
              <a:gd name="T29" fmla="*/ 49 h 142"/>
              <a:gd name="T30" fmla="*/ 64 w 299"/>
              <a:gd name="T31" fmla="*/ 50 h 142"/>
              <a:gd name="T32" fmla="*/ 56 w 299"/>
              <a:gd name="T33" fmla="*/ 52 h 142"/>
              <a:gd name="T34" fmla="*/ 45 w 299"/>
              <a:gd name="T35" fmla="*/ 54 h 142"/>
              <a:gd name="T36" fmla="*/ 33 w 299"/>
              <a:gd name="T37" fmla="*/ 58 h 142"/>
              <a:gd name="T38" fmla="*/ 25 w 299"/>
              <a:gd name="T39" fmla="*/ 58 h 142"/>
              <a:gd name="T40" fmla="*/ 18 w 299"/>
              <a:gd name="T41" fmla="*/ 60 h 142"/>
              <a:gd name="T42" fmla="*/ 14 w 299"/>
              <a:gd name="T43" fmla="*/ 60 h 142"/>
              <a:gd name="T44" fmla="*/ 14 w 299"/>
              <a:gd name="T45" fmla="*/ 62 h 142"/>
              <a:gd name="T46" fmla="*/ 0 w 299"/>
              <a:gd name="T47" fmla="*/ 78 h 142"/>
              <a:gd name="T48" fmla="*/ 25 w 299"/>
              <a:gd name="T49" fmla="*/ 89 h 142"/>
              <a:gd name="T50" fmla="*/ 29 w 299"/>
              <a:gd name="T51" fmla="*/ 89 h 142"/>
              <a:gd name="T52" fmla="*/ 33 w 299"/>
              <a:gd name="T53" fmla="*/ 89 h 142"/>
              <a:gd name="T54" fmla="*/ 41 w 299"/>
              <a:gd name="T55" fmla="*/ 91 h 142"/>
              <a:gd name="T56" fmla="*/ 51 w 299"/>
              <a:gd name="T57" fmla="*/ 91 h 142"/>
              <a:gd name="T58" fmla="*/ 60 w 299"/>
              <a:gd name="T59" fmla="*/ 93 h 142"/>
              <a:gd name="T60" fmla="*/ 70 w 299"/>
              <a:gd name="T61" fmla="*/ 93 h 142"/>
              <a:gd name="T62" fmla="*/ 80 w 299"/>
              <a:gd name="T63" fmla="*/ 93 h 142"/>
              <a:gd name="T64" fmla="*/ 89 w 299"/>
              <a:gd name="T65" fmla="*/ 93 h 142"/>
              <a:gd name="T66" fmla="*/ 97 w 299"/>
              <a:gd name="T67" fmla="*/ 93 h 142"/>
              <a:gd name="T68" fmla="*/ 105 w 299"/>
              <a:gd name="T69" fmla="*/ 93 h 142"/>
              <a:gd name="T70" fmla="*/ 113 w 299"/>
              <a:gd name="T71" fmla="*/ 93 h 142"/>
              <a:gd name="T72" fmla="*/ 122 w 299"/>
              <a:gd name="T73" fmla="*/ 93 h 142"/>
              <a:gd name="T74" fmla="*/ 126 w 299"/>
              <a:gd name="T75" fmla="*/ 93 h 142"/>
              <a:gd name="T76" fmla="*/ 126 w 299"/>
              <a:gd name="T77" fmla="*/ 111 h 142"/>
              <a:gd name="T78" fmla="*/ 144 w 299"/>
              <a:gd name="T79" fmla="*/ 118 h 142"/>
              <a:gd name="T80" fmla="*/ 153 w 299"/>
              <a:gd name="T81" fmla="*/ 140 h 142"/>
              <a:gd name="T82" fmla="*/ 229 w 299"/>
              <a:gd name="T83" fmla="*/ 142 h 142"/>
              <a:gd name="T84" fmla="*/ 229 w 299"/>
              <a:gd name="T85" fmla="*/ 140 h 142"/>
              <a:gd name="T86" fmla="*/ 233 w 299"/>
              <a:gd name="T87" fmla="*/ 140 h 142"/>
              <a:gd name="T88" fmla="*/ 239 w 299"/>
              <a:gd name="T89" fmla="*/ 140 h 142"/>
              <a:gd name="T90" fmla="*/ 246 w 299"/>
              <a:gd name="T91" fmla="*/ 140 h 142"/>
              <a:gd name="T92" fmla="*/ 252 w 299"/>
              <a:gd name="T93" fmla="*/ 136 h 142"/>
              <a:gd name="T94" fmla="*/ 262 w 299"/>
              <a:gd name="T95" fmla="*/ 136 h 142"/>
              <a:gd name="T96" fmla="*/ 270 w 299"/>
              <a:gd name="T97" fmla="*/ 134 h 142"/>
              <a:gd name="T98" fmla="*/ 277 w 299"/>
              <a:gd name="T99" fmla="*/ 132 h 142"/>
              <a:gd name="T100" fmla="*/ 283 w 299"/>
              <a:gd name="T101" fmla="*/ 128 h 142"/>
              <a:gd name="T102" fmla="*/ 287 w 299"/>
              <a:gd name="T103" fmla="*/ 124 h 142"/>
              <a:gd name="T104" fmla="*/ 291 w 299"/>
              <a:gd name="T105" fmla="*/ 120 h 142"/>
              <a:gd name="T106" fmla="*/ 295 w 299"/>
              <a:gd name="T107" fmla="*/ 118 h 142"/>
              <a:gd name="T108" fmla="*/ 299 w 299"/>
              <a:gd name="T109" fmla="*/ 112 h 142"/>
              <a:gd name="T110" fmla="*/ 299 w 299"/>
              <a:gd name="T111" fmla="*/ 111 h 142"/>
              <a:gd name="T112" fmla="*/ 285 w 299"/>
              <a:gd name="T113" fmla="*/ 81 h 142"/>
              <a:gd name="T114" fmla="*/ 237 w 299"/>
              <a:gd name="T115" fmla="*/ 45 h 142"/>
              <a:gd name="T116" fmla="*/ 173 w 299"/>
              <a:gd name="T117" fmla="*/ 0 h 142"/>
              <a:gd name="T118" fmla="*/ 173 w 299"/>
              <a:gd name="T11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9" h="142">
                <a:moveTo>
                  <a:pt x="173" y="0"/>
                </a:moveTo>
                <a:lnTo>
                  <a:pt x="169" y="0"/>
                </a:lnTo>
                <a:lnTo>
                  <a:pt x="163" y="4"/>
                </a:lnTo>
                <a:lnTo>
                  <a:pt x="153" y="10"/>
                </a:lnTo>
                <a:lnTo>
                  <a:pt x="144" y="16"/>
                </a:lnTo>
                <a:lnTo>
                  <a:pt x="136" y="19"/>
                </a:lnTo>
                <a:lnTo>
                  <a:pt x="130" y="23"/>
                </a:lnTo>
                <a:lnTo>
                  <a:pt x="122" y="25"/>
                </a:lnTo>
                <a:lnTo>
                  <a:pt x="116" y="29"/>
                </a:lnTo>
                <a:lnTo>
                  <a:pt x="107" y="33"/>
                </a:lnTo>
                <a:lnTo>
                  <a:pt x="99" y="37"/>
                </a:lnTo>
                <a:lnTo>
                  <a:pt x="93" y="41"/>
                </a:lnTo>
                <a:lnTo>
                  <a:pt x="85" y="43"/>
                </a:lnTo>
                <a:lnTo>
                  <a:pt x="78" y="45"/>
                </a:lnTo>
                <a:lnTo>
                  <a:pt x="70" y="49"/>
                </a:lnTo>
                <a:lnTo>
                  <a:pt x="64" y="50"/>
                </a:lnTo>
                <a:lnTo>
                  <a:pt x="56" y="52"/>
                </a:lnTo>
                <a:lnTo>
                  <a:pt x="45" y="54"/>
                </a:lnTo>
                <a:lnTo>
                  <a:pt x="33" y="58"/>
                </a:lnTo>
                <a:lnTo>
                  <a:pt x="25" y="58"/>
                </a:lnTo>
                <a:lnTo>
                  <a:pt x="18" y="60"/>
                </a:lnTo>
                <a:lnTo>
                  <a:pt x="14" y="60"/>
                </a:lnTo>
                <a:lnTo>
                  <a:pt x="14" y="62"/>
                </a:lnTo>
                <a:lnTo>
                  <a:pt x="0" y="78"/>
                </a:lnTo>
                <a:lnTo>
                  <a:pt x="25" y="89"/>
                </a:lnTo>
                <a:lnTo>
                  <a:pt x="29" y="89"/>
                </a:lnTo>
                <a:lnTo>
                  <a:pt x="33" y="89"/>
                </a:lnTo>
                <a:lnTo>
                  <a:pt x="41" y="91"/>
                </a:lnTo>
                <a:lnTo>
                  <a:pt x="51" y="91"/>
                </a:lnTo>
                <a:lnTo>
                  <a:pt x="60" y="93"/>
                </a:lnTo>
                <a:lnTo>
                  <a:pt x="70" y="93"/>
                </a:lnTo>
                <a:lnTo>
                  <a:pt x="80" y="93"/>
                </a:lnTo>
                <a:lnTo>
                  <a:pt x="89" y="93"/>
                </a:lnTo>
                <a:lnTo>
                  <a:pt x="97" y="93"/>
                </a:lnTo>
                <a:lnTo>
                  <a:pt x="105" y="93"/>
                </a:lnTo>
                <a:lnTo>
                  <a:pt x="113" y="93"/>
                </a:lnTo>
                <a:lnTo>
                  <a:pt x="122" y="93"/>
                </a:lnTo>
                <a:lnTo>
                  <a:pt x="126" y="93"/>
                </a:lnTo>
                <a:lnTo>
                  <a:pt x="126" y="111"/>
                </a:lnTo>
                <a:lnTo>
                  <a:pt x="144" y="118"/>
                </a:lnTo>
                <a:lnTo>
                  <a:pt x="153" y="140"/>
                </a:lnTo>
                <a:lnTo>
                  <a:pt x="229" y="142"/>
                </a:lnTo>
                <a:lnTo>
                  <a:pt x="229" y="140"/>
                </a:lnTo>
                <a:lnTo>
                  <a:pt x="233" y="140"/>
                </a:lnTo>
                <a:lnTo>
                  <a:pt x="239" y="140"/>
                </a:lnTo>
                <a:lnTo>
                  <a:pt x="246" y="140"/>
                </a:lnTo>
                <a:lnTo>
                  <a:pt x="252" y="136"/>
                </a:lnTo>
                <a:lnTo>
                  <a:pt x="262" y="136"/>
                </a:lnTo>
                <a:lnTo>
                  <a:pt x="270" y="134"/>
                </a:lnTo>
                <a:lnTo>
                  <a:pt x="277" y="132"/>
                </a:lnTo>
                <a:lnTo>
                  <a:pt x="283" y="128"/>
                </a:lnTo>
                <a:lnTo>
                  <a:pt x="287" y="124"/>
                </a:lnTo>
                <a:lnTo>
                  <a:pt x="291" y="120"/>
                </a:lnTo>
                <a:lnTo>
                  <a:pt x="295" y="118"/>
                </a:lnTo>
                <a:lnTo>
                  <a:pt x="299" y="112"/>
                </a:lnTo>
                <a:lnTo>
                  <a:pt x="299" y="111"/>
                </a:lnTo>
                <a:lnTo>
                  <a:pt x="285" y="81"/>
                </a:lnTo>
                <a:lnTo>
                  <a:pt x="237" y="45"/>
                </a:lnTo>
                <a:lnTo>
                  <a:pt x="173" y="0"/>
                </a:lnTo>
                <a:lnTo>
                  <a:pt x="173"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78"/>
          <p:cNvSpPr>
            <a:spLocks/>
          </p:cNvSpPr>
          <p:nvPr/>
        </p:nvSpPr>
        <p:spPr bwMode="auto">
          <a:xfrm>
            <a:off x="517525" y="2532063"/>
            <a:ext cx="1173163" cy="2746375"/>
          </a:xfrm>
          <a:custGeom>
            <a:avLst/>
            <a:gdLst>
              <a:gd name="T0" fmla="*/ 243 w 739"/>
              <a:gd name="T1" fmla="*/ 29 h 1730"/>
              <a:gd name="T2" fmla="*/ 37 w 739"/>
              <a:gd name="T3" fmla="*/ 130 h 1730"/>
              <a:gd name="T4" fmla="*/ 35 w 739"/>
              <a:gd name="T5" fmla="*/ 132 h 1730"/>
              <a:gd name="T6" fmla="*/ 29 w 739"/>
              <a:gd name="T7" fmla="*/ 146 h 1730"/>
              <a:gd name="T8" fmla="*/ 23 w 739"/>
              <a:gd name="T9" fmla="*/ 155 h 1730"/>
              <a:gd name="T10" fmla="*/ 22 w 739"/>
              <a:gd name="T11" fmla="*/ 171 h 1730"/>
              <a:gd name="T12" fmla="*/ 18 w 739"/>
              <a:gd name="T13" fmla="*/ 192 h 1730"/>
              <a:gd name="T14" fmla="*/ 14 w 739"/>
              <a:gd name="T15" fmla="*/ 219 h 1730"/>
              <a:gd name="T16" fmla="*/ 10 w 739"/>
              <a:gd name="T17" fmla="*/ 250 h 1730"/>
              <a:gd name="T18" fmla="*/ 8 w 739"/>
              <a:gd name="T19" fmla="*/ 285 h 1730"/>
              <a:gd name="T20" fmla="*/ 4 w 739"/>
              <a:gd name="T21" fmla="*/ 322 h 1730"/>
              <a:gd name="T22" fmla="*/ 4 w 739"/>
              <a:gd name="T23" fmla="*/ 359 h 1730"/>
              <a:gd name="T24" fmla="*/ 2 w 739"/>
              <a:gd name="T25" fmla="*/ 390 h 1730"/>
              <a:gd name="T26" fmla="*/ 0 w 739"/>
              <a:gd name="T27" fmla="*/ 417 h 1730"/>
              <a:gd name="T28" fmla="*/ 0 w 739"/>
              <a:gd name="T29" fmla="*/ 435 h 1730"/>
              <a:gd name="T30" fmla="*/ 0 w 739"/>
              <a:gd name="T31" fmla="*/ 442 h 1730"/>
              <a:gd name="T32" fmla="*/ 22 w 739"/>
              <a:gd name="T33" fmla="*/ 623 h 1730"/>
              <a:gd name="T34" fmla="*/ 159 w 739"/>
              <a:gd name="T35" fmla="*/ 640 h 1730"/>
              <a:gd name="T36" fmla="*/ 155 w 739"/>
              <a:gd name="T37" fmla="*/ 983 h 1730"/>
              <a:gd name="T38" fmla="*/ 227 w 739"/>
              <a:gd name="T39" fmla="*/ 1208 h 1730"/>
              <a:gd name="T40" fmla="*/ 227 w 739"/>
              <a:gd name="T41" fmla="*/ 1214 h 1730"/>
              <a:gd name="T42" fmla="*/ 233 w 739"/>
              <a:gd name="T43" fmla="*/ 1230 h 1730"/>
              <a:gd name="T44" fmla="*/ 237 w 739"/>
              <a:gd name="T45" fmla="*/ 1257 h 1730"/>
              <a:gd name="T46" fmla="*/ 244 w 739"/>
              <a:gd name="T47" fmla="*/ 1292 h 1730"/>
              <a:gd name="T48" fmla="*/ 252 w 739"/>
              <a:gd name="T49" fmla="*/ 1328 h 1730"/>
              <a:gd name="T50" fmla="*/ 264 w 739"/>
              <a:gd name="T51" fmla="*/ 1369 h 1730"/>
              <a:gd name="T52" fmla="*/ 274 w 739"/>
              <a:gd name="T53" fmla="*/ 1410 h 1730"/>
              <a:gd name="T54" fmla="*/ 287 w 739"/>
              <a:gd name="T55" fmla="*/ 1451 h 1730"/>
              <a:gd name="T56" fmla="*/ 299 w 739"/>
              <a:gd name="T57" fmla="*/ 1487 h 1730"/>
              <a:gd name="T58" fmla="*/ 312 w 739"/>
              <a:gd name="T59" fmla="*/ 1520 h 1730"/>
              <a:gd name="T60" fmla="*/ 324 w 739"/>
              <a:gd name="T61" fmla="*/ 1550 h 1730"/>
              <a:gd name="T62" fmla="*/ 336 w 739"/>
              <a:gd name="T63" fmla="*/ 1573 h 1730"/>
              <a:gd name="T64" fmla="*/ 343 w 739"/>
              <a:gd name="T65" fmla="*/ 1592 h 1730"/>
              <a:gd name="T66" fmla="*/ 353 w 739"/>
              <a:gd name="T67" fmla="*/ 1610 h 1730"/>
              <a:gd name="T68" fmla="*/ 359 w 739"/>
              <a:gd name="T69" fmla="*/ 1621 h 1730"/>
              <a:gd name="T70" fmla="*/ 436 w 739"/>
              <a:gd name="T71" fmla="*/ 1730 h 1730"/>
              <a:gd name="T72" fmla="*/ 545 w 739"/>
              <a:gd name="T73" fmla="*/ 1257 h 1730"/>
              <a:gd name="T74" fmla="*/ 607 w 739"/>
              <a:gd name="T75" fmla="*/ 925 h 1730"/>
              <a:gd name="T76" fmla="*/ 679 w 739"/>
              <a:gd name="T77" fmla="*/ 853 h 1730"/>
              <a:gd name="T78" fmla="*/ 681 w 739"/>
              <a:gd name="T79" fmla="*/ 846 h 1730"/>
              <a:gd name="T80" fmla="*/ 686 w 739"/>
              <a:gd name="T81" fmla="*/ 824 h 1730"/>
              <a:gd name="T82" fmla="*/ 696 w 739"/>
              <a:gd name="T83" fmla="*/ 789 h 1730"/>
              <a:gd name="T84" fmla="*/ 706 w 739"/>
              <a:gd name="T85" fmla="*/ 747 h 1730"/>
              <a:gd name="T86" fmla="*/ 716 w 739"/>
              <a:gd name="T87" fmla="*/ 693 h 1730"/>
              <a:gd name="T88" fmla="*/ 727 w 739"/>
              <a:gd name="T89" fmla="*/ 636 h 1730"/>
              <a:gd name="T90" fmla="*/ 733 w 739"/>
              <a:gd name="T91" fmla="*/ 574 h 1730"/>
              <a:gd name="T92" fmla="*/ 739 w 739"/>
              <a:gd name="T93" fmla="*/ 510 h 1730"/>
              <a:gd name="T94" fmla="*/ 739 w 739"/>
              <a:gd name="T95" fmla="*/ 444 h 1730"/>
              <a:gd name="T96" fmla="*/ 735 w 739"/>
              <a:gd name="T97" fmla="*/ 382 h 1730"/>
              <a:gd name="T98" fmla="*/ 727 w 739"/>
              <a:gd name="T99" fmla="*/ 322 h 1730"/>
              <a:gd name="T100" fmla="*/ 721 w 739"/>
              <a:gd name="T101" fmla="*/ 270 h 1730"/>
              <a:gd name="T102" fmla="*/ 714 w 739"/>
              <a:gd name="T103" fmla="*/ 223 h 1730"/>
              <a:gd name="T104" fmla="*/ 708 w 739"/>
              <a:gd name="T105" fmla="*/ 186 h 1730"/>
              <a:gd name="T106" fmla="*/ 702 w 739"/>
              <a:gd name="T107" fmla="*/ 165 h 1730"/>
              <a:gd name="T108" fmla="*/ 702 w 739"/>
              <a:gd name="T109" fmla="*/ 157 h 1730"/>
              <a:gd name="T110" fmla="*/ 264 w 739"/>
              <a:gd name="T111" fmla="*/ 0 h 1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39" h="1730">
                <a:moveTo>
                  <a:pt x="264" y="0"/>
                </a:moveTo>
                <a:lnTo>
                  <a:pt x="243" y="29"/>
                </a:lnTo>
                <a:lnTo>
                  <a:pt x="223" y="58"/>
                </a:lnTo>
                <a:lnTo>
                  <a:pt x="37" y="130"/>
                </a:lnTo>
                <a:lnTo>
                  <a:pt x="35" y="130"/>
                </a:lnTo>
                <a:lnTo>
                  <a:pt x="35" y="132"/>
                </a:lnTo>
                <a:lnTo>
                  <a:pt x="31" y="138"/>
                </a:lnTo>
                <a:lnTo>
                  <a:pt x="29" y="146"/>
                </a:lnTo>
                <a:lnTo>
                  <a:pt x="27" y="148"/>
                </a:lnTo>
                <a:lnTo>
                  <a:pt x="23" y="155"/>
                </a:lnTo>
                <a:lnTo>
                  <a:pt x="22" y="161"/>
                </a:lnTo>
                <a:lnTo>
                  <a:pt x="22" y="171"/>
                </a:lnTo>
                <a:lnTo>
                  <a:pt x="18" y="181"/>
                </a:lnTo>
                <a:lnTo>
                  <a:pt x="18" y="192"/>
                </a:lnTo>
                <a:lnTo>
                  <a:pt x="16" y="204"/>
                </a:lnTo>
                <a:lnTo>
                  <a:pt x="14" y="219"/>
                </a:lnTo>
                <a:lnTo>
                  <a:pt x="12" y="233"/>
                </a:lnTo>
                <a:lnTo>
                  <a:pt x="10" y="250"/>
                </a:lnTo>
                <a:lnTo>
                  <a:pt x="8" y="266"/>
                </a:lnTo>
                <a:lnTo>
                  <a:pt x="8" y="285"/>
                </a:lnTo>
                <a:lnTo>
                  <a:pt x="6" y="303"/>
                </a:lnTo>
                <a:lnTo>
                  <a:pt x="4" y="322"/>
                </a:lnTo>
                <a:lnTo>
                  <a:pt x="4" y="342"/>
                </a:lnTo>
                <a:lnTo>
                  <a:pt x="4" y="359"/>
                </a:lnTo>
                <a:lnTo>
                  <a:pt x="2" y="375"/>
                </a:lnTo>
                <a:lnTo>
                  <a:pt x="2" y="390"/>
                </a:lnTo>
                <a:lnTo>
                  <a:pt x="0" y="404"/>
                </a:lnTo>
                <a:lnTo>
                  <a:pt x="0" y="417"/>
                </a:lnTo>
                <a:lnTo>
                  <a:pt x="0" y="427"/>
                </a:lnTo>
                <a:lnTo>
                  <a:pt x="0" y="435"/>
                </a:lnTo>
                <a:lnTo>
                  <a:pt x="0" y="440"/>
                </a:lnTo>
                <a:lnTo>
                  <a:pt x="0" y="442"/>
                </a:lnTo>
                <a:lnTo>
                  <a:pt x="33" y="555"/>
                </a:lnTo>
                <a:lnTo>
                  <a:pt x="22" y="623"/>
                </a:lnTo>
                <a:lnTo>
                  <a:pt x="82" y="683"/>
                </a:lnTo>
                <a:lnTo>
                  <a:pt x="159" y="640"/>
                </a:lnTo>
                <a:lnTo>
                  <a:pt x="159" y="789"/>
                </a:lnTo>
                <a:lnTo>
                  <a:pt x="155" y="983"/>
                </a:lnTo>
                <a:lnTo>
                  <a:pt x="186" y="999"/>
                </a:lnTo>
                <a:lnTo>
                  <a:pt x="227" y="1208"/>
                </a:lnTo>
                <a:lnTo>
                  <a:pt x="227" y="1208"/>
                </a:lnTo>
                <a:lnTo>
                  <a:pt x="227" y="1214"/>
                </a:lnTo>
                <a:lnTo>
                  <a:pt x="229" y="1220"/>
                </a:lnTo>
                <a:lnTo>
                  <a:pt x="233" y="1230"/>
                </a:lnTo>
                <a:lnTo>
                  <a:pt x="233" y="1241"/>
                </a:lnTo>
                <a:lnTo>
                  <a:pt x="237" y="1257"/>
                </a:lnTo>
                <a:lnTo>
                  <a:pt x="241" y="1272"/>
                </a:lnTo>
                <a:lnTo>
                  <a:pt x="244" y="1292"/>
                </a:lnTo>
                <a:lnTo>
                  <a:pt x="248" y="1307"/>
                </a:lnTo>
                <a:lnTo>
                  <a:pt x="252" y="1328"/>
                </a:lnTo>
                <a:lnTo>
                  <a:pt x="256" y="1348"/>
                </a:lnTo>
                <a:lnTo>
                  <a:pt x="264" y="1369"/>
                </a:lnTo>
                <a:lnTo>
                  <a:pt x="268" y="1389"/>
                </a:lnTo>
                <a:lnTo>
                  <a:pt x="274" y="1410"/>
                </a:lnTo>
                <a:lnTo>
                  <a:pt x="279" y="1431"/>
                </a:lnTo>
                <a:lnTo>
                  <a:pt x="287" y="1451"/>
                </a:lnTo>
                <a:lnTo>
                  <a:pt x="293" y="1470"/>
                </a:lnTo>
                <a:lnTo>
                  <a:pt x="299" y="1487"/>
                </a:lnTo>
                <a:lnTo>
                  <a:pt x="305" y="1503"/>
                </a:lnTo>
                <a:lnTo>
                  <a:pt x="312" y="1520"/>
                </a:lnTo>
                <a:lnTo>
                  <a:pt x="316" y="1534"/>
                </a:lnTo>
                <a:lnTo>
                  <a:pt x="324" y="1550"/>
                </a:lnTo>
                <a:lnTo>
                  <a:pt x="330" y="1561"/>
                </a:lnTo>
                <a:lnTo>
                  <a:pt x="336" y="1573"/>
                </a:lnTo>
                <a:lnTo>
                  <a:pt x="339" y="1582"/>
                </a:lnTo>
                <a:lnTo>
                  <a:pt x="343" y="1592"/>
                </a:lnTo>
                <a:lnTo>
                  <a:pt x="347" y="1602"/>
                </a:lnTo>
                <a:lnTo>
                  <a:pt x="353" y="1610"/>
                </a:lnTo>
                <a:lnTo>
                  <a:pt x="357" y="1617"/>
                </a:lnTo>
                <a:lnTo>
                  <a:pt x="359" y="1621"/>
                </a:lnTo>
                <a:lnTo>
                  <a:pt x="347" y="1697"/>
                </a:lnTo>
                <a:lnTo>
                  <a:pt x="436" y="1730"/>
                </a:lnTo>
                <a:lnTo>
                  <a:pt x="462" y="1654"/>
                </a:lnTo>
                <a:lnTo>
                  <a:pt x="545" y="1257"/>
                </a:lnTo>
                <a:lnTo>
                  <a:pt x="599" y="1005"/>
                </a:lnTo>
                <a:lnTo>
                  <a:pt x="607" y="925"/>
                </a:lnTo>
                <a:lnTo>
                  <a:pt x="613" y="879"/>
                </a:lnTo>
                <a:lnTo>
                  <a:pt x="679" y="853"/>
                </a:lnTo>
                <a:lnTo>
                  <a:pt x="679" y="852"/>
                </a:lnTo>
                <a:lnTo>
                  <a:pt x="681" y="846"/>
                </a:lnTo>
                <a:lnTo>
                  <a:pt x="685" y="834"/>
                </a:lnTo>
                <a:lnTo>
                  <a:pt x="686" y="824"/>
                </a:lnTo>
                <a:lnTo>
                  <a:pt x="690" y="807"/>
                </a:lnTo>
                <a:lnTo>
                  <a:pt x="696" y="789"/>
                </a:lnTo>
                <a:lnTo>
                  <a:pt x="700" y="768"/>
                </a:lnTo>
                <a:lnTo>
                  <a:pt x="706" y="747"/>
                </a:lnTo>
                <a:lnTo>
                  <a:pt x="712" y="720"/>
                </a:lnTo>
                <a:lnTo>
                  <a:pt x="716" y="693"/>
                </a:lnTo>
                <a:lnTo>
                  <a:pt x="721" y="665"/>
                </a:lnTo>
                <a:lnTo>
                  <a:pt x="727" y="636"/>
                </a:lnTo>
                <a:lnTo>
                  <a:pt x="731" y="603"/>
                </a:lnTo>
                <a:lnTo>
                  <a:pt x="733" y="574"/>
                </a:lnTo>
                <a:lnTo>
                  <a:pt x="735" y="541"/>
                </a:lnTo>
                <a:lnTo>
                  <a:pt x="739" y="510"/>
                </a:lnTo>
                <a:lnTo>
                  <a:pt x="739" y="477"/>
                </a:lnTo>
                <a:lnTo>
                  <a:pt x="739" y="444"/>
                </a:lnTo>
                <a:lnTo>
                  <a:pt x="735" y="411"/>
                </a:lnTo>
                <a:lnTo>
                  <a:pt x="735" y="382"/>
                </a:lnTo>
                <a:lnTo>
                  <a:pt x="731" y="351"/>
                </a:lnTo>
                <a:lnTo>
                  <a:pt x="727" y="322"/>
                </a:lnTo>
                <a:lnTo>
                  <a:pt x="725" y="295"/>
                </a:lnTo>
                <a:lnTo>
                  <a:pt x="721" y="270"/>
                </a:lnTo>
                <a:lnTo>
                  <a:pt x="718" y="245"/>
                </a:lnTo>
                <a:lnTo>
                  <a:pt x="714" y="223"/>
                </a:lnTo>
                <a:lnTo>
                  <a:pt x="712" y="204"/>
                </a:lnTo>
                <a:lnTo>
                  <a:pt x="708" y="186"/>
                </a:lnTo>
                <a:lnTo>
                  <a:pt x="704" y="173"/>
                </a:lnTo>
                <a:lnTo>
                  <a:pt x="702" y="165"/>
                </a:lnTo>
                <a:lnTo>
                  <a:pt x="702" y="159"/>
                </a:lnTo>
                <a:lnTo>
                  <a:pt x="702" y="157"/>
                </a:lnTo>
                <a:lnTo>
                  <a:pt x="456" y="37"/>
                </a:lnTo>
                <a:lnTo>
                  <a:pt x="264" y="0"/>
                </a:lnTo>
                <a:lnTo>
                  <a:pt x="264" y="0"/>
                </a:lnTo>
                <a:close/>
              </a:path>
            </a:pathLst>
          </a:custGeom>
          <a:solidFill>
            <a:srgbClr val="BAB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79"/>
          <p:cNvSpPr>
            <a:spLocks/>
          </p:cNvSpPr>
          <p:nvPr/>
        </p:nvSpPr>
        <p:spPr bwMode="auto">
          <a:xfrm>
            <a:off x="914400" y="2624138"/>
            <a:ext cx="231775" cy="815975"/>
          </a:xfrm>
          <a:custGeom>
            <a:avLst/>
            <a:gdLst>
              <a:gd name="T0" fmla="*/ 6 w 146"/>
              <a:gd name="T1" fmla="*/ 0 h 514"/>
              <a:gd name="T2" fmla="*/ 113 w 146"/>
              <a:gd name="T3" fmla="*/ 76 h 514"/>
              <a:gd name="T4" fmla="*/ 146 w 146"/>
              <a:gd name="T5" fmla="*/ 253 h 514"/>
              <a:gd name="T6" fmla="*/ 126 w 146"/>
              <a:gd name="T7" fmla="*/ 514 h 514"/>
              <a:gd name="T8" fmla="*/ 78 w 146"/>
              <a:gd name="T9" fmla="*/ 412 h 514"/>
              <a:gd name="T10" fmla="*/ 12 w 146"/>
              <a:gd name="T11" fmla="*/ 216 h 514"/>
              <a:gd name="T12" fmla="*/ 0 w 146"/>
              <a:gd name="T13" fmla="*/ 41 h 514"/>
              <a:gd name="T14" fmla="*/ 6 w 146"/>
              <a:gd name="T15" fmla="*/ 0 h 514"/>
              <a:gd name="T16" fmla="*/ 6 w 146"/>
              <a:gd name="T17" fmla="*/ 0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514">
                <a:moveTo>
                  <a:pt x="6" y="0"/>
                </a:moveTo>
                <a:lnTo>
                  <a:pt x="113" y="76"/>
                </a:lnTo>
                <a:lnTo>
                  <a:pt x="146" y="253"/>
                </a:lnTo>
                <a:lnTo>
                  <a:pt x="126" y="514"/>
                </a:lnTo>
                <a:lnTo>
                  <a:pt x="78" y="412"/>
                </a:lnTo>
                <a:lnTo>
                  <a:pt x="12" y="216"/>
                </a:lnTo>
                <a:lnTo>
                  <a:pt x="0" y="41"/>
                </a:lnTo>
                <a:lnTo>
                  <a:pt x="6" y="0"/>
                </a:lnTo>
                <a:lnTo>
                  <a:pt x="6" y="0"/>
                </a:lnTo>
                <a:close/>
              </a:path>
            </a:pathLst>
          </a:custGeom>
          <a:solidFill>
            <a:srgbClr val="D9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80"/>
          <p:cNvSpPr>
            <a:spLocks/>
          </p:cNvSpPr>
          <p:nvPr/>
        </p:nvSpPr>
        <p:spPr bwMode="auto">
          <a:xfrm>
            <a:off x="917575" y="2511425"/>
            <a:ext cx="298450" cy="766762"/>
          </a:xfrm>
          <a:custGeom>
            <a:avLst/>
            <a:gdLst>
              <a:gd name="T0" fmla="*/ 0 w 188"/>
              <a:gd name="T1" fmla="*/ 134 h 483"/>
              <a:gd name="T2" fmla="*/ 53 w 188"/>
              <a:gd name="T3" fmla="*/ 213 h 483"/>
              <a:gd name="T4" fmla="*/ 107 w 188"/>
              <a:gd name="T5" fmla="*/ 147 h 483"/>
              <a:gd name="T6" fmla="*/ 167 w 188"/>
              <a:gd name="T7" fmla="*/ 0 h 483"/>
              <a:gd name="T8" fmla="*/ 188 w 188"/>
              <a:gd name="T9" fmla="*/ 15 h 483"/>
              <a:gd name="T10" fmla="*/ 184 w 188"/>
              <a:gd name="T11" fmla="*/ 192 h 483"/>
              <a:gd name="T12" fmla="*/ 157 w 188"/>
              <a:gd name="T13" fmla="*/ 483 h 483"/>
              <a:gd name="T14" fmla="*/ 107 w 188"/>
              <a:gd name="T15" fmla="*/ 194 h 483"/>
              <a:gd name="T16" fmla="*/ 53 w 188"/>
              <a:gd name="T17" fmla="*/ 262 h 483"/>
              <a:gd name="T18" fmla="*/ 8 w 188"/>
              <a:gd name="T19" fmla="*/ 219 h 483"/>
              <a:gd name="T20" fmla="*/ 0 w 188"/>
              <a:gd name="T21" fmla="*/ 134 h 483"/>
              <a:gd name="T22" fmla="*/ 0 w 188"/>
              <a:gd name="T23" fmla="*/ 134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8" h="483">
                <a:moveTo>
                  <a:pt x="0" y="134"/>
                </a:moveTo>
                <a:lnTo>
                  <a:pt x="53" y="213"/>
                </a:lnTo>
                <a:lnTo>
                  <a:pt x="107" y="147"/>
                </a:lnTo>
                <a:lnTo>
                  <a:pt x="167" y="0"/>
                </a:lnTo>
                <a:lnTo>
                  <a:pt x="188" y="15"/>
                </a:lnTo>
                <a:lnTo>
                  <a:pt x="184" y="192"/>
                </a:lnTo>
                <a:lnTo>
                  <a:pt x="157" y="483"/>
                </a:lnTo>
                <a:lnTo>
                  <a:pt x="107" y="194"/>
                </a:lnTo>
                <a:lnTo>
                  <a:pt x="53" y="262"/>
                </a:lnTo>
                <a:lnTo>
                  <a:pt x="8" y="219"/>
                </a:lnTo>
                <a:lnTo>
                  <a:pt x="0" y="134"/>
                </a:lnTo>
                <a:lnTo>
                  <a:pt x="0" y="134"/>
                </a:lnTo>
                <a:close/>
              </a:path>
            </a:pathLst>
          </a:custGeom>
          <a:solidFill>
            <a:srgbClr val="7DB3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81"/>
          <p:cNvSpPr>
            <a:spLocks/>
          </p:cNvSpPr>
          <p:nvPr/>
        </p:nvSpPr>
        <p:spPr bwMode="auto">
          <a:xfrm>
            <a:off x="1041400" y="2744788"/>
            <a:ext cx="131763" cy="723900"/>
          </a:xfrm>
          <a:custGeom>
            <a:avLst/>
            <a:gdLst>
              <a:gd name="T0" fmla="*/ 33 w 83"/>
              <a:gd name="T1" fmla="*/ 0 h 456"/>
              <a:gd name="T2" fmla="*/ 0 w 83"/>
              <a:gd name="T3" fmla="*/ 56 h 456"/>
              <a:gd name="T4" fmla="*/ 25 w 83"/>
              <a:gd name="T5" fmla="*/ 113 h 456"/>
              <a:gd name="T6" fmla="*/ 23 w 83"/>
              <a:gd name="T7" fmla="*/ 113 h 456"/>
              <a:gd name="T8" fmla="*/ 23 w 83"/>
              <a:gd name="T9" fmla="*/ 115 h 456"/>
              <a:gd name="T10" fmla="*/ 21 w 83"/>
              <a:gd name="T11" fmla="*/ 118 h 456"/>
              <a:gd name="T12" fmla="*/ 19 w 83"/>
              <a:gd name="T13" fmla="*/ 126 h 456"/>
              <a:gd name="T14" fmla="*/ 17 w 83"/>
              <a:gd name="T15" fmla="*/ 130 h 456"/>
              <a:gd name="T16" fmla="*/ 17 w 83"/>
              <a:gd name="T17" fmla="*/ 134 h 456"/>
              <a:gd name="T18" fmla="*/ 15 w 83"/>
              <a:gd name="T19" fmla="*/ 140 h 456"/>
              <a:gd name="T20" fmla="*/ 15 w 83"/>
              <a:gd name="T21" fmla="*/ 147 h 456"/>
              <a:gd name="T22" fmla="*/ 13 w 83"/>
              <a:gd name="T23" fmla="*/ 155 h 456"/>
              <a:gd name="T24" fmla="*/ 13 w 83"/>
              <a:gd name="T25" fmla="*/ 163 h 456"/>
              <a:gd name="T26" fmla="*/ 11 w 83"/>
              <a:gd name="T27" fmla="*/ 171 h 456"/>
              <a:gd name="T28" fmla="*/ 11 w 83"/>
              <a:gd name="T29" fmla="*/ 182 h 456"/>
              <a:gd name="T30" fmla="*/ 9 w 83"/>
              <a:gd name="T31" fmla="*/ 192 h 456"/>
              <a:gd name="T32" fmla="*/ 8 w 83"/>
              <a:gd name="T33" fmla="*/ 206 h 456"/>
              <a:gd name="T34" fmla="*/ 6 w 83"/>
              <a:gd name="T35" fmla="*/ 219 h 456"/>
              <a:gd name="T36" fmla="*/ 6 w 83"/>
              <a:gd name="T37" fmla="*/ 233 h 456"/>
              <a:gd name="T38" fmla="*/ 6 w 83"/>
              <a:gd name="T39" fmla="*/ 246 h 456"/>
              <a:gd name="T40" fmla="*/ 4 w 83"/>
              <a:gd name="T41" fmla="*/ 260 h 456"/>
              <a:gd name="T42" fmla="*/ 4 w 83"/>
              <a:gd name="T43" fmla="*/ 274 h 456"/>
              <a:gd name="T44" fmla="*/ 4 w 83"/>
              <a:gd name="T45" fmla="*/ 287 h 456"/>
              <a:gd name="T46" fmla="*/ 2 w 83"/>
              <a:gd name="T47" fmla="*/ 299 h 456"/>
              <a:gd name="T48" fmla="*/ 2 w 83"/>
              <a:gd name="T49" fmla="*/ 310 h 456"/>
              <a:gd name="T50" fmla="*/ 2 w 83"/>
              <a:gd name="T51" fmla="*/ 320 h 456"/>
              <a:gd name="T52" fmla="*/ 2 w 83"/>
              <a:gd name="T53" fmla="*/ 330 h 456"/>
              <a:gd name="T54" fmla="*/ 2 w 83"/>
              <a:gd name="T55" fmla="*/ 337 h 456"/>
              <a:gd name="T56" fmla="*/ 2 w 83"/>
              <a:gd name="T57" fmla="*/ 343 h 456"/>
              <a:gd name="T58" fmla="*/ 2 w 83"/>
              <a:gd name="T59" fmla="*/ 347 h 456"/>
              <a:gd name="T60" fmla="*/ 2 w 83"/>
              <a:gd name="T61" fmla="*/ 349 h 456"/>
              <a:gd name="T62" fmla="*/ 31 w 83"/>
              <a:gd name="T63" fmla="*/ 434 h 456"/>
              <a:gd name="T64" fmla="*/ 58 w 83"/>
              <a:gd name="T65" fmla="*/ 456 h 456"/>
              <a:gd name="T66" fmla="*/ 75 w 83"/>
              <a:gd name="T67" fmla="*/ 355 h 456"/>
              <a:gd name="T68" fmla="*/ 83 w 83"/>
              <a:gd name="T69" fmla="*/ 256 h 456"/>
              <a:gd name="T70" fmla="*/ 83 w 83"/>
              <a:gd name="T71" fmla="*/ 254 h 456"/>
              <a:gd name="T72" fmla="*/ 81 w 83"/>
              <a:gd name="T73" fmla="*/ 250 h 456"/>
              <a:gd name="T74" fmla="*/ 79 w 83"/>
              <a:gd name="T75" fmla="*/ 242 h 456"/>
              <a:gd name="T76" fmla="*/ 77 w 83"/>
              <a:gd name="T77" fmla="*/ 235 h 456"/>
              <a:gd name="T78" fmla="*/ 75 w 83"/>
              <a:gd name="T79" fmla="*/ 229 h 456"/>
              <a:gd name="T80" fmla="*/ 75 w 83"/>
              <a:gd name="T81" fmla="*/ 223 h 456"/>
              <a:gd name="T82" fmla="*/ 71 w 83"/>
              <a:gd name="T83" fmla="*/ 215 h 456"/>
              <a:gd name="T84" fmla="*/ 71 w 83"/>
              <a:gd name="T85" fmla="*/ 210 h 456"/>
              <a:gd name="T86" fmla="*/ 70 w 83"/>
              <a:gd name="T87" fmla="*/ 202 h 456"/>
              <a:gd name="T88" fmla="*/ 68 w 83"/>
              <a:gd name="T89" fmla="*/ 194 h 456"/>
              <a:gd name="T90" fmla="*/ 66 w 83"/>
              <a:gd name="T91" fmla="*/ 186 h 456"/>
              <a:gd name="T92" fmla="*/ 66 w 83"/>
              <a:gd name="T93" fmla="*/ 178 h 456"/>
              <a:gd name="T94" fmla="*/ 64 w 83"/>
              <a:gd name="T95" fmla="*/ 169 h 456"/>
              <a:gd name="T96" fmla="*/ 60 w 83"/>
              <a:gd name="T97" fmla="*/ 161 h 456"/>
              <a:gd name="T98" fmla="*/ 58 w 83"/>
              <a:gd name="T99" fmla="*/ 151 h 456"/>
              <a:gd name="T100" fmla="*/ 58 w 83"/>
              <a:gd name="T101" fmla="*/ 144 h 456"/>
              <a:gd name="T102" fmla="*/ 54 w 83"/>
              <a:gd name="T103" fmla="*/ 136 h 456"/>
              <a:gd name="T104" fmla="*/ 52 w 83"/>
              <a:gd name="T105" fmla="*/ 130 h 456"/>
              <a:gd name="T106" fmla="*/ 50 w 83"/>
              <a:gd name="T107" fmla="*/ 122 h 456"/>
              <a:gd name="T108" fmla="*/ 46 w 83"/>
              <a:gd name="T109" fmla="*/ 116 h 456"/>
              <a:gd name="T110" fmla="*/ 42 w 83"/>
              <a:gd name="T111" fmla="*/ 105 h 456"/>
              <a:gd name="T112" fmla="*/ 39 w 83"/>
              <a:gd name="T113" fmla="*/ 97 h 456"/>
              <a:gd name="T114" fmla="*/ 37 w 83"/>
              <a:gd name="T115" fmla="*/ 93 h 456"/>
              <a:gd name="T116" fmla="*/ 37 w 83"/>
              <a:gd name="T117" fmla="*/ 91 h 456"/>
              <a:gd name="T118" fmla="*/ 60 w 83"/>
              <a:gd name="T119" fmla="*/ 47 h 456"/>
              <a:gd name="T120" fmla="*/ 33 w 83"/>
              <a:gd name="T121" fmla="*/ 0 h 456"/>
              <a:gd name="T122" fmla="*/ 33 w 83"/>
              <a:gd name="T123"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 h="456">
                <a:moveTo>
                  <a:pt x="33" y="0"/>
                </a:moveTo>
                <a:lnTo>
                  <a:pt x="0" y="56"/>
                </a:lnTo>
                <a:lnTo>
                  <a:pt x="25" y="113"/>
                </a:lnTo>
                <a:lnTo>
                  <a:pt x="23" y="113"/>
                </a:lnTo>
                <a:lnTo>
                  <a:pt x="23" y="115"/>
                </a:lnTo>
                <a:lnTo>
                  <a:pt x="21" y="118"/>
                </a:lnTo>
                <a:lnTo>
                  <a:pt x="19" y="126"/>
                </a:lnTo>
                <a:lnTo>
                  <a:pt x="17" y="130"/>
                </a:lnTo>
                <a:lnTo>
                  <a:pt x="17" y="134"/>
                </a:lnTo>
                <a:lnTo>
                  <a:pt x="15" y="140"/>
                </a:lnTo>
                <a:lnTo>
                  <a:pt x="15" y="147"/>
                </a:lnTo>
                <a:lnTo>
                  <a:pt x="13" y="155"/>
                </a:lnTo>
                <a:lnTo>
                  <a:pt x="13" y="163"/>
                </a:lnTo>
                <a:lnTo>
                  <a:pt x="11" y="171"/>
                </a:lnTo>
                <a:lnTo>
                  <a:pt x="11" y="182"/>
                </a:lnTo>
                <a:lnTo>
                  <a:pt x="9" y="192"/>
                </a:lnTo>
                <a:lnTo>
                  <a:pt x="8" y="206"/>
                </a:lnTo>
                <a:lnTo>
                  <a:pt x="6" y="219"/>
                </a:lnTo>
                <a:lnTo>
                  <a:pt x="6" y="233"/>
                </a:lnTo>
                <a:lnTo>
                  <a:pt x="6" y="246"/>
                </a:lnTo>
                <a:lnTo>
                  <a:pt x="4" y="260"/>
                </a:lnTo>
                <a:lnTo>
                  <a:pt x="4" y="274"/>
                </a:lnTo>
                <a:lnTo>
                  <a:pt x="4" y="287"/>
                </a:lnTo>
                <a:lnTo>
                  <a:pt x="2" y="299"/>
                </a:lnTo>
                <a:lnTo>
                  <a:pt x="2" y="310"/>
                </a:lnTo>
                <a:lnTo>
                  <a:pt x="2" y="320"/>
                </a:lnTo>
                <a:lnTo>
                  <a:pt x="2" y="330"/>
                </a:lnTo>
                <a:lnTo>
                  <a:pt x="2" y="337"/>
                </a:lnTo>
                <a:lnTo>
                  <a:pt x="2" y="343"/>
                </a:lnTo>
                <a:lnTo>
                  <a:pt x="2" y="347"/>
                </a:lnTo>
                <a:lnTo>
                  <a:pt x="2" y="349"/>
                </a:lnTo>
                <a:lnTo>
                  <a:pt x="31" y="434"/>
                </a:lnTo>
                <a:lnTo>
                  <a:pt x="58" y="456"/>
                </a:lnTo>
                <a:lnTo>
                  <a:pt x="75" y="355"/>
                </a:lnTo>
                <a:lnTo>
                  <a:pt x="83" y="256"/>
                </a:lnTo>
                <a:lnTo>
                  <a:pt x="83" y="254"/>
                </a:lnTo>
                <a:lnTo>
                  <a:pt x="81" y="250"/>
                </a:lnTo>
                <a:lnTo>
                  <a:pt x="79" y="242"/>
                </a:lnTo>
                <a:lnTo>
                  <a:pt x="77" y="235"/>
                </a:lnTo>
                <a:lnTo>
                  <a:pt x="75" y="229"/>
                </a:lnTo>
                <a:lnTo>
                  <a:pt x="75" y="223"/>
                </a:lnTo>
                <a:lnTo>
                  <a:pt x="71" y="215"/>
                </a:lnTo>
                <a:lnTo>
                  <a:pt x="71" y="210"/>
                </a:lnTo>
                <a:lnTo>
                  <a:pt x="70" y="202"/>
                </a:lnTo>
                <a:lnTo>
                  <a:pt x="68" y="194"/>
                </a:lnTo>
                <a:lnTo>
                  <a:pt x="66" y="186"/>
                </a:lnTo>
                <a:lnTo>
                  <a:pt x="66" y="178"/>
                </a:lnTo>
                <a:lnTo>
                  <a:pt x="64" y="169"/>
                </a:lnTo>
                <a:lnTo>
                  <a:pt x="60" y="161"/>
                </a:lnTo>
                <a:lnTo>
                  <a:pt x="58" y="151"/>
                </a:lnTo>
                <a:lnTo>
                  <a:pt x="58" y="144"/>
                </a:lnTo>
                <a:lnTo>
                  <a:pt x="54" y="136"/>
                </a:lnTo>
                <a:lnTo>
                  <a:pt x="52" y="130"/>
                </a:lnTo>
                <a:lnTo>
                  <a:pt x="50" y="122"/>
                </a:lnTo>
                <a:lnTo>
                  <a:pt x="46" y="116"/>
                </a:lnTo>
                <a:lnTo>
                  <a:pt x="42" y="105"/>
                </a:lnTo>
                <a:lnTo>
                  <a:pt x="39" y="97"/>
                </a:lnTo>
                <a:lnTo>
                  <a:pt x="37" y="93"/>
                </a:lnTo>
                <a:lnTo>
                  <a:pt x="37" y="91"/>
                </a:lnTo>
                <a:lnTo>
                  <a:pt x="60" y="47"/>
                </a:lnTo>
                <a:lnTo>
                  <a:pt x="33" y="0"/>
                </a:lnTo>
                <a:lnTo>
                  <a:pt x="33" y="0"/>
                </a:lnTo>
                <a:close/>
              </a:path>
            </a:pathLst>
          </a:custGeom>
          <a:solidFill>
            <a:srgbClr val="F024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82"/>
          <p:cNvSpPr>
            <a:spLocks/>
          </p:cNvSpPr>
          <p:nvPr/>
        </p:nvSpPr>
        <p:spPr bwMode="auto">
          <a:xfrm>
            <a:off x="835025" y="3609975"/>
            <a:ext cx="609600" cy="1514475"/>
          </a:xfrm>
          <a:custGeom>
            <a:avLst/>
            <a:gdLst>
              <a:gd name="T0" fmla="*/ 13 w 384"/>
              <a:gd name="T1" fmla="*/ 299 h 954"/>
              <a:gd name="T2" fmla="*/ 43 w 384"/>
              <a:gd name="T3" fmla="*/ 277 h 954"/>
              <a:gd name="T4" fmla="*/ 74 w 384"/>
              <a:gd name="T5" fmla="*/ 240 h 954"/>
              <a:gd name="T6" fmla="*/ 108 w 384"/>
              <a:gd name="T7" fmla="*/ 178 h 954"/>
              <a:gd name="T8" fmla="*/ 143 w 384"/>
              <a:gd name="T9" fmla="*/ 101 h 954"/>
              <a:gd name="T10" fmla="*/ 172 w 384"/>
              <a:gd name="T11" fmla="*/ 35 h 954"/>
              <a:gd name="T12" fmla="*/ 188 w 384"/>
              <a:gd name="T13" fmla="*/ 0 h 954"/>
              <a:gd name="T14" fmla="*/ 190 w 384"/>
              <a:gd name="T15" fmla="*/ 15 h 954"/>
              <a:gd name="T16" fmla="*/ 200 w 384"/>
              <a:gd name="T17" fmla="*/ 54 h 954"/>
              <a:gd name="T18" fmla="*/ 217 w 384"/>
              <a:gd name="T19" fmla="*/ 101 h 954"/>
              <a:gd name="T20" fmla="*/ 246 w 384"/>
              <a:gd name="T21" fmla="*/ 151 h 954"/>
              <a:gd name="T22" fmla="*/ 289 w 384"/>
              <a:gd name="T23" fmla="*/ 171 h 954"/>
              <a:gd name="T24" fmla="*/ 337 w 384"/>
              <a:gd name="T25" fmla="*/ 167 h 954"/>
              <a:gd name="T26" fmla="*/ 372 w 384"/>
              <a:gd name="T27" fmla="*/ 155 h 954"/>
              <a:gd name="T28" fmla="*/ 382 w 384"/>
              <a:gd name="T29" fmla="*/ 153 h 954"/>
              <a:gd name="T30" fmla="*/ 364 w 384"/>
              <a:gd name="T31" fmla="*/ 184 h 954"/>
              <a:gd name="T32" fmla="*/ 333 w 384"/>
              <a:gd name="T33" fmla="*/ 238 h 954"/>
              <a:gd name="T34" fmla="*/ 295 w 384"/>
              <a:gd name="T35" fmla="*/ 281 h 954"/>
              <a:gd name="T36" fmla="*/ 258 w 384"/>
              <a:gd name="T37" fmla="*/ 287 h 954"/>
              <a:gd name="T38" fmla="*/ 223 w 384"/>
              <a:gd name="T39" fmla="*/ 269 h 954"/>
              <a:gd name="T40" fmla="*/ 194 w 384"/>
              <a:gd name="T41" fmla="*/ 244 h 954"/>
              <a:gd name="T42" fmla="*/ 172 w 384"/>
              <a:gd name="T43" fmla="*/ 225 h 954"/>
              <a:gd name="T44" fmla="*/ 174 w 384"/>
              <a:gd name="T45" fmla="*/ 238 h 954"/>
              <a:gd name="T46" fmla="*/ 182 w 384"/>
              <a:gd name="T47" fmla="*/ 291 h 954"/>
              <a:gd name="T48" fmla="*/ 190 w 384"/>
              <a:gd name="T49" fmla="*/ 376 h 954"/>
              <a:gd name="T50" fmla="*/ 194 w 384"/>
              <a:gd name="T51" fmla="*/ 496 h 954"/>
              <a:gd name="T52" fmla="*/ 186 w 384"/>
              <a:gd name="T53" fmla="*/ 646 h 954"/>
              <a:gd name="T54" fmla="*/ 174 w 384"/>
              <a:gd name="T55" fmla="*/ 793 h 954"/>
              <a:gd name="T56" fmla="*/ 163 w 384"/>
              <a:gd name="T57" fmla="*/ 907 h 954"/>
              <a:gd name="T58" fmla="*/ 159 w 384"/>
              <a:gd name="T59" fmla="*/ 954 h 954"/>
              <a:gd name="T60" fmla="*/ 149 w 384"/>
              <a:gd name="T61" fmla="*/ 936 h 954"/>
              <a:gd name="T62" fmla="*/ 136 w 384"/>
              <a:gd name="T63" fmla="*/ 905 h 954"/>
              <a:gd name="T64" fmla="*/ 120 w 384"/>
              <a:gd name="T65" fmla="*/ 853 h 954"/>
              <a:gd name="T66" fmla="*/ 103 w 384"/>
              <a:gd name="T67" fmla="*/ 777 h 954"/>
              <a:gd name="T68" fmla="*/ 87 w 384"/>
              <a:gd name="T69" fmla="*/ 686 h 954"/>
              <a:gd name="T70" fmla="*/ 75 w 384"/>
              <a:gd name="T71" fmla="*/ 603 h 954"/>
              <a:gd name="T72" fmla="*/ 70 w 384"/>
              <a:gd name="T73" fmla="*/ 551 h 954"/>
              <a:gd name="T74" fmla="*/ 72 w 384"/>
              <a:gd name="T75" fmla="*/ 541 h 954"/>
              <a:gd name="T76" fmla="*/ 85 w 384"/>
              <a:gd name="T77" fmla="*/ 516 h 954"/>
              <a:gd name="T78" fmla="*/ 107 w 384"/>
              <a:gd name="T79" fmla="*/ 475 h 954"/>
              <a:gd name="T80" fmla="*/ 126 w 384"/>
              <a:gd name="T81" fmla="*/ 417 h 954"/>
              <a:gd name="T82" fmla="*/ 139 w 384"/>
              <a:gd name="T83" fmla="*/ 351 h 954"/>
              <a:gd name="T84" fmla="*/ 143 w 384"/>
              <a:gd name="T85" fmla="*/ 285 h 954"/>
              <a:gd name="T86" fmla="*/ 141 w 384"/>
              <a:gd name="T87" fmla="*/ 229 h 954"/>
              <a:gd name="T88" fmla="*/ 141 w 384"/>
              <a:gd name="T89" fmla="*/ 196 h 954"/>
              <a:gd name="T90" fmla="*/ 130 w 384"/>
              <a:gd name="T91" fmla="*/ 204 h 954"/>
              <a:gd name="T92" fmla="*/ 101 w 384"/>
              <a:gd name="T93" fmla="*/ 242 h 954"/>
              <a:gd name="T94" fmla="*/ 75 w 384"/>
              <a:gd name="T95" fmla="*/ 268 h 954"/>
              <a:gd name="T96" fmla="*/ 46 w 384"/>
              <a:gd name="T97" fmla="*/ 287 h 954"/>
              <a:gd name="T98" fmla="*/ 15 w 384"/>
              <a:gd name="T99" fmla="*/ 299 h 954"/>
              <a:gd name="T100" fmla="*/ 0 w 384"/>
              <a:gd name="T101" fmla="*/ 304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4" h="954">
                <a:moveTo>
                  <a:pt x="0" y="304"/>
                </a:moveTo>
                <a:lnTo>
                  <a:pt x="2" y="302"/>
                </a:lnTo>
                <a:lnTo>
                  <a:pt x="6" y="300"/>
                </a:lnTo>
                <a:lnTo>
                  <a:pt x="13" y="299"/>
                </a:lnTo>
                <a:lnTo>
                  <a:pt x="23" y="293"/>
                </a:lnTo>
                <a:lnTo>
                  <a:pt x="29" y="289"/>
                </a:lnTo>
                <a:lnTo>
                  <a:pt x="35" y="285"/>
                </a:lnTo>
                <a:lnTo>
                  <a:pt x="43" y="277"/>
                </a:lnTo>
                <a:lnTo>
                  <a:pt x="48" y="271"/>
                </a:lnTo>
                <a:lnTo>
                  <a:pt x="56" y="262"/>
                </a:lnTo>
                <a:lnTo>
                  <a:pt x="64" y="252"/>
                </a:lnTo>
                <a:lnTo>
                  <a:pt x="74" y="240"/>
                </a:lnTo>
                <a:lnTo>
                  <a:pt x="81" y="229"/>
                </a:lnTo>
                <a:lnTo>
                  <a:pt x="89" y="211"/>
                </a:lnTo>
                <a:lnTo>
                  <a:pt x="99" y="196"/>
                </a:lnTo>
                <a:lnTo>
                  <a:pt x="108" y="178"/>
                </a:lnTo>
                <a:lnTo>
                  <a:pt x="118" y="159"/>
                </a:lnTo>
                <a:lnTo>
                  <a:pt x="126" y="140"/>
                </a:lnTo>
                <a:lnTo>
                  <a:pt x="136" y="120"/>
                </a:lnTo>
                <a:lnTo>
                  <a:pt x="143" y="101"/>
                </a:lnTo>
                <a:lnTo>
                  <a:pt x="153" y="85"/>
                </a:lnTo>
                <a:lnTo>
                  <a:pt x="159" y="66"/>
                </a:lnTo>
                <a:lnTo>
                  <a:pt x="167" y="50"/>
                </a:lnTo>
                <a:lnTo>
                  <a:pt x="172" y="35"/>
                </a:lnTo>
                <a:lnTo>
                  <a:pt x="178" y="23"/>
                </a:lnTo>
                <a:lnTo>
                  <a:pt x="182" y="12"/>
                </a:lnTo>
                <a:lnTo>
                  <a:pt x="186" y="4"/>
                </a:lnTo>
                <a:lnTo>
                  <a:pt x="188" y="0"/>
                </a:lnTo>
                <a:lnTo>
                  <a:pt x="188" y="0"/>
                </a:lnTo>
                <a:lnTo>
                  <a:pt x="188" y="2"/>
                </a:lnTo>
                <a:lnTo>
                  <a:pt x="190" y="10"/>
                </a:lnTo>
                <a:lnTo>
                  <a:pt x="190" y="15"/>
                </a:lnTo>
                <a:lnTo>
                  <a:pt x="192" y="23"/>
                </a:lnTo>
                <a:lnTo>
                  <a:pt x="194" y="33"/>
                </a:lnTo>
                <a:lnTo>
                  <a:pt x="196" y="43"/>
                </a:lnTo>
                <a:lnTo>
                  <a:pt x="200" y="54"/>
                </a:lnTo>
                <a:lnTo>
                  <a:pt x="201" y="64"/>
                </a:lnTo>
                <a:lnTo>
                  <a:pt x="207" y="76"/>
                </a:lnTo>
                <a:lnTo>
                  <a:pt x="213" y="89"/>
                </a:lnTo>
                <a:lnTo>
                  <a:pt x="217" y="101"/>
                </a:lnTo>
                <a:lnTo>
                  <a:pt x="223" y="114"/>
                </a:lnTo>
                <a:lnTo>
                  <a:pt x="229" y="126"/>
                </a:lnTo>
                <a:lnTo>
                  <a:pt x="238" y="140"/>
                </a:lnTo>
                <a:lnTo>
                  <a:pt x="246" y="151"/>
                </a:lnTo>
                <a:lnTo>
                  <a:pt x="256" y="159"/>
                </a:lnTo>
                <a:lnTo>
                  <a:pt x="267" y="165"/>
                </a:lnTo>
                <a:lnTo>
                  <a:pt x="279" y="171"/>
                </a:lnTo>
                <a:lnTo>
                  <a:pt x="289" y="171"/>
                </a:lnTo>
                <a:lnTo>
                  <a:pt x="302" y="173"/>
                </a:lnTo>
                <a:lnTo>
                  <a:pt x="314" y="171"/>
                </a:lnTo>
                <a:lnTo>
                  <a:pt x="328" y="171"/>
                </a:lnTo>
                <a:lnTo>
                  <a:pt x="337" y="167"/>
                </a:lnTo>
                <a:lnTo>
                  <a:pt x="349" y="165"/>
                </a:lnTo>
                <a:lnTo>
                  <a:pt x="359" y="161"/>
                </a:lnTo>
                <a:lnTo>
                  <a:pt x="366" y="159"/>
                </a:lnTo>
                <a:lnTo>
                  <a:pt x="372" y="155"/>
                </a:lnTo>
                <a:lnTo>
                  <a:pt x="378" y="153"/>
                </a:lnTo>
                <a:lnTo>
                  <a:pt x="382" y="151"/>
                </a:lnTo>
                <a:lnTo>
                  <a:pt x="384" y="151"/>
                </a:lnTo>
                <a:lnTo>
                  <a:pt x="382" y="153"/>
                </a:lnTo>
                <a:lnTo>
                  <a:pt x="380" y="157"/>
                </a:lnTo>
                <a:lnTo>
                  <a:pt x="376" y="165"/>
                </a:lnTo>
                <a:lnTo>
                  <a:pt x="372" y="174"/>
                </a:lnTo>
                <a:lnTo>
                  <a:pt x="364" y="184"/>
                </a:lnTo>
                <a:lnTo>
                  <a:pt x="359" y="198"/>
                </a:lnTo>
                <a:lnTo>
                  <a:pt x="351" y="211"/>
                </a:lnTo>
                <a:lnTo>
                  <a:pt x="343" y="225"/>
                </a:lnTo>
                <a:lnTo>
                  <a:pt x="333" y="238"/>
                </a:lnTo>
                <a:lnTo>
                  <a:pt x="324" y="250"/>
                </a:lnTo>
                <a:lnTo>
                  <a:pt x="314" y="262"/>
                </a:lnTo>
                <a:lnTo>
                  <a:pt x="304" y="273"/>
                </a:lnTo>
                <a:lnTo>
                  <a:pt x="295" y="281"/>
                </a:lnTo>
                <a:lnTo>
                  <a:pt x="285" y="287"/>
                </a:lnTo>
                <a:lnTo>
                  <a:pt x="275" y="291"/>
                </a:lnTo>
                <a:lnTo>
                  <a:pt x="267" y="291"/>
                </a:lnTo>
                <a:lnTo>
                  <a:pt x="258" y="287"/>
                </a:lnTo>
                <a:lnTo>
                  <a:pt x="248" y="283"/>
                </a:lnTo>
                <a:lnTo>
                  <a:pt x="240" y="279"/>
                </a:lnTo>
                <a:lnTo>
                  <a:pt x="233" y="273"/>
                </a:lnTo>
                <a:lnTo>
                  <a:pt x="223" y="269"/>
                </a:lnTo>
                <a:lnTo>
                  <a:pt x="215" y="264"/>
                </a:lnTo>
                <a:lnTo>
                  <a:pt x="207" y="258"/>
                </a:lnTo>
                <a:lnTo>
                  <a:pt x="201" y="252"/>
                </a:lnTo>
                <a:lnTo>
                  <a:pt x="194" y="244"/>
                </a:lnTo>
                <a:lnTo>
                  <a:pt x="188" y="238"/>
                </a:lnTo>
                <a:lnTo>
                  <a:pt x="182" y="233"/>
                </a:lnTo>
                <a:lnTo>
                  <a:pt x="178" y="231"/>
                </a:lnTo>
                <a:lnTo>
                  <a:pt x="172" y="225"/>
                </a:lnTo>
                <a:lnTo>
                  <a:pt x="170" y="223"/>
                </a:lnTo>
                <a:lnTo>
                  <a:pt x="170" y="225"/>
                </a:lnTo>
                <a:lnTo>
                  <a:pt x="172" y="231"/>
                </a:lnTo>
                <a:lnTo>
                  <a:pt x="174" y="238"/>
                </a:lnTo>
                <a:lnTo>
                  <a:pt x="174" y="248"/>
                </a:lnTo>
                <a:lnTo>
                  <a:pt x="176" y="260"/>
                </a:lnTo>
                <a:lnTo>
                  <a:pt x="178" y="273"/>
                </a:lnTo>
                <a:lnTo>
                  <a:pt x="182" y="291"/>
                </a:lnTo>
                <a:lnTo>
                  <a:pt x="182" y="308"/>
                </a:lnTo>
                <a:lnTo>
                  <a:pt x="186" y="330"/>
                </a:lnTo>
                <a:lnTo>
                  <a:pt x="188" y="351"/>
                </a:lnTo>
                <a:lnTo>
                  <a:pt x="190" y="376"/>
                </a:lnTo>
                <a:lnTo>
                  <a:pt x="190" y="403"/>
                </a:lnTo>
                <a:lnTo>
                  <a:pt x="192" y="432"/>
                </a:lnTo>
                <a:lnTo>
                  <a:pt x="192" y="463"/>
                </a:lnTo>
                <a:lnTo>
                  <a:pt x="194" y="496"/>
                </a:lnTo>
                <a:lnTo>
                  <a:pt x="190" y="531"/>
                </a:lnTo>
                <a:lnTo>
                  <a:pt x="190" y="568"/>
                </a:lnTo>
                <a:lnTo>
                  <a:pt x="188" y="607"/>
                </a:lnTo>
                <a:lnTo>
                  <a:pt x="186" y="646"/>
                </a:lnTo>
                <a:lnTo>
                  <a:pt x="182" y="682"/>
                </a:lnTo>
                <a:lnTo>
                  <a:pt x="180" y="721"/>
                </a:lnTo>
                <a:lnTo>
                  <a:pt x="176" y="758"/>
                </a:lnTo>
                <a:lnTo>
                  <a:pt x="174" y="793"/>
                </a:lnTo>
                <a:lnTo>
                  <a:pt x="172" y="826"/>
                </a:lnTo>
                <a:lnTo>
                  <a:pt x="169" y="855"/>
                </a:lnTo>
                <a:lnTo>
                  <a:pt x="167" y="884"/>
                </a:lnTo>
                <a:lnTo>
                  <a:pt x="163" y="907"/>
                </a:lnTo>
                <a:lnTo>
                  <a:pt x="161" y="927"/>
                </a:lnTo>
                <a:lnTo>
                  <a:pt x="159" y="940"/>
                </a:lnTo>
                <a:lnTo>
                  <a:pt x="159" y="950"/>
                </a:lnTo>
                <a:lnTo>
                  <a:pt x="159" y="954"/>
                </a:lnTo>
                <a:lnTo>
                  <a:pt x="157" y="952"/>
                </a:lnTo>
                <a:lnTo>
                  <a:pt x="155" y="946"/>
                </a:lnTo>
                <a:lnTo>
                  <a:pt x="151" y="942"/>
                </a:lnTo>
                <a:lnTo>
                  <a:pt x="149" y="936"/>
                </a:lnTo>
                <a:lnTo>
                  <a:pt x="145" y="931"/>
                </a:lnTo>
                <a:lnTo>
                  <a:pt x="143" y="925"/>
                </a:lnTo>
                <a:lnTo>
                  <a:pt x="139" y="915"/>
                </a:lnTo>
                <a:lnTo>
                  <a:pt x="136" y="905"/>
                </a:lnTo>
                <a:lnTo>
                  <a:pt x="130" y="894"/>
                </a:lnTo>
                <a:lnTo>
                  <a:pt x="128" y="884"/>
                </a:lnTo>
                <a:lnTo>
                  <a:pt x="122" y="869"/>
                </a:lnTo>
                <a:lnTo>
                  <a:pt x="120" y="853"/>
                </a:lnTo>
                <a:lnTo>
                  <a:pt x="114" y="838"/>
                </a:lnTo>
                <a:lnTo>
                  <a:pt x="112" y="820"/>
                </a:lnTo>
                <a:lnTo>
                  <a:pt x="107" y="799"/>
                </a:lnTo>
                <a:lnTo>
                  <a:pt x="103" y="777"/>
                </a:lnTo>
                <a:lnTo>
                  <a:pt x="97" y="754"/>
                </a:lnTo>
                <a:lnTo>
                  <a:pt x="95" y="733"/>
                </a:lnTo>
                <a:lnTo>
                  <a:pt x="91" y="710"/>
                </a:lnTo>
                <a:lnTo>
                  <a:pt x="87" y="686"/>
                </a:lnTo>
                <a:lnTo>
                  <a:pt x="83" y="663"/>
                </a:lnTo>
                <a:lnTo>
                  <a:pt x="81" y="644"/>
                </a:lnTo>
                <a:lnTo>
                  <a:pt x="77" y="622"/>
                </a:lnTo>
                <a:lnTo>
                  <a:pt x="75" y="603"/>
                </a:lnTo>
                <a:lnTo>
                  <a:pt x="74" y="587"/>
                </a:lnTo>
                <a:lnTo>
                  <a:pt x="74" y="574"/>
                </a:lnTo>
                <a:lnTo>
                  <a:pt x="72" y="560"/>
                </a:lnTo>
                <a:lnTo>
                  <a:pt x="70" y="551"/>
                </a:lnTo>
                <a:lnTo>
                  <a:pt x="70" y="547"/>
                </a:lnTo>
                <a:lnTo>
                  <a:pt x="70" y="545"/>
                </a:lnTo>
                <a:lnTo>
                  <a:pt x="70" y="543"/>
                </a:lnTo>
                <a:lnTo>
                  <a:pt x="72" y="541"/>
                </a:lnTo>
                <a:lnTo>
                  <a:pt x="74" y="537"/>
                </a:lnTo>
                <a:lnTo>
                  <a:pt x="77" y="531"/>
                </a:lnTo>
                <a:lnTo>
                  <a:pt x="81" y="523"/>
                </a:lnTo>
                <a:lnTo>
                  <a:pt x="85" y="516"/>
                </a:lnTo>
                <a:lnTo>
                  <a:pt x="89" y="508"/>
                </a:lnTo>
                <a:lnTo>
                  <a:pt x="95" y="498"/>
                </a:lnTo>
                <a:lnTo>
                  <a:pt x="101" y="485"/>
                </a:lnTo>
                <a:lnTo>
                  <a:pt x="107" y="475"/>
                </a:lnTo>
                <a:lnTo>
                  <a:pt x="112" y="461"/>
                </a:lnTo>
                <a:lnTo>
                  <a:pt x="116" y="448"/>
                </a:lnTo>
                <a:lnTo>
                  <a:pt x="122" y="432"/>
                </a:lnTo>
                <a:lnTo>
                  <a:pt x="126" y="417"/>
                </a:lnTo>
                <a:lnTo>
                  <a:pt x="130" y="401"/>
                </a:lnTo>
                <a:lnTo>
                  <a:pt x="134" y="386"/>
                </a:lnTo>
                <a:lnTo>
                  <a:pt x="136" y="368"/>
                </a:lnTo>
                <a:lnTo>
                  <a:pt x="139" y="351"/>
                </a:lnTo>
                <a:lnTo>
                  <a:pt x="139" y="333"/>
                </a:lnTo>
                <a:lnTo>
                  <a:pt x="141" y="318"/>
                </a:lnTo>
                <a:lnTo>
                  <a:pt x="141" y="300"/>
                </a:lnTo>
                <a:lnTo>
                  <a:pt x="143" y="285"/>
                </a:lnTo>
                <a:lnTo>
                  <a:pt x="143" y="269"/>
                </a:lnTo>
                <a:lnTo>
                  <a:pt x="143" y="254"/>
                </a:lnTo>
                <a:lnTo>
                  <a:pt x="143" y="240"/>
                </a:lnTo>
                <a:lnTo>
                  <a:pt x="141" y="229"/>
                </a:lnTo>
                <a:lnTo>
                  <a:pt x="141" y="219"/>
                </a:lnTo>
                <a:lnTo>
                  <a:pt x="141" y="209"/>
                </a:lnTo>
                <a:lnTo>
                  <a:pt x="141" y="202"/>
                </a:lnTo>
                <a:lnTo>
                  <a:pt x="141" y="196"/>
                </a:lnTo>
                <a:lnTo>
                  <a:pt x="141" y="192"/>
                </a:lnTo>
                <a:lnTo>
                  <a:pt x="139" y="194"/>
                </a:lnTo>
                <a:lnTo>
                  <a:pt x="136" y="198"/>
                </a:lnTo>
                <a:lnTo>
                  <a:pt x="130" y="204"/>
                </a:lnTo>
                <a:lnTo>
                  <a:pt x="124" y="213"/>
                </a:lnTo>
                <a:lnTo>
                  <a:pt x="116" y="225"/>
                </a:lnTo>
                <a:lnTo>
                  <a:pt x="107" y="236"/>
                </a:lnTo>
                <a:lnTo>
                  <a:pt x="101" y="242"/>
                </a:lnTo>
                <a:lnTo>
                  <a:pt x="95" y="250"/>
                </a:lnTo>
                <a:lnTo>
                  <a:pt x="87" y="256"/>
                </a:lnTo>
                <a:lnTo>
                  <a:pt x="81" y="264"/>
                </a:lnTo>
                <a:lnTo>
                  <a:pt x="75" y="268"/>
                </a:lnTo>
                <a:lnTo>
                  <a:pt x="68" y="273"/>
                </a:lnTo>
                <a:lnTo>
                  <a:pt x="62" y="277"/>
                </a:lnTo>
                <a:lnTo>
                  <a:pt x="54" y="283"/>
                </a:lnTo>
                <a:lnTo>
                  <a:pt x="46" y="287"/>
                </a:lnTo>
                <a:lnTo>
                  <a:pt x="41" y="291"/>
                </a:lnTo>
                <a:lnTo>
                  <a:pt x="33" y="293"/>
                </a:lnTo>
                <a:lnTo>
                  <a:pt x="27" y="297"/>
                </a:lnTo>
                <a:lnTo>
                  <a:pt x="15" y="299"/>
                </a:lnTo>
                <a:lnTo>
                  <a:pt x="8" y="300"/>
                </a:lnTo>
                <a:lnTo>
                  <a:pt x="2" y="302"/>
                </a:lnTo>
                <a:lnTo>
                  <a:pt x="0" y="304"/>
                </a:lnTo>
                <a:lnTo>
                  <a:pt x="0" y="304"/>
                </a:lnTo>
                <a:close/>
              </a:path>
            </a:pathLst>
          </a:custGeom>
          <a:solidFill>
            <a:srgbClr val="8A8A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83"/>
          <p:cNvSpPr>
            <a:spLocks/>
          </p:cNvSpPr>
          <p:nvPr/>
        </p:nvSpPr>
        <p:spPr bwMode="auto">
          <a:xfrm>
            <a:off x="1154113" y="2528888"/>
            <a:ext cx="317500" cy="1238250"/>
          </a:xfrm>
          <a:custGeom>
            <a:avLst/>
            <a:gdLst>
              <a:gd name="T0" fmla="*/ 132 w 200"/>
              <a:gd name="T1" fmla="*/ 175 h 780"/>
              <a:gd name="T2" fmla="*/ 192 w 200"/>
              <a:gd name="T3" fmla="*/ 121 h 780"/>
              <a:gd name="T4" fmla="*/ 177 w 200"/>
              <a:gd name="T5" fmla="*/ 107 h 780"/>
              <a:gd name="T6" fmla="*/ 163 w 200"/>
              <a:gd name="T7" fmla="*/ 95 h 780"/>
              <a:gd name="T8" fmla="*/ 152 w 200"/>
              <a:gd name="T9" fmla="*/ 88 h 780"/>
              <a:gd name="T10" fmla="*/ 134 w 200"/>
              <a:gd name="T11" fmla="*/ 76 h 780"/>
              <a:gd name="T12" fmla="*/ 119 w 200"/>
              <a:gd name="T13" fmla="*/ 62 h 780"/>
              <a:gd name="T14" fmla="*/ 101 w 200"/>
              <a:gd name="T15" fmla="*/ 49 h 780"/>
              <a:gd name="T16" fmla="*/ 84 w 200"/>
              <a:gd name="T17" fmla="*/ 35 h 780"/>
              <a:gd name="T18" fmla="*/ 68 w 200"/>
              <a:gd name="T19" fmla="*/ 22 h 780"/>
              <a:gd name="T20" fmla="*/ 55 w 200"/>
              <a:gd name="T21" fmla="*/ 12 h 780"/>
              <a:gd name="T22" fmla="*/ 41 w 200"/>
              <a:gd name="T23" fmla="*/ 2 h 780"/>
              <a:gd name="T24" fmla="*/ 33 w 200"/>
              <a:gd name="T25" fmla="*/ 157 h 780"/>
              <a:gd name="T26" fmla="*/ 55 w 200"/>
              <a:gd name="T27" fmla="*/ 247 h 780"/>
              <a:gd name="T28" fmla="*/ 101 w 200"/>
              <a:gd name="T29" fmla="*/ 297 h 780"/>
              <a:gd name="T30" fmla="*/ 95 w 200"/>
              <a:gd name="T31" fmla="*/ 311 h 780"/>
              <a:gd name="T32" fmla="*/ 88 w 200"/>
              <a:gd name="T33" fmla="*/ 328 h 780"/>
              <a:gd name="T34" fmla="*/ 80 w 200"/>
              <a:gd name="T35" fmla="*/ 342 h 780"/>
              <a:gd name="T36" fmla="*/ 74 w 200"/>
              <a:gd name="T37" fmla="*/ 357 h 780"/>
              <a:gd name="T38" fmla="*/ 66 w 200"/>
              <a:gd name="T39" fmla="*/ 371 h 780"/>
              <a:gd name="T40" fmla="*/ 59 w 200"/>
              <a:gd name="T41" fmla="*/ 386 h 780"/>
              <a:gd name="T42" fmla="*/ 51 w 200"/>
              <a:gd name="T43" fmla="*/ 406 h 780"/>
              <a:gd name="T44" fmla="*/ 41 w 200"/>
              <a:gd name="T45" fmla="*/ 425 h 780"/>
              <a:gd name="T46" fmla="*/ 35 w 200"/>
              <a:gd name="T47" fmla="*/ 446 h 780"/>
              <a:gd name="T48" fmla="*/ 32 w 200"/>
              <a:gd name="T49" fmla="*/ 464 h 780"/>
              <a:gd name="T50" fmla="*/ 26 w 200"/>
              <a:gd name="T51" fmla="*/ 479 h 780"/>
              <a:gd name="T52" fmla="*/ 24 w 200"/>
              <a:gd name="T53" fmla="*/ 497 h 780"/>
              <a:gd name="T54" fmla="*/ 0 w 200"/>
              <a:gd name="T55" fmla="*/ 648 h 780"/>
              <a:gd name="T56" fmla="*/ 152 w 200"/>
              <a:gd name="T57" fmla="*/ 780 h 780"/>
              <a:gd name="T58" fmla="*/ 152 w 200"/>
              <a:gd name="T59" fmla="*/ 770 h 780"/>
              <a:gd name="T60" fmla="*/ 158 w 200"/>
              <a:gd name="T61" fmla="*/ 749 h 780"/>
              <a:gd name="T62" fmla="*/ 161 w 200"/>
              <a:gd name="T63" fmla="*/ 716 h 780"/>
              <a:gd name="T64" fmla="*/ 171 w 200"/>
              <a:gd name="T65" fmla="*/ 675 h 780"/>
              <a:gd name="T66" fmla="*/ 177 w 200"/>
              <a:gd name="T67" fmla="*/ 627 h 780"/>
              <a:gd name="T68" fmla="*/ 185 w 200"/>
              <a:gd name="T69" fmla="*/ 576 h 780"/>
              <a:gd name="T70" fmla="*/ 190 w 200"/>
              <a:gd name="T71" fmla="*/ 524 h 780"/>
              <a:gd name="T72" fmla="*/ 196 w 200"/>
              <a:gd name="T73" fmla="*/ 475 h 780"/>
              <a:gd name="T74" fmla="*/ 198 w 200"/>
              <a:gd name="T75" fmla="*/ 427 h 780"/>
              <a:gd name="T76" fmla="*/ 200 w 200"/>
              <a:gd name="T77" fmla="*/ 386 h 780"/>
              <a:gd name="T78" fmla="*/ 200 w 200"/>
              <a:gd name="T79" fmla="*/ 351 h 780"/>
              <a:gd name="T80" fmla="*/ 200 w 200"/>
              <a:gd name="T81" fmla="*/ 320 h 780"/>
              <a:gd name="T82" fmla="*/ 198 w 200"/>
              <a:gd name="T83" fmla="*/ 297 h 780"/>
              <a:gd name="T84" fmla="*/ 198 w 200"/>
              <a:gd name="T85" fmla="*/ 280 h 780"/>
              <a:gd name="T86" fmla="*/ 196 w 200"/>
              <a:gd name="T87" fmla="*/ 268 h 780"/>
              <a:gd name="T88" fmla="*/ 196 w 200"/>
              <a:gd name="T89" fmla="*/ 264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0" h="780">
                <a:moveTo>
                  <a:pt x="196" y="264"/>
                </a:moveTo>
                <a:lnTo>
                  <a:pt x="132" y="175"/>
                </a:lnTo>
                <a:lnTo>
                  <a:pt x="196" y="123"/>
                </a:lnTo>
                <a:lnTo>
                  <a:pt x="192" y="121"/>
                </a:lnTo>
                <a:lnTo>
                  <a:pt x="185" y="113"/>
                </a:lnTo>
                <a:lnTo>
                  <a:pt x="177" y="107"/>
                </a:lnTo>
                <a:lnTo>
                  <a:pt x="169" y="101"/>
                </a:lnTo>
                <a:lnTo>
                  <a:pt x="163" y="95"/>
                </a:lnTo>
                <a:lnTo>
                  <a:pt x="158" y="92"/>
                </a:lnTo>
                <a:lnTo>
                  <a:pt x="152" y="88"/>
                </a:lnTo>
                <a:lnTo>
                  <a:pt x="144" y="82"/>
                </a:lnTo>
                <a:lnTo>
                  <a:pt x="134" y="76"/>
                </a:lnTo>
                <a:lnTo>
                  <a:pt x="127" y="68"/>
                </a:lnTo>
                <a:lnTo>
                  <a:pt x="119" y="62"/>
                </a:lnTo>
                <a:lnTo>
                  <a:pt x="111" y="55"/>
                </a:lnTo>
                <a:lnTo>
                  <a:pt x="101" y="49"/>
                </a:lnTo>
                <a:lnTo>
                  <a:pt x="94" y="41"/>
                </a:lnTo>
                <a:lnTo>
                  <a:pt x="84" y="35"/>
                </a:lnTo>
                <a:lnTo>
                  <a:pt x="78" y="29"/>
                </a:lnTo>
                <a:lnTo>
                  <a:pt x="68" y="22"/>
                </a:lnTo>
                <a:lnTo>
                  <a:pt x="61" y="16"/>
                </a:lnTo>
                <a:lnTo>
                  <a:pt x="55" y="12"/>
                </a:lnTo>
                <a:lnTo>
                  <a:pt x="51" y="8"/>
                </a:lnTo>
                <a:lnTo>
                  <a:pt x="41" y="2"/>
                </a:lnTo>
                <a:lnTo>
                  <a:pt x="39" y="0"/>
                </a:lnTo>
                <a:lnTo>
                  <a:pt x="33" y="157"/>
                </a:lnTo>
                <a:lnTo>
                  <a:pt x="99" y="206"/>
                </a:lnTo>
                <a:lnTo>
                  <a:pt x="55" y="247"/>
                </a:lnTo>
                <a:lnTo>
                  <a:pt x="103" y="297"/>
                </a:lnTo>
                <a:lnTo>
                  <a:pt x="101" y="297"/>
                </a:lnTo>
                <a:lnTo>
                  <a:pt x="99" y="303"/>
                </a:lnTo>
                <a:lnTo>
                  <a:pt x="95" y="311"/>
                </a:lnTo>
                <a:lnTo>
                  <a:pt x="92" y="322"/>
                </a:lnTo>
                <a:lnTo>
                  <a:pt x="88" y="328"/>
                </a:lnTo>
                <a:lnTo>
                  <a:pt x="84" y="334"/>
                </a:lnTo>
                <a:lnTo>
                  <a:pt x="80" y="342"/>
                </a:lnTo>
                <a:lnTo>
                  <a:pt x="78" y="349"/>
                </a:lnTo>
                <a:lnTo>
                  <a:pt x="74" y="357"/>
                </a:lnTo>
                <a:lnTo>
                  <a:pt x="70" y="365"/>
                </a:lnTo>
                <a:lnTo>
                  <a:pt x="66" y="371"/>
                </a:lnTo>
                <a:lnTo>
                  <a:pt x="63" y="380"/>
                </a:lnTo>
                <a:lnTo>
                  <a:pt x="59" y="386"/>
                </a:lnTo>
                <a:lnTo>
                  <a:pt x="53" y="396"/>
                </a:lnTo>
                <a:lnTo>
                  <a:pt x="51" y="406"/>
                </a:lnTo>
                <a:lnTo>
                  <a:pt x="47" y="417"/>
                </a:lnTo>
                <a:lnTo>
                  <a:pt x="41" y="425"/>
                </a:lnTo>
                <a:lnTo>
                  <a:pt x="39" y="437"/>
                </a:lnTo>
                <a:lnTo>
                  <a:pt x="35" y="446"/>
                </a:lnTo>
                <a:lnTo>
                  <a:pt x="33" y="456"/>
                </a:lnTo>
                <a:lnTo>
                  <a:pt x="32" y="464"/>
                </a:lnTo>
                <a:lnTo>
                  <a:pt x="28" y="473"/>
                </a:lnTo>
                <a:lnTo>
                  <a:pt x="26" y="479"/>
                </a:lnTo>
                <a:lnTo>
                  <a:pt x="26" y="487"/>
                </a:lnTo>
                <a:lnTo>
                  <a:pt x="24" y="497"/>
                </a:lnTo>
                <a:lnTo>
                  <a:pt x="24" y="501"/>
                </a:lnTo>
                <a:lnTo>
                  <a:pt x="0" y="648"/>
                </a:lnTo>
                <a:lnTo>
                  <a:pt x="74" y="567"/>
                </a:lnTo>
                <a:lnTo>
                  <a:pt x="152" y="780"/>
                </a:lnTo>
                <a:lnTo>
                  <a:pt x="152" y="776"/>
                </a:lnTo>
                <a:lnTo>
                  <a:pt x="152" y="770"/>
                </a:lnTo>
                <a:lnTo>
                  <a:pt x="154" y="762"/>
                </a:lnTo>
                <a:lnTo>
                  <a:pt x="158" y="749"/>
                </a:lnTo>
                <a:lnTo>
                  <a:pt x="159" y="733"/>
                </a:lnTo>
                <a:lnTo>
                  <a:pt x="161" y="716"/>
                </a:lnTo>
                <a:lnTo>
                  <a:pt x="165" y="696"/>
                </a:lnTo>
                <a:lnTo>
                  <a:pt x="171" y="675"/>
                </a:lnTo>
                <a:lnTo>
                  <a:pt x="173" y="650"/>
                </a:lnTo>
                <a:lnTo>
                  <a:pt x="177" y="627"/>
                </a:lnTo>
                <a:lnTo>
                  <a:pt x="181" y="601"/>
                </a:lnTo>
                <a:lnTo>
                  <a:pt x="185" y="576"/>
                </a:lnTo>
                <a:lnTo>
                  <a:pt x="187" y="549"/>
                </a:lnTo>
                <a:lnTo>
                  <a:pt x="190" y="524"/>
                </a:lnTo>
                <a:lnTo>
                  <a:pt x="192" y="499"/>
                </a:lnTo>
                <a:lnTo>
                  <a:pt x="196" y="475"/>
                </a:lnTo>
                <a:lnTo>
                  <a:pt x="198" y="450"/>
                </a:lnTo>
                <a:lnTo>
                  <a:pt x="198" y="427"/>
                </a:lnTo>
                <a:lnTo>
                  <a:pt x="200" y="406"/>
                </a:lnTo>
                <a:lnTo>
                  <a:pt x="200" y="386"/>
                </a:lnTo>
                <a:lnTo>
                  <a:pt x="200" y="367"/>
                </a:lnTo>
                <a:lnTo>
                  <a:pt x="200" y="351"/>
                </a:lnTo>
                <a:lnTo>
                  <a:pt x="200" y="334"/>
                </a:lnTo>
                <a:lnTo>
                  <a:pt x="200" y="320"/>
                </a:lnTo>
                <a:lnTo>
                  <a:pt x="198" y="307"/>
                </a:lnTo>
                <a:lnTo>
                  <a:pt x="198" y="297"/>
                </a:lnTo>
                <a:lnTo>
                  <a:pt x="198" y="285"/>
                </a:lnTo>
                <a:lnTo>
                  <a:pt x="198" y="280"/>
                </a:lnTo>
                <a:lnTo>
                  <a:pt x="196" y="272"/>
                </a:lnTo>
                <a:lnTo>
                  <a:pt x="196" y="268"/>
                </a:lnTo>
                <a:lnTo>
                  <a:pt x="196" y="264"/>
                </a:lnTo>
                <a:lnTo>
                  <a:pt x="196" y="264"/>
                </a:lnTo>
                <a:close/>
              </a:path>
            </a:pathLst>
          </a:custGeom>
          <a:solidFill>
            <a:srgbClr val="8A8A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84"/>
          <p:cNvSpPr>
            <a:spLocks/>
          </p:cNvSpPr>
          <p:nvPr/>
        </p:nvSpPr>
        <p:spPr bwMode="auto">
          <a:xfrm>
            <a:off x="1173163" y="3902075"/>
            <a:ext cx="334963" cy="1385887"/>
          </a:xfrm>
          <a:custGeom>
            <a:avLst/>
            <a:gdLst>
              <a:gd name="T0" fmla="*/ 60 w 211"/>
              <a:gd name="T1" fmla="*/ 2 h 873"/>
              <a:gd name="T2" fmla="*/ 66 w 211"/>
              <a:gd name="T3" fmla="*/ 33 h 873"/>
              <a:gd name="T4" fmla="*/ 74 w 211"/>
              <a:gd name="T5" fmla="*/ 87 h 873"/>
              <a:gd name="T6" fmla="*/ 85 w 211"/>
              <a:gd name="T7" fmla="*/ 159 h 873"/>
              <a:gd name="T8" fmla="*/ 95 w 211"/>
              <a:gd name="T9" fmla="*/ 243 h 873"/>
              <a:gd name="T10" fmla="*/ 103 w 211"/>
              <a:gd name="T11" fmla="*/ 330 h 873"/>
              <a:gd name="T12" fmla="*/ 107 w 211"/>
              <a:gd name="T13" fmla="*/ 415 h 873"/>
              <a:gd name="T14" fmla="*/ 103 w 211"/>
              <a:gd name="T15" fmla="*/ 493 h 873"/>
              <a:gd name="T16" fmla="*/ 93 w 211"/>
              <a:gd name="T17" fmla="*/ 557 h 873"/>
              <a:gd name="T18" fmla="*/ 80 w 211"/>
              <a:gd name="T19" fmla="*/ 615 h 873"/>
              <a:gd name="T20" fmla="*/ 62 w 211"/>
              <a:gd name="T21" fmla="*/ 671 h 873"/>
              <a:gd name="T22" fmla="*/ 45 w 211"/>
              <a:gd name="T23" fmla="*/ 719 h 873"/>
              <a:gd name="T24" fmla="*/ 29 w 211"/>
              <a:gd name="T25" fmla="*/ 762 h 873"/>
              <a:gd name="T26" fmla="*/ 16 w 211"/>
              <a:gd name="T27" fmla="*/ 799 h 873"/>
              <a:gd name="T28" fmla="*/ 6 w 211"/>
              <a:gd name="T29" fmla="*/ 822 h 873"/>
              <a:gd name="T30" fmla="*/ 0 w 211"/>
              <a:gd name="T31" fmla="*/ 836 h 873"/>
              <a:gd name="T32" fmla="*/ 16 w 211"/>
              <a:gd name="T33" fmla="*/ 873 h 873"/>
              <a:gd name="T34" fmla="*/ 70 w 211"/>
              <a:gd name="T35" fmla="*/ 836 h 873"/>
              <a:gd name="T36" fmla="*/ 74 w 211"/>
              <a:gd name="T37" fmla="*/ 824 h 873"/>
              <a:gd name="T38" fmla="*/ 82 w 211"/>
              <a:gd name="T39" fmla="*/ 805 h 873"/>
              <a:gd name="T40" fmla="*/ 93 w 211"/>
              <a:gd name="T41" fmla="*/ 776 h 873"/>
              <a:gd name="T42" fmla="*/ 103 w 211"/>
              <a:gd name="T43" fmla="*/ 743 h 873"/>
              <a:gd name="T44" fmla="*/ 115 w 211"/>
              <a:gd name="T45" fmla="*/ 702 h 873"/>
              <a:gd name="T46" fmla="*/ 126 w 211"/>
              <a:gd name="T47" fmla="*/ 659 h 873"/>
              <a:gd name="T48" fmla="*/ 136 w 211"/>
              <a:gd name="T49" fmla="*/ 615 h 873"/>
              <a:gd name="T50" fmla="*/ 144 w 211"/>
              <a:gd name="T51" fmla="*/ 574 h 873"/>
              <a:gd name="T52" fmla="*/ 149 w 211"/>
              <a:gd name="T53" fmla="*/ 528 h 873"/>
              <a:gd name="T54" fmla="*/ 159 w 211"/>
              <a:gd name="T55" fmla="*/ 471 h 873"/>
              <a:gd name="T56" fmla="*/ 169 w 211"/>
              <a:gd name="T57" fmla="*/ 409 h 873"/>
              <a:gd name="T58" fmla="*/ 180 w 211"/>
              <a:gd name="T59" fmla="*/ 343 h 873"/>
              <a:gd name="T60" fmla="*/ 188 w 211"/>
              <a:gd name="T61" fmla="*/ 275 h 873"/>
              <a:gd name="T62" fmla="*/ 198 w 211"/>
              <a:gd name="T63" fmla="*/ 210 h 873"/>
              <a:gd name="T64" fmla="*/ 206 w 211"/>
              <a:gd name="T65" fmla="*/ 148 h 873"/>
              <a:gd name="T66" fmla="*/ 210 w 211"/>
              <a:gd name="T67" fmla="*/ 109 h 873"/>
              <a:gd name="T68" fmla="*/ 210 w 211"/>
              <a:gd name="T69" fmla="*/ 87 h 873"/>
              <a:gd name="T70" fmla="*/ 210 w 211"/>
              <a:gd name="T71" fmla="*/ 66 h 873"/>
              <a:gd name="T72" fmla="*/ 208 w 211"/>
              <a:gd name="T73" fmla="*/ 47 h 873"/>
              <a:gd name="T74" fmla="*/ 206 w 211"/>
              <a:gd name="T75" fmla="*/ 29 h 873"/>
              <a:gd name="T76" fmla="*/ 204 w 211"/>
              <a:gd name="T77" fmla="*/ 14 h 873"/>
              <a:gd name="T78" fmla="*/ 202 w 211"/>
              <a:gd name="T79" fmla="*/ 2 h 873"/>
              <a:gd name="T80" fmla="*/ 60 w 211"/>
              <a:gd name="T81" fmla="*/ 0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1" h="873">
                <a:moveTo>
                  <a:pt x="60" y="0"/>
                </a:moveTo>
                <a:lnTo>
                  <a:pt x="60" y="2"/>
                </a:lnTo>
                <a:lnTo>
                  <a:pt x="62" y="14"/>
                </a:lnTo>
                <a:lnTo>
                  <a:pt x="66" y="33"/>
                </a:lnTo>
                <a:lnTo>
                  <a:pt x="70" y="56"/>
                </a:lnTo>
                <a:lnTo>
                  <a:pt x="74" y="87"/>
                </a:lnTo>
                <a:lnTo>
                  <a:pt x="80" y="120"/>
                </a:lnTo>
                <a:lnTo>
                  <a:pt x="85" y="159"/>
                </a:lnTo>
                <a:lnTo>
                  <a:pt x="91" y="200"/>
                </a:lnTo>
                <a:lnTo>
                  <a:pt x="95" y="243"/>
                </a:lnTo>
                <a:lnTo>
                  <a:pt x="101" y="285"/>
                </a:lnTo>
                <a:lnTo>
                  <a:pt x="103" y="330"/>
                </a:lnTo>
                <a:lnTo>
                  <a:pt x="107" y="372"/>
                </a:lnTo>
                <a:lnTo>
                  <a:pt x="107" y="415"/>
                </a:lnTo>
                <a:lnTo>
                  <a:pt x="107" y="456"/>
                </a:lnTo>
                <a:lnTo>
                  <a:pt x="103" y="493"/>
                </a:lnTo>
                <a:lnTo>
                  <a:pt x="101" y="526"/>
                </a:lnTo>
                <a:lnTo>
                  <a:pt x="93" y="557"/>
                </a:lnTo>
                <a:lnTo>
                  <a:pt x="87" y="588"/>
                </a:lnTo>
                <a:lnTo>
                  <a:pt x="80" y="615"/>
                </a:lnTo>
                <a:lnTo>
                  <a:pt x="70" y="644"/>
                </a:lnTo>
                <a:lnTo>
                  <a:pt x="62" y="671"/>
                </a:lnTo>
                <a:lnTo>
                  <a:pt x="54" y="696"/>
                </a:lnTo>
                <a:lnTo>
                  <a:pt x="45" y="719"/>
                </a:lnTo>
                <a:lnTo>
                  <a:pt x="39" y="743"/>
                </a:lnTo>
                <a:lnTo>
                  <a:pt x="29" y="762"/>
                </a:lnTo>
                <a:lnTo>
                  <a:pt x="21" y="782"/>
                </a:lnTo>
                <a:lnTo>
                  <a:pt x="16" y="799"/>
                </a:lnTo>
                <a:lnTo>
                  <a:pt x="10" y="813"/>
                </a:lnTo>
                <a:lnTo>
                  <a:pt x="6" y="822"/>
                </a:lnTo>
                <a:lnTo>
                  <a:pt x="2" y="832"/>
                </a:lnTo>
                <a:lnTo>
                  <a:pt x="0" y="836"/>
                </a:lnTo>
                <a:lnTo>
                  <a:pt x="0" y="838"/>
                </a:lnTo>
                <a:lnTo>
                  <a:pt x="16" y="873"/>
                </a:lnTo>
                <a:lnTo>
                  <a:pt x="70" y="838"/>
                </a:lnTo>
                <a:lnTo>
                  <a:pt x="70" y="836"/>
                </a:lnTo>
                <a:lnTo>
                  <a:pt x="72" y="832"/>
                </a:lnTo>
                <a:lnTo>
                  <a:pt x="74" y="824"/>
                </a:lnTo>
                <a:lnTo>
                  <a:pt x="80" y="816"/>
                </a:lnTo>
                <a:lnTo>
                  <a:pt x="82" y="805"/>
                </a:lnTo>
                <a:lnTo>
                  <a:pt x="87" y="791"/>
                </a:lnTo>
                <a:lnTo>
                  <a:pt x="93" y="776"/>
                </a:lnTo>
                <a:lnTo>
                  <a:pt x="99" y="760"/>
                </a:lnTo>
                <a:lnTo>
                  <a:pt x="103" y="743"/>
                </a:lnTo>
                <a:lnTo>
                  <a:pt x="109" y="723"/>
                </a:lnTo>
                <a:lnTo>
                  <a:pt x="115" y="702"/>
                </a:lnTo>
                <a:lnTo>
                  <a:pt x="122" y="683"/>
                </a:lnTo>
                <a:lnTo>
                  <a:pt x="126" y="659"/>
                </a:lnTo>
                <a:lnTo>
                  <a:pt x="132" y="638"/>
                </a:lnTo>
                <a:lnTo>
                  <a:pt x="136" y="615"/>
                </a:lnTo>
                <a:lnTo>
                  <a:pt x="142" y="593"/>
                </a:lnTo>
                <a:lnTo>
                  <a:pt x="144" y="574"/>
                </a:lnTo>
                <a:lnTo>
                  <a:pt x="147" y="551"/>
                </a:lnTo>
                <a:lnTo>
                  <a:pt x="149" y="528"/>
                </a:lnTo>
                <a:lnTo>
                  <a:pt x="155" y="502"/>
                </a:lnTo>
                <a:lnTo>
                  <a:pt x="159" y="471"/>
                </a:lnTo>
                <a:lnTo>
                  <a:pt x="165" y="442"/>
                </a:lnTo>
                <a:lnTo>
                  <a:pt x="169" y="409"/>
                </a:lnTo>
                <a:lnTo>
                  <a:pt x="175" y="378"/>
                </a:lnTo>
                <a:lnTo>
                  <a:pt x="180" y="343"/>
                </a:lnTo>
                <a:lnTo>
                  <a:pt x="184" y="310"/>
                </a:lnTo>
                <a:lnTo>
                  <a:pt x="188" y="275"/>
                </a:lnTo>
                <a:lnTo>
                  <a:pt x="194" y="243"/>
                </a:lnTo>
                <a:lnTo>
                  <a:pt x="198" y="210"/>
                </a:lnTo>
                <a:lnTo>
                  <a:pt x="202" y="179"/>
                </a:lnTo>
                <a:lnTo>
                  <a:pt x="206" y="148"/>
                </a:lnTo>
                <a:lnTo>
                  <a:pt x="210" y="122"/>
                </a:lnTo>
                <a:lnTo>
                  <a:pt x="210" y="109"/>
                </a:lnTo>
                <a:lnTo>
                  <a:pt x="210" y="99"/>
                </a:lnTo>
                <a:lnTo>
                  <a:pt x="210" y="87"/>
                </a:lnTo>
                <a:lnTo>
                  <a:pt x="211" y="78"/>
                </a:lnTo>
                <a:lnTo>
                  <a:pt x="210" y="66"/>
                </a:lnTo>
                <a:lnTo>
                  <a:pt x="210" y="56"/>
                </a:lnTo>
                <a:lnTo>
                  <a:pt x="208" y="47"/>
                </a:lnTo>
                <a:lnTo>
                  <a:pt x="208" y="39"/>
                </a:lnTo>
                <a:lnTo>
                  <a:pt x="206" y="29"/>
                </a:lnTo>
                <a:lnTo>
                  <a:pt x="206" y="21"/>
                </a:lnTo>
                <a:lnTo>
                  <a:pt x="204" y="14"/>
                </a:lnTo>
                <a:lnTo>
                  <a:pt x="204" y="10"/>
                </a:lnTo>
                <a:lnTo>
                  <a:pt x="202" y="2"/>
                </a:lnTo>
                <a:lnTo>
                  <a:pt x="202" y="0"/>
                </a:lnTo>
                <a:lnTo>
                  <a:pt x="60" y="0"/>
                </a:lnTo>
                <a:lnTo>
                  <a:pt x="60" y="0"/>
                </a:lnTo>
                <a:close/>
              </a:path>
            </a:pathLst>
          </a:custGeom>
          <a:solidFill>
            <a:srgbClr val="8A8A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85"/>
          <p:cNvSpPr>
            <a:spLocks/>
          </p:cNvSpPr>
          <p:nvPr/>
        </p:nvSpPr>
        <p:spPr bwMode="auto">
          <a:xfrm>
            <a:off x="1041400" y="2738438"/>
            <a:ext cx="112713" cy="193675"/>
          </a:xfrm>
          <a:custGeom>
            <a:avLst/>
            <a:gdLst>
              <a:gd name="T0" fmla="*/ 31 w 71"/>
              <a:gd name="T1" fmla="*/ 0 h 122"/>
              <a:gd name="T2" fmla="*/ 71 w 71"/>
              <a:gd name="T3" fmla="*/ 45 h 122"/>
              <a:gd name="T4" fmla="*/ 44 w 71"/>
              <a:gd name="T5" fmla="*/ 109 h 122"/>
              <a:gd name="T6" fmla="*/ 27 w 71"/>
              <a:gd name="T7" fmla="*/ 122 h 122"/>
              <a:gd name="T8" fmla="*/ 17 w 71"/>
              <a:gd name="T9" fmla="*/ 95 h 122"/>
              <a:gd name="T10" fmla="*/ 46 w 71"/>
              <a:gd name="T11" fmla="*/ 60 h 122"/>
              <a:gd name="T12" fmla="*/ 42 w 71"/>
              <a:gd name="T13" fmla="*/ 39 h 122"/>
              <a:gd name="T14" fmla="*/ 9 w 71"/>
              <a:gd name="T15" fmla="*/ 76 h 122"/>
              <a:gd name="T16" fmla="*/ 0 w 71"/>
              <a:gd name="T17" fmla="*/ 60 h 122"/>
              <a:gd name="T18" fmla="*/ 31 w 71"/>
              <a:gd name="T19" fmla="*/ 0 h 122"/>
              <a:gd name="T20" fmla="*/ 31 w 71"/>
              <a:gd name="T21"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122">
                <a:moveTo>
                  <a:pt x="31" y="0"/>
                </a:moveTo>
                <a:lnTo>
                  <a:pt x="71" y="45"/>
                </a:lnTo>
                <a:lnTo>
                  <a:pt x="44" y="109"/>
                </a:lnTo>
                <a:lnTo>
                  <a:pt x="27" y="122"/>
                </a:lnTo>
                <a:lnTo>
                  <a:pt x="17" y="95"/>
                </a:lnTo>
                <a:lnTo>
                  <a:pt x="46" y="60"/>
                </a:lnTo>
                <a:lnTo>
                  <a:pt x="42" y="39"/>
                </a:lnTo>
                <a:lnTo>
                  <a:pt x="9" y="76"/>
                </a:lnTo>
                <a:lnTo>
                  <a:pt x="0" y="60"/>
                </a:lnTo>
                <a:lnTo>
                  <a:pt x="31" y="0"/>
                </a:lnTo>
                <a:lnTo>
                  <a:pt x="31" y="0"/>
                </a:lnTo>
                <a:close/>
              </a:path>
            </a:pathLst>
          </a:custGeom>
          <a:solidFill>
            <a:srgbClr val="4766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86"/>
          <p:cNvSpPr>
            <a:spLocks/>
          </p:cNvSpPr>
          <p:nvPr/>
        </p:nvSpPr>
        <p:spPr bwMode="auto">
          <a:xfrm>
            <a:off x="1050925" y="2981325"/>
            <a:ext cx="95250" cy="157162"/>
          </a:xfrm>
          <a:custGeom>
            <a:avLst/>
            <a:gdLst>
              <a:gd name="T0" fmla="*/ 50 w 60"/>
              <a:gd name="T1" fmla="*/ 0 h 99"/>
              <a:gd name="T2" fmla="*/ 60 w 60"/>
              <a:gd name="T3" fmla="*/ 33 h 99"/>
              <a:gd name="T4" fmla="*/ 0 w 60"/>
              <a:gd name="T5" fmla="*/ 99 h 99"/>
              <a:gd name="T6" fmla="*/ 3 w 60"/>
              <a:gd name="T7" fmla="*/ 57 h 99"/>
              <a:gd name="T8" fmla="*/ 50 w 60"/>
              <a:gd name="T9" fmla="*/ 0 h 99"/>
              <a:gd name="T10" fmla="*/ 50 w 60"/>
              <a:gd name="T11" fmla="*/ 0 h 99"/>
            </a:gdLst>
            <a:ahLst/>
            <a:cxnLst>
              <a:cxn ang="0">
                <a:pos x="T0" y="T1"/>
              </a:cxn>
              <a:cxn ang="0">
                <a:pos x="T2" y="T3"/>
              </a:cxn>
              <a:cxn ang="0">
                <a:pos x="T4" y="T5"/>
              </a:cxn>
              <a:cxn ang="0">
                <a:pos x="T6" y="T7"/>
              </a:cxn>
              <a:cxn ang="0">
                <a:pos x="T8" y="T9"/>
              </a:cxn>
              <a:cxn ang="0">
                <a:pos x="T10" y="T11"/>
              </a:cxn>
            </a:cxnLst>
            <a:rect l="0" t="0" r="r" b="b"/>
            <a:pathLst>
              <a:path w="60" h="99">
                <a:moveTo>
                  <a:pt x="50" y="0"/>
                </a:moveTo>
                <a:lnTo>
                  <a:pt x="60" y="33"/>
                </a:lnTo>
                <a:lnTo>
                  <a:pt x="0" y="99"/>
                </a:lnTo>
                <a:lnTo>
                  <a:pt x="3" y="57"/>
                </a:lnTo>
                <a:lnTo>
                  <a:pt x="50" y="0"/>
                </a:lnTo>
                <a:lnTo>
                  <a:pt x="50" y="0"/>
                </a:lnTo>
                <a:close/>
              </a:path>
            </a:pathLst>
          </a:custGeom>
          <a:solidFill>
            <a:srgbClr val="4766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87"/>
          <p:cNvSpPr>
            <a:spLocks/>
          </p:cNvSpPr>
          <p:nvPr/>
        </p:nvSpPr>
        <p:spPr bwMode="auto">
          <a:xfrm>
            <a:off x="1047750" y="3132138"/>
            <a:ext cx="125413" cy="215900"/>
          </a:xfrm>
          <a:custGeom>
            <a:avLst/>
            <a:gdLst>
              <a:gd name="T0" fmla="*/ 77 w 79"/>
              <a:gd name="T1" fmla="*/ 0 h 136"/>
              <a:gd name="T2" fmla="*/ 79 w 79"/>
              <a:gd name="T3" fmla="*/ 51 h 136"/>
              <a:gd name="T4" fmla="*/ 9 w 79"/>
              <a:gd name="T5" fmla="*/ 136 h 136"/>
              <a:gd name="T6" fmla="*/ 0 w 79"/>
              <a:gd name="T7" fmla="*/ 99 h 136"/>
              <a:gd name="T8" fmla="*/ 77 w 79"/>
              <a:gd name="T9" fmla="*/ 0 h 136"/>
              <a:gd name="T10" fmla="*/ 77 w 79"/>
              <a:gd name="T11" fmla="*/ 0 h 136"/>
            </a:gdLst>
            <a:ahLst/>
            <a:cxnLst>
              <a:cxn ang="0">
                <a:pos x="T0" y="T1"/>
              </a:cxn>
              <a:cxn ang="0">
                <a:pos x="T2" y="T3"/>
              </a:cxn>
              <a:cxn ang="0">
                <a:pos x="T4" y="T5"/>
              </a:cxn>
              <a:cxn ang="0">
                <a:pos x="T6" y="T7"/>
              </a:cxn>
              <a:cxn ang="0">
                <a:pos x="T8" y="T9"/>
              </a:cxn>
              <a:cxn ang="0">
                <a:pos x="T10" y="T11"/>
              </a:cxn>
            </a:cxnLst>
            <a:rect l="0" t="0" r="r" b="b"/>
            <a:pathLst>
              <a:path w="79" h="136">
                <a:moveTo>
                  <a:pt x="77" y="0"/>
                </a:moveTo>
                <a:lnTo>
                  <a:pt x="79" y="51"/>
                </a:lnTo>
                <a:lnTo>
                  <a:pt x="9" y="136"/>
                </a:lnTo>
                <a:lnTo>
                  <a:pt x="0" y="99"/>
                </a:lnTo>
                <a:lnTo>
                  <a:pt x="77" y="0"/>
                </a:lnTo>
                <a:lnTo>
                  <a:pt x="77" y="0"/>
                </a:lnTo>
                <a:close/>
              </a:path>
            </a:pathLst>
          </a:custGeom>
          <a:solidFill>
            <a:srgbClr val="4766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88"/>
          <p:cNvSpPr>
            <a:spLocks/>
          </p:cNvSpPr>
          <p:nvPr/>
        </p:nvSpPr>
        <p:spPr bwMode="auto">
          <a:xfrm>
            <a:off x="1087438" y="3344863"/>
            <a:ext cx="66675" cy="147637"/>
          </a:xfrm>
          <a:custGeom>
            <a:avLst/>
            <a:gdLst>
              <a:gd name="T0" fmla="*/ 0 w 42"/>
              <a:gd name="T1" fmla="*/ 54 h 93"/>
              <a:gd name="T2" fmla="*/ 42 w 42"/>
              <a:gd name="T3" fmla="*/ 0 h 93"/>
              <a:gd name="T4" fmla="*/ 29 w 42"/>
              <a:gd name="T5" fmla="*/ 93 h 93"/>
              <a:gd name="T6" fmla="*/ 0 w 42"/>
              <a:gd name="T7" fmla="*/ 54 h 93"/>
              <a:gd name="T8" fmla="*/ 0 w 42"/>
              <a:gd name="T9" fmla="*/ 54 h 93"/>
            </a:gdLst>
            <a:ahLst/>
            <a:cxnLst>
              <a:cxn ang="0">
                <a:pos x="T0" y="T1"/>
              </a:cxn>
              <a:cxn ang="0">
                <a:pos x="T2" y="T3"/>
              </a:cxn>
              <a:cxn ang="0">
                <a:pos x="T4" y="T5"/>
              </a:cxn>
              <a:cxn ang="0">
                <a:pos x="T6" y="T7"/>
              </a:cxn>
              <a:cxn ang="0">
                <a:pos x="T8" y="T9"/>
              </a:cxn>
            </a:cxnLst>
            <a:rect l="0" t="0" r="r" b="b"/>
            <a:pathLst>
              <a:path w="42" h="93">
                <a:moveTo>
                  <a:pt x="0" y="54"/>
                </a:moveTo>
                <a:lnTo>
                  <a:pt x="42" y="0"/>
                </a:lnTo>
                <a:lnTo>
                  <a:pt x="29" y="93"/>
                </a:lnTo>
                <a:lnTo>
                  <a:pt x="0" y="54"/>
                </a:lnTo>
                <a:lnTo>
                  <a:pt x="0" y="54"/>
                </a:lnTo>
                <a:close/>
              </a:path>
            </a:pathLst>
          </a:custGeom>
          <a:solidFill>
            <a:srgbClr val="4766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89"/>
          <p:cNvSpPr>
            <a:spLocks/>
          </p:cNvSpPr>
          <p:nvPr/>
        </p:nvSpPr>
        <p:spPr bwMode="auto">
          <a:xfrm>
            <a:off x="908050" y="2027238"/>
            <a:ext cx="363538" cy="723900"/>
          </a:xfrm>
          <a:custGeom>
            <a:avLst/>
            <a:gdLst>
              <a:gd name="T0" fmla="*/ 35 w 229"/>
              <a:gd name="T1" fmla="*/ 0 h 456"/>
              <a:gd name="T2" fmla="*/ 0 w 229"/>
              <a:gd name="T3" fmla="*/ 70 h 456"/>
              <a:gd name="T4" fmla="*/ 20 w 229"/>
              <a:gd name="T5" fmla="*/ 175 h 456"/>
              <a:gd name="T6" fmla="*/ 20 w 229"/>
              <a:gd name="T7" fmla="*/ 179 h 456"/>
              <a:gd name="T8" fmla="*/ 20 w 229"/>
              <a:gd name="T9" fmla="*/ 185 h 456"/>
              <a:gd name="T10" fmla="*/ 22 w 229"/>
              <a:gd name="T11" fmla="*/ 192 h 456"/>
              <a:gd name="T12" fmla="*/ 22 w 229"/>
              <a:gd name="T13" fmla="*/ 196 h 456"/>
              <a:gd name="T14" fmla="*/ 22 w 229"/>
              <a:gd name="T15" fmla="*/ 202 h 456"/>
              <a:gd name="T16" fmla="*/ 22 w 229"/>
              <a:gd name="T17" fmla="*/ 208 h 456"/>
              <a:gd name="T18" fmla="*/ 22 w 229"/>
              <a:gd name="T19" fmla="*/ 216 h 456"/>
              <a:gd name="T20" fmla="*/ 22 w 229"/>
              <a:gd name="T21" fmla="*/ 221 h 456"/>
              <a:gd name="T22" fmla="*/ 22 w 229"/>
              <a:gd name="T23" fmla="*/ 231 h 456"/>
              <a:gd name="T24" fmla="*/ 22 w 229"/>
              <a:gd name="T25" fmla="*/ 239 h 456"/>
              <a:gd name="T26" fmla="*/ 22 w 229"/>
              <a:gd name="T27" fmla="*/ 249 h 456"/>
              <a:gd name="T28" fmla="*/ 22 w 229"/>
              <a:gd name="T29" fmla="*/ 258 h 456"/>
              <a:gd name="T30" fmla="*/ 20 w 229"/>
              <a:gd name="T31" fmla="*/ 268 h 456"/>
              <a:gd name="T32" fmla="*/ 18 w 229"/>
              <a:gd name="T33" fmla="*/ 278 h 456"/>
              <a:gd name="T34" fmla="*/ 18 w 229"/>
              <a:gd name="T35" fmla="*/ 289 h 456"/>
              <a:gd name="T36" fmla="*/ 18 w 229"/>
              <a:gd name="T37" fmla="*/ 299 h 456"/>
              <a:gd name="T38" fmla="*/ 16 w 229"/>
              <a:gd name="T39" fmla="*/ 311 h 456"/>
              <a:gd name="T40" fmla="*/ 16 w 229"/>
              <a:gd name="T41" fmla="*/ 320 h 456"/>
              <a:gd name="T42" fmla="*/ 16 w 229"/>
              <a:gd name="T43" fmla="*/ 332 h 456"/>
              <a:gd name="T44" fmla="*/ 14 w 229"/>
              <a:gd name="T45" fmla="*/ 340 h 456"/>
              <a:gd name="T46" fmla="*/ 14 w 229"/>
              <a:gd name="T47" fmla="*/ 347 h 456"/>
              <a:gd name="T48" fmla="*/ 12 w 229"/>
              <a:gd name="T49" fmla="*/ 357 h 456"/>
              <a:gd name="T50" fmla="*/ 12 w 229"/>
              <a:gd name="T51" fmla="*/ 365 h 456"/>
              <a:gd name="T52" fmla="*/ 10 w 229"/>
              <a:gd name="T53" fmla="*/ 373 h 456"/>
              <a:gd name="T54" fmla="*/ 10 w 229"/>
              <a:gd name="T55" fmla="*/ 378 h 456"/>
              <a:gd name="T56" fmla="*/ 115 w 229"/>
              <a:gd name="T57" fmla="*/ 456 h 456"/>
              <a:gd name="T58" fmla="*/ 163 w 229"/>
              <a:gd name="T59" fmla="*/ 332 h 456"/>
              <a:gd name="T60" fmla="*/ 206 w 229"/>
              <a:gd name="T61" fmla="*/ 237 h 456"/>
              <a:gd name="T62" fmla="*/ 223 w 229"/>
              <a:gd name="T63" fmla="*/ 198 h 456"/>
              <a:gd name="T64" fmla="*/ 229 w 229"/>
              <a:gd name="T65" fmla="*/ 74 h 456"/>
              <a:gd name="T66" fmla="*/ 202 w 229"/>
              <a:gd name="T67" fmla="*/ 16 h 456"/>
              <a:gd name="T68" fmla="*/ 35 w 229"/>
              <a:gd name="T69" fmla="*/ 0 h 456"/>
              <a:gd name="T70" fmla="*/ 35 w 229"/>
              <a:gd name="T71"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9" h="456">
                <a:moveTo>
                  <a:pt x="35" y="0"/>
                </a:moveTo>
                <a:lnTo>
                  <a:pt x="0" y="70"/>
                </a:lnTo>
                <a:lnTo>
                  <a:pt x="20" y="175"/>
                </a:lnTo>
                <a:lnTo>
                  <a:pt x="20" y="179"/>
                </a:lnTo>
                <a:lnTo>
                  <a:pt x="20" y="185"/>
                </a:lnTo>
                <a:lnTo>
                  <a:pt x="22" y="192"/>
                </a:lnTo>
                <a:lnTo>
                  <a:pt x="22" y="196"/>
                </a:lnTo>
                <a:lnTo>
                  <a:pt x="22" y="202"/>
                </a:lnTo>
                <a:lnTo>
                  <a:pt x="22" y="208"/>
                </a:lnTo>
                <a:lnTo>
                  <a:pt x="22" y="216"/>
                </a:lnTo>
                <a:lnTo>
                  <a:pt x="22" y="221"/>
                </a:lnTo>
                <a:lnTo>
                  <a:pt x="22" y="231"/>
                </a:lnTo>
                <a:lnTo>
                  <a:pt x="22" y="239"/>
                </a:lnTo>
                <a:lnTo>
                  <a:pt x="22" y="249"/>
                </a:lnTo>
                <a:lnTo>
                  <a:pt x="22" y="258"/>
                </a:lnTo>
                <a:lnTo>
                  <a:pt x="20" y="268"/>
                </a:lnTo>
                <a:lnTo>
                  <a:pt x="18" y="278"/>
                </a:lnTo>
                <a:lnTo>
                  <a:pt x="18" y="289"/>
                </a:lnTo>
                <a:lnTo>
                  <a:pt x="18" y="299"/>
                </a:lnTo>
                <a:lnTo>
                  <a:pt x="16" y="311"/>
                </a:lnTo>
                <a:lnTo>
                  <a:pt x="16" y="320"/>
                </a:lnTo>
                <a:lnTo>
                  <a:pt x="16" y="332"/>
                </a:lnTo>
                <a:lnTo>
                  <a:pt x="14" y="340"/>
                </a:lnTo>
                <a:lnTo>
                  <a:pt x="14" y="347"/>
                </a:lnTo>
                <a:lnTo>
                  <a:pt x="12" y="357"/>
                </a:lnTo>
                <a:lnTo>
                  <a:pt x="12" y="365"/>
                </a:lnTo>
                <a:lnTo>
                  <a:pt x="10" y="373"/>
                </a:lnTo>
                <a:lnTo>
                  <a:pt x="10" y="378"/>
                </a:lnTo>
                <a:lnTo>
                  <a:pt x="115" y="456"/>
                </a:lnTo>
                <a:lnTo>
                  <a:pt x="163" y="332"/>
                </a:lnTo>
                <a:lnTo>
                  <a:pt x="206" y="237"/>
                </a:lnTo>
                <a:lnTo>
                  <a:pt x="223" y="198"/>
                </a:lnTo>
                <a:lnTo>
                  <a:pt x="229" y="74"/>
                </a:lnTo>
                <a:lnTo>
                  <a:pt x="202" y="16"/>
                </a:lnTo>
                <a:lnTo>
                  <a:pt x="35" y="0"/>
                </a:lnTo>
                <a:lnTo>
                  <a:pt x="35" y="0"/>
                </a:lnTo>
                <a:close/>
              </a:path>
            </a:pathLst>
          </a:custGeom>
          <a:solidFill>
            <a:srgbClr val="FF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90"/>
          <p:cNvSpPr>
            <a:spLocks/>
          </p:cNvSpPr>
          <p:nvPr/>
        </p:nvSpPr>
        <p:spPr bwMode="auto">
          <a:xfrm>
            <a:off x="985838" y="2039938"/>
            <a:ext cx="314325" cy="698500"/>
          </a:xfrm>
          <a:custGeom>
            <a:avLst/>
            <a:gdLst>
              <a:gd name="T0" fmla="*/ 89 w 198"/>
              <a:gd name="T1" fmla="*/ 87 h 440"/>
              <a:gd name="T2" fmla="*/ 157 w 198"/>
              <a:gd name="T3" fmla="*/ 82 h 440"/>
              <a:gd name="T4" fmla="*/ 170 w 198"/>
              <a:gd name="T5" fmla="*/ 122 h 440"/>
              <a:gd name="T6" fmla="*/ 153 w 198"/>
              <a:gd name="T7" fmla="*/ 144 h 440"/>
              <a:gd name="T8" fmla="*/ 167 w 198"/>
              <a:gd name="T9" fmla="*/ 194 h 440"/>
              <a:gd name="T10" fmla="*/ 126 w 198"/>
              <a:gd name="T11" fmla="*/ 215 h 440"/>
              <a:gd name="T12" fmla="*/ 128 w 198"/>
              <a:gd name="T13" fmla="*/ 244 h 440"/>
              <a:gd name="T14" fmla="*/ 116 w 198"/>
              <a:gd name="T15" fmla="*/ 256 h 440"/>
              <a:gd name="T16" fmla="*/ 116 w 198"/>
              <a:gd name="T17" fmla="*/ 277 h 440"/>
              <a:gd name="T18" fmla="*/ 114 w 198"/>
              <a:gd name="T19" fmla="*/ 279 h 440"/>
              <a:gd name="T20" fmla="*/ 112 w 198"/>
              <a:gd name="T21" fmla="*/ 285 h 440"/>
              <a:gd name="T22" fmla="*/ 106 w 198"/>
              <a:gd name="T23" fmla="*/ 287 h 440"/>
              <a:gd name="T24" fmla="*/ 103 w 198"/>
              <a:gd name="T25" fmla="*/ 291 h 440"/>
              <a:gd name="T26" fmla="*/ 95 w 198"/>
              <a:gd name="T27" fmla="*/ 291 h 440"/>
              <a:gd name="T28" fmla="*/ 87 w 198"/>
              <a:gd name="T29" fmla="*/ 293 h 440"/>
              <a:gd name="T30" fmla="*/ 79 w 198"/>
              <a:gd name="T31" fmla="*/ 291 h 440"/>
              <a:gd name="T32" fmla="*/ 74 w 198"/>
              <a:gd name="T33" fmla="*/ 291 h 440"/>
              <a:gd name="T34" fmla="*/ 66 w 198"/>
              <a:gd name="T35" fmla="*/ 289 h 440"/>
              <a:gd name="T36" fmla="*/ 60 w 198"/>
              <a:gd name="T37" fmla="*/ 289 h 440"/>
              <a:gd name="T38" fmla="*/ 52 w 198"/>
              <a:gd name="T39" fmla="*/ 285 h 440"/>
              <a:gd name="T40" fmla="*/ 46 w 198"/>
              <a:gd name="T41" fmla="*/ 285 h 440"/>
              <a:gd name="T42" fmla="*/ 39 w 198"/>
              <a:gd name="T43" fmla="*/ 283 h 440"/>
              <a:gd name="T44" fmla="*/ 33 w 198"/>
              <a:gd name="T45" fmla="*/ 281 h 440"/>
              <a:gd name="T46" fmla="*/ 25 w 198"/>
              <a:gd name="T47" fmla="*/ 277 h 440"/>
              <a:gd name="T48" fmla="*/ 19 w 198"/>
              <a:gd name="T49" fmla="*/ 277 h 440"/>
              <a:gd name="T50" fmla="*/ 13 w 198"/>
              <a:gd name="T51" fmla="*/ 275 h 440"/>
              <a:gd name="T52" fmla="*/ 10 w 198"/>
              <a:gd name="T53" fmla="*/ 273 h 440"/>
              <a:gd name="T54" fmla="*/ 2 w 198"/>
              <a:gd name="T55" fmla="*/ 270 h 440"/>
              <a:gd name="T56" fmla="*/ 0 w 198"/>
              <a:gd name="T57" fmla="*/ 270 h 440"/>
              <a:gd name="T58" fmla="*/ 2 w 198"/>
              <a:gd name="T59" fmla="*/ 272 h 440"/>
              <a:gd name="T60" fmla="*/ 8 w 198"/>
              <a:gd name="T61" fmla="*/ 275 h 440"/>
              <a:gd name="T62" fmla="*/ 17 w 198"/>
              <a:gd name="T63" fmla="*/ 283 h 440"/>
              <a:gd name="T64" fmla="*/ 27 w 198"/>
              <a:gd name="T65" fmla="*/ 293 h 440"/>
              <a:gd name="T66" fmla="*/ 31 w 198"/>
              <a:gd name="T67" fmla="*/ 297 h 440"/>
              <a:gd name="T68" fmla="*/ 37 w 198"/>
              <a:gd name="T69" fmla="*/ 305 h 440"/>
              <a:gd name="T70" fmla="*/ 43 w 198"/>
              <a:gd name="T71" fmla="*/ 310 h 440"/>
              <a:gd name="T72" fmla="*/ 48 w 198"/>
              <a:gd name="T73" fmla="*/ 318 h 440"/>
              <a:gd name="T74" fmla="*/ 52 w 198"/>
              <a:gd name="T75" fmla="*/ 324 h 440"/>
              <a:gd name="T76" fmla="*/ 58 w 198"/>
              <a:gd name="T77" fmla="*/ 332 h 440"/>
              <a:gd name="T78" fmla="*/ 62 w 198"/>
              <a:gd name="T79" fmla="*/ 339 h 440"/>
              <a:gd name="T80" fmla="*/ 66 w 198"/>
              <a:gd name="T81" fmla="*/ 349 h 440"/>
              <a:gd name="T82" fmla="*/ 68 w 198"/>
              <a:gd name="T83" fmla="*/ 357 h 440"/>
              <a:gd name="T84" fmla="*/ 72 w 198"/>
              <a:gd name="T85" fmla="*/ 365 h 440"/>
              <a:gd name="T86" fmla="*/ 72 w 198"/>
              <a:gd name="T87" fmla="*/ 372 h 440"/>
              <a:gd name="T88" fmla="*/ 74 w 198"/>
              <a:gd name="T89" fmla="*/ 382 h 440"/>
              <a:gd name="T90" fmla="*/ 74 w 198"/>
              <a:gd name="T91" fmla="*/ 388 h 440"/>
              <a:gd name="T92" fmla="*/ 74 w 198"/>
              <a:gd name="T93" fmla="*/ 396 h 440"/>
              <a:gd name="T94" fmla="*/ 74 w 198"/>
              <a:gd name="T95" fmla="*/ 403 h 440"/>
              <a:gd name="T96" fmla="*/ 74 w 198"/>
              <a:gd name="T97" fmla="*/ 411 h 440"/>
              <a:gd name="T98" fmla="*/ 72 w 198"/>
              <a:gd name="T99" fmla="*/ 423 h 440"/>
              <a:gd name="T100" fmla="*/ 68 w 198"/>
              <a:gd name="T101" fmla="*/ 431 h 440"/>
              <a:gd name="T102" fmla="*/ 66 w 198"/>
              <a:gd name="T103" fmla="*/ 436 h 440"/>
              <a:gd name="T104" fmla="*/ 66 w 198"/>
              <a:gd name="T105" fmla="*/ 440 h 440"/>
              <a:gd name="T106" fmla="*/ 106 w 198"/>
              <a:gd name="T107" fmla="*/ 378 h 440"/>
              <a:gd name="T108" fmla="*/ 141 w 198"/>
              <a:gd name="T109" fmla="*/ 316 h 440"/>
              <a:gd name="T110" fmla="*/ 141 w 198"/>
              <a:gd name="T111" fmla="*/ 285 h 440"/>
              <a:gd name="T112" fmla="*/ 178 w 198"/>
              <a:gd name="T113" fmla="*/ 233 h 440"/>
              <a:gd name="T114" fmla="*/ 198 w 198"/>
              <a:gd name="T115" fmla="*/ 80 h 440"/>
              <a:gd name="T116" fmla="*/ 188 w 198"/>
              <a:gd name="T117" fmla="*/ 0 h 440"/>
              <a:gd name="T118" fmla="*/ 114 w 198"/>
              <a:gd name="T119" fmla="*/ 0 h 440"/>
              <a:gd name="T120" fmla="*/ 89 w 198"/>
              <a:gd name="T121" fmla="*/ 87 h 440"/>
              <a:gd name="T122" fmla="*/ 89 w 198"/>
              <a:gd name="T123" fmla="*/ 87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8" h="440">
                <a:moveTo>
                  <a:pt x="89" y="87"/>
                </a:moveTo>
                <a:lnTo>
                  <a:pt x="157" y="82"/>
                </a:lnTo>
                <a:lnTo>
                  <a:pt x="170" y="122"/>
                </a:lnTo>
                <a:lnTo>
                  <a:pt x="153" y="144"/>
                </a:lnTo>
                <a:lnTo>
                  <a:pt x="167" y="194"/>
                </a:lnTo>
                <a:lnTo>
                  <a:pt x="126" y="215"/>
                </a:lnTo>
                <a:lnTo>
                  <a:pt x="128" y="244"/>
                </a:lnTo>
                <a:lnTo>
                  <a:pt x="116" y="256"/>
                </a:lnTo>
                <a:lnTo>
                  <a:pt x="116" y="277"/>
                </a:lnTo>
                <a:lnTo>
                  <a:pt x="114" y="279"/>
                </a:lnTo>
                <a:lnTo>
                  <a:pt x="112" y="285"/>
                </a:lnTo>
                <a:lnTo>
                  <a:pt x="106" y="287"/>
                </a:lnTo>
                <a:lnTo>
                  <a:pt x="103" y="291"/>
                </a:lnTo>
                <a:lnTo>
                  <a:pt x="95" y="291"/>
                </a:lnTo>
                <a:lnTo>
                  <a:pt x="87" y="293"/>
                </a:lnTo>
                <a:lnTo>
                  <a:pt x="79" y="291"/>
                </a:lnTo>
                <a:lnTo>
                  <a:pt x="74" y="291"/>
                </a:lnTo>
                <a:lnTo>
                  <a:pt x="66" y="289"/>
                </a:lnTo>
                <a:lnTo>
                  <a:pt x="60" y="289"/>
                </a:lnTo>
                <a:lnTo>
                  <a:pt x="52" y="285"/>
                </a:lnTo>
                <a:lnTo>
                  <a:pt x="46" y="285"/>
                </a:lnTo>
                <a:lnTo>
                  <a:pt x="39" y="283"/>
                </a:lnTo>
                <a:lnTo>
                  <a:pt x="33" y="281"/>
                </a:lnTo>
                <a:lnTo>
                  <a:pt x="25" y="277"/>
                </a:lnTo>
                <a:lnTo>
                  <a:pt x="19" y="277"/>
                </a:lnTo>
                <a:lnTo>
                  <a:pt x="13" y="275"/>
                </a:lnTo>
                <a:lnTo>
                  <a:pt x="10" y="273"/>
                </a:lnTo>
                <a:lnTo>
                  <a:pt x="2" y="270"/>
                </a:lnTo>
                <a:lnTo>
                  <a:pt x="0" y="270"/>
                </a:lnTo>
                <a:lnTo>
                  <a:pt x="2" y="272"/>
                </a:lnTo>
                <a:lnTo>
                  <a:pt x="8" y="275"/>
                </a:lnTo>
                <a:lnTo>
                  <a:pt x="17" y="283"/>
                </a:lnTo>
                <a:lnTo>
                  <a:pt x="27" y="293"/>
                </a:lnTo>
                <a:lnTo>
                  <a:pt x="31" y="297"/>
                </a:lnTo>
                <a:lnTo>
                  <a:pt x="37" y="305"/>
                </a:lnTo>
                <a:lnTo>
                  <a:pt x="43" y="310"/>
                </a:lnTo>
                <a:lnTo>
                  <a:pt x="48" y="318"/>
                </a:lnTo>
                <a:lnTo>
                  <a:pt x="52" y="324"/>
                </a:lnTo>
                <a:lnTo>
                  <a:pt x="58" y="332"/>
                </a:lnTo>
                <a:lnTo>
                  <a:pt x="62" y="339"/>
                </a:lnTo>
                <a:lnTo>
                  <a:pt x="66" y="349"/>
                </a:lnTo>
                <a:lnTo>
                  <a:pt x="68" y="357"/>
                </a:lnTo>
                <a:lnTo>
                  <a:pt x="72" y="365"/>
                </a:lnTo>
                <a:lnTo>
                  <a:pt x="72" y="372"/>
                </a:lnTo>
                <a:lnTo>
                  <a:pt x="74" y="382"/>
                </a:lnTo>
                <a:lnTo>
                  <a:pt x="74" y="388"/>
                </a:lnTo>
                <a:lnTo>
                  <a:pt x="74" y="396"/>
                </a:lnTo>
                <a:lnTo>
                  <a:pt x="74" y="403"/>
                </a:lnTo>
                <a:lnTo>
                  <a:pt x="74" y="411"/>
                </a:lnTo>
                <a:lnTo>
                  <a:pt x="72" y="423"/>
                </a:lnTo>
                <a:lnTo>
                  <a:pt x="68" y="431"/>
                </a:lnTo>
                <a:lnTo>
                  <a:pt x="66" y="436"/>
                </a:lnTo>
                <a:lnTo>
                  <a:pt x="66" y="440"/>
                </a:lnTo>
                <a:lnTo>
                  <a:pt x="106" y="378"/>
                </a:lnTo>
                <a:lnTo>
                  <a:pt x="141" y="316"/>
                </a:lnTo>
                <a:lnTo>
                  <a:pt x="141" y="285"/>
                </a:lnTo>
                <a:lnTo>
                  <a:pt x="178" y="233"/>
                </a:lnTo>
                <a:lnTo>
                  <a:pt x="198" y="80"/>
                </a:lnTo>
                <a:lnTo>
                  <a:pt x="188" y="0"/>
                </a:lnTo>
                <a:lnTo>
                  <a:pt x="114" y="0"/>
                </a:lnTo>
                <a:lnTo>
                  <a:pt x="89" y="87"/>
                </a:lnTo>
                <a:lnTo>
                  <a:pt x="89" y="87"/>
                </a:lnTo>
                <a:close/>
              </a:path>
            </a:pathLst>
          </a:custGeom>
          <a:solidFill>
            <a:srgbClr val="B069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91"/>
          <p:cNvSpPr>
            <a:spLocks/>
          </p:cNvSpPr>
          <p:nvPr/>
        </p:nvSpPr>
        <p:spPr bwMode="auto">
          <a:xfrm>
            <a:off x="930275" y="2065338"/>
            <a:ext cx="125413" cy="144462"/>
          </a:xfrm>
          <a:custGeom>
            <a:avLst/>
            <a:gdLst>
              <a:gd name="T0" fmla="*/ 0 w 79"/>
              <a:gd name="T1" fmla="*/ 38 h 91"/>
              <a:gd name="T2" fmla="*/ 37 w 79"/>
              <a:gd name="T3" fmla="*/ 91 h 91"/>
              <a:gd name="T4" fmla="*/ 70 w 79"/>
              <a:gd name="T5" fmla="*/ 71 h 91"/>
              <a:gd name="T6" fmla="*/ 52 w 79"/>
              <a:gd name="T7" fmla="*/ 38 h 91"/>
              <a:gd name="T8" fmla="*/ 79 w 79"/>
              <a:gd name="T9" fmla="*/ 2 h 91"/>
              <a:gd name="T10" fmla="*/ 21 w 79"/>
              <a:gd name="T11" fmla="*/ 0 h 91"/>
              <a:gd name="T12" fmla="*/ 0 w 79"/>
              <a:gd name="T13" fmla="*/ 38 h 91"/>
              <a:gd name="T14" fmla="*/ 0 w 79"/>
              <a:gd name="T15" fmla="*/ 38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91">
                <a:moveTo>
                  <a:pt x="0" y="38"/>
                </a:moveTo>
                <a:lnTo>
                  <a:pt x="37" y="91"/>
                </a:lnTo>
                <a:lnTo>
                  <a:pt x="70" y="71"/>
                </a:lnTo>
                <a:lnTo>
                  <a:pt x="52" y="38"/>
                </a:lnTo>
                <a:lnTo>
                  <a:pt x="79" y="2"/>
                </a:lnTo>
                <a:lnTo>
                  <a:pt x="21" y="0"/>
                </a:lnTo>
                <a:lnTo>
                  <a:pt x="0" y="38"/>
                </a:lnTo>
                <a:lnTo>
                  <a:pt x="0" y="38"/>
                </a:lnTo>
                <a:close/>
              </a:path>
            </a:pathLst>
          </a:custGeom>
          <a:solidFill>
            <a:srgbClr val="C29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92"/>
          <p:cNvSpPr>
            <a:spLocks/>
          </p:cNvSpPr>
          <p:nvPr/>
        </p:nvSpPr>
        <p:spPr bwMode="auto">
          <a:xfrm>
            <a:off x="890588" y="1925638"/>
            <a:ext cx="423863" cy="412750"/>
          </a:xfrm>
          <a:custGeom>
            <a:avLst/>
            <a:gdLst>
              <a:gd name="T0" fmla="*/ 68 w 267"/>
              <a:gd name="T1" fmla="*/ 134 h 260"/>
              <a:gd name="T2" fmla="*/ 60 w 267"/>
              <a:gd name="T3" fmla="*/ 109 h 260"/>
              <a:gd name="T4" fmla="*/ 73 w 267"/>
              <a:gd name="T5" fmla="*/ 107 h 260"/>
              <a:gd name="T6" fmla="*/ 95 w 267"/>
              <a:gd name="T7" fmla="*/ 107 h 260"/>
              <a:gd name="T8" fmla="*/ 116 w 267"/>
              <a:gd name="T9" fmla="*/ 107 h 260"/>
              <a:gd name="T10" fmla="*/ 126 w 267"/>
              <a:gd name="T11" fmla="*/ 107 h 260"/>
              <a:gd name="T12" fmla="*/ 104 w 267"/>
              <a:gd name="T13" fmla="*/ 134 h 260"/>
              <a:gd name="T14" fmla="*/ 116 w 267"/>
              <a:gd name="T15" fmla="*/ 138 h 260"/>
              <a:gd name="T16" fmla="*/ 134 w 267"/>
              <a:gd name="T17" fmla="*/ 134 h 260"/>
              <a:gd name="T18" fmla="*/ 132 w 267"/>
              <a:gd name="T19" fmla="*/ 154 h 260"/>
              <a:gd name="T20" fmla="*/ 126 w 267"/>
              <a:gd name="T21" fmla="*/ 165 h 260"/>
              <a:gd name="T22" fmla="*/ 145 w 267"/>
              <a:gd name="T23" fmla="*/ 165 h 260"/>
              <a:gd name="T24" fmla="*/ 178 w 267"/>
              <a:gd name="T25" fmla="*/ 154 h 260"/>
              <a:gd name="T26" fmla="*/ 198 w 267"/>
              <a:gd name="T27" fmla="*/ 146 h 260"/>
              <a:gd name="T28" fmla="*/ 221 w 267"/>
              <a:gd name="T29" fmla="*/ 134 h 260"/>
              <a:gd name="T30" fmla="*/ 267 w 267"/>
              <a:gd name="T31" fmla="*/ 88 h 260"/>
              <a:gd name="T32" fmla="*/ 261 w 267"/>
              <a:gd name="T33" fmla="*/ 70 h 260"/>
              <a:gd name="T34" fmla="*/ 254 w 267"/>
              <a:gd name="T35" fmla="*/ 51 h 260"/>
              <a:gd name="T36" fmla="*/ 232 w 267"/>
              <a:gd name="T37" fmla="*/ 29 h 260"/>
              <a:gd name="T38" fmla="*/ 201 w 267"/>
              <a:gd name="T39" fmla="*/ 12 h 260"/>
              <a:gd name="T40" fmla="*/ 182 w 267"/>
              <a:gd name="T41" fmla="*/ 6 h 260"/>
              <a:gd name="T42" fmla="*/ 161 w 267"/>
              <a:gd name="T43" fmla="*/ 2 h 260"/>
              <a:gd name="T44" fmla="*/ 137 w 267"/>
              <a:gd name="T45" fmla="*/ 0 h 260"/>
              <a:gd name="T46" fmla="*/ 114 w 267"/>
              <a:gd name="T47" fmla="*/ 2 h 260"/>
              <a:gd name="T48" fmla="*/ 89 w 267"/>
              <a:gd name="T49" fmla="*/ 4 h 260"/>
              <a:gd name="T50" fmla="*/ 70 w 267"/>
              <a:gd name="T51" fmla="*/ 10 h 260"/>
              <a:gd name="T52" fmla="*/ 46 w 267"/>
              <a:gd name="T53" fmla="*/ 22 h 260"/>
              <a:gd name="T54" fmla="*/ 29 w 267"/>
              <a:gd name="T55" fmla="*/ 41 h 260"/>
              <a:gd name="T56" fmla="*/ 19 w 267"/>
              <a:gd name="T57" fmla="*/ 59 h 260"/>
              <a:gd name="T58" fmla="*/ 8 w 267"/>
              <a:gd name="T59" fmla="*/ 82 h 260"/>
              <a:gd name="T60" fmla="*/ 2 w 267"/>
              <a:gd name="T61" fmla="*/ 111 h 260"/>
              <a:gd name="T62" fmla="*/ 2 w 267"/>
              <a:gd name="T63" fmla="*/ 146 h 260"/>
              <a:gd name="T64" fmla="*/ 2 w 267"/>
              <a:gd name="T65" fmla="*/ 165 h 260"/>
              <a:gd name="T66" fmla="*/ 8 w 267"/>
              <a:gd name="T67" fmla="*/ 185 h 260"/>
              <a:gd name="T68" fmla="*/ 13 w 267"/>
              <a:gd name="T69" fmla="*/ 208 h 260"/>
              <a:gd name="T70" fmla="*/ 23 w 267"/>
              <a:gd name="T71" fmla="*/ 241 h 260"/>
              <a:gd name="T72" fmla="*/ 29 w 267"/>
              <a:gd name="T73" fmla="*/ 258 h 260"/>
              <a:gd name="T74" fmla="*/ 44 w 267"/>
              <a:gd name="T75" fmla="*/ 216 h 260"/>
              <a:gd name="T76" fmla="*/ 35 w 267"/>
              <a:gd name="T77" fmla="*/ 200 h 260"/>
              <a:gd name="T78" fmla="*/ 21 w 267"/>
              <a:gd name="T79" fmla="*/ 177 h 260"/>
              <a:gd name="T80" fmla="*/ 19 w 267"/>
              <a:gd name="T81" fmla="*/ 159 h 260"/>
              <a:gd name="T82" fmla="*/ 29 w 267"/>
              <a:gd name="T83" fmla="*/ 154 h 260"/>
              <a:gd name="T84" fmla="*/ 50 w 267"/>
              <a:gd name="T85" fmla="*/ 167 h 260"/>
              <a:gd name="T86" fmla="*/ 68 w 267"/>
              <a:gd name="T87" fmla="*/ 163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7" h="260">
                <a:moveTo>
                  <a:pt x="58" y="155"/>
                </a:moveTo>
                <a:lnTo>
                  <a:pt x="46" y="134"/>
                </a:lnTo>
                <a:lnTo>
                  <a:pt x="68" y="134"/>
                </a:lnTo>
                <a:lnTo>
                  <a:pt x="54" y="111"/>
                </a:lnTo>
                <a:lnTo>
                  <a:pt x="54" y="109"/>
                </a:lnTo>
                <a:lnTo>
                  <a:pt x="60" y="109"/>
                </a:lnTo>
                <a:lnTo>
                  <a:pt x="64" y="107"/>
                </a:lnTo>
                <a:lnTo>
                  <a:pt x="68" y="107"/>
                </a:lnTo>
                <a:lnTo>
                  <a:pt x="73" y="107"/>
                </a:lnTo>
                <a:lnTo>
                  <a:pt x="81" y="107"/>
                </a:lnTo>
                <a:lnTo>
                  <a:pt x="87" y="107"/>
                </a:lnTo>
                <a:lnTo>
                  <a:pt x="95" y="107"/>
                </a:lnTo>
                <a:lnTo>
                  <a:pt x="103" y="107"/>
                </a:lnTo>
                <a:lnTo>
                  <a:pt x="110" y="107"/>
                </a:lnTo>
                <a:lnTo>
                  <a:pt x="116" y="107"/>
                </a:lnTo>
                <a:lnTo>
                  <a:pt x="122" y="107"/>
                </a:lnTo>
                <a:lnTo>
                  <a:pt x="124" y="107"/>
                </a:lnTo>
                <a:lnTo>
                  <a:pt x="126" y="107"/>
                </a:lnTo>
                <a:lnTo>
                  <a:pt x="104" y="128"/>
                </a:lnTo>
                <a:lnTo>
                  <a:pt x="103" y="130"/>
                </a:lnTo>
                <a:lnTo>
                  <a:pt x="104" y="134"/>
                </a:lnTo>
                <a:lnTo>
                  <a:pt x="106" y="138"/>
                </a:lnTo>
                <a:lnTo>
                  <a:pt x="112" y="140"/>
                </a:lnTo>
                <a:lnTo>
                  <a:pt x="116" y="138"/>
                </a:lnTo>
                <a:lnTo>
                  <a:pt x="124" y="138"/>
                </a:lnTo>
                <a:lnTo>
                  <a:pt x="128" y="136"/>
                </a:lnTo>
                <a:lnTo>
                  <a:pt x="134" y="134"/>
                </a:lnTo>
                <a:lnTo>
                  <a:pt x="145" y="132"/>
                </a:lnTo>
                <a:lnTo>
                  <a:pt x="149" y="130"/>
                </a:lnTo>
                <a:lnTo>
                  <a:pt x="132" y="154"/>
                </a:lnTo>
                <a:lnTo>
                  <a:pt x="120" y="163"/>
                </a:lnTo>
                <a:lnTo>
                  <a:pt x="120" y="163"/>
                </a:lnTo>
                <a:lnTo>
                  <a:pt x="126" y="165"/>
                </a:lnTo>
                <a:lnTo>
                  <a:pt x="130" y="165"/>
                </a:lnTo>
                <a:lnTo>
                  <a:pt x="137" y="165"/>
                </a:lnTo>
                <a:lnTo>
                  <a:pt x="145" y="165"/>
                </a:lnTo>
                <a:lnTo>
                  <a:pt x="155" y="163"/>
                </a:lnTo>
                <a:lnTo>
                  <a:pt x="166" y="157"/>
                </a:lnTo>
                <a:lnTo>
                  <a:pt x="178" y="154"/>
                </a:lnTo>
                <a:lnTo>
                  <a:pt x="184" y="152"/>
                </a:lnTo>
                <a:lnTo>
                  <a:pt x="192" y="150"/>
                </a:lnTo>
                <a:lnTo>
                  <a:pt x="198" y="146"/>
                </a:lnTo>
                <a:lnTo>
                  <a:pt x="203" y="144"/>
                </a:lnTo>
                <a:lnTo>
                  <a:pt x="213" y="138"/>
                </a:lnTo>
                <a:lnTo>
                  <a:pt x="221" y="134"/>
                </a:lnTo>
                <a:lnTo>
                  <a:pt x="227" y="130"/>
                </a:lnTo>
                <a:lnTo>
                  <a:pt x="230" y="130"/>
                </a:lnTo>
                <a:lnTo>
                  <a:pt x="267" y="88"/>
                </a:lnTo>
                <a:lnTo>
                  <a:pt x="265" y="84"/>
                </a:lnTo>
                <a:lnTo>
                  <a:pt x="265" y="76"/>
                </a:lnTo>
                <a:lnTo>
                  <a:pt x="261" y="70"/>
                </a:lnTo>
                <a:lnTo>
                  <a:pt x="260" y="64"/>
                </a:lnTo>
                <a:lnTo>
                  <a:pt x="258" y="57"/>
                </a:lnTo>
                <a:lnTo>
                  <a:pt x="254" y="51"/>
                </a:lnTo>
                <a:lnTo>
                  <a:pt x="246" y="43"/>
                </a:lnTo>
                <a:lnTo>
                  <a:pt x="240" y="35"/>
                </a:lnTo>
                <a:lnTo>
                  <a:pt x="232" y="29"/>
                </a:lnTo>
                <a:lnTo>
                  <a:pt x="225" y="24"/>
                </a:lnTo>
                <a:lnTo>
                  <a:pt x="213" y="18"/>
                </a:lnTo>
                <a:lnTo>
                  <a:pt x="201" y="12"/>
                </a:lnTo>
                <a:lnTo>
                  <a:pt x="196" y="8"/>
                </a:lnTo>
                <a:lnTo>
                  <a:pt x="188" y="8"/>
                </a:lnTo>
                <a:lnTo>
                  <a:pt x="182" y="6"/>
                </a:lnTo>
                <a:lnTo>
                  <a:pt x="176" y="6"/>
                </a:lnTo>
                <a:lnTo>
                  <a:pt x="168" y="2"/>
                </a:lnTo>
                <a:lnTo>
                  <a:pt x="161" y="2"/>
                </a:lnTo>
                <a:lnTo>
                  <a:pt x="153" y="2"/>
                </a:lnTo>
                <a:lnTo>
                  <a:pt x="145" y="2"/>
                </a:lnTo>
                <a:lnTo>
                  <a:pt x="137" y="0"/>
                </a:lnTo>
                <a:lnTo>
                  <a:pt x="130" y="0"/>
                </a:lnTo>
                <a:lnTo>
                  <a:pt x="120" y="0"/>
                </a:lnTo>
                <a:lnTo>
                  <a:pt x="114" y="2"/>
                </a:lnTo>
                <a:lnTo>
                  <a:pt x="106" y="2"/>
                </a:lnTo>
                <a:lnTo>
                  <a:pt x="99" y="2"/>
                </a:lnTo>
                <a:lnTo>
                  <a:pt x="89" y="4"/>
                </a:lnTo>
                <a:lnTo>
                  <a:pt x="83" y="6"/>
                </a:lnTo>
                <a:lnTo>
                  <a:pt x="77" y="8"/>
                </a:lnTo>
                <a:lnTo>
                  <a:pt x="70" y="10"/>
                </a:lnTo>
                <a:lnTo>
                  <a:pt x="62" y="14"/>
                </a:lnTo>
                <a:lnTo>
                  <a:pt x="58" y="18"/>
                </a:lnTo>
                <a:lnTo>
                  <a:pt x="46" y="22"/>
                </a:lnTo>
                <a:lnTo>
                  <a:pt x="40" y="28"/>
                </a:lnTo>
                <a:lnTo>
                  <a:pt x="33" y="33"/>
                </a:lnTo>
                <a:lnTo>
                  <a:pt x="29" y="41"/>
                </a:lnTo>
                <a:lnTo>
                  <a:pt x="23" y="51"/>
                </a:lnTo>
                <a:lnTo>
                  <a:pt x="21" y="55"/>
                </a:lnTo>
                <a:lnTo>
                  <a:pt x="19" y="59"/>
                </a:lnTo>
                <a:lnTo>
                  <a:pt x="13" y="68"/>
                </a:lnTo>
                <a:lnTo>
                  <a:pt x="11" y="74"/>
                </a:lnTo>
                <a:lnTo>
                  <a:pt x="8" y="82"/>
                </a:lnTo>
                <a:lnTo>
                  <a:pt x="6" y="91"/>
                </a:lnTo>
                <a:lnTo>
                  <a:pt x="4" y="101"/>
                </a:lnTo>
                <a:lnTo>
                  <a:pt x="2" y="111"/>
                </a:lnTo>
                <a:lnTo>
                  <a:pt x="0" y="123"/>
                </a:lnTo>
                <a:lnTo>
                  <a:pt x="0" y="134"/>
                </a:lnTo>
                <a:lnTo>
                  <a:pt x="2" y="146"/>
                </a:lnTo>
                <a:lnTo>
                  <a:pt x="2" y="152"/>
                </a:lnTo>
                <a:lnTo>
                  <a:pt x="2" y="159"/>
                </a:lnTo>
                <a:lnTo>
                  <a:pt x="2" y="165"/>
                </a:lnTo>
                <a:lnTo>
                  <a:pt x="4" y="171"/>
                </a:lnTo>
                <a:lnTo>
                  <a:pt x="6" y="177"/>
                </a:lnTo>
                <a:lnTo>
                  <a:pt x="8" y="185"/>
                </a:lnTo>
                <a:lnTo>
                  <a:pt x="8" y="190"/>
                </a:lnTo>
                <a:lnTo>
                  <a:pt x="11" y="196"/>
                </a:lnTo>
                <a:lnTo>
                  <a:pt x="13" y="208"/>
                </a:lnTo>
                <a:lnTo>
                  <a:pt x="17" y="219"/>
                </a:lnTo>
                <a:lnTo>
                  <a:pt x="19" y="231"/>
                </a:lnTo>
                <a:lnTo>
                  <a:pt x="23" y="241"/>
                </a:lnTo>
                <a:lnTo>
                  <a:pt x="25" y="249"/>
                </a:lnTo>
                <a:lnTo>
                  <a:pt x="29" y="254"/>
                </a:lnTo>
                <a:lnTo>
                  <a:pt x="29" y="258"/>
                </a:lnTo>
                <a:lnTo>
                  <a:pt x="31" y="260"/>
                </a:lnTo>
                <a:lnTo>
                  <a:pt x="46" y="218"/>
                </a:lnTo>
                <a:lnTo>
                  <a:pt x="44" y="216"/>
                </a:lnTo>
                <a:lnTo>
                  <a:pt x="42" y="212"/>
                </a:lnTo>
                <a:lnTo>
                  <a:pt x="39" y="206"/>
                </a:lnTo>
                <a:lnTo>
                  <a:pt x="35" y="200"/>
                </a:lnTo>
                <a:lnTo>
                  <a:pt x="29" y="192"/>
                </a:lnTo>
                <a:lnTo>
                  <a:pt x="25" y="185"/>
                </a:lnTo>
                <a:lnTo>
                  <a:pt x="21" y="177"/>
                </a:lnTo>
                <a:lnTo>
                  <a:pt x="19" y="171"/>
                </a:lnTo>
                <a:lnTo>
                  <a:pt x="19" y="165"/>
                </a:lnTo>
                <a:lnTo>
                  <a:pt x="19" y="159"/>
                </a:lnTo>
                <a:lnTo>
                  <a:pt x="19" y="155"/>
                </a:lnTo>
                <a:lnTo>
                  <a:pt x="23" y="154"/>
                </a:lnTo>
                <a:lnTo>
                  <a:pt x="29" y="154"/>
                </a:lnTo>
                <a:lnTo>
                  <a:pt x="39" y="155"/>
                </a:lnTo>
                <a:lnTo>
                  <a:pt x="44" y="159"/>
                </a:lnTo>
                <a:lnTo>
                  <a:pt x="50" y="167"/>
                </a:lnTo>
                <a:lnTo>
                  <a:pt x="54" y="173"/>
                </a:lnTo>
                <a:lnTo>
                  <a:pt x="56" y="177"/>
                </a:lnTo>
                <a:lnTo>
                  <a:pt x="68" y="163"/>
                </a:lnTo>
                <a:lnTo>
                  <a:pt x="58" y="155"/>
                </a:lnTo>
                <a:lnTo>
                  <a:pt x="58" y="155"/>
                </a:lnTo>
                <a:close/>
              </a:path>
            </a:pathLst>
          </a:custGeom>
          <a:solidFill>
            <a:srgbClr val="8C5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93"/>
          <p:cNvSpPr>
            <a:spLocks/>
          </p:cNvSpPr>
          <p:nvPr/>
        </p:nvSpPr>
        <p:spPr bwMode="auto">
          <a:xfrm>
            <a:off x="966788" y="1963738"/>
            <a:ext cx="288925" cy="190500"/>
          </a:xfrm>
          <a:custGeom>
            <a:avLst/>
            <a:gdLst>
              <a:gd name="T0" fmla="*/ 0 w 182"/>
              <a:gd name="T1" fmla="*/ 23 h 120"/>
              <a:gd name="T2" fmla="*/ 10 w 182"/>
              <a:gd name="T3" fmla="*/ 17 h 120"/>
              <a:gd name="T4" fmla="*/ 24 w 182"/>
              <a:gd name="T5" fmla="*/ 9 h 120"/>
              <a:gd name="T6" fmla="*/ 41 w 182"/>
              <a:gd name="T7" fmla="*/ 4 h 120"/>
              <a:gd name="T8" fmla="*/ 60 w 182"/>
              <a:gd name="T9" fmla="*/ 0 h 120"/>
              <a:gd name="T10" fmla="*/ 80 w 182"/>
              <a:gd name="T11" fmla="*/ 0 h 120"/>
              <a:gd name="T12" fmla="*/ 97 w 182"/>
              <a:gd name="T13" fmla="*/ 0 h 120"/>
              <a:gd name="T14" fmla="*/ 107 w 182"/>
              <a:gd name="T15" fmla="*/ 2 h 120"/>
              <a:gd name="T16" fmla="*/ 49 w 182"/>
              <a:gd name="T17" fmla="*/ 25 h 120"/>
              <a:gd name="T18" fmla="*/ 58 w 182"/>
              <a:gd name="T19" fmla="*/ 27 h 120"/>
              <a:gd name="T20" fmla="*/ 76 w 182"/>
              <a:gd name="T21" fmla="*/ 31 h 120"/>
              <a:gd name="T22" fmla="*/ 97 w 182"/>
              <a:gd name="T23" fmla="*/ 35 h 120"/>
              <a:gd name="T24" fmla="*/ 117 w 182"/>
              <a:gd name="T25" fmla="*/ 36 h 120"/>
              <a:gd name="T26" fmla="*/ 128 w 182"/>
              <a:gd name="T27" fmla="*/ 36 h 120"/>
              <a:gd name="T28" fmla="*/ 140 w 182"/>
              <a:gd name="T29" fmla="*/ 35 h 120"/>
              <a:gd name="T30" fmla="*/ 153 w 182"/>
              <a:gd name="T31" fmla="*/ 35 h 120"/>
              <a:gd name="T32" fmla="*/ 169 w 182"/>
              <a:gd name="T33" fmla="*/ 33 h 120"/>
              <a:gd name="T34" fmla="*/ 181 w 182"/>
              <a:gd name="T35" fmla="*/ 31 h 120"/>
              <a:gd name="T36" fmla="*/ 132 w 182"/>
              <a:gd name="T37" fmla="*/ 58 h 120"/>
              <a:gd name="T38" fmla="*/ 177 w 182"/>
              <a:gd name="T39" fmla="*/ 56 h 120"/>
              <a:gd name="T40" fmla="*/ 173 w 182"/>
              <a:gd name="T41" fmla="*/ 66 h 120"/>
              <a:gd name="T42" fmla="*/ 167 w 182"/>
              <a:gd name="T43" fmla="*/ 77 h 120"/>
              <a:gd name="T44" fmla="*/ 153 w 182"/>
              <a:gd name="T45" fmla="*/ 89 h 120"/>
              <a:gd name="T46" fmla="*/ 136 w 182"/>
              <a:gd name="T47" fmla="*/ 100 h 120"/>
              <a:gd name="T48" fmla="*/ 117 w 182"/>
              <a:gd name="T49" fmla="*/ 110 h 120"/>
              <a:gd name="T50" fmla="*/ 107 w 182"/>
              <a:gd name="T51" fmla="*/ 118 h 120"/>
              <a:gd name="T52" fmla="*/ 124 w 182"/>
              <a:gd name="T53" fmla="*/ 83 h 120"/>
              <a:gd name="T54" fmla="*/ 117 w 182"/>
              <a:gd name="T55" fmla="*/ 89 h 120"/>
              <a:gd name="T56" fmla="*/ 99 w 182"/>
              <a:gd name="T57" fmla="*/ 97 h 120"/>
              <a:gd name="T58" fmla="*/ 86 w 182"/>
              <a:gd name="T59" fmla="*/ 100 h 120"/>
              <a:gd name="T60" fmla="*/ 74 w 182"/>
              <a:gd name="T61" fmla="*/ 100 h 120"/>
              <a:gd name="T62" fmla="*/ 62 w 182"/>
              <a:gd name="T63" fmla="*/ 102 h 120"/>
              <a:gd name="T64" fmla="*/ 93 w 182"/>
              <a:gd name="T65" fmla="*/ 60 h 120"/>
              <a:gd name="T66" fmla="*/ 84 w 182"/>
              <a:gd name="T67" fmla="*/ 60 h 120"/>
              <a:gd name="T68" fmla="*/ 66 w 182"/>
              <a:gd name="T69" fmla="*/ 58 h 120"/>
              <a:gd name="T70" fmla="*/ 47 w 182"/>
              <a:gd name="T71" fmla="*/ 54 h 120"/>
              <a:gd name="T72" fmla="*/ 33 w 182"/>
              <a:gd name="T73" fmla="*/ 48 h 120"/>
              <a:gd name="T74" fmla="*/ 24 w 182"/>
              <a:gd name="T75" fmla="*/ 40 h 120"/>
              <a:gd name="T76" fmla="*/ 20 w 182"/>
              <a:gd name="T77" fmla="*/ 31 h 120"/>
              <a:gd name="T78" fmla="*/ 0 w 182"/>
              <a:gd name="T79" fmla="*/ 2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2" h="120">
                <a:moveTo>
                  <a:pt x="0" y="25"/>
                </a:moveTo>
                <a:lnTo>
                  <a:pt x="0" y="23"/>
                </a:lnTo>
                <a:lnTo>
                  <a:pt x="4" y="21"/>
                </a:lnTo>
                <a:lnTo>
                  <a:pt x="10" y="17"/>
                </a:lnTo>
                <a:lnTo>
                  <a:pt x="16" y="15"/>
                </a:lnTo>
                <a:lnTo>
                  <a:pt x="24" y="9"/>
                </a:lnTo>
                <a:lnTo>
                  <a:pt x="31" y="7"/>
                </a:lnTo>
                <a:lnTo>
                  <a:pt x="41" y="4"/>
                </a:lnTo>
                <a:lnTo>
                  <a:pt x="51" y="2"/>
                </a:lnTo>
                <a:lnTo>
                  <a:pt x="60" y="0"/>
                </a:lnTo>
                <a:lnTo>
                  <a:pt x="72" y="0"/>
                </a:lnTo>
                <a:lnTo>
                  <a:pt x="80" y="0"/>
                </a:lnTo>
                <a:lnTo>
                  <a:pt x="91" y="0"/>
                </a:lnTo>
                <a:lnTo>
                  <a:pt x="97" y="0"/>
                </a:lnTo>
                <a:lnTo>
                  <a:pt x="105" y="2"/>
                </a:lnTo>
                <a:lnTo>
                  <a:pt x="107" y="2"/>
                </a:lnTo>
                <a:lnTo>
                  <a:pt x="111" y="2"/>
                </a:lnTo>
                <a:lnTo>
                  <a:pt x="49" y="25"/>
                </a:lnTo>
                <a:lnTo>
                  <a:pt x="53" y="27"/>
                </a:lnTo>
                <a:lnTo>
                  <a:pt x="58" y="27"/>
                </a:lnTo>
                <a:lnTo>
                  <a:pt x="66" y="29"/>
                </a:lnTo>
                <a:lnTo>
                  <a:pt x="76" y="31"/>
                </a:lnTo>
                <a:lnTo>
                  <a:pt x="86" y="33"/>
                </a:lnTo>
                <a:lnTo>
                  <a:pt x="97" y="35"/>
                </a:lnTo>
                <a:lnTo>
                  <a:pt x="111" y="36"/>
                </a:lnTo>
                <a:lnTo>
                  <a:pt x="117" y="36"/>
                </a:lnTo>
                <a:lnTo>
                  <a:pt x="122" y="36"/>
                </a:lnTo>
                <a:lnTo>
                  <a:pt x="128" y="36"/>
                </a:lnTo>
                <a:lnTo>
                  <a:pt x="136" y="36"/>
                </a:lnTo>
                <a:lnTo>
                  <a:pt x="140" y="35"/>
                </a:lnTo>
                <a:lnTo>
                  <a:pt x="148" y="35"/>
                </a:lnTo>
                <a:lnTo>
                  <a:pt x="153" y="35"/>
                </a:lnTo>
                <a:lnTo>
                  <a:pt x="159" y="35"/>
                </a:lnTo>
                <a:lnTo>
                  <a:pt x="169" y="33"/>
                </a:lnTo>
                <a:lnTo>
                  <a:pt x="177" y="31"/>
                </a:lnTo>
                <a:lnTo>
                  <a:pt x="181" y="31"/>
                </a:lnTo>
                <a:lnTo>
                  <a:pt x="182" y="31"/>
                </a:lnTo>
                <a:lnTo>
                  <a:pt x="132" y="58"/>
                </a:lnTo>
                <a:lnTo>
                  <a:pt x="179" y="54"/>
                </a:lnTo>
                <a:lnTo>
                  <a:pt x="177" y="56"/>
                </a:lnTo>
                <a:lnTo>
                  <a:pt x="177" y="62"/>
                </a:lnTo>
                <a:lnTo>
                  <a:pt x="173" y="66"/>
                </a:lnTo>
                <a:lnTo>
                  <a:pt x="171" y="71"/>
                </a:lnTo>
                <a:lnTo>
                  <a:pt x="167" y="77"/>
                </a:lnTo>
                <a:lnTo>
                  <a:pt x="163" y="83"/>
                </a:lnTo>
                <a:lnTo>
                  <a:pt x="153" y="89"/>
                </a:lnTo>
                <a:lnTo>
                  <a:pt x="146" y="95"/>
                </a:lnTo>
                <a:lnTo>
                  <a:pt x="136" y="100"/>
                </a:lnTo>
                <a:lnTo>
                  <a:pt x="126" y="108"/>
                </a:lnTo>
                <a:lnTo>
                  <a:pt x="117" y="110"/>
                </a:lnTo>
                <a:lnTo>
                  <a:pt x="111" y="116"/>
                </a:lnTo>
                <a:lnTo>
                  <a:pt x="107" y="118"/>
                </a:lnTo>
                <a:lnTo>
                  <a:pt x="105" y="120"/>
                </a:lnTo>
                <a:lnTo>
                  <a:pt x="124" y="83"/>
                </a:lnTo>
                <a:lnTo>
                  <a:pt x="122" y="85"/>
                </a:lnTo>
                <a:lnTo>
                  <a:pt x="117" y="89"/>
                </a:lnTo>
                <a:lnTo>
                  <a:pt x="109" y="93"/>
                </a:lnTo>
                <a:lnTo>
                  <a:pt x="99" y="97"/>
                </a:lnTo>
                <a:lnTo>
                  <a:pt x="91" y="99"/>
                </a:lnTo>
                <a:lnTo>
                  <a:pt x="86" y="100"/>
                </a:lnTo>
                <a:lnTo>
                  <a:pt x="80" y="100"/>
                </a:lnTo>
                <a:lnTo>
                  <a:pt x="74" y="100"/>
                </a:lnTo>
                <a:lnTo>
                  <a:pt x="64" y="100"/>
                </a:lnTo>
                <a:lnTo>
                  <a:pt x="62" y="102"/>
                </a:lnTo>
                <a:lnTo>
                  <a:pt x="97" y="62"/>
                </a:lnTo>
                <a:lnTo>
                  <a:pt x="93" y="60"/>
                </a:lnTo>
                <a:lnTo>
                  <a:pt x="89" y="60"/>
                </a:lnTo>
                <a:lnTo>
                  <a:pt x="84" y="60"/>
                </a:lnTo>
                <a:lnTo>
                  <a:pt x="76" y="60"/>
                </a:lnTo>
                <a:lnTo>
                  <a:pt x="66" y="58"/>
                </a:lnTo>
                <a:lnTo>
                  <a:pt x="56" y="56"/>
                </a:lnTo>
                <a:lnTo>
                  <a:pt x="47" y="54"/>
                </a:lnTo>
                <a:lnTo>
                  <a:pt x="39" y="52"/>
                </a:lnTo>
                <a:lnTo>
                  <a:pt x="33" y="48"/>
                </a:lnTo>
                <a:lnTo>
                  <a:pt x="29" y="46"/>
                </a:lnTo>
                <a:lnTo>
                  <a:pt x="24" y="40"/>
                </a:lnTo>
                <a:lnTo>
                  <a:pt x="24" y="36"/>
                </a:lnTo>
                <a:lnTo>
                  <a:pt x="20" y="31"/>
                </a:lnTo>
                <a:lnTo>
                  <a:pt x="20" y="29"/>
                </a:lnTo>
                <a:lnTo>
                  <a:pt x="0" y="25"/>
                </a:lnTo>
                <a:lnTo>
                  <a:pt x="0" y="25"/>
                </a:lnTo>
                <a:close/>
              </a:path>
            </a:pathLst>
          </a:custGeom>
          <a:solidFill>
            <a:srgbClr val="E6B3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94"/>
          <p:cNvSpPr>
            <a:spLocks/>
          </p:cNvSpPr>
          <p:nvPr/>
        </p:nvSpPr>
        <p:spPr bwMode="auto">
          <a:xfrm>
            <a:off x="1087438" y="2216150"/>
            <a:ext cx="117475" cy="57150"/>
          </a:xfrm>
          <a:custGeom>
            <a:avLst/>
            <a:gdLst>
              <a:gd name="T0" fmla="*/ 0 w 74"/>
              <a:gd name="T1" fmla="*/ 21 h 36"/>
              <a:gd name="T2" fmla="*/ 48 w 74"/>
              <a:gd name="T3" fmla="*/ 0 h 36"/>
              <a:gd name="T4" fmla="*/ 74 w 74"/>
              <a:gd name="T5" fmla="*/ 15 h 36"/>
              <a:gd name="T6" fmla="*/ 52 w 74"/>
              <a:gd name="T7" fmla="*/ 25 h 36"/>
              <a:gd name="T8" fmla="*/ 41 w 74"/>
              <a:gd name="T9" fmla="*/ 36 h 36"/>
              <a:gd name="T10" fmla="*/ 0 w 74"/>
              <a:gd name="T11" fmla="*/ 21 h 36"/>
              <a:gd name="T12" fmla="*/ 0 w 74"/>
              <a:gd name="T13" fmla="*/ 21 h 36"/>
            </a:gdLst>
            <a:ahLst/>
            <a:cxnLst>
              <a:cxn ang="0">
                <a:pos x="T0" y="T1"/>
              </a:cxn>
              <a:cxn ang="0">
                <a:pos x="T2" y="T3"/>
              </a:cxn>
              <a:cxn ang="0">
                <a:pos x="T4" y="T5"/>
              </a:cxn>
              <a:cxn ang="0">
                <a:pos x="T6" y="T7"/>
              </a:cxn>
              <a:cxn ang="0">
                <a:pos x="T8" y="T9"/>
              </a:cxn>
              <a:cxn ang="0">
                <a:pos x="T10" y="T11"/>
              </a:cxn>
              <a:cxn ang="0">
                <a:pos x="T12" y="T13"/>
              </a:cxn>
            </a:cxnLst>
            <a:rect l="0" t="0" r="r" b="b"/>
            <a:pathLst>
              <a:path w="74" h="36">
                <a:moveTo>
                  <a:pt x="0" y="21"/>
                </a:moveTo>
                <a:lnTo>
                  <a:pt x="48" y="0"/>
                </a:lnTo>
                <a:lnTo>
                  <a:pt x="74" y="15"/>
                </a:lnTo>
                <a:lnTo>
                  <a:pt x="52" y="25"/>
                </a:lnTo>
                <a:lnTo>
                  <a:pt x="41" y="36"/>
                </a:lnTo>
                <a:lnTo>
                  <a:pt x="0" y="21"/>
                </a:lnTo>
                <a:lnTo>
                  <a:pt x="0" y="21"/>
                </a:lnTo>
                <a:close/>
              </a:path>
            </a:pathLst>
          </a:custGeom>
          <a:solidFill>
            <a:srgbClr val="B069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95"/>
          <p:cNvSpPr>
            <a:spLocks/>
          </p:cNvSpPr>
          <p:nvPr/>
        </p:nvSpPr>
        <p:spPr bwMode="auto">
          <a:xfrm>
            <a:off x="582613" y="3068638"/>
            <a:ext cx="363538" cy="728662"/>
          </a:xfrm>
          <a:custGeom>
            <a:avLst/>
            <a:gdLst>
              <a:gd name="T0" fmla="*/ 130 w 229"/>
              <a:gd name="T1" fmla="*/ 0 h 459"/>
              <a:gd name="T2" fmla="*/ 229 w 229"/>
              <a:gd name="T3" fmla="*/ 228 h 459"/>
              <a:gd name="T4" fmla="*/ 229 w 229"/>
              <a:gd name="T5" fmla="*/ 322 h 459"/>
              <a:gd name="T6" fmla="*/ 118 w 229"/>
              <a:gd name="T7" fmla="*/ 459 h 459"/>
              <a:gd name="T8" fmla="*/ 107 w 229"/>
              <a:gd name="T9" fmla="*/ 318 h 459"/>
              <a:gd name="T10" fmla="*/ 48 w 229"/>
              <a:gd name="T11" fmla="*/ 351 h 459"/>
              <a:gd name="T12" fmla="*/ 0 w 229"/>
              <a:gd name="T13" fmla="*/ 252 h 459"/>
              <a:gd name="T14" fmla="*/ 37 w 229"/>
              <a:gd name="T15" fmla="*/ 211 h 459"/>
              <a:gd name="T16" fmla="*/ 134 w 229"/>
              <a:gd name="T17" fmla="*/ 244 h 459"/>
              <a:gd name="T18" fmla="*/ 161 w 229"/>
              <a:gd name="T19" fmla="*/ 203 h 459"/>
              <a:gd name="T20" fmla="*/ 128 w 229"/>
              <a:gd name="T21" fmla="*/ 85 h 459"/>
              <a:gd name="T22" fmla="*/ 130 w 229"/>
              <a:gd name="T23" fmla="*/ 0 h 459"/>
              <a:gd name="T24" fmla="*/ 130 w 229"/>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9" h="459">
                <a:moveTo>
                  <a:pt x="130" y="0"/>
                </a:moveTo>
                <a:lnTo>
                  <a:pt x="229" y="228"/>
                </a:lnTo>
                <a:lnTo>
                  <a:pt x="229" y="322"/>
                </a:lnTo>
                <a:lnTo>
                  <a:pt x="118" y="459"/>
                </a:lnTo>
                <a:lnTo>
                  <a:pt x="107" y="318"/>
                </a:lnTo>
                <a:lnTo>
                  <a:pt x="48" y="351"/>
                </a:lnTo>
                <a:lnTo>
                  <a:pt x="0" y="252"/>
                </a:lnTo>
                <a:lnTo>
                  <a:pt x="37" y="211"/>
                </a:lnTo>
                <a:lnTo>
                  <a:pt x="134" y="244"/>
                </a:lnTo>
                <a:lnTo>
                  <a:pt x="161" y="203"/>
                </a:lnTo>
                <a:lnTo>
                  <a:pt x="128" y="85"/>
                </a:lnTo>
                <a:lnTo>
                  <a:pt x="130" y="0"/>
                </a:lnTo>
                <a:lnTo>
                  <a:pt x="130" y="0"/>
                </a:lnTo>
                <a:close/>
              </a:path>
            </a:pathLst>
          </a:custGeom>
          <a:solidFill>
            <a:srgbClr val="8A8A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96"/>
          <p:cNvSpPr>
            <a:spLocks/>
          </p:cNvSpPr>
          <p:nvPr/>
        </p:nvSpPr>
        <p:spPr bwMode="auto">
          <a:xfrm>
            <a:off x="468313" y="3230563"/>
            <a:ext cx="222250" cy="77787"/>
          </a:xfrm>
          <a:custGeom>
            <a:avLst/>
            <a:gdLst>
              <a:gd name="T0" fmla="*/ 0 w 140"/>
              <a:gd name="T1" fmla="*/ 0 h 49"/>
              <a:gd name="T2" fmla="*/ 0 w 140"/>
              <a:gd name="T3" fmla="*/ 35 h 49"/>
              <a:gd name="T4" fmla="*/ 41 w 140"/>
              <a:gd name="T5" fmla="*/ 49 h 49"/>
              <a:gd name="T6" fmla="*/ 140 w 140"/>
              <a:gd name="T7" fmla="*/ 47 h 49"/>
              <a:gd name="T8" fmla="*/ 22 w 140"/>
              <a:gd name="T9" fmla="*/ 33 h 49"/>
              <a:gd name="T10" fmla="*/ 0 w 140"/>
              <a:gd name="T11" fmla="*/ 0 h 49"/>
              <a:gd name="T12" fmla="*/ 0 w 140"/>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140" h="49">
                <a:moveTo>
                  <a:pt x="0" y="0"/>
                </a:moveTo>
                <a:lnTo>
                  <a:pt x="0" y="35"/>
                </a:lnTo>
                <a:lnTo>
                  <a:pt x="41" y="49"/>
                </a:lnTo>
                <a:lnTo>
                  <a:pt x="140" y="47"/>
                </a:lnTo>
                <a:lnTo>
                  <a:pt x="22" y="33"/>
                </a:lnTo>
                <a:lnTo>
                  <a:pt x="0" y="0"/>
                </a:lnTo>
                <a:lnTo>
                  <a:pt x="0" y="0"/>
                </a:lnTo>
                <a:close/>
              </a:path>
            </a:pathLst>
          </a:custGeom>
          <a:solidFill>
            <a:srgbClr val="B069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97"/>
          <p:cNvSpPr>
            <a:spLocks/>
          </p:cNvSpPr>
          <p:nvPr/>
        </p:nvSpPr>
        <p:spPr bwMode="auto">
          <a:xfrm>
            <a:off x="354013" y="2865438"/>
            <a:ext cx="438150" cy="646112"/>
          </a:xfrm>
          <a:custGeom>
            <a:avLst/>
            <a:gdLst>
              <a:gd name="T0" fmla="*/ 276 w 276"/>
              <a:gd name="T1" fmla="*/ 294 h 407"/>
              <a:gd name="T2" fmla="*/ 272 w 276"/>
              <a:gd name="T3" fmla="*/ 116 h 407"/>
              <a:gd name="T4" fmla="*/ 258 w 276"/>
              <a:gd name="T5" fmla="*/ 11 h 407"/>
              <a:gd name="T6" fmla="*/ 254 w 276"/>
              <a:gd name="T7" fmla="*/ 9 h 407"/>
              <a:gd name="T8" fmla="*/ 247 w 276"/>
              <a:gd name="T9" fmla="*/ 7 h 407"/>
              <a:gd name="T10" fmla="*/ 241 w 276"/>
              <a:gd name="T11" fmla="*/ 6 h 407"/>
              <a:gd name="T12" fmla="*/ 235 w 276"/>
              <a:gd name="T13" fmla="*/ 6 h 407"/>
              <a:gd name="T14" fmla="*/ 227 w 276"/>
              <a:gd name="T15" fmla="*/ 4 h 407"/>
              <a:gd name="T16" fmla="*/ 221 w 276"/>
              <a:gd name="T17" fmla="*/ 4 h 407"/>
              <a:gd name="T18" fmla="*/ 212 w 276"/>
              <a:gd name="T19" fmla="*/ 2 h 407"/>
              <a:gd name="T20" fmla="*/ 202 w 276"/>
              <a:gd name="T21" fmla="*/ 0 h 407"/>
              <a:gd name="T22" fmla="*/ 192 w 276"/>
              <a:gd name="T23" fmla="*/ 0 h 407"/>
              <a:gd name="T24" fmla="*/ 183 w 276"/>
              <a:gd name="T25" fmla="*/ 0 h 407"/>
              <a:gd name="T26" fmla="*/ 171 w 276"/>
              <a:gd name="T27" fmla="*/ 0 h 407"/>
              <a:gd name="T28" fmla="*/ 159 w 276"/>
              <a:gd name="T29" fmla="*/ 0 h 407"/>
              <a:gd name="T30" fmla="*/ 150 w 276"/>
              <a:gd name="T31" fmla="*/ 0 h 407"/>
              <a:gd name="T32" fmla="*/ 138 w 276"/>
              <a:gd name="T33" fmla="*/ 2 h 407"/>
              <a:gd name="T34" fmla="*/ 125 w 276"/>
              <a:gd name="T35" fmla="*/ 4 h 407"/>
              <a:gd name="T36" fmla="*/ 113 w 276"/>
              <a:gd name="T37" fmla="*/ 7 h 407"/>
              <a:gd name="T38" fmla="*/ 99 w 276"/>
              <a:gd name="T39" fmla="*/ 9 h 407"/>
              <a:gd name="T40" fmla="*/ 90 w 276"/>
              <a:gd name="T41" fmla="*/ 13 h 407"/>
              <a:gd name="T42" fmla="*/ 76 w 276"/>
              <a:gd name="T43" fmla="*/ 17 h 407"/>
              <a:gd name="T44" fmla="*/ 64 w 276"/>
              <a:gd name="T45" fmla="*/ 21 h 407"/>
              <a:gd name="T46" fmla="*/ 55 w 276"/>
              <a:gd name="T47" fmla="*/ 23 h 407"/>
              <a:gd name="T48" fmla="*/ 45 w 276"/>
              <a:gd name="T49" fmla="*/ 29 h 407"/>
              <a:gd name="T50" fmla="*/ 35 w 276"/>
              <a:gd name="T51" fmla="*/ 31 h 407"/>
              <a:gd name="T52" fmla="*/ 26 w 276"/>
              <a:gd name="T53" fmla="*/ 35 h 407"/>
              <a:gd name="T54" fmla="*/ 18 w 276"/>
              <a:gd name="T55" fmla="*/ 37 h 407"/>
              <a:gd name="T56" fmla="*/ 12 w 276"/>
              <a:gd name="T57" fmla="*/ 40 h 407"/>
              <a:gd name="T58" fmla="*/ 4 w 276"/>
              <a:gd name="T59" fmla="*/ 46 h 407"/>
              <a:gd name="T60" fmla="*/ 0 w 276"/>
              <a:gd name="T61" fmla="*/ 48 h 407"/>
              <a:gd name="T62" fmla="*/ 0 w 276"/>
              <a:gd name="T63" fmla="*/ 77 h 407"/>
              <a:gd name="T64" fmla="*/ 64 w 276"/>
              <a:gd name="T65" fmla="*/ 165 h 407"/>
              <a:gd name="T66" fmla="*/ 47 w 276"/>
              <a:gd name="T67" fmla="*/ 182 h 407"/>
              <a:gd name="T68" fmla="*/ 47 w 276"/>
              <a:gd name="T69" fmla="*/ 184 h 407"/>
              <a:gd name="T70" fmla="*/ 51 w 276"/>
              <a:gd name="T71" fmla="*/ 188 h 407"/>
              <a:gd name="T72" fmla="*/ 55 w 276"/>
              <a:gd name="T73" fmla="*/ 196 h 407"/>
              <a:gd name="T74" fmla="*/ 59 w 276"/>
              <a:gd name="T75" fmla="*/ 203 h 407"/>
              <a:gd name="T76" fmla="*/ 64 w 276"/>
              <a:gd name="T77" fmla="*/ 215 h 407"/>
              <a:gd name="T78" fmla="*/ 68 w 276"/>
              <a:gd name="T79" fmla="*/ 221 h 407"/>
              <a:gd name="T80" fmla="*/ 72 w 276"/>
              <a:gd name="T81" fmla="*/ 229 h 407"/>
              <a:gd name="T82" fmla="*/ 78 w 276"/>
              <a:gd name="T83" fmla="*/ 234 h 407"/>
              <a:gd name="T84" fmla="*/ 84 w 276"/>
              <a:gd name="T85" fmla="*/ 246 h 407"/>
              <a:gd name="T86" fmla="*/ 86 w 276"/>
              <a:gd name="T87" fmla="*/ 254 h 407"/>
              <a:gd name="T88" fmla="*/ 92 w 276"/>
              <a:gd name="T89" fmla="*/ 263 h 407"/>
              <a:gd name="T90" fmla="*/ 97 w 276"/>
              <a:gd name="T91" fmla="*/ 273 h 407"/>
              <a:gd name="T92" fmla="*/ 103 w 276"/>
              <a:gd name="T93" fmla="*/ 283 h 407"/>
              <a:gd name="T94" fmla="*/ 109 w 276"/>
              <a:gd name="T95" fmla="*/ 293 h 407"/>
              <a:gd name="T96" fmla="*/ 115 w 276"/>
              <a:gd name="T97" fmla="*/ 304 h 407"/>
              <a:gd name="T98" fmla="*/ 121 w 276"/>
              <a:gd name="T99" fmla="*/ 314 h 407"/>
              <a:gd name="T100" fmla="*/ 126 w 276"/>
              <a:gd name="T101" fmla="*/ 324 h 407"/>
              <a:gd name="T102" fmla="*/ 130 w 276"/>
              <a:gd name="T103" fmla="*/ 331 h 407"/>
              <a:gd name="T104" fmla="*/ 136 w 276"/>
              <a:gd name="T105" fmla="*/ 341 h 407"/>
              <a:gd name="T106" fmla="*/ 138 w 276"/>
              <a:gd name="T107" fmla="*/ 347 h 407"/>
              <a:gd name="T108" fmla="*/ 144 w 276"/>
              <a:gd name="T109" fmla="*/ 355 h 407"/>
              <a:gd name="T110" fmla="*/ 150 w 276"/>
              <a:gd name="T111" fmla="*/ 364 h 407"/>
              <a:gd name="T112" fmla="*/ 152 w 276"/>
              <a:gd name="T113" fmla="*/ 368 h 407"/>
              <a:gd name="T114" fmla="*/ 179 w 276"/>
              <a:gd name="T115" fmla="*/ 407 h 407"/>
              <a:gd name="T116" fmla="*/ 274 w 276"/>
              <a:gd name="T117" fmla="*/ 372 h 407"/>
              <a:gd name="T118" fmla="*/ 276 w 276"/>
              <a:gd name="T119" fmla="*/ 294 h 407"/>
              <a:gd name="T120" fmla="*/ 276 w 276"/>
              <a:gd name="T121" fmla="*/ 294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6" h="407">
                <a:moveTo>
                  <a:pt x="276" y="294"/>
                </a:moveTo>
                <a:lnTo>
                  <a:pt x="272" y="116"/>
                </a:lnTo>
                <a:lnTo>
                  <a:pt x="258" y="11"/>
                </a:lnTo>
                <a:lnTo>
                  <a:pt x="254" y="9"/>
                </a:lnTo>
                <a:lnTo>
                  <a:pt x="247" y="7"/>
                </a:lnTo>
                <a:lnTo>
                  <a:pt x="241" y="6"/>
                </a:lnTo>
                <a:lnTo>
                  <a:pt x="235" y="6"/>
                </a:lnTo>
                <a:lnTo>
                  <a:pt x="227" y="4"/>
                </a:lnTo>
                <a:lnTo>
                  <a:pt x="221" y="4"/>
                </a:lnTo>
                <a:lnTo>
                  <a:pt x="212" y="2"/>
                </a:lnTo>
                <a:lnTo>
                  <a:pt x="202" y="0"/>
                </a:lnTo>
                <a:lnTo>
                  <a:pt x="192" y="0"/>
                </a:lnTo>
                <a:lnTo>
                  <a:pt x="183" y="0"/>
                </a:lnTo>
                <a:lnTo>
                  <a:pt x="171" y="0"/>
                </a:lnTo>
                <a:lnTo>
                  <a:pt x="159" y="0"/>
                </a:lnTo>
                <a:lnTo>
                  <a:pt x="150" y="0"/>
                </a:lnTo>
                <a:lnTo>
                  <a:pt x="138" y="2"/>
                </a:lnTo>
                <a:lnTo>
                  <a:pt x="125" y="4"/>
                </a:lnTo>
                <a:lnTo>
                  <a:pt x="113" y="7"/>
                </a:lnTo>
                <a:lnTo>
                  <a:pt x="99" y="9"/>
                </a:lnTo>
                <a:lnTo>
                  <a:pt x="90" y="13"/>
                </a:lnTo>
                <a:lnTo>
                  <a:pt x="76" y="17"/>
                </a:lnTo>
                <a:lnTo>
                  <a:pt x="64" y="21"/>
                </a:lnTo>
                <a:lnTo>
                  <a:pt x="55" y="23"/>
                </a:lnTo>
                <a:lnTo>
                  <a:pt x="45" y="29"/>
                </a:lnTo>
                <a:lnTo>
                  <a:pt x="35" y="31"/>
                </a:lnTo>
                <a:lnTo>
                  <a:pt x="26" y="35"/>
                </a:lnTo>
                <a:lnTo>
                  <a:pt x="18" y="37"/>
                </a:lnTo>
                <a:lnTo>
                  <a:pt x="12" y="40"/>
                </a:lnTo>
                <a:lnTo>
                  <a:pt x="4" y="46"/>
                </a:lnTo>
                <a:lnTo>
                  <a:pt x="0" y="48"/>
                </a:lnTo>
                <a:lnTo>
                  <a:pt x="0" y="77"/>
                </a:lnTo>
                <a:lnTo>
                  <a:pt x="64" y="165"/>
                </a:lnTo>
                <a:lnTo>
                  <a:pt x="47" y="182"/>
                </a:lnTo>
                <a:lnTo>
                  <a:pt x="47" y="184"/>
                </a:lnTo>
                <a:lnTo>
                  <a:pt x="51" y="188"/>
                </a:lnTo>
                <a:lnTo>
                  <a:pt x="55" y="196"/>
                </a:lnTo>
                <a:lnTo>
                  <a:pt x="59" y="203"/>
                </a:lnTo>
                <a:lnTo>
                  <a:pt x="64" y="215"/>
                </a:lnTo>
                <a:lnTo>
                  <a:pt x="68" y="221"/>
                </a:lnTo>
                <a:lnTo>
                  <a:pt x="72" y="229"/>
                </a:lnTo>
                <a:lnTo>
                  <a:pt x="78" y="234"/>
                </a:lnTo>
                <a:lnTo>
                  <a:pt x="84" y="246"/>
                </a:lnTo>
                <a:lnTo>
                  <a:pt x="86" y="254"/>
                </a:lnTo>
                <a:lnTo>
                  <a:pt x="92" y="263"/>
                </a:lnTo>
                <a:lnTo>
                  <a:pt x="97" y="273"/>
                </a:lnTo>
                <a:lnTo>
                  <a:pt x="103" y="283"/>
                </a:lnTo>
                <a:lnTo>
                  <a:pt x="109" y="293"/>
                </a:lnTo>
                <a:lnTo>
                  <a:pt x="115" y="304"/>
                </a:lnTo>
                <a:lnTo>
                  <a:pt x="121" y="314"/>
                </a:lnTo>
                <a:lnTo>
                  <a:pt x="126" y="324"/>
                </a:lnTo>
                <a:lnTo>
                  <a:pt x="130" y="331"/>
                </a:lnTo>
                <a:lnTo>
                  <a:pt x="136" y="341"/>
                </a:lnTo>
                <a:lnTo>
                  <a:pt x="138" y="347"/>
                </a:lnTo>
                <a:lnTo>
                  <a:pt x="144" y="355"/>
                </a:lnTo>
                <a:lnTo>
                  <a:pt x="150" y="364"/>
                </a:lnTo>
                <a:lnTo>
                  <a:pt x="152" y="368"/>
                </a:lnTo>
                <a:lnTo>
                  <a:pt x="179" y="407"/>
                </a:lnTo>
                <a:lnTo>
                  <a:pt x="274" y="372"/>
                </a:lnTo>
                <a:lnTo>
                  <a:pt x="276" y="294"/>
                </a:lnTo>
                <a:lnTo>
                  <a:pt x="276" y="294"/>
                </a:lnTo>
                <a:close/>
              </a:path>
            </a:pathLst>
          </a:custGeom>
          <a:solidFill>
            <a:srgbClr val="E6FF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98"/>
          <p:cNvSpPr>
            <a:spLocks/>
          </p:cNvSpPr>
          <p:nvPr/>
        </p:nvSpPr>
        <p:spPr bwMode="auto">
          <a:xfrm>
            <a:off x="385763" y="2895600"/>
            <a:ext cx="423863" cy="550862"/>
          </a:xfrm>
          <a:custGeom>
            <a:avLst/>
            <a:gdLst>
              <a:gd name="T0" fmla="*/ 263 w 267"/>
              <a:gd name="T1" fmla="*/ 241 h 347"/>
              <a:gd name="T2" fmla="*/ 231 w 267"/>
              <a:gd name="T3" fmla="*/ 6 h 347"/>
              <a:gd name="T4" fmla="*/ 229 w 267"/>
              <a:gd name="T5" fmla="*/ 4 h 347"/>
              <a:gd name="T6" fmla="*/ 225 w 267"/>
              <a:gd name="T7" fmla="*/ 4 h 347"/>
              <a:gd name="T8" fmla="*/ 219 w 267"/>
              <a:gd name="T9" fmla="*/ 4 h 347"/>
              <a:gd name="T10" fmla="*/ 213 w 267"/>
              <a:gd name="T11" fmla="*/ 4 h 347"/>
              <a:gd name="T12" fmla="*/ 203 w 267"/>
              <a:gd name="T13" fmla="*/ 2 h 347"/>
              <a:gd name="T14" fmla="*/ 194 w 267"/>
              <a:gd name="T15" fmla="*/ 2 h 347"/>
              <a:gd name="T16" fmla="*/ 182 w 267"/>
              <a:gd name="T17" fmla="*/ 2 h 347"/>
              <a:gd name="T18" fmla="*/ 172 w 267"/>
              <a:gd name="T19" fmla="*/ 2 h 347"/>
              <a:gd name="T20" fmla="*/ 159 w 267"/>
              <a:gd name="T21" fmla="*/ 0 h 347"/>
              <a:gd name="T22" fmla="*/ 145 w 267"/>
              <a:gd name="T23" fmla="*/ 0 h 347"/>
              <a:gd name="T24" fmla="*/ 132 w 267"/>
              <a:gd name="T25" fmla="*/ 0 h 347"/>
              <a:gd name="T26" fmla="*/ 118 w 267"/>
              <a:gd name="T27" fmla="*/ 0 h 347"/>
              <a:gd name="T28" fmla="*/ 105 w 267"/>
              <a:gd name="T29" fmla="*/ 0 h 347"/>
              <a:gd name="T30" fmla="*/ 91 w 267"/>
              <a:gd name="T31" fmla="*/ 2 h 347"/>
              <a:gd name="T32" fmla="*/ 77 w 267"/>
              <a:gd name="T33" fmla="*/ 2 h 347"/>
              <a:gd name="T34" fmla="*/ 66 w 267"/>
              <a:gd name="T35" fmla="*/ 6 h 347"/>
              <a:gd name="T36" fmla="*/ 52 w 267"/>
              <a:gd name="T37" fmla="*/ 8 h 347"/>
              <a:gd name="T38" fmla="*/ 44 w 267"/>
              <a:gd name="T39" fmla="*/ 10 h 347"/>
              <a:gd name="T40" fmla="*/ 33 w 267"/>
              <a:gd name="T41" fmla="*/ 14 h 347"/>
              <a:gd name="T42" fmla="*/ 27 w 267"/>
              <a:gd name="T43" fmla="*/ 18 h 347"/>
              <a:gd name="T44" fmla="*/ 19 w 267"/>
              <a:gd name="T45" fmla="*/ 21 h 347"/>
              <a:gd name="T46" fmla="*/ 13 w 267"/>
              <a:gd name="T47" fmla="*/ 23 h 347"/>
              <a:gd name="T48" fmla="*/ 8 w 267"/>
              <a:gd name="T49" fmla="*/ 27 h 347"/>
              <a:gd name="T50" fmla="*/ 6 w 267"/>
              <a:gd name="T51" fmla="*/ 31 h 347"/>
              <a:gd name="T52" fmla="*/ 0 w 267"/>
              <a:gd name="T53" fmla="*/ 39 h 347"/>
              <a:gd name="T54" fmla="*/ 0 w 267"/>
              <a:gd name="T55" fmla="*/ 47 h 347"/>
              <a:gd name="T56" fmla="*/ 6 w 267"/>
              <a:gd name="T57" fmla="*/ 52 h 347"/>
              <a:gd name="T58" fmla="*/ 15 w 267"/>
              <a:gd name="T59" fmla="*/ 58 h 347"/>
              <a:gd name="T60" fmla="*/ 21 w 267"/>
              <a:gd name="T61" fmla="*/ 58 h 347"/>
              <a:gd name="T62" fmla="*/ 29 w 267"/>
              <a:gd name="T63" fmla="*/ 58 h 347"/>
              <a:gd name="T64" fmla="*/ 37 w 267"/>
              <a:gd name="T65" fmla="*/ 58 h 347"/>
              <a:gd name="T66" fmla="*/ 46 w 267"/>
              <a:gd name="T67" fmla="*/ 60 h 347"/>
              <a:gd name="T68" fmla="*/ 56 w 267"/>
              <a:gd name="T69" fmla="*/ 58 h 347"/>
              <a:gd name="T70" fmla="*/ 66 w 267"/>
              <a:gd name="T71" fmla="*/ 56 h 347"/>
              <a:gd name="T72" fmla="*/ 77 w 267"/>
              <a:gd name="T73" fmla="*/ 56 h 347"/>
              <a:gd name="T74" fmla="*/ 91 w 267"/>
              <a:gd name="T75" fmla="*/ 56 h 347"/>
              <a:gd name="T76" fmla="*/ 101 w 267"/>
              <a:gd name="T77" fmla="*/ 54 h 347"/>
              <a:gd name="T78" fmla="*/ 112 w 267"/>
              <a:gd name="T79" fmla="*/ 54 h 347"/>
              <a:gd name="T80" fmla="*/ 124 w 267"/>
              <a:gd name="T81" fmla="*/ 52 h 347"/>
              <a:gd name="T82" fmla="*/ 136 w 267"/>
              <a:gd name="T83" fmla="*/ 52 h 347"/>
              <a:gd name="T84" fmla="*/ 145 w 267"/>
              <a:gd name="T85" fmla="*/ 52 h 347"/>
              <a:gd name="T86" fmla="*/ 157 w 267"/>
              <a:gd name="T87" fmla="*/ 52 h 347"/>
              <a:gd name="T88" fmla="*/ 167 w 267"/>
              <a:gd name="T89" fmla="*/ 52 h 347"/>
              <a:gd name="T90" fmla="*/ 176 w 267"/>
              <a:gd name="T91" fmla="*/ 54 h 347"/>
              <a:gd name="T92" fmla="*/ 184 w 267"/>
              <a:gd name="T93" fmla="*/ 54 h 347"/>
              <a:gd name="T94" fmla="*/ 190 w 267"/>
              <a:gd name="T95" fmla="*/ 56 h 347"/>
              <a:gd name="T96" fmla="*/ 196 w 267"/>
              <a:gd name="T97" fmla="*/ 56 h 347"/>
              <a:gd name="T98" fmla="*/ 201 w 267"/>
              <a:gd name="T99" fmla="*/ 60 h 347"/>
              <a:gd name="T100" fmla="*/ 211 w 267"/>
              <a:gd name="T101" fmla="*/ 66 h 347"/>
              <a:gd name="T102" fmla="*/ 217 w 267"/>
              <a:gd name="T103" fmla="*/ 72 h 347"/>
              <a:gd name="T104" fmla="*/ 225 w 267"/>
              <a:gd name="T105" fmla="*/ 82 h 347"/>
              <a:gd name="T106" fmla="*/ 227 w 267"/>
              <a:gd name="T107" fmla="*/ 87 h 347"/>
              <a:gd name="T108" fmla="*/ 256 w 267"/>
              <a:gd name="T109" fmla="*/ 347 h 347"/>
              <a:gd name="T110" fmla="*/ 267 w 267"/>
              <a:gd name="T111" fmla="*/ 318 h 347"/>
              <a:gd name="T112" fmla="*/ 263 w 267"/>
              <a:gd name="T113" fmla="*/ 241 h 347"/>
              <a:gd name="T114" fmla="*/ 263 w 267"/>
              <a:gd name="T115" fmla="*/ 241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7" h="347">
                <a:moveTo>
                  <a:pt x="263" y="241"/>
                </a:moveTo>
                <a:lnTo>
                  <a:pt x="231" y="6"/>
                </a:lnTo>
                <a:lnTo>
                  <a:pt x="229" y="4"/>
                </a:lnTo>
                <a:lnTo>
                  <a:pt x="225" y="4"/>
                </a:lnTo>
                <a:lnTo>
                  <a:pt x="219" y="4"/>
                </a:lnTo>
                <a:lnTo>
                  <a:pt x="213" y="4"/>
                </a:lnTo>
                <a:lnTo>
                  <a:pt x="203" y="2"/>
                </a:lnTo>
                <a:lnTo>
                  <a:pt x="194" y="2"/>
                </a:lnTo>
                <a:lnTo>
                  <a:pt x="182" y="2"/>
                </a:lnTo>
                <a:lnTo>
                  <a:pt x="172" y="2"/>
                </a:lnTo>
                <a:lnTo>
                  <a:pt x="159" y="0"/>
                </a:lnTo>
                <a:lnTo>
                  <a:pt x="145" y="0"/>
                </a:lnTo>
                <a:lnTo>
                  <a:pt x="132" y="0"/>
                </a:lnTo>
                <a:lnTo>
                  <a:pt x="118" y="0"/>
                </a:lnTo>
                <a:lnTo>
                  <a:pt x="105" y="0"/>
                </a:lnTo>
                <a:lnTo>
                  <a:pt x="91" y="2"/>
                </a:lnTo>
                <a:lnTo>
                  <a:pt x="77" y="2"/>
                </a:lnTo>
                <a:lnTo>
                  <a:pt x="66" y="6"/>
                </a:lnTo>
                <a:lnTo>
                  <a:pt x="52" y="8"/>
                </a:lnTo>
                <a:lnTo>
                  <a:pt x="44" y="10"/>
                </a:lnTo>
                <a:lnTo>
                  <a:pt x="33" y="14"/>
                </a:lnTo>
                <a:lnTo>
                  <a:pt x="27" y="18"/>
                </a:lnTo>
                <a:lnTo>
                  <a:pt x="19" y="21"/>
                </a:lnTo>
                <a:lnTo>
                  <a:pt x="13" y="23"/>
                </a:lnTo>
                <a:lnTo>
                  <a:pt x="8" y="27"/>
                </a:lnTo>
                <a:lnTo>
                  <a:pt x="6" y="31"/>
                </a:lnTo>
                <a:lnTo>
                  <a:pt x="0" y="39"/>
                </a:lnTo>
                <a:lnTo>
                  <a:pt x="0" y="47"/>
                </a:lnTo>
                <a:lnTo>
                  <a:pt x="6" y="52"/>
                </a:lnTo>
                <a:lnTo>
                  <a:pt x="15" y="58"/>
                </a:lnTo>
                <a:lnTo>
                  <a:pt x="21" y="58"/>
                </a:lnTo>
                <a:lnTo>
                  <a:pt x="29" y="58"/>
                </a:lnTo>
                <a:lnTo>
                  <a:pt x="37" y="58"/>
                </a:lnTo>
                <a:lnTo>
                  <a:pt x="46" y="60"/>
                </a:lnTo>
                <a:lnTo>
                  <a:pt x="56" y="58"/>
                </a:lnTo>
                <a:lnTo>
                  <a:pt x="66" y="56"/>
                </a:lnTo>
                <a:lnTo>
                  <a:pt x="77" y="56"/>
                </a:lnTo>
                <a:lnTo>
                  <a:pt x="91" y="56"/>
                </a:lnTo>
                <a:lnTo>
                  <a:pt x="101" y="54"/>
                </a:lnTo>
                <a:lnTo>
                  <a:pt x="112" y="54"/>
                </a:lnTo>
                <a:lnTo>
                  <a:pt x="124" y="52"/>
                </a:lnTo>
                <a:lnTo>
                  <a:pt x="136" y="52"/>
                </a:lnTo>
                <a:lnTo>
                  <a:pt x="145" y="52"/>
                </a:lnTo>
                <a:lnTo>
                  <a:pt x="157" y="52"/>
                </a:lnTo>
                <a:lnTo>
                  <a:pt x="167" y="52"/>
                </a:lnTo>
                <a:lnTo>
                  <a:pt x="176" y="54"/>
                </a:lnTo>
                <a:lnTo>
                  <a:pt x="184" y="54"/>
                </a:lnTo>
                <a:lnTo>
                  <a:pt x="190" y="56"/>
                </a:lnTo>
                <a:lnTo>
                  <a:pt x="196" y="56"/>
                </a:lnTo>
                <a:lnTo>
                  <a:pt x="201" y="60"/>
                </a:lnTo>
                <a:lnTo>
                  <a:pt x="211" y="66"/>
                </a:lnTo>
                <a:lnTo>
                  <a:pt x="217" y="72"/>
                </a:lnTo>
                <a:lnTo>
                  <a:pt x="225" y="82"/>
                </a:lnTo>
                <a:lnTo>
                  <a:pt x="227" y="87"/>
                </a:lnTo>
                <a:lnTo>
                  <a:pt x="256" y="347"/>
                </a:lnTo>
                <a:lnTo>
                  <a:pt x="267" y="318"/>
                </a:lnTo>
                <a:lnTo>
                  <a:pt x="263" y="241"/>
                </a:lnTo>
                <a:lnTo>
                  <a:pt x="263" y="241"/>
                </a:lnTo>
                <a:close/>
              </a:path>
            </a:pathLst>
          </a:custGeom>
          <a:solidFill>
            <a:srgbClr val="8A99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99"/>
          <p:cNvSpPr>
            <a:spLocks/>
          </p:cNvSpPr>
          <p:nvPr/>
        </p:nvSpPr>
        <p:spPr bwMode="auto">
          <a:xfrm>
            <a:off x="354013" y="2984500"/>
            <a:ext cx="349250" cy="150812"/>
          </a:xfrm>
          <a:custGeom>
            <a:avLst/>
            <a:gdLst>
              <a:gd name="T0" fmla="*/ 0 w 220"/>
              <a:gd name="T1" fmla="*/ 0 h 95"/>
              <a:gd name="T2" fmla="*/ 2 w 220"/>
              <a:gd name="T3" fmla="*/ 2 h 95"/>
              <a:gd name="T4" fmla="*/ 12 w 220"/>
              <a:gd name="T5" fmla="*/ 8 h 95"/>
              <a:gd name="T6" fmla="*/ 18 w 220"/>
              <a:gd name="T7" fmla="*/ 10 h 95"/>
              <a:gd name="T8" fmla="*/ 28 w 220"/>
              <a:gd name="T9" fmla="*/ 14 h 95"/>
              <a:gd name="T10" fmla="*/ 33 w 220"/>
              <a:gd name="T11" fmla="*/ 14 h 95"/>
              <a:gd name="T12" fmla="*/ 39 w 220"/>
              <a:gd name="T13" fmla="*/ 16 h 95"/>
              <a:gd name="T14" fmla="*/ 47 w 220"/>
              <a:gd name="T15" fmla="*/ 18 h 95"/>
              <a:gd name="T16" fmla="*/ 55 w 220"/>
              <a:gd name="T17" fmla="*/ 18 h 95"/>
              <a:gd name="T18" fmla="*/ 62 w 220"/>
              <a:gd name="T19" fmla="*/ 18 h 95"/>
              <a:gd name="T20" fmla="*/ 72 w 220"/>
              <a:gd name="T21" fmla="*/ 18 h 95"/>
              <a:gd name="T22" fmla="*/ 80 w 220"/>
              <a:gd name="T23" fmla="*/ 18 h 95"/>
              <a:gd name="T24" fmla="*/ 92 w 220"/>
              <a:gd name="T25" fmla="*/ 18 h 95"/>
              <a:gd name="T26" fmla="*/ 99 w 220"/>
              <a:gd name="T27" fmla="*/ 16 h 95"/>
              <a:gd name="T28" fmla="*/ 111 w 220"/>
              <a:gd name="T29" fmla="*/ 16 h 95"/>
              <a:gd name="T30" fmla="*/ 121 w 220"/>
              <a:gd name="T31" fmla="*/ 14 h 95"/>
              <a:gd name="T32" fmla="*/ 130 w 220"/>
              <a:gd name="T33" fmla="*/ 14 h 95"/>
              <a:gd name="T34" fmla="*/ 140 w 220"/>
              <a:gd name="T35" fmla="*/ 14 h 95"/>
              <a:gd name="T36" fmla="*/ 150 w 220"/>
              <a:gd name="T37" fmla="*/ 12 h 95"/>
              <a:gd name="T38" fmla="*/ 159 w 220"/>
              <a:gd name="T39" fmla="*/ 12 h 95"/>
              <a:gd name="T40" fmla="*/ 169 w 220"/>
              <a:gd name="T41" fmla="*/ 12 h 95"/>
              <a:gd name="T42" fmla="*/ 177 w 220"/>
              <a:gd name="T43" fmla="*/ 12 h 95"/>
              <a:gd name="T44" fmla="*/ 185 w 220"/>
              <a:gd name="T45" fmla="*/ 12 h 95"/>
              <a:gd name="T46" fmla="*/ 192 w 220"/>
              <a:gd name="T47" fmla="*/ 12 h 95"/>
              <a:gd name="T48" fmla="*/ 198 w 220"/>
              <a:gd name="T49" fmla="*/ 14 h 95"/>
              <a:gd name="T50" fmla="*/ 208 w 220"/>
              <a:gd name="T51" fmla="*/ 14 h 95"/>
              <a:gd name="T52" fmla="*/ 214 w 220"/>
              <a:gd name="T53" fmla="*/ 18 h 95"/>
              <a:gd name="T54" fmla="*/ 218 w 220"/>
              <a:gd name="T55" fmla="*/ 22 h 95"/>
              <a:gd name="T56" fmla="*/ 220 w 220"/>
              <a:gd name="T57" fmla="*/ 27 h 95"/>
              <a:gd name="T58" fmla="*/ 220 w 220"/>
              <a:gd name="T59" fmla="*/ 33 h 95"/>
              <a:gd name="T60" fmla="*/ 220 w 220"/>
              <a:gd name="T61" fmla="*/ 39 h 95"/>
              <a:gd name="T62" fmla="*/ 194 w 220"/>
              <a:gd name="T63" fmla="*/ 53 h 95"/>
              <a:gd name="T64" fmla="*/ 61 w 220"/>
              <a:gd name="T65" fmla="*/ 95 h 95"/>
              <a:gd name="T66" fmla="*/ 8 w 220"/>
              <a:gd name="T67" fmla="*/ 20 h 95"/>
              <a:gd name="T68" fmla="*/ 0 w 220"/>
              <a:gd name="T69" fmla="*/ 0 h 95"/>
              <a:gd name="T70" fmla="*/ 0 w 220"/>
              <a:gd name="T7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0" h="95">
                <a:moveTo>
                  <a:pt x="0" y="0"/>
                </a:moveTo>
                <a:lnTo>
                  <a:pt x="2" y="2"/>
                </a:lnTo>
                <a:lnTo>
                  <a:pt x="12" y="8"/>
                </a:lnTo>
                <a:lnTo>
                  <a:pt x="18" y="10"/>
                </a:lnTo>
                <a:lnTo>
                  <a:pt x="28" y="14"/>
                </a:lnTo>
                <a:lnTo>
                  <a:pt x="33" y="14"/>
                </a:lnTo>
                <a:lnTo>
                  <a:pt x="39" y="16"/>
                </a:lnTo>
                <a:lnTo>
                  <a:pt x="47" y="18"/>
                </a:lnTo>
                <a:lnTo>
                  <a:pt x="55" y="18"/>
                </a:lnTo>
                <a:lnTo>
                  <a:pt x="62" y="18"/>
                </a:lnTo>
                <a:lnTo>
                  <a:pt x="72" y="18"/>
                </a:lnTo>
                <a:lnTo>
                  <a:pt x="80" y="18"/>
                </a:lnTo>
                <a:lnTo>
                  <a:pt x="92" y="18"/>
                </a:lnTo>
                <a:lnTo>
                  <a:pt x="99" y="16"/>
                </a:lnTo>
                <a:lnTo>
                  <a:pt x="111" y="16"/>
                </a:lnTo>
                <a:lnTo>
                  <a:pt x="121" y="14"/>
                </a:lnTo>
                <a:lnTo>
                  <a:pt x="130" y="14"/>
                </a:lnTo>
                <a:lnTo>
                  <a:pt x="140" y="14"/>
                </a:lnTo>
                <a:lnTo>
                  <a:pt x="150" y="12"/>
                </a:lnTo>
                <a:lnTo>
                  <a:pt x="159" y="12"/>
                </a:lnTo>
                <a:lnTo>
                  <a:pt x="169" y="12"/>
                </a:lnTo>
                <a:lnTo>
                  <a:pt x="177" y="12"/>
                </a:lnTo>
                <a:lnTo>
                  <a:pt x="185" y="12"/>
                </a:lnTo>
                <a:lnTo>
                  <a:pt x="192" y="12"/>
                </a:lnTo>
                <a:lnTo>
                  <a:pt x="198" y="14"/>
                </a:lnTo>
                <a:lnTo>
                  <a:pt x="208" y="14"/>
                </a:lnTo>
                <a:lnTo>
                  <a:pt x="214" y="18"/>
                </a:lnTo>
                <a:lnTo>
                  <a:pt x="218" y="22"/>
                </a:lnTo>
                <a:lnTo>
                  <a:pt x="220" y="27"/>
                </a:lnTo>
                <a:lnTo>
                  <a:pt x="220" y="33"/>
                </a:lnTo>
                <a:lnTo>
                  <a:pt x="220" y="39"/>
                </a:lnTo>
                <a:lnTo>
                  <a:pt x="194" y="53"/>
                </a:lnTo>
                <a:lnTo>
                  <a:pt x="61" y="95"/>
                </a:lnTo>
                <a:lnTo>
                  <a:pt x="8" y="20"/>
                </a:lnTo>
                <a:lnTo>
                  <a:pt x="0" y="0"/>
                </a:lnTo>
                <a:lnTo>
                  <a:pt x="0" y="0"/>
                </a:lnTo>
                <a:close/>
              </a:path>
            </a:pathLst>
          </a:custGeom>
          <a:solidFill>
            <a:srgbClr val="C2D6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100"/>
          <p:cNvSpPr>
            <a:spLocks/>
          </p:cNvSpPr>
          <p:nvPr/>
        </p:nvSpPr>
        <p:spPr bwMode="auto">
          <a:xfrm>
            <a:off x="441325" y="3089275"/>
            <a:ext cx="328613" cy="403225"/>
          </a:xfrm>
          <a:custGeom>
            <a:avLst/>
            <a:gdLst>
              <a:gd name="T0" fmla="*/ 0 w 207"/>
              <a:gd name="T1" fmla="*/ 47 h 254"/>
              <a:gd name="T2" fmla="*/ 11 w 207"/>
              <a:gd name="T3" fmla="*/ 43 h 254"/>
              <a:gd name="T4" fmla="*/ 29 w 207"/>
              <a:gd name="T5" fmla="*/ 37 h 254"/>
              <a:gd name="T6" fmla="*/ 48 w 207"/>
              <a:gd name="T7" fmla="*/ 31 h 254"/>
              <a:gd name="T8" fmla="*/ 70 w 207"/>
              <a:gd name="T9" fmla="*/ 25 h 254"/>
              <a:gd name="T10" fmla="*/ 91 w 207"/>
              <a:gd name="T11" fmla="*/ 24 h 254"/>
              <a:gd name="T12" fmla="*/ 110 w 207"/>
              <a:gd name="T13" fmla="*/ 20 h 254"/>
              <a:gd name="T14" fmla="*/ 128 w 207"/>
              <a:gd name="T15" fmla="*/ 18 h 254"/>
              <a:gd name="T16" fmla="*/ 143 w 207"/>
              <a:gd name="T17" fmla="*/ 12 h 254"/>
              <a:gd name="T18" fmla="*/ 155 w 207"/>
              <a:gd name="T19" fmla="*/ 8 h 254"/>
              <a:gd name="T20" fmla="*/ 168 w 207"/>
              <a:gd name="T21" fmla="*/ 0 h 254"/>
              <a:gd name="T22" fmla="*/ 170 w 207"/>
              <a:gd name="T23" fmla="*/ 2 h 254"/>
              <a:gd name="T24" fmla="*/ 172 w 207"/>
              <a:gd name="T25" fmla="*/ 14 h 254"/>
              <a:gd name="T26" fmla="*/ 174 w 207"/>
              <a:gd name="T27" fmla="*/ 29 h 254"/>
              <a:gd name="T28" fmla="*/ 176 w 207"/>
              <a:gd name="T29" fmla="*/ 45 h 254"/>
              <a:gd name="T30" fmla="*/ 178 w 207"/>
              <a:gd name="T31" fmla="*/ 60 h 254"/>
              <a:gd name="T32" fmla="*/ 178 w 207"/>
              <a:gd name="T33" fmla="*/ 74 h 254"/>
              <a:gd name="T34" fmla="*/ 178 w 207"/>
              <a:gd name="T35" fmla="*/ 89 h 254"/>
              <a:gd name="T36" fmla="*/ 178 w 207"/>
              <a:gd name="T37" fmla="*/ 105 h 254"/>
              <a:gd name="T38" fmla="*/ 186 w 207"/>
              <a:gd name="T39" fmla="*/ 128 h 254"/>
              <a:gd name="T40" fmla="*/ 194 w 207"/>
              <a:gd name="T41" fmla="*/ 150 h 254"/>
              <a:gd name="T42" fmla="*/ 201 w 207"/>
              <a:gd name="T43" fmla="*/ 161 h 254"/>
              <a:gd name="T44" fmla="*/ 203 w 207"/>
              <a:gd name="T45" fmla="*/ 165 h 254"/>
              <a:gd name="T46" fmla="*/ 203 w 207"/>
              <a:gd name="T47" fmla="*/ 179 h 254"/>
              <a:gd name="T48" fmla="*/ 205 w 207"/>
              <a:gd name="T49" fmla="*/ 192 h 254"/>
              <a:gd name="T50" fmla="*/ 207 w 207"/>
              <a:gd name="T51" fmla="*/ 204 h 254"/>
              <a:gd name="T52" fmla="*/ 207 w 207"/>
              <a:gd name="T53" fmla="*/ 217 h 254"/>
              <a:gd name="T54" fmla="*/ 203 w 207"/>
              <a:gd name="T55" fmla="*/ 235 h 254"/>
              <a:gd name="T56" fmla="*/ 190 w 207"/>
              <a:gd name="T57" fmla="*/ 243 h 254"/>
              <a:gd name="T58" fmla="*/ 170 w 207"/>
              <a:gd name="T59" fmla="*/ 247 h 254"/>
              <a:gd name="T60" fmla="*/ 157 w 207"/>
              <a:gd name="T61" fmla="*/ 248 h 254"/>
              <a:gd name="T62" fmla="*/ 145 w 207"/>
              <a:gd name="T63" fmla="*/ 250 h 254"/>
              <a:gd name="T64" fmla="*/ 132 w 207"/>
              <a:gd name="T65" fmla="*/ 252 h 254"/>
              <a:gd name="T66" fmla="*/ 122 w 207"/>
              <a:gd name="T67" fmla="*/ 252 h 254"/>
              <a:gd name="T68" fmla="*/ 11 w 207"/>
              <a:gd name="T69" fmla="*/ 89 h 254"/>
              <a:gd name="T70" fmla="*/ 0 w 207"/>
              <a:gd name="T71" fmla="*/ 4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7" h="254">
                <a:moveTo>
                  <a:pt x="0" y="47"/>
                </a:moveTo>
                <a:lnTo>
                  <a:pt x="0" y="47"/>
                </a:lnTo>
                <a:lnTo>
                  <a:pt x="6" y="45"/>
                </a:lnTo>
                <a:lnTo>
                  <a:pt x="11" y="43"/>
                </a:lnTo>
                <a:lnTo>
                  <a:pt x="19" y="41"/>
                </a:lnTo>
                <a:lnTo>
                  <a:pt x="29" y="37"/>
                </a:lnTo>
                <a:lnTo>
                  <a:pt x="39" y="35"/>
                </a:lnTo>
                <a:lnTo>
                  <a:pt x="48" y="31"/>
                </a:lnTo>
                <a:lnTo>
                  <a:pt x="60" y="29"/>
                </a:lnTo>
                <a:lnTo>
                  <a:pt x="70" y="25"/>
                </a:lnTo>
                <a:lnTo>
                  <a:pt x="81" y="25"/>
                </a:lnTo>
                <a:lnTo>
                  <a:pt x="91" y="24"/>
                </a:lnTo>
                <a:lnTo>
                  <a:pt x="102" y="24"/>
                </a:lnTo>
                <a:lnTo>
                  <a:pt x="110" y="20"/>
                </a:lnTo>
                <a:lnTo>
                  <a:pt x="120" y="20"/>
                </a:lnTo>
                <a:lnTo>
                  <a:pt x="128" y="18"/>
                </a:lnTo>
                <a:lnTo>
                  <a:pt x="137" y="16"/>
                </a:lnTo>
                <a:lnTo>
                  <a:pt x="143" y="12"/>
                </a:lnTo>
                <a:lnTo>
                  <a:pt x="151" y="10"/>
                </a:lnTo>
                <a:lnTo>
                  <a:pt x="155" y="8"/>
                </a:lnTo>
                <a:lnTo>
                  <a:pt x="161" y="6"/>
                </a:lnTo>
                <a:lnTo>
                  <a:pt x="168" y="0"/>
                </a:lnTo>
                <a:lnTo>
                  <a:pt x="170" y="0"/>
                </a:lnTo>
                <a:lnTo>
                  <a:pt x="170" y="2"/>
                </a:lnTo>
                <a:lnTo>
                  <a:pt x="172" y="10"/>
                </a:lnTo>
                <a:lnTo>
                  <a:pt x="172" y="14"/>
                </a:lnTo>
                <a:lnTo>
                  <a:pt x="172" y="22"/>
                </a:lnTo>
                <a:lnTo>
                  <a:pt x="174" y="29"/>
                </a:lnTo>
                <a:lnTo>
                  <a:pt x="176" y="37"/>
                </a:lnTo>
                <a:lnTo>
                  <a:pt x="176" y="45"/>
                </a:lnTo>
                <a:lnTo>
                  <a:pt x="176" y="53"/>
                </a:lnTo>
                <a:lnTo>
                  <a:pt x="178" y="60"/>
                </a:lnTo>
                <a:lnTo>
                  <a:pt x="178" y="68"/>
                </a:lnTo>
                <a:lnTo>
                  <a:pt x="178" y="74"/>
                </a:lnTo>
                <a:lnTo>
                  <a:pt x="178" y="84"/>
                </a:lnTo>
                <a:lnTo>
                  <a:pt x="178" y="89"/>
                </a:lnTo>
                <a:lnTo>
                  <a:pt x="180" y="95"/>
                </a:lnTo>
                <a:lnTo>
                  <a:pt x="178" y="105"/>
                </a:lnTo>
                <a:lnTo>
                  <a:pt x="182" y="117"/>
                </a:lnTo>
                <a:lnTo>
                  <a:pt x="186" y="128"/>
                </a:lnTo>
                <a:lnTo>
                  <a:pt x="190" y="140"/>
                </a:lnTo>
                <a:lnTo>
                  <a:pt x="194" y="150"/>
                </a:lnTo>
                <a:lnTo>
                  <a:pt x="197" y="157"/>
                </a:lnTo>
                <a:lnTo>
                  <a:pt x="201" y="161"/>
                </a:lnTo>
                <a:lnTo>
                  <a:pt x="203" y="163"/>
                </a:lnTo>
                <a:lnTo>
                  <a:pt x="203" y="165"/>
                </a:lnTo>
                <a:lnTo>
                  <a:pt x="203" y="173"/>
                </a:lnTo>
                <a:lnTo>
                  <a:pt x="203" y="179"/>
                </a:lnTo>
                <a:lnTo>
                  <a:pt x="205" y="184"/>
                </a:lnTo>
                <a:lnTo>
                  <a:pt x="205" y="192"/>
                </a:lnTo>
                <a:lnTo>
                  <a:pt x="207" y="198"/>
                </a:lnTo>
                <a:lnTo>
                  <a:pt x="207" y="204"/>
                </a:lnTo>
                <a:lnTo>
                  <a:pt x="207" y="212"/>
                </a:lnTo>
                <a:lnTo>
                  <a:pt x="207" y="217"/>
                </a:lnTo>
                <a:lnTo>
                  <a:pt x="207" y="225"/>
                </a:lnTo>
                <a:lnTo>
                  <a:pt x="203" y="235"/>
                </a:lnTo>
                <a:lnTo>
                  <a:pt x="197" y="241"/>
                </a:lnTo>
                <a:lnTo>
                  <a:pt x="190" y="243"/>
                </a:lnTo>
                <a:lnTo>
                  <a:pt x="178" y="247"/>
                </a:lnTo>
                <a:lnTo>
                  <a:pt x="170" y="247"/>
                </a:lnTo>
                <a:lnTo>
                  <a:pt x="165" y="248"/>
                </a:lnTo>
                <a:lnTo>
                  <a:pt x="157" y="248"/>
                </a:lnTo>
                <a:lnTo>
                  <a:pt x="151" y="250"/>
                </a:lnTo>
                <a:lnTo>
                  <a:pt x="145" y="250"/>
                </a:lnTo>
                <a:lnTo>
                  <a:pt x="137" y="252"/>
                </a:lnTo>
                <a:lnTo>
                  <a:pt x="132" y="252"/>
                </a:lnTo>
                <a:lnTo>
                  <a:pt x="128" y="252"/>
                </a:lnTo>
                <a:lnTo>
                  <a:pt x="122" y="252"/>
                </a:lnTo>
                <a:lnTo>
                  <a:pt x="118" y="254"/>
                </a:lnTo>
                <a:lnTo>
                  <a:pt x="11" y="89"/>
                </a:lnTo>
                <a:lnTo>
                  <a:pt x="0" y="47"/>
                </a:lnTo>
                <a:lnTo>
                  <a:pt x="0" y="47"/>
                </a:lnTo>
                <a:close/>
              </a:path>
            </a:pathLst>
          </a:custGeom>
          <a:solidFill>
            <a:srgbClr val="D4EB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101"/>
          <p:cNvSpPr>
            <a:spLocks/>
          </p:cNvSpPr>
          <p:nvPr/>
        </p:nvSpPr>
        <p:spPr bwMode="auto">
          <a:xfrm>
            <a:off x="412750" y="3019425"/>
            <a:ext cx="268288" cy="107950"/>
          </a:xfrm>
          <a:custGeom>
            <a:avLst/>
            <a:gdLst>
              <a:gd name="T0" fmla="*/ 0 w 169"/>
              <a:gd name="T1" fmla="*/ 17 h 68"/>
              <a:gd name="T2" fmla="*/ 2 w 169"/>
              <a:gd name="T3" fmla="*/ 15 h 68"/>
              <a:gd name="T4" fmla="*/ 8 w 169"/>
              <a:gd name="T5" fmla="*/ 15 h 68"/>
              <a:gd name="T6" fmla="*/ 12 w 169"/>
              <a:gd name="T7" fmla="*/ 15 h 68"/>
              <a:gd name="T8" fmla="*/ 18 w 169"/>
              <a:gd name="T9" fmla="*/ 15 h 68"/>
              <a:gd name="T10" fmla="*/ 24 w 169"/>
              <a:gd name="T11" fmla="*/ 15 h 68"/>
              <a:gd name="T12" fmla="*/ 29 w 169"/>
              <a:gd name="T13" fmla="*/ 15 h 68"/>
              <a:gd name="T14" fmla="*/ 35 w 169"/>
              <a:gd name="T15" fmla="*/ 13 h 68"/>
              <a:gd name="T16" fmla="*/ 43 w 169"/>
              <a:gd name="T17" fmla="*/ 11 h 68"/>
              <a:gd name="T18" fmla="*/ 49 w 169"/>
              <a:gd name="T19" fmla="*/ 11 h 68"/>
              <a:gd name="T20" fmla="*/ 57 w 169"/>
              <a:gd name="T21" fmla="*/ 11 h 68"/>
              <a:gd name="T22" fmla="*/ 62 w 169"/>
              <a:gd name="T23" fmla="*/ 9 h 68"/>
              <a:gd name="T24" fmla="*/ 68 w 169"/>
              <a:gd name="T25" fmla="*/ 7 h 68"/>
              <a:gd name="T26" fmla="*/ 76 w 169"/>
              <a:gd name="T27" fmla="*/ 5 h 68"/>
              <a:gd name="T28" fmla="*/ 82 w 169"/>
              <a:gd name="T29" fmla="*/ 5 h 68"/>
              <a:gd name="T30" fmla="*/ 88 w 169"/>
              <a:gd name="T31" fmla="*/ 2 h 68"/>
              <a:gd name="T32" fmla="*/ 95 w 169"/>
              <a:gd name="T33" fmla="*/ 0 h 68"/>
              <a:gd name="T34" fmla="*/ 103 w 169"/>
              <a:gd name="T35" fmla="*/ 0 h 68"/>
              <a:gd name="T36" fmla="*/ 113 w 169"/>
              <a:gd name="T37" fmla="*/ 0 h 68"/>
              <a:gd name="T38" fmla="*/ 120 w 169"/>
              <a:gd name="T39" fmla="*/ 0 h 68"/>
              <a:gd name="T40" fmla="*/ 130 w 169"/>
              <a:gd name="T41" fmla="*/ 2 h 68"/>
              <a:gd name="T42" fmla="*/ 138 w 169"/>
              <a:gd name="T43" fmla="*/ 4 h 68"/>
              <a:gd name="T44" fmla="*/ 148 w 169"/>
              <a:gd name="T45" fmla="*/ 5 h 68"/>
              <a:gd name="T46" fmla="*/ 153 w 169"/>
              <a:gd name="T47" fmla="*/ 7 h 68"/>
              <a:gd name="T48" fmla="*/ 161 w 169"/>
              <a:gd name="T49" fmla="*/ 9 h 68"/>
              <a:gd name="T50" fmla="*/ 165 w 169"/>
              <a:gd name="T51" fmla="*/ 11 h 68"/>
              <a:gd name="T52" fmla="*/ 169 w 169"/>
              <a:gd name="T53" fmla="*/ 15 h 68"/>
              <a:gd name="T54" fmla="*/ 169 w 169"/>
              <a:gd name="T55" fmla="*/ 17 h 68"/>
              <a:gd name="T56" fmla="*/ 169 w 169"/>
              <a:gd name="T57" fmla="*/ 21 h 68"/>
              <a:gd name="T58" fmla="*/ 167 w 169"/>
              <a:gd name="T59" fmla="*/ 25 h 68"/>
              <a:gd name="T60" fmla="*/ 161 w 169"/>
              <a:gd name="T61" fmla="*/ 29 h 68"/>
              <a:gd name="T62" fmla="*/ 153 w 169"/>
              <a:gd name="T63" fmla="*/ 31 h 68"/>
              <a:gd name="T64" fmla="*/ 146 w 169"/>
              <a:gd name="T65" fmla="*/ 35 h 68"/>
              <a:gd name="T66" fmla="*/ 136 w 169"/>
              <a:gd name="T67" fmla="*/ 37 h 68"/>
              <a:gd name="T68" fmla="*/ 126 w 169"/>
              <a:gd name="T69" fmla="*/ 40 h 68"/>
              <a:gd name="T70" fmla="*/ 115 w 169"/>
              <a:gd name="T71" fmla="*/ 42 h 68"/>
              <a:gd name="T72" fmla="*/ 105 w 169"/>
              <a:gd name="T73" fmla="*/ 46 h 68"/>
              <a:gd name="T74" fmla="*/ 95 w 169"/>
              <a:gd name="T75" fmla="*/ 50 h 68"/>
              <a:gd name="T76" fmla="*/ 84 w 169"/>
              <a:gd name="T77" fmla="*/ 52 h 68"/>
              <a:gd name="T78" fmla="*/ 74 w 169"/>
              <a:gd name="T79" fmla="*/ 56 h 68"/>
              <a:gd name="T80" fmla="*/ 64 w 169"/>
              <a:gd name="T81" fmla="*/ 58 h 68"/>
              <a:gd name="T82" fmla="*/ 57 w 169"/>
              <a:gd name="T83" fmla="*/ 60 h 68"/>
              <a:gd name="T84" fmla="*/ 49 w 169"/>
              <a:gd name="T85" fmla="*/ 62 h 68"/>
              <a:gd name="T86" fmla="*/ 43 w 169"/>
              <a:gd name="T87" fmla="*/ 64 h 68"/>
              <a:gd name="T88" fmla="*/ 37 w 169"/>
              <a:gd name="T89" fmla="*/ 64 h 68"/>
              <a:gd name="T90" fmla="*/ 35 w 169"/>
              <a:gd name="T91" fmla="*/ 66 h 68"/>
              <a:gd name="T92" fmla="*/ 35 w 169"/>
              <a:gd name="T93" fmla="*/ 68 h 68"/>
              <a:gd name="T94" fmla="*/ 0 w 169"/>
              <a:gd name="T95" fmla="*/ 17 h 68"/>
              <a:gd name="T96" fmla="*/ 0 w 169"/>
              <a:gd name="T97" fmla="*/ 1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9" h="68">
                <a:moveTo>
                  <a:pt x="0" y="17"/>
                </a:moveTo>
                <a:lnTo>
                  <a:pt x="2" y="15"/>
                </a:lnTo>
                <a:lnTo>
                  <a:pt x="8" y="15"/>
                </a:lnTo>
                <a:lnTo>
                  <a:pt x="12" y="15"/>
                </a:lnTo>
                <a:lnTo>
                  <a:pt x="18" y="15"/>
                </a:lnTo>
                <a:lnTo>
                  <a:pt x="24" y="15"/>
                </a:lnTo>
                <a:lnTo>
                  <a:pt x="29" y="15"/>
                </a:lnTo>
                <a:lnTo>
                  <a:pt x="35" y="13"/>
                </a:lnTo>
                <a:lnTo>
                  <a:pt x="43" y="11"/>
                </a:lnTo>
                <a:lnTo>
                  <a:pt x="49" y="11"/>
                </a:lnTo>
                <a:lnTo>
                  <a:pt x="57" y="11"/>
                </a:lnTo>
                <a:lnTo>
                  <a:pt x="62" y="9"/>
                </a:lnTo>
                <a:lnTo>
                  <a:pt x="68" y="7"/>
                </a:lnTo>
                <a:lnTo>
                  <a:pt x="76" y="5"/>
                </a:lnTo>
                <a:lnTo>
                  <a:pt x="82" y="5"/>
                </a:lnTo>
                <a:lnTo>
                  <a:pt x="88" y="2"/>
                </a:lnTo>
                <a:lnTo>
                  <a:pt x="95" y="0"/>
                </a:lnTo>
                <a:lnTo>
                  <a:pt x="103" y="0"/>
                </a:lnTo>
                <a:lnTo>
                  <a:pt x="113" y="0"/>
                </a:lnTo>
                <a:lnTo>
                  <a:pt x="120" y="0"/>
                </a:lnTo>
                <a:lnTo>
                  <a:pt x="130" y="2"/>
                </a:lnTo>
                <a:lnTo>
                  <a:pt x="138" y="4"/>
                </a:lnTo>
                <a:lnTo>
                  <a:pt x="148" y="5"/>
                </a:lnTo>
                <a:lnTo>
                  <a:pt x="153" y="7"/>
                </a:lnTo>
                <a:lnTo>
                  <a:pt x="161" y="9"/>
                </a:lnTo>
                <a:lnTo>
                  <a:pt x="165" y="11"/>
                </a:lnTo>
                <a:lnTo>
                  <a:pt x="169" y="15"/>
                </a:lnTo>
                <a:lnTo>
                  <a:pt x="169" y="17"/>
                </a:lnTo>
                <a:lnTo>
                  <a:pt x="169" y="21"/>
                </a:lnTo>
                <a:lnTo>
                  <a:pt x="167" y="25"/>
                </a:lnTo>
                <a:lnTo>
                  <a:pt x="161" y="29"/>
                </a:lnTo>
                <a:lnTo>
                  <a:pt x="153" y="31"/>
                </a:lnTo>
                <a:lnTo>
                  <a:pt x="146" y="35"/>
                </a:lnTo>
                <a:lnTo>
                  <a:pt x="136" y="37"/>
                </a:lnTo>
                <a:lnTo>
                  <a:pt x="126" y="40"/>
                </a:lnTo>
                <a:lnTo>
                  <a:pt x="115" y="42"/>
                </a:lnTo>
                <a:lnTo>
                  <a:pt x="105" y="46"/>
                </a:lnTo>
                <a:lnTo>
                  <a:pt x="95" y="50"/>
                </a:lnTo>
                <a:lnTo>
                  <a:pt x="84" y="52"/>
                </a:lnTo>
                <a:lnTo>
                  <a:pt x="74" y="56"/>
                </a:lnTo>
                <a:lnTo>
                  <a:pt x="64" y="58"/>
                </a:lnTo>
                <a:lnTo>
                  <a:pt x="57" y="60"/>
                </a:lnTo>
                <a:lnTo>
                  <a:pt x="49" y="62"/>
                </a:lnTo>
                <a:lnTo>
                  <a:pt x="43" y="64"/>
                </a:lnTo>
                <a:lnTo>
                  <a:pt x="37" y="64"/>
                </a:lnTo>
                <a:lnTo>
                  <a:pt x="35" y="66"/>
                </a:lnTo>
                <a:lnTo>
                  <a:pt x="35" y="68"/>
                </a:lnTo>
                <a:lnTo>
                  <a:pt x="0" y="17"/>
                </a:lnTo>
                <a:lnTo>
                  <a:pt x="0" y="17"/>
                </a:lnTo>
                <a:close/>
              </a:path>
            </a:pathLst>
          </a:custGeom>
          <a:solidFill>
            <a:srgbClr val="8A99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102"/>
          <p:cNvSpPr>
            <a:spLocks/>
          </p:cNvSpPr>
          <p:nvPr/>
        </p:nvSpPr>
        <p:spPr bwMode="auto">
          <a:xfrm>
            <a:off x="487363" y="3170238"/>
            <a:ext cx="265113" cy="298450"/>
          </a:xfrm>
          <a:custGeom>
            <a:avLst/>
            <a:gdLst>
              <a:gd name="T0" fmla="*/ 0 w 167"/>
              <a:gd name="T1" fmla="*/ 0 h 188"/>
              <a:gd name="T2" fmla="*/ 0 w 167"/>
              <a:gd name="T3" fmla="*/ 0 h 188"/>
              <a:gd name="T4" fmla="*/ 6 w 167"/>
              <a:gd name="T5" fmla="*/ 0 h 188"/>
              <a:gd name="T6" fmla="*/ 10 w 167"/>
              <a:gd name="T7" fmla="*/ 0 h 188"/>
              <a:gd name="T8" fmla="*/ 17 w 167"/>
              <a:gd name="T9" fmla="*/ 0 h 188"/>
              <a:gd name="T10" fmla="*/ 27 w 167"/>
              <a:gd name="T11" fmla="*/ 0 h 188"/>
              <a:gd name="T12" fmla="*/ 37 w 167"/>
              <a:gd name="T13" fmla="*/ 2 h 188"/>
              <a:gd name="T14" fmla="*/ 42 w 167"/>
              <a:gd name="T15" fmla="*/ 2 h 188"/>
              <a:gd name="T16" fmla="*/ 50 w 167"/>
              <a:gd name="T17" fmla="*/ 2 h 188"/>
              <a:gd name="T18" fmla="*/ 56 w 167"/>
              <a:gd name="T19" fmla="*/ 2 h 188"/>
              <a:gd name="T20" fmla="*/ 64 w 167"/>
              <a:gd name="T21" fmla="*/ 2 h 188"/>
              <a:gd name="T22" fmla="*/ 70 w 167"/>
              <a:gd name="T23" fmla="*/ 2 h 188"/>
              <a:gd name="T24" fmla="*/ 77 w 167"/>
              <a:gd name="T25" fmla="*/ 2 h 188"/>
              <a:gd name="T26" fmla="*/ 85 w 167"/>
              <a:gd name="T27" fmla="*/ 2 h 188"/>
              <a:gd name="T28" fmla="*/ 93 w 167"/>
              <a:gd name="T29" fmla="*/ 4 h 188"/>
              <a:gd name="T30" fmla="*/ 99 w 167"/>
              <a:gd name="T31" fmla="*/ 4 h 188"/>
              <a:gd name="T32" fmla="*/ 106 w 167"/>
              <a:gd name="T33" fmla="*/ 4 h 188"/>
              <a:gd name="T34" fmla="*/ 110 w 167"/>
              <a:gd name="T35" fmla="*/ 4 h 188"/>
              <a:gd name="T36" fmla="*/ 116 w 167"/>
              <a:gd name="T37" fmla="*/ 4 h 188"/>
              <a:gd name="T38" fmla="*/ 122 w 167"/>
              <a:gd name="T39" fmla="*/ 4 h 188"/>
              <a:gd name="T40" fmla="*/ 126 w 167"/>
              <a:gd name="T41" fmla="*/ 6 h 188"/>
              <a:gd name="T42" fmla="*/ 130 w 167"/>
              <a:gd name="T43" fmla="*/ 71 h 188"/>
              <a:gd name="T44" fmla="*/ 112 w 167"/>
              <a:gd name="T45" fmla="*/ 101 h 188"/>
              <a:gd name="T46" fmla="*/ 161 w 167"/>
              <a:gd name="T47" fmla="*/ 122 h 188"/>
              <a:gd name="T48" fmla="*/ 167 w 167"/>
              <a:gd name="T49" fmla="*/ 151 h 188"/>
              <a:gd name="T50" fmla="*/ 72 w 167"/>
              <a:gd name="T51" fmla="*/ 188 h 188"/>
              <a:gd name="T52" fmla="*/ 70 w 167"/>
              <a:gd name="T53" fmla="*/ 186 h 188"/>
              <a:gd name="T54" fmla="*/ 68 w 167"/>
              <a:gd name="T55" fmla="*/ 180 h 188"/>
              <a:gd name="T56" fmla="*/ 62 w 167"/>
              <a:gd name="T57" fmla="*/ 172 h 188"/>
              <a:gd name="T58" fmla="*/ 56 w 167"/>
              <a:gd name="T59" fmla="*/ 163 h 188"/>
              <a:gd name="T60" fmla="*/ 52 w 167"/>
              <a:gd name="T61" fmla="*/ 155 h 188"/>
              <a:gd name="T62" fmla="*/ 48 w 167"/>
              <a:gd name="T63" fmla="*/ 149 h 188"/>
              <a:gd name="T64" fmla="*/ 46 w 167"/>
              <a:gd name="T65" fmla="*/ 141 h 188"/>
              <a:gd name="T66" fmla="*/ 42 w 167"/>
              <a:gd name="T67" fmla="*/ 135 h 188"/>
              <a:gd name="T68" fmla="*/ 39 w 167"/>
              <a:gd name="T69" fmla="*/ 128 h 188"/>
              <a:gd name="T70" fmla="*/ 35 w 167"/>
              <a:gd name="T71" fmla="*/ 120 h 188"/>
              <a:gd name="T72" fmla="*/ 33 w 167"/>
              <a:gd name="T73" fmla="*/ 112 h 188"/>
              <a:gd name="T74" fmla="*/ 29 w 167"/>
              <a:gd name="T75" fmla="*/ 102 h 188"/>
              <a:gd name="T76" fmla="*/ 25 w 167"/>
              <a:gd name="T77" fmla="*/ 95 h 188"/>
              <a:gd name="T78" fmla="*/ 21 w 167"/>
              <a:gd name="T79" fmla="*/ 85 h 188"/>
              <a:gd name="T80" fmla="*/ 17 w 167"/>
              <a:gd name="T81" fmla="*/ 75 h 188"/>
              <a:gd name="T82" fmla="*/ 15 w 167"/>
              <a:gd name="T83" fmla="*/ 68 h 188"/>
              <a:gd name="T84" fmla="*/ 13 w 167"/>
              <a:gd name="T85" fmla="*/ 58 h 188"/>
              <a:gd name="T86" fmla="*/ 10 w 167"/>
              <a:gd name="T87" fmla="*/ 50 h 188"/>
              <a:gd name="T88" fmla="*/ 8 w 167"/>
              <a:gd name="T89" fmla="*/ 40 h 188"/>
              <a:gd name="T90" fmla="*/ 8 w 167"/>
              <a:gd name="T91" fmla="*/ 35 h 188"/>
              <a:gd name="T92" fmla="*/ 4 w 167"/>
              <a:gd name="T93" fmla="*/ 27 h 188"/>
              <a:gd name="T94" fmla="*/ 2 w 167"/>
              <a:gd name="T95" fmla="*/ 19 h 188"/>
              <a:gd name="T96" fmla="*/ 0 w 167"/>
              <a:gd name="T97" fmla="*/ 13 h 188"/>
              <a:gd name="T98" fmla="*/ 0 w 167"/>
              <a:gd name="T99" fmla="*/ 7 h 188"/>
              <a:gd name="T100" fmla="*/ 0 w 167"/>
              <a:gd name="T101" fmla="*/ 2 h 188"/>
              <a:gd name="T102" fmla="*/ 0 w 167"/>
              <a:gd name="T103" fmla="*/ 0 h 188"/>
              <a:gd name="T104" fmla="*/ 0 w 167"/>
              <a:gd name="T105"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7" h="188">
                <a:moveTo>
                  <a:pt x="0" y="0"/>
                </a:moveTo>
                <a:lnTo>
                  <a:pt x="0" y="0"/>
                </a:lnTo>
                <a:lnTo>
                  <a:pt x="6" y="0"/>
                </a:lnTo>
                <a:lnTo>
                  <a:pt x="10" y="0"/>
                </a:lnTo>
                <a:lnTo>
                  <a:pt x="17" y="0"/>
                </a:lnTo>
                <a:lnTo>
                  <a:pt x="27" y="0"/>
                </a:lnTo>
                <a:lnTo>
                  <a:pt x="37" y="2"/>
                </a:lnTo>
                <a:lnTo>
                  <a:pt x="42" y="2"/>
                </a:lnTo>
                <a:lnTo>
                  <a:pt x="50" y="2"/>
                </a:lnTo>
                <a:lnTo>
                  <a:pt x="56" y="2"/>
                </a:lnTo>
                <a:lnTo>
                  <a:pt x="64" y="2"/>
                </a:lnTo>
                <a:lnTo>
                  <a:pt x="70" y="2"/>
                </a:lnTo>
                <a:lnTo>
                  <a:pt x="77" y="2"/>
                </a:lnTo>
                <a:lnTo>
                  <a:pt x="85" y="2"/>
                </a:lnTo>
                <a:lnTo>
                  <a:pt x="93" y="4"/>
                </a:lnTo>
                <a:lnTo>
                  <a:pt x="99" y="4"/>
                </a:lnTo>
                <a:lnTo>
                  <a:pt x="106" y="4"/>
                </a:lnTo>
                <a:lnTo>
                  <a:pt x="110" y="4"/>
                </a:lnTo>
                <a:lnTo>
                  <a:pt x="116" y="4"/>
                </a:lnTo>
                <a:lnTo>
                  <a:pt x="122" y="4"/>
                </a:lnTo>
                <a:lnTo>
                  <a:pt x="126" y="6"/>
                </a:lnTo>
                <a:lnTo>
                  <a:pt x="130" y="71"/>
                </a:lnTo>
                <a:lnTo>
                  <a:pt x="112" y="101"/>
                </a:lnTo>
                <a:lnTo>
                  <a:pt x="161" y="122"/>
                </a:lnTo>
                <a:lnTo>
                  <a:pt x="167" y="151"/>
                </a:lnTo>
                <a:lnTo>
                  <a:pt x="72" y="188"/>
                </a:lnTo>
                <a:lnTo>
                  <a:pt x="70" y="186"/>
                </a:lnTo>
                <a:lnTo>
                  <a:pt x="68" y="180"/>
                </a:lnTo>
                <a:lnTo>
                  <a:pt x="62" y="172"/>
                </a:lnTo>
                <a:lnTo>
                  <a:pt x="56" y="163"/>
                </a:lnTo>
                <a:lnTo>
                  <a:pt x="52" y="155"/>
                </a:lnTo>
                <a:lnTo>
                  <a:pt x="48" y="149"/>
                </a:lnTo>
                <a:lnTo>
                  <a:pt x="46" y="141"/>
                </a:lnTo>
                <a:lnTo>
                  <a:pt x="42" y="135"/>
                </a:lnTo>
                <a:lnTo>
                  <a:pt x="39" y="128"/>
                </a:lnTo>
                <a:lnTo>
                  <a:pt x="35" y="120"/>
                </a:lnTo>
                <a:lnTo>
                  <a:pt x="33" y="112"/>
                </a:lnTo>
                <a:lnTo>
                  <a:pt x="29" y="102"/>
                </a:lnTo>
                <a:lnTo>
                  <a:pt x="25" y="95"/>
                </a:lnTo>
                <a:lnTo>
                  <a:pt x="21" y="85"/>
                </a:lnTo>
                <a:lnTo>
                  <a:pt x="17" y="75"/>
                </a:lnTo>
                <a:lnTo>
                  <a:pt x="15" y="68"/>
                </a:lnTo>
                <a:lnTo>
                  <a:pt x="13" y="58"/>
                </a:lnTo>
                <a:lnTo>
                  <a:pt x="10" y="50"/>
                </a:lnTo>
                <a:lnTo>
                  <a:pt x="8" y="40"/>
                </a:lnTo>
                <a:lnTo>
                  <a:pt x="8" y="35"/>
                </a:lnTo>
                <a:lnTo>
                  <a:pt x="4" y="27"/>
                </a:lnTo>
                <a:lnTo>
                  <a:pt x="2" y="19"/>
                </a:lnTo>
                <a:lnTo>
                  <a:pt x="0" y="13"/>
                </a:lnTo>
                <a:lnTo>
                  <a:pt x="0" y="7"/>
                </a:lnTo>
                <a:lnTo>
                  <a:pt x="0" y="2"/>
                </a:lnTo>
                <a:lnTo>
                  <a:pt x="0" y="0"/>
                </a:lnTo>
                <a:lnTo>
                  <a:pt x="0" y="0"/>
                </a:lnTo>
                <a:close/>
              </a:path>
            </a:pathLst>
          </a:custGeom>
          <a:solidFill>
            <a:srgbClr val="B0C2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103"/>
          <p:cNvSpPr>
            <a:spLocks/>
          </p:cNvSpPr>
          <p:nvPr/>
        </p:nvSpPr>
        <p:spPr bwMode="auto">
          <a:xfrm>
            <a:off x="441325" y="3206750"/>
            <a:ext cx="285750" cy="276225"/>
          </a:xfrm>
          <a:custGeom>
            <a:avLst/>
            <a:gdLst>
              <a:gd name="T0" fmla="*/ 9 w 180"/>
              <a:gd name="T1" fmla="*/ 0 h 174"/>
              <a:gd name="T2" fmla="*/ 0 w 180"/>
              <a:gd name="T3" fmla="*/ 43 h 174"/>
              <a:gd name="T4" fmla="*/ 6 w 180"/>
              <a:gd name="T5" fmla="*/ 83 h 174"/>
              <a:gd name="T6" fmla="*/ 62 w 180"/>
              <a:gd name="T7" fmla="*/ 161 h 174"/>
              <a:gd name="T8" fmla="*/ 132 w 180"/>
              <a:gd name="T9" fmla="*/ 174 h 174"/>
              <a:gd name="T10" fmla="*/ 143 w 180"/>
              <a:gd name="T11" fmla="*/ 109 h 174"/>
              <a:gd name="T12" fmla="*/ 168 w 180"/>
              <a:gd name="T13" fmla="*/ 91 h 174"/>
              <a:gd name="T14" fmla="*/ 180 w 180"/>
              <a:gd name="T15" fmla="*/ 66 h 174"/>
              <a:gd name="T16" fmla="*/ 42 w 180"/>
              <a:gd name="T17" fmla="*/ 50 h 174"/>
              <a:gd name="T18" fmla="*/ 9 w 180"/>
              <a:gd name="T19" fmla="*/ 0 h 174"/>
              <a:gd name="T20" fmla="*/ 9 w 180"/>
              <a:gd name="T21"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74">
                <a:moveTo>
                  <a:pt x="9" y="0"/>
                </a:moveTo>
                <a:lnTo>
                  <a:pt x="0" y="43"/>
                </a:lnTo>
                <a:lnTo>
                  <a:pt x="6" y="83"/>
                </a:lnTo>
                <a:lnTo>
                  <a:pt x="62" y="161"/>
                </a:lnTo>
                <a:lnTo>
                  <a:pt x="132" y="174"/>
                </a:lnTo>
                <a:lnTo>
                  <a:pt x="143" y="109"/>
                </a:lnTo>
                <a:lnTo>
                  <a:pt x="168" y="91"/>
                </a:lnTo>
                <a:lnTo>
                  <a:pt x="180" y="66"/>
                </a:lnTo>
                <a:lnTo>
                  <a:pt x="42" y="50"/>
                </a:lnTo>
                <a:lnTo>
                  <a:pt x="9" y="0"/>
                </a:lnTo>
                <a:lnTo>
                  <a:pt x="9" y="0"/>
                </a:lnTo>
                <a:close/>
              </a:path>
            </a:pathLst>
          </a:custGeom>
          <a:solidFill>
            <a:srgbClr val="FA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104"/>
          <p:cNvSpPr>
            <a:spLocks/>
          </p:cNvSpPr>
          <p:nvPr/>
        </p:nvSpPr>
        <p:spPr bwMode="auto">
          <a:xfrm>
            <a:off x="490538" y="3348038"/>
            <a:ext cx="187325" cy="130175"/>
          </a:xfrm>
          <a:custGeom>
            <a:avLst/>
            <a:gdLst>
              <a:gd name="T0" fmla="*/ 112 w 118"/>
              <a:gd name="T1" fmla="*/ 14 h 82"/>
              <a:gd name="T2" fmla="*/ 33 w 118"/>
              <a:gd name="T3" fmla="*/ 16 h 82"/>
              <a:gd name="T4" fmla="*/ 0 w 118"/>
              <a:gd name="T5" fmla="*/ 0 h 82"/>
              <a:gd name="T6" fmla="*/ 31 w 118"/>
              <a:gd name="T7" fmla="*/ 35 h 82"/>
              <a:gd name="T8" fmla="*/ 27 w 118"/>
              <a:gd name="T9" fmla="*/ 52 h 82"/>
              <a:gd name="T10" fmla="*/ 35 w 118"/>
              <a:gd name="T11" fmla="*/ 72 h 82"/>
              <a:gd name="T12" fmla="*/ 104 w 118"/>
              <a:gd name="T13" fmla="*/ 82 h 82"/>
              <a:gd name="T14" fmla="*/ 110 w 118"/>
              <a:gd name="T15" fmla="*/ 68 h 82"/>
              <a:gd name="T16" fmla="*/ 110 w 118"/>
              <a:gd name="T17" fmla="*/ 49 h 82"/>
              <a:gd name="T18" fmla="*/ 118 w 118"/>
              <a:gd name="T19" fmla="*/ 33 h 82"/>
              <a:gd name="T20" fmla="*/ 112 w 118"/>
              <a:gd name="T21" fmla="*/ 14 h 82"/>
              <a:gd name="T22" fmla="*/ 112 w 118"/>
              <a:gd name="T23" fmla="*/ 1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8" h="82">
                <a:moveTo>
                  <a:pt x="112" y="14"/>
                </a:moveTo>
                <a:lnTo>
                  <a:pt x="33" y="16"/>
                </a:lnTo>
                <a:lnTo>
                  <a:pt x="0" y="0"/>
                </a:lnTo>
                <a:lnTo>
                  <a:pt x="31" y="35"/>
                </a:lnTo>
                <a:lnTo>
                  <a:pt x="27" y="52"/>
                </a:lnTo>
                <a:lnTo>
                  <a:pt x="35" y="72"/>
                </a:lnTo>
                <a:lnTo>
                  <a:pt x="104" y="82"/>
                </a:lnTo>
                <a:lnTo>
                  <a:pt x="110" y="68"/>
                </a:lnTo>
                <a:lnTo>
                  <a:pt x="110" y="49"/>
                </a:lnTo>
                <a:lnTo>
                  <a:pt x="118" y="33"/>
                </a:lnTo>
                <a:lnTo>
                  <a:pt x="112" y="14"/>
                </a:lnTo>
                <a:lnTo>
                  <a:pt x="112" y="14"/>
                </a:lnTo>
                <a:close/>
              </a:path>
            </a:pathLst>
          </a:custGeom>
          <a:solidFill>
            <a:srgbClr val="B069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105"/>
          <p:cNvSpPr>
            <a:spLocks/>
          </p:cNvSpPr>
          <p:nvPr/>
        </p:nvSpPr>
        <p:spPr bwMode="auto">
          <a:xfrm>
            <a:off x="1204913" y="3616325"/>
            <a:ext cx="400050" cy="295275"/>
          </a:xfrm>
          <a:custGeom>
            <a:avLst/>
            <a:gdLst>
              <a:gd name="T0" fmla="*/ 0 w 252"/>
              <a:gd name="T1" fmla="*/ 2 h 186"/>
              <a:gd name="T2" fmla="*/ 9 w 252"/>
              <a:gd name="T3" fmla="*/ 15 h 186"/>
              <a:gd name="T4" fmla="*/ 19 w 252"/>
              <a:gd name="T5" fmla="*/ 27 h 186"/>
              <a:gd name="T6" fmla="*/ 32 w 252"/>
              <a:gd name="T7" fmla="*/ 39 h 186"/>
              <a:gd name="T8" fmla="*/ 42 w 252"/>
              <a:gd name="T9" fmla="*/ 52 h 186"/>
              <a:gd name="T10" fmla="*/ 60 w 252"/>
              <a:gd name="T11" fmla="*/ 68 h 186"/>
              <a:gd name="T12" fmla="*/ 73 w 252"/>
              <a:gd name="T13" fmla="*/ 72 h 186"/>
              <a:gd name="T14" fmla="*/ 87 w 252"/>
              <a:gd name="T15" fmla="*/ 64 h 186"/>
              <a:gd name="T16" fmla="*/ 96 w 252"/>
              <a:gd name="T17" fmla="*/ 50 h 186"/>
              <a:gd name="T18" fmla="*/ 102 w 252"/>
              <a:gd name="T19" fmla="*/ 42 h 186"/>
              <a:gd name="T20" fmla="*/ 124 w 252"/>
              <a:gd name="T21" fmla="*/ 106 h 186"/>
              <a:gd name="T22" fmla="*/ 182 w 252"/>
              <a:gd name="T23" fmla="*/ 108 h 186"/>
              <a:gd name="T24" fmla="*/ 193 w 252"/>
              <a:gd name="T25" fmla="*/ 114 h 186"/>
              <a:gd name="T26" fmla="*/ 209 w 252"/>
              <a:gd name="T27" fmla="*/ 122 h 186"/>
              <a:gd name="T28" fmla="*/ 226 w 252"/>
              <a:gd name="T29" fmla="*/ 130 h 186"/>
              <a:gd name="T30" fmla="*/ 238 w 252"/>
              <a:gd name="T31" fmla="*/ 136 h 186"/>
              <a:gd name="T32" fmla="*/ 248 w 252"/>
              <a:gd name="T33" fmla="*/ 143 h 186"/>
              <a:gd name="T34" fmla="*/ 246 w 252"/>
              <a:gd name="T35" fmla="*/ 161 h 186"/>
              <a:gd name="T36" fmla="*/ 236 w 252"/>
              <a:gd name="T37" fmla="*/ 165 h 186"/>
              <a:gd name="T38" fmla="*/ 222 w 252"/>
              <a:gd name="T39" fmla="*/ 169 h 186"/>
              <a:gd name="T40" fmla="*/ 203 w 252"/>
              <a:gd name="T41" fmla="*/ 172 h 186"/>
              <a:gd name="T42" fmla="*/ 186 w 252"/>
              <a:gd name="T43" fmla="*/ 176 h 186"/>
              <a:gd name="T44" fmla="*/ 168 w 252"/>
              <a:gd name="T45" fmla="*/ 180 h 186"/>
              <a:gd name="T46" fmla="*/ 153 w 252"/>
              <a:gd name="T47" fmla="*/ 182 h 186"/>
              <a:gd name="T48" fmla="*/ 139 w 252"/>
              <a:gd name="T49" fmla="*/ 186 h 186"/>
              <a:gd name="T50" fmla="*/ 96 w 252"/>
              <a:gd name="T51" fmla="*/ 128 h 186"/>
              <a:gd name="T52" fmla="*/ 85 w 252"/>
              <a:gd name="T53" fmla="*/ 128 h 186"/>
              <a:gd name="T54" fmla="*/ 67 w 252"/>
              <a:gd name="T55" fmla="*/ 128 h 186"/>
              <a:gd name="T56" fmla="*/ 48 w 252"/>
              <a:gd name="T57" fmla="*/ 120 h 186"/>
              <a:gd name="T58" fmla="*/ 36 w 252"/>
              <a:gd name="T59" fmla="*/ 106 h 186"/>
              <a:gd name="T60" fmla="*/ 29 w 252"/>
              <a:gd name="T61" fmla="*/ 93 h 186"/>
              <a:gd name="T62" fmla="*/ 21 w 252"/>
              <a:gd name="T63" fmla="*/ 75 h 186"/>
              <a:gd name="T64" fmla="*/ 15 w 252"/>
              <a:gd name="T65" fmla="*/ 56 h 186"/>
              <a:gd name="T66" fmla="*/ 9 w 252"/>
              <a:gd name="T67" fmla="*/ 37 h 186"/>
              <a:gd name="T68" fmla="*/ 3 w 252"/>
              <a:gd name="T69" fmla="*/ 19 h 186"/>
              <a:gd name="T70" fmla="*/ 0 w 252"/>
              <a:gd name="T71" fmla="*/ 6 h 186"/>
              <a:gd name="T72" fmla="*/ 0 w 252"/>
              <a:gd name="T7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2" h="186">
                <a:moveTo>
                  <a:pt x="0" y="0"/>
                </a:moveTo>
                <a:lnTo>
                  <a:pt x="0" y="2"/>
                </a:lnTo>
                <a:lnTo>
                  <a:pt x="7" y="10"/>
                </a:lnTo>
                <a:lnTo>
                  <a:pt x="9" y="15"/>
                </a:lnTo>
                <a:lnTo>
                  <a:pt x="15" y="19"/>
                </a:lnTo>
                <a:lnTo>
                  <a:pt x="19" y="27"/>
                </a:lnTo>
                <a:lnTo>
                  <a:pt x="27" y="35"/>
                </a:lnTo>
                <a:lnTo>
                  <a:pt x="32" y="39"/>
                </a:lnTo>
                <a:lnTo>
                  <a:pt x="36" y="46"/>
                </a:lnTo>
                <a:lnTo>
                  <a:pt x="42" y="52"/>
                </a:lnTo>
                <a:lnTo>
                  <a:pt x="48" y="58"/>
                </a:lnTo>
                <a:lnTo>
                  <a:pt x="60" y="68"/>
                </a:lnTo>
                <a:lnTo>
                  <a:pt x="67" y="72"/>
                </a:lnTo>
                <a:lnTo>
                  <a:pt x="73" y="72"/>
                </a:lnTo>
                <a:lnTo>
                  <a:pt x="79" y="70"/>
                </a:lnTo>
                <a:lnTo>
                  <a:pt x="87" y="64"/>
                </a:lnTo>
                <a:lnTo>
                  <a:pt x="93" y="58"/>
                </a:lnTo>
                <a:lnTo>
                  <a:pt x="96" y="50"/>
                </a:lnTo>
                <a:lnTo>
                  <a:pt x="100" y="44"/>
                </a:lnTo>
                <a:lnTo>
                  <a:pt x="102" y="42"/>
                </a:lnTo>
                <a:lnTo>
                  <a:pt x="106" y="41"/>
                </a:lnTo>
                <a:lnTo>
                  <a:pt x="124" y="106"/>
                </a:lnTo>
                <a:lnTo>
                  <a:pt x="178" y="106"/>
                </a:lnTo>
                <a:lnTo>
                  <a:pt x="182" y="108"/>
                </a:lnTo>
                <a:lnTo>
                  <a:pt x="188" y="110"/>
                </a:lnTo>
                <a:lnTo>
                  <a:pt x="193" y="114"/>
                </a:lnTo>
                <a:lnTo>
                  <a:pt x="201" y="118"/>
                </a:lnTo>
                <a:lnTo>
                  <a:pt x="209" y="122"/>
                </a:lnTo>
                <a:lnTo>
                  <a:pt x="217" y="124"/>
                </a:lnTo>
                <a:lnTo>
                  <a:pt x="226" y="130"/>
                </a:lnTo>
                <a:lnTo>
                  <a:pt x="232" y="134"/>
                </a:lnTo>
                <a:lnTo>
                  <a:pt x="238" y="136"/>
                </a:lnTo>
                <a:lnTo>
                  <a:pt x="244" y="139"/>
                </a:lnTo>
                <a:lnTo>
                  <a:pt x="248" y="143"/>
                </a:lnTo>
                <a:lnTo>
                  <a:pt x="252" y="151"/>
                </a:lnTo>
                <a:lnTo>
                  <a:pt x="246" y="161"/>
                </a:lnTo>
                <a:lnTo>
                  <a:pt x="242" y="163"/>
                </a:lnTo>
                <a:lnTo>
                  <a:pt x="236" y="165"/>
                </a:lnTo>
                <a:lnTo>
                  <a:pt x="228" y="167"/>
                </a:lnTo>
                <a:lnTo>
                  <a:pt x="222" y="169"/>
                </a:lnTo>
                <a:lnTo>
                  <a:pt x="213" y="170"/>
                </a:lnTo>
                <a:lnTo>
                  <a:pt x="203" y="172"/>
                </a:lnTo>
                <a:lnTo>
                  <a:pt x="195" y="174"/>
                </a:lnTo>
                <a:lnTo>
                  <a:pt x="186" y="176"/>
                </a:lnTo>
                <a:lnTo>
                  <a:pt x="176" y="178"/>
                </a:lnTo>
                <a:lnTo>
                  <a:pt x="168" y="180"/>
                </a:lnTo>
                <a:lnTo>
                  <a:pt x="160" y="180"/>
                </a:lnTo>
                <a:lnTo>
                  <a:pt x="153" y="182"/>
                </a:lnTo>
                <a:lnTo>
                  <a:pt x="143" y="184"/>
                </a:lnTo>
                <a:lnTo>
                  <a:pt x="139" y="186"/>
                </a:lnTo>
                <a:lnTo>
                  <a:pt x="98" y="128"/>
                </a:lnTo>
                <a:lnTo>
                  <a:pt x="96" y="128"/>
                </a:lnTo>
                <a:lnTo>
                  <a:pt x="93" y="128"/>
                </a:lnTo>
                <a:lnTo>
                  <a:pt x="85" y="128"/>
                </a:lnTo>
                <a:lnTo>
                  <a:pt x="77" y="130"/>
                </a:lnTo>
                <a:lnTo>
                  <a:pt x="67" y="128"/>
                </a:lnTo>
                <a:lnTo>
                  <a:pt x="60" y="126"/>
                </a:lnTo>
                <a:lnTo>
                  <a:pt x="48" y="120"/>
                </a:lnTo>
                <a:lnTo>
                  <a:pt x="42" y="114"/>
                </a:lnTo>
                <a:lnTo>
                  <a:pt x="36" y="106"/>
                </a:lnTo>
                <a:lnTo>
                  <a:pt x="32" y="101"/>
                </a:lnTo>
                <a:lnTo>
                  <a:pt x="29" y="93"/>
                </a:lnTo>
                <a:lnTo>
                  <a:pt x="27" y="85"/>
                </a:lnTo>
                <a:lnTo>
                  <a:pt x="21" y="75"/>
                </a:lnTo>
                <a:lnTo>
                  <a:pt x="19" y="66"/>
                </a:lnTo>
                <a:lnTo>
                  <a:pt x="15" y="56"/>
                </a:lnTo>
                <a:lnTo>
                  <a:pt x="13" y="46"/>
                </a:lnTo>
                <a:lnTo>
                  <a:pt x="9" y="37"/>
                </a:lnTo>
                <a:lnTo>
                  <a:pt x="5" y="29"/>
                </a:lnTo>
                <a:lnTo>
                  <a:pt x="3" y="19"/>
                </a:lnTo>
                <a:lnTo>
                  <a:pt x="1" y="13"/>
                </a:lnTo>
                <a:lnTo>
                  <a:pt x="0" y="6"/>
                </a:lnTo>
                <a:lnTo>
                  <a:pt x="0" y="4"/>
                </a:lnTo>
                <a:lnTo>
                  <a:pt x="0" y="0"/>
                </a:lnTo>
                <a:lnTo>
                  <a:pt x="0" y="0"/>
                </a:lnTo>
                <a:close/>
              </a:path>
            </a:pathLst>
          </a:custGeom>
          <a:solidFill>
            <a:srgbClr val="8A8A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106"/>
          <p:cNvSpPr>
            <a:spLocks/>
          </p:cNvSpPr>
          <p:nvPr/>
        </p:nvSpPr>
        <p:spPr bwMode="auto">
          <a:xfrm>
            <a:off x="1389063" y="3833813"/>
            <a:ext cx="147638" cy="101600"/>
          </a:xfrm>
          <a:custGeom>
            <a:avLst/>
            <a:gdLst>
              <a:gd name="T0" fmla="*/ 83 w 93"/>
              <a:gd name="T1" fmla="*/ 8 h 64"/>
              <a:gd name="T2" fmla="*/ 85 w 93"/>
              <a:gd name="T3" fmla="*/ 12 h 64"/>
              <a:gd name="T4" fmla="*/ 87 w 93"/>
              <a:gd name="T5" fmla="*/ 16 h 64"/>
              <a:gd name="T6" fmla="*/ 91 w 93"/>
              <a:gd name="T7" fmla="*/ 24 h 64"/>
              <a:gd name="T8" fmla="*/ 91 w 93"/>
              <a:gd name="T9" fmla="*/ 30 h 64"/>
              <a:gd name="T10" fmla="*/ 93 w 93"/>
              <a:gd name="T11" fmla="*/ 37 h 64"/>
              <a:gd name="T12" fmla="*/ 93 w 93"/>
              <a:gd name="T13" fmla="*/ 43 h 64"/>
              <a:gd name="T14" fmla="*/ 89 w 93"/>
              <a:gd name="T15" fmla="*/ 51 h 64"/>
              <a:gd name="T16" fmla="*/ 83 w 93"/>
              <a:gd name="T17" fmla="*/ 57 h 64"/>
              <a:gd name="T18" fmla="*/ 77 w 93"/>
              <a:gd name="T19" fmla="*/ 61 h 64"/>
              <a:gd name="T20" fmla="*/ 70 w 93"/>
              <a:gd name="T21" fmla="*/ 63 h 64"/>
              <a:gd name="T22" fmla="*/ 64 w 93"/>
              <a:gd name="T23" fmla="*/ 64 h 64"/>
              <a:gd name="T24" fmla="*/ 56 w 93"/>
              <a:gd name="T25" fmla="*/ 64 h 64"/>
              <a:gd name="T26" fmla="*/ 50 w 93"/>
              <a:gd name="T27" fmla="*/ 64 h 64"/>
              <a:gd name="T28" fmla="*/ 46 w 93"/>
              <a:gd name="T29" fmla="*/ 64 h 64"/>
              <a:gd name="T30" fmla="*/ 0 w 93"/>
              <a:gd name="T31" fmla="*/ 24 h 64"/>
              <a:gd name="T32" fmla="*/ 19 w 93"/>
              <a:gd name="T33" fmla="*/ 0 h 64"/>
              <a:gd name="T34" fmla="*/ 83 w 93"/>
              <a:gd name="T35" fmla="*/ 8 h 64"/>
              <a:gd name="T36" fmla="*/ 83 w 93"/>
              <a:gd name="T37" fmla="*/ 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 h="64">
                <a:moveTo>
                  <a:pt x="83" y="8"/>
                </a:moveTo>
                <a:lnTo>
                  <a:pt x="85" y="12"/>
                </a:lnTo>
                <a:lnTo>
                  <a:pt x="87" y="16"/>
                </a:lnTo>
                <a:lnTo>
                  <a:pt x="91" y="24"/>
                </a:lnTo>
                <a:lnTo>
                  <a:pt x="91" y="30"/>
                </a:lnTo>
                <a:lnTo>
                  <a:pt x="93" y="37"/>
                </a:lnTo>
                <a:lnTo>
                  <a:pt x="93" y="43"/>
                </a:lnTo>
                <a:lnTo>
                  <a:pt x="89" y="51"/>
                </a:lnTo>
                <a:lnTo>
                  <a:pt x="83" y="57"/>
                </a:lnTo>
                <a:lnTo>
                  <a:pt x="77" y="61"/>
                </a:lnTo>
                <a:lnTo>
                  <a:pt x="70" y="63"/>
                </a:lnTo>
                <a:lnTo>
                  <a:pt x="64" y="64"/>
                </a:lnTo>
                <a:lnTo>
                  <a:pt x="56" y="64"/>
                </a:lnTo>
                <a:lnTo>
                  <a:pt x="50" y="64"/>
                </a:lnTo>
                <a:lnTo>
                  <a:pt x="46" y="64"/>
                </a:lnTo>
                <a:lnTo>
                  <a:pt x="0" y="24"/>
                </a:lnTo>
                <a:lnTo>
                  <a:pt x="19" y="0"/>
                </a:lnTo>
                <a:lnTo>
                  <a:pt x="83" y="8"/>
                </a:lnTo>
                <a:lnTo>
                  <a:pt x="83" y="8"/>
                </a:lnTo>
                <a:close/>
              </a:path>
            </a:pathLst>
          </a:custGeom>
          <a:solidFill>
            <a:srgbClr val="FA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107"/>
          <p:cNvSpPr>
            <a:spLocks/>
          </p:cNvSpPr>
          <p:nvPr/>
        </p:nvSpPr>
        <p:spPr bwMode="auto">
          <a:xfrm>
            <a:off x="1406525" y="3810000"/>
            <a:ext cx="163513" cy="107950"/>
          </a:xfrm>
          <a:custGeom>
            <a:avLst/>
            <a:gdLst>
              <a:gd name="T0" fmla="*/ 8 w 103"/>
              <a:gd name="T1" fmla="*/ 0 h 68"/>
              <a:gd name="T2" fmla="*/ 99 w 103"/>
              <a:gd name="T3" fmla="*/ 23 h 68"/>
              <a:gd name="T4" fmla="*/ 103 w 103"/>
              <a:gd name="T5" fmla="*/ 39 h 68"/>
              <a:gd name="T6" fmla="*/ 86 w 103"/>
              <a:gd name="T7" fmla="*/ 68 h 68"/>
              <a:gd name="T8" fmla="*/ 0 w 103"/>
              <a:gd name="T9" fmla="*/ 25 h 68"/>
              <a:gd name="T10" fmla="*/ 8 w 103"/>
              <a:gd name="T11" fmla="*/ 0 h 68"/>
              <a:gd name="T12" fmla="*/ 8 w 103"/>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103" h="68">
                <a:moveTo>
                  <a:pt x="8" y="0"/>
                </a:moveTo>
                <a:lnTo>
                  <a:pt x="99" y="23"/>
                </a:lnTo>
                <a:lnTo>
                  <a:pt x="103" y="39"/>
                </a:lnTo>
                <a:lnTo>
                  <a:pt x="86" y="68"/>
                </a:lnTo>
                <a:lnTo>
                  <a:pt x="0" y="25"/>
                </a:lnTo>
                <a:lnTo>
                  <a:pt x="8" y="0"/>
                </a:lnTo>
                <a:lnTo>
                  <a:pt x="8" y="0"/>
                </a:lnTo>
                <a:close/>
              </a:path>
            </a:pathLst>
          </a:custGeom>
          <a:solidFill>
            <a:srgbClr val="7DB3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77"/>
          <p:cNvSpPr>
            <a:spLocks/>
          </p:cNvSpPr>
          <p:nvPr/>
        </p:nvSpPr>
        <p:spPr bwMode="auto">
          <a:xfrm>
            <a:off x="7656827" y="5149585"/>
            <a:ext cx="474663" cy="225425"/>
          </a:xfrm>
          <a:custGeom>
            <a:avLst/>
            <a:gdLst>
              <a:gd name="T0" fmla="*/ 173 w 299"/>
              <a:gd name="T1" fmla="*/ 0 h 142"/>
              <a:gd name="T2" fmla="*/ 169 w 299"/>
              <a:gd name="T3" fmla="*/ 0 h 142"/>
              <a:gd name="T4" fmla="*/ 163 w 299"/>
              <a:gd name="T5" fmla="*/ 4 h 142"/>
              <a:gd name="T6" fmla="*/ 153 w 299"/>
              <a:gd name="T7" fmla="*/ 10 h 142"/>
              <a:gd name="T8" fmla="*/ 144 w 299"/>
              <a:gd name="T9" fmla="*/ 16 h 142"/>
              <a:gd name="T10" fmla="*/ 136 w 299"/>
              <a:gd name="T11" fmla="*/ 19 h 142"/>
              <a:gd name="T12" fmla="*/ 130 w 299"/>
              <a:gd name="T13" fmla="*/ 23 h 142"/>
              <a:gd name="T14" fmla="*/ 122 w 299"/>
              <a:gd name="T15" fmla="*/ 25 h 142"/>
              <a:gd name="T16" fmla="*/ 116 w 299"/>
              <a:gd name="T17" fmla="*/ 29 h 142"/>
              <a:gd name="T18" fmla="*/ 107 w 299"/>
              <a:gd name="T19" fmla="*/ 33 h 142"/>
              <a:gd name="T20" fmla="*/ 99 w 299"/>
              <a:gd name="T21" fmla="*/ 37 h 142"/>
              <a:gd name="T22" fmla="*/ 93 w 299"/>
              <a:gd name="T23" fmla="*/ 41 h 142"/>
              <a:gd name="T24" fmla="*/ 85 w 299"/>
              <a:gd name="T25" fmla="*/ 43 h 142"/>
              <a:gd name="T26" fmla="*/ 78 w 299"/>
              <a:gd name="T27" fmla="*/ 45 h 142"/>
              <a:gd name="T28" fmla="*/ 70 w 299"/>
              <a:gd name="T29" fmla="*/ 49 h 142"/>
              <a:gd name="T30" fmla="*/ 64 w 299"/>
              <a:gd name="T31" fmla="*/ 50 h 142"/>
              <a:gd name="T32" fmla="*/ 56 w 299"/>
              <a:gd name="T33" fmla="*/ 52 h 142"/>
              <a:gd name="T34" fmla="*/ 45 w 299"/>
              <a:gd name="T35" fmla="*/ 54 h 142"/>
              <a:gd name="T36" fmla="*/ 33 w 299"/>
              <a:gd name="T37" fmla="*/ 58 h 142"/>
              <a:gd name="T38" fmla="*/ 25 w 299"/>
              <a:gd name="T39" fmla="*/ 58 h 142"/>
              <a:gd name="T40" fmla="*/ 18 w 299"/>
              <a:gd name="T41" fmla="*/ 60 h 142"/>
              <a:gd name="T42" fmla="*/ 14 w 299"/>
              <a:gd name="T43" fmla="*/ 60 h 142"/>
              <a:gd name="T44" fmla="*/ 14 w 299"/>
              <a:gd name="T45" fmla="*/ 62 h 142"/>
              <a:gd name="T46" fmla="*/ 0 w 299"/>
              <a:gd name="T47" fmla="*/ 78 h 142"/>
              <a:gd name="T48" fmla="*/ 25 w 299"/>
              <a:gd name="T49" fmla="*/ 89 h 142"/>
              <a:gd name="T50" fmla="*/ 29 w 299"/>
              <a:gd name="T51" fmla="*/ 89 h 142"/>
              <a:gd name="T52" fmla="*/ 33 w 299"/>
              <a:gd name="T53" fmla="*/ 89 h 142"/>
              <a:gd name="T54" fmla="*/ 41 w 299"/>
              <a:gd name="T55" fmla="*/ 91 h 142"/>
              <a:gd name="T56" fmla="*/ 51 w 299"/>
              <a:gd name="T57" fmla="*/ 91 h 142"/>
              <a:gd name="T58" fmla="*/ 60 w 299"/>
              <a:gd name="T59" fmla="*/ 93 h 142"/>
              <a:gd name="T60" fmla="*/ 70 w 299"/>
              <a:gd name="T61" fmla="*/ 93 h 142"/>
              <a:gd name="T62" fmla="*/ 80 w 299"/>
              <a:gd name="T63" fmla="*/ 93 h 142"/>
              <a:gd name="T64" fmla="*/ 89 w 299"/>
              <a:gd name="T65" fmla="*/ 93 h 142"/>
              <a:gd name="T66" fmla="*/ 97 w 299"/>
              <a:gd name="T67" fmla="*/ 93 h 142"/>
              <a:gd name="T68" fmla="*/ 105 w 299"/>
              <a:gd name="T69" fmla="*/ 93 h 142"/>
              <a:gd name="T70" fmla="*/ 113 w 299"/>
              <a:gd name="T71" fmla="*/ 93 h 142"/>
              <a:gd name="T72" fmla="*/ 122 w 299"/>
              <a:gd name="T73" fmla="*/ 93 h 142"/>
              <a:gd name="T74" fmla="*/ 126 w 299"/>
              <a:gd name="T75" fmla="*/ 93 h 142"/>
              <a:gd name="T76" fmla="*/ 126 w 299"/>
              <a:gd name="T77" fmla="*/ 111 h 142"/>
              <a:gd name="T78" fmla="*/ 144 w 299"/>
              <a:gd name="T79" fmla="*/ 118 h 142"/>
              <a:gd name="T80" fmla="*/ 153 w 299"/>
              <a:gd name="T81" fmla="*/ 140 h 142"/>
              <a:gd name="T82" fmla="*/ 229 w 299"/>
              <a:gd name="T83" fmla="*/ 142 h 142"/>
              <a:gd name="T84" fmla="*/ 229 w 299"/>
              <a:gd name="T85" fmla="*/ 140 h 142"/>
              <a:gd name="T86" fmla="*/ 233 w 299"/>
              <a:gd name="T87" fmla="*/ 140 h 142"/>
              <a:gd name="T88" fmla="*/ 239 w 299"/>
              <a:gd name="T89" fmla="*/ 140 h 142"/>
              <a:gd name="T90" fmla="*/ 246 w 299"/>
              <a:gd name="T91" fmla="*/ 140 h 142"/>
              <a:gd name="T92" fmla="*/ 252 w 299"/>
              <a:gd name="T93" fmla="*/ 136 h 142"/>
              <a:gd name="T94" fmla="*/ 262 w 299"/>
              <a:gd name="T95" fmla="*/ 136 h 142"/>
              <a:gd name="T96" fmla="*/ 270 w 299"/>
              <a:gd name="T97" fmla="*/ 134 h 142"/>
              <a:gd name="T98" fmla="*/ 277 w 299"/>
              <a:gd name="T99" fmla="*/ 132 h 142"/>
              <a:gd name="T100" fmla="*/ 283 w 299"/>
              <a:gd name="T101" fmla="*/ 128 h 142"/>
              <a:gd name="T102" fmla="*/ 287 w 299"/>
              <a:gd name="T103" fmla="*/ 124 h 142"/>
              <a:gd name="T104" fmla="*/ 291 w 299"/>
              <a:gd name="T105" fmla="*/ 120 h 142"/>
              <a:gd name="T106" fmla="*/ 295 w 299"/>
              <a:gd name="T107" fmla="*/ 118 h 142"/>
              <a:gd name="T108" fmla="*/ 299 w 299"/>
              <a:gd name="T109" fmla="*/ 112 h 142"/>
              <a:gd name="T110" fmla="*/ 299 w 299"/>
              <a:gd name="T111" fmla="*/ 111 h 142"/>
              <a:gd name="T112" fmla="*/ 285 w 299"/>
              <a:gd name="T113" fmla="*/ 81 h 142"/>
              <a:gd name="T114" fmla="*/ 237 w 299"/>
              <a:gd name="T115" fmla="*/ 45 h 142"/>
              <a:gd name="T116" fmla="*/ 173 w 299"/>
              <a:gd name="T117" fmla="*/ 0 h 142"/>
              <a:gd name="T118" fmla="*/ 173 w 299"/>
              <a:gd name="T11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9" h="142">
                <a:moveTo>
                  <a:pt x="173" y="0"/>
                </a:moveTo>
                <a:lnTo>
                  <a:pt x="169" y="0"/>
                </a:lnTo>
                <a:lnTo>
                  <a:pt x="163" y="4"/>
                </a:lnTo>
                <a:lnTo>
                  <a:pt x="153" y="10"/>
                </a:lnTo>
                <a:lnTo>
                  <a:pt x="144" y="16"/>
                </a:lnTo>
                <a:lnTo>
                  <a:pt x="136" y="19"/>
                </a:lnTo>
                <a:lnTo>
                  <a:pt x="130" y="23"/>
                </a:lnTo>
                <a:lnTo>
                  <a:pt x="122" y="25"/>
                </a:lnTo>
                <a:lnTo>
                  <a:pt x="116" y="29"/>
                </a:lnTo>
                <a:lnTo>
                  <a:pt x="107" y="33"/>
                </a:lnTo>
                <a:lnTo>
                  <a:pt x="99" y="37"/>
                </a:lnTo>
                <a:lnTo>
                  <a:pt x="93" y="41"/>
                </a:lnTo>
                <a:lnTo>
                  <a:pt x="85" y="43"/>
                </a:lnTo>
                <a:lnTo>
                  <a:pt x="78" y="45"/>
                </a:lnTo>
                <a:lnTo>
                  <a:pt x="70" y="49"/>
                </a:lnTo>
                <a:lnTo>
                  <a:pt x="64" y="50"/>
                </a:lnTo>
                <a:lnTo>
                  <a:pt x="56" y="52"/>
                </a:lnTo>
                <a:lnTo>
                  <a:pt x="45" y="54"/>
                </a:lnTo>
                <a:lnTo>
                  <a:pt x="33" y="58"/>
                </a:lnTo>
                <a:lnTo>
                  <a:pt x="25" y="58"/>
                </a:lnTo>
                <a:lnTo>
                  <a:pt x="18" y="60"/>
                </a:lnTo>
                <a:lnTo>
                  <a:pt x="14" y="60"/>
                </a:lnTo>
                <a:lnTo>
                  <a:pt x="14" y="62"/>
                </a:lnTo>
                <a:lnTo>
                  <a:pt x="0" y="78"/>
                </a:lnTo>
                <a:lnTo>
                  <a:pt x="25" y="89"/>
                </a:lnTo>
                <a:lnTo>
                  <a:pt x="29" y="89"/>
                </a:lnTo>
                <a:lnTo>
                  <a:pt x="33" y="89"/>
                </a:lnTo>
                <a:lnTo>
                  <a:pt x="41" y="91"/>
                </a:lnTo>
                <a:lnTo>
                  <a:pt x="51" y="91"/>
                </a:lnTo>
                <a:lnTo>
                  <a:pt x="60" y="93"/>
                </a:lnTo>
                <a:lnTo>
                  <a:pt x="70" y="93"/>
                </a:lnTo>
                <a:lnTo>
                  <a:pt x="80" y="93"/>
                </a:lnTo>
                <a:lnTo>
                  <a:pt x="89" y="93"/>
                </a:lnTo>
                <a:lnTo>
                  <a:pt x="97" y="93"/>
                </a:lnTo>
                <a:lnTo>
                  <a:pt x="105" y="93"/>
                </a:lnTo>
                <a:lnTo>
                  <a:pt x="113" y="93"/>
                </a:lnTo>
                <a:lnTo>
                  <a:pt x="122" y="93"/>
                </a:lnTo>
                <a:lnTo>
                  <a:pt x="126" y="93"/>
                </a:lnTo>
                <a:lnTo>
                  <a:pt x="126" y="111"/>
                </a:lnTo>
                <a:lnTo>
                  <a:pt x="144" y="118"/>
                </a:lnTo>
                <a:lnTo>
                  <a:pt x="153" y="140"/>
                </a:lnTo>
                <a:lnTo>
                  <a:pt x="229" y="142"/>
                </a:lnTo>
                <a:lnTo>
                  <a:pt x="229" y="140"/>
                </a:lnTo>
                <a:lnTo>
                  <a:pt x="233" y="140"/>
                </a:lnTo>
                <a:lnTo>
                  <a:pt x="239" y="140"/>
                </a:lnTo>
                <a:lnTo>
                  <a:pt x="246" y="140"/>
                </a:lnTo>
                <a:lnTo>
                  <a:pt x="252" y="136"/>
                </a:lnTo>
                <a:lnTo>
                  <a:pt x="262" y="136"/>
                </a:lnTo>
                <a:lnTo>
                  <a:pt x="270" y="134"/>
                </a:lnTo>
                <a:lnTo>
                  <a:pt x="277" y="132"/>
                </a:lnTo>
                <a:lnTo>
                  <a:pt x="283" y="128"/>
                </a:lnTo>
                <a:lnTo>
                  <a:pt x="287" y="124"/>
                </a:lnTo>
                <a:lnTo>
                  <a:pt x="291" y="120"/>
                </a:lnTo>
                <a:lnTo>
                  <a:pt x="295" y="118"/>
                </a:lnTo>
                <a:lnTo>
                  <a:pt x="299" y="112"/>
                </a:lnTo>
                <a:lnTo>
                  <a:pt x="299" y="111"/>
                </a:lnTo>
                <a:lnTo>
                  <a:pt x="285" y="81"/>
                </a:lnTo>
                <a:lnTo>
                  <a:pt x="237" y="45"/>
                </a:lnTo>
                <a:lnTo>
                  <a:pt x="173" y="0"/>
                </a:lnTo>
                <a:lnTo>
                  <a:pt x="173"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78"/>
          <p:cNvSpPr>
            <a:spLocks/>
          </p:cNvSpPr>
          <p:nvPr/>
        </p:nvSpPr>
        <p:spPr bwMode="auto">
          <a:xfrm>
            <a:off x="7302814" y="2514335"/>
            <a:ext cx="1173163" cy="2746375"/>
          </a:xfrm>
          <a:custGeom>
            <a:avLst/>
            <a:gdLst>
              <a:gd name="T0" fmla="*/ 243 w 739"/>
              <a:gd name="T1" fmla="*/ 29 h 1730"/>
              <a:gd name="T2" fmla="*/ 37 w 739"/>
              <a:gd name="T3" fmla="*/ 130 h 1730"/>
              <a:gd name="T4" fmla="*/ 35 w 739"/>
              <a:gd name="T5" fmla="*/ 132 h 1730"/>
              <a:gd name="T6" fmla="*/ 29 w 739"/>
              <a:gd name="T7" fmla="*/ 146 h 1730"/>
              <a:gd name="T8" fmla="*/ 23 w 739"/>
              <a:gd name="T9" fmla="*/ 155 h 1730"/>
              <a:gd name="T10" fmla="*/ 22 w 739"/>
              <a:gd name="T11" fmla="*/ 171 h 1730"/>
              <a:gd name="T12" fmla="*/ 18 w 739"/>
              <a:gd name="T13" fmla="*/ 192 h 1730"/>
              <a:gd name="T14" fmla="*/ 14 w 739"/>
              <a:gd name="T15" fmla="*/ 219 h 1730"/>
              <a:gd name="T16" fmla="*/ 10 w 739"/>
              <a:gd name="T17" fmla="*/ 250 h 1730"/>
              <a:gd name="T18" fmla="*/ 8 w 739"/>
              <a:gd name="T19" fmla="*/ 285 h 1730"/>
              <a:gd name="T20" fmla="*/ 4 w 739"/>
              <a:gd name="T21" fmla="*/ 322 h 1730"/>
              <a:gd name="T22" fmla="*/ 4 w 739"/>
              <a:gd name="T23" fmla="*/ 359 h 1730"/>
              <a:gd name="T24" fmla="*/ 2 w 739"/>
              <a:gd name="T25" fmla="*/ 390 h 1730"/>
              <a:gd name="T26" fmla="*/ 0 w 739"/>
              <a:gd name="T27" fmla="*/ 417 h 1730"/>
              <a:gd name="T28" fmla="*/ 0 w 739"/>
              <a:gd name="T29" fmla="*/ 435 h 1730"/>
              <a:gd name="T30" fmla="*/ 0 w 739"/>
              <a:gd name="T31" fmla="*/ 442 h 1730"/>
              <a:gd name="T32" fmla="*/ 22 w 739"/>
              <a:gd name="T33" fmla="*/ 623 h 1730"/>
              <a:gd name="T34" fmla="*/ 159 w 739"/>
              <a:gd name="T35" fmla="*/ 640 h 1730"/>
              <a:gd name="T36" fmla="*/ 155 w 739"/>
              <a:gd name="T37" fmla="*/ 983 h 1730"/>
              <a:gd name="T38" fmla="*/ 227 w 739"/>
              <a:gd name="T39" fmla="*/ 1208 h 1730"/>
              <a:gd name="T40" fmla="*/ 227 w 739"/>
              <a:gd name="T41" fmla="*/ 1214 h 1730"/>
              <a:gd name="T42" fmla="*/ 233 w 739"/>
              <a:gd name="T43" fmla="*/ 1230 h 1730"/>
              <a:gd name="T44" fmla="*/ 237 w 739"/>
              <a:gd name="T45" fmla="*/ 1257 h 1730"/>
              <a:gd name="T46" fmla="*/ 244 w 739"/>
              <a:gd name="T47" fmla="*/ 1292 h 1730"/>
              <a:gd name="T48" fmla="*/ 252 w 739"/>
              <a:gd name="T49" fmla="*/ 1328 h 1730"/>
              <a:gd name="T50" fmla="*/ 264 w 739"/>
              <a:gd name="T51" fmla="*/ 1369 h 1730"/>
              <a:gd name="T52" fmla="*/ 274 w 739"/>
              <a:gd name="T53" fmla="*/ 1410 h 1730"/>
              <a:gd name="T54" fmla="*/ 287 w 739"/>
              <a:gd name="T55" fmla="*/ 1451 h 1730"/>
              <a:gd name="T56" fmla="*/ 299 w 739"/>
              <a:gd name="T57" fmla="*/ 1487 h 1730"/>
              <a:gd name="T58" fmla="*/ 312 w 739"/>
              <a:gd name="T59" fmla="*/ 1520 h 1730"/>
              <a:gd name="T60" fmla="*/ 324 w 739"/>
              <a:gd name="T61" fmla="*/ 1550 h 1730"/>
              <a:gd name="T62" fmla="*/ 336 w 739"/>
              <a:gd name="T63" fmla="*/ 1573 h 1730"/>
              <a:gd name="T64" fmla="*/ 343 w 739"/>
              <a:gd name="T65" fmla="*/ 1592 h 1730"/>
              <a:gd name="T66" fmla="*/ 353 w 739"/>
              <a:gd name="T67" fmla="*/ 1610 h 1730"/>
              <a:gd name="T68" fmla="*/ 359 w 739"/>
              <a:gd name="T69" fmla="*/ 1621 h 1730"/>
              <a:gd name="T70" fmla="*/ 436 w 739"/>
              <a:gd name="T71" fmla="*/ 1730 h 1730"/>
              <a:gd name="T72" fmla="*/ 545 w 739"/>
              <a:gd name="T73" fmla="*/ 1257 h 1730"/>
              <a:gd name="T74" fmla="*/ 607 w 739"/>
              <a:gd name="T75" fmla="*/ 925 h 1730"/>
              <a:gd name="T76" fmla="*/ 679 w 739"/>
              <a:gd name="T77" fmla="*/ 853 h 1730"/>
              <a:gd name="T78" fmla="*/ 681 w 739"/>
              <a:gd name="T79" fmla="*/ 846 h 1730"/>
              <a:gd name="T80" fmla="*/ 686 w 739"/>
              <a:gd name="T81" fmla="*/ 824 h 1730"/>
              <a:gd name="T82" fmla="*/ 696 w 739"/>
              <a:gd name="T83" fmla="*/ 789 h 1730"/>
              <a:gd name="T84" fmla="*/ 706 w 739"/>
              <a:gd name="T85" fmla="*/ 747 h 1730"/>
              <a:gd name="T86" fmla="*/ 716 w 739"/>
              <a:gd name="T87" fmla="*/ 693 h 1730"/>
              <a:gd name="T88" fmla="*/ 727 w 739"/>
              <a:gd name="T89" fmla="*/ 636 h 1730"/>
              <a:gd name="T90" fmla="*/ 733 w 739"/>
              <a:gd name="T91" fmla="*/ 574 h 1730"/>
              <a:gd name="T92" fmla="*/ 739 w 739"/>
              <a:gd name="T93" fmla="*/ 510 h 1730"/>
              <a:gd name="T94" fmla="*/ 739 w 739"/>
              <a:gd name="T95" fmla="*/ 444 h 1730"/>
              <a:gd name="T96" fmla="*/ 735 w 739"/>
              <a:gd name="T97" fmla="*/ 382 h 1730"/>
              <a:gd name="T98" fmla="*/ 727 w 739"/>
              <a:gd name="T99" fmla="*/ 322 h 1730"/>
              <a:gd name="T100" fmla="*/ 721 w 739"/>
              <a:gd name="T101" fmla="*/ 270 h 1730"/>
              <a:gd name="T102" fmla="*/ 714 w 739"/>
              <a:gd name="T103" fmla="*/ 223 h 1730"/>
              <a:gd name="T104" fmla="*/ 708 w 739"/>
              <a:gd name="T105" fmla="*/ 186 h 1730"/>
              <a:gd name="T106" fmla="*/ 702 w 739"/>
              <a:gd name="T107" fmla="*/ 165 h 1730"/>
              <a:gd name="T108" fmla="*/ 702 w 739"/>
              <a:gd name="T109" fmla="*/ 157 h 1730"/>
              <a:gd name="T110" fmla="*/ 264 w 739"/>
              <a:gd name="T111" fmla="*/ 0 h 1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39" h="1730">
                <a:moveTo>
                  <a:pt x="264" y="0"/>
                </a:moveTo>
                <a:lnTo>
                  <a:pt x="243" y="29"/>
                </a:lnTo>
                <a:lnTo>
                  <a:pt x="223" y="58"/>
                </a:lnTo>
                <a:lnTo>
                  <a:pt x="37" y="130"/>
                </a:lnTo>
                <a:lnTo>
                  <a:pt x="35" y="130"/>
                </a:lnTo>
                <a:lnTo>
                  <a:pt x="35" y="132"/>
                </a:lnTo>
                <a:lnTo>
                  <a:pt x="31" y="138"/>
                </a:lnTo>
                <a:lnTo>
                  <a:pt x="29" y="146"/>
                </a:lnTo>
                <a:lnTo>
                  <a:pt x="27" y="148"/>
                </a:lnTo>
                <a:lnTo>
                  <a:pt x="23" y="155"/>
                </a:lnTo>
                <a:lnTo>
                  <a:pt x="22" y="161"/>
                </a:lnTo>
                <a:lnTo>
                  <a:pt x="22" y="171"/>
                </a:lnTo>
                <a:lnTo>
                  <a:pt x="18" y="181"/>
                </a:lnTo>
                <a:lnTo>
                  <a:pt x="18" y="192"/>
                </a:lnTo>
                <a:lnTo>
                  <a:pt x="16" y="204"/>
                </a:lnTo>
                <a:lnTo>
                  <a:pt x="14" y="219"/>
                </a:lnTo>
                <a:lnTo>
                  <a:pt x="12" y="233"/>
                </a:lnTo>
                <a:lnTo>
                  <a:pt x="10" y="250"/>
                </a:lnTo>
                <a:lnTo>
                  <a:pt x="8" y="266"/>
                </a:lnTo>
                <a:lnTo>
                  <a:pt x="8" y="285"/>
                </a:lnTo>
                <a:lnTo>
                  <a:pt x="6" y="303"/>
                </a:lnTo>
                <a:lnTo>
                  <a:pt x="4" y="322"/>
                </a:lnTo>
                <a:lnTo>
                  <a:pt x="4" y="342"/>
                </a:lnTo>
                <a:lnTo>
                  <a:pt x="4" y="359"/>
                </a:lnTo>
                <a:lnTo>
                  <a:pt x="2" y="375"/>
                </a:lnTo>
                <a:lnTo>
                  <a:pt x="2" y="390"/>
                </a:lnTo>
                <a:lnTo>
                  <a:pt x="0" y="404"/>
                </a:lnTo>
                <a:lnTo>
                  <a:pt x="0" y="417"/>
                </a:lnTo>
                <a:lnTo>
                  <a:pt x="0" y="427"/>
                </a:lnTo>
                <a:lnTo>
                  <a:pt x="0" y="435"/>
                </a:lnTo>
                <a:lnTo>
                  <a:pt x="0" y="440"/>
                </a:lnTo>
                <a:lnTo>
                  <a:pt x="0" y="442"/>
                </a:lnTo>
                <a:lnTo>
                  <a:pt x="33" y="555"/>
                </a:lnTo>
                <a:lnTo>
                  <a:pt x="22" y="623"/>
                </a:lnTo>
                <a:lnTo>
                  <a:pt x="82" y="683"/>
                </a:lnTo>
                <a:lnTo>
                  <a:pt x="159" y="640"/>
                </a:lnTo>
                <a:lnTo>
                  <a:pt x="159" y="789"/>
                </a:lnTo>
                <a:lnTo>
                  <a:pt x="155" y="983"/>
                </a:lnTo>
                <a:lnTo>
                  <a:pt x="186" y="999"/>
                </a:lnTo>
                <a:lnTo>
                  <a:pt x="227" y="1208"/>
                </a:lnTo>
                <a:lnTo>
                  <a:pt x="227" y="1208"/>
                </a:lnTo>
                <a:lnTo>
                  <a:pt x="227" y="1214"/>
                </a:lnTo>
                <a:lnTo>
                  <a:pt x="229" y="1220"/>
                </a:lnTo>
                <a:lnTo>
                  <a:pt x="233" y="1230"/>
                </a:lnTo>
                <a:lnTo>
                  <a:pt x="233" y="1241"/>
                </a:lnTo>
                <a:lnTo>
                  <a:pt x="237" y="1257"/>
                </a:lnTo>
                <a:lnTo>
                  <a:pt x="241" y="1272"/>
                </a:lnTo>
                <a:lnTo>
                  <a:pt x="244" y="1292"/>
                </a:lnTo>
                <a:lnTo>
                  <a:pt x="248" y="1307"/>
                </a:lnTo>
                <a:lnTo>
                  <a:pt x="252" y="1328"/>
                </a:lnTo>
                <a:lnTo>
                  <a:pt x="256" y="1348"/>
                </a:lnTo>
                <a:lnTo>
                  <a:pt x="264" y="1369"/>
                </a:lnTo>
                <a:lnTo>
                  <a:pt x="268" y="1389"/>
                </a:lnTo>
                <a:lnTo>
                  <a:pt x="274" y="1410"/>
                </a:lnTo>
                <a:lnTo>
                  <a:pt x="279" y="1431"/>
                </a:lnTo>
                <a:lnTo>
                  <a:pt x="287" y="1451"/>
                </a:lnTo>
                <a:lnTo>
                  <a:pt x="293" y="1470"/>
                </a:lnTo>
                <a:lnTo>
                  <a:pt x="299" y="1487"/>
                </a:lnTo>
                <a:lnTo>
                  <a:pt x="305" y="1503"/>
                </a:lnTo>
                <a:lnTo>
                  <a:pt x="312" y="1520"/>
                </a:lnTo>
                <a:lnTo>
                  <a:pt x="316" y="1534"/>
                </a:lnTo>
                <a:lnTo>
                  <a:pt x="324" y="1550"/>
                </a:lnTo>
                <a:lnTo>
                  <a:pt x="330" y="1561"/>
                </a:lnTo>
                <a:lnTo>
                  <a:pt x="336" y="1573"/>
                </a:lnTo>
                <a:lnTo>
                  <a:pt x="339" y="1582"/>
                </a:lnTo>
                <a:lnTo>
                  <a:pt x="343" y="1592"/>
                </a:lnTo>
                <a:lnTo>
                  <a:pt x="347" y="1602"/>
                </a:lnTo>
                <a:lnTo>
                  <a:pt x="353" y="1610"/>
                </a:lnTo>
                <a:lnTo>
                  <a:pt x="357" y="1617"/>
                </a:lnTo>
                <a:lnTo>
                  <a:pt x="359" y="1621"/>
                </a:lnTo>
                <a:lnTo>
                  <a:pt x="347" y="1697"/>
                </a:lnTo>
                <a:lnTo>
                  <a:pt x="436" y="1730"/>
                </a:lnTo>
                <a:lnTo>
                  <a:pt x="462" y="1654"/>
                </a:lnTo>
                <a:lnTo>
                  <a:pt x="545" y="1257"/>
                </a:lnTo>
                <a:lnTo>
                  <a:pt x="599" y="1005"/>
                </a:lnTo>
                <a:lnTo>
                  <a:pt x="607" y="925"/>
                </a:lnTo>
                <a:lnTo>
                  <a:pt x="613" y="879"/>
                </a:lnTo>
                <a:lnTo>
                  <a:pt x="679" y="853"/>
                </a:lnTo>
                <a:lnTo>
                  <a:pt x="679" y="852"/>
                </a:lnTo>
                <a:lnTo>
                  <a:pt x="681" y="846"/>
                </a:lnTo>
                <a:lnTo>
                  <a:pt x="685" y="834"/>
                </a:lnTo>
                <a:lnTo>
                  <a:pt x="686" y="824"/>
                </a:lnTo>
                <a:lnTo>
                  <a:pt x="690" y="807"/>
                </a:lnTo>
                <a:lnTo>
                  <a:pt x="696" y="789"/>
                </a:lnTo>
                <a:lnTo>
                  <a:pt x="700" y="768"/>
                </a:lnTo>
                <a:lnTo>
                  <a:pt x="706" y="747"/>
                </a:lnTo>
                <a:lnTo>
                  <a:pt x="712" y="720"/>
                </a:lnTo>
                <a:lnTo>
                  <a:pt x="716" y="693"/>
                </a:lnTo>
                <a:lnTo>
                  <a:pt x="721" y="665"/>
                </a:lnTo>
                <a:lnTo>
                  <a:pt x="727" y="636"/>
                </a:lnTo>
                <a:lnTo>
                  <a:pt x="731" y="603"/>
                </a:lnTo>
                <a:lnTo>
                  <a:pt x="733" y="574"/>
                </a:lnTo>
                <a:lnTo>
                  <a:pt x="735" y="541"/>
                </a:lnTo>
                <a:lnTo>
                  <a:pt x="739" y="510"/>
                </a:lnTo>
                <a:lnTo>
                  <a:pt x="739" y="477"/>
                </a:lnTo>
                <a:lnTo>
                  <a:pt x="739" y="444"/>
                </a:lnTo>
                <a:lnTo>
                  <a:pt x="735" y="411"/>
                </a:lnTo>
                <a:lnTo>
                  <a:pt x="735" y="382"/>
                </a:lnTo>
                <a:lnTo>
                  <a:pt x="731" y="351"/>
                </a:lnTo>
                <a:lnTo>
                  <a:pt x="727" y="322"/>
                </a:lnTo>
                <a:lnTo>
                  <a:pt x="725" y="295"/>
                </a:lnTo>
                <a:lnTo>
                  <a:pt x="721" y="270"/>
                </a:lnTo>
                <a:lnTo>
                  <a:pt x="718" y="245"/>
                </a:lnTo>
                <a:lnTo>
                  <a:pt x="714" y="223"/>
                </a:lnTo>
                <a:lnTo>
                  <a:pt x="712" y="204"/>
                </a:lnTo>
                <a:lnTo>
                  <a:pt x="708" y="186"/>
                </a:lnTo>
                <a:lnTo>
                  <a:pt x="704" y="173"/>
                </a:lnTo>
                <a:lnTo>
                  <a:pt x="702" y="165"/>
                </a:lnTo>
                <a:lnTo>
                  <a:pt x="702" y="159"/>
                </a:lnTo>
                <a:lnTo>
                  <a:pt x="702" y="157"/>
                </a:lnTo>
                <a:lnTo>
                  <a:pt x="456" y="37"/>
                </a:lnTo>
                <a:lnTo>
                  <a:pt x="264" y="0"/>
                </a:lnTo>
                <a:lnTo>
                  <a:pt x="264" y="0"/>
                </a:lnTo>
                <a:close/>
              </a:path>
            </a:pathLst>
          </a:custGeom>
          <a:solidFill>
            <a:srgbClr val="BAB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79"/>
          <p:cNvSpPr>
            <a:spLocks/>
          </p:cNvSpPr>
          <p:nvPr/>
        </p:nvSpPr>
        <p:spPr bwMode="auto">
          <a:xfrm>
            <a:off x="7699689" y="2606410"/>
            <a:ext cx="231775" cy="815975"/>
          </a:xfrm>
          <a:custGeom>
            <a:avLst/>
            <a:gdLst>
              <a:gd name="T0" fmla="*/ 6 w 146"/>
              <a:gd name="T1" fmla="*/ 0 h 514"/>
              <a:gd name="T2" fmla="*/ 113 w 146"/>
              <a:gd name="T3" fmla="*/ 76 h 514"/>
              <a:gd name="T4" fmla="*/ 146 w 146"/>
              <a:gd name="T5" fmla="*/ 253 h 514"/>
              <a:gd name="T6" fmla="*/ 126 w 146"/>
              <a:gd name="T7" fmla="*/ 514 h 514"/>
              <a:gd name="T8" fmla="*/ 78 w 146"/>
              <a:gd name="T9" fmla="*/ 412 h 514"/>
              <a:gd name="T10" fmla="*/ 12 w 146"/>
              <a:gd name="T11" fmla="*/ 216 h 514"/>
              <a:gd name="T12" fmla="*/ 0 w 146"/>
              <a:gd name="T13" fmla="*/ 41 h 514"/>
              <a:gd name="T14" fmla="*/ 6 w 146"/>
              <a:gd name="T15" fmla="*/ 0 h 514"/>
              <a:gd name="T16" fmla="*/ 6 w 146"/>
              <a:gd name="T17" fmla="*/ 0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514">
                <a:moveTo>
                  <a:pt x="6" y="0"/>
                </a:moveTo>
                <a:lnTo>
                  <a:pt x="113" y="76"/>
                </a:lnTo>
                <a:lnTo>
                  <a:pt x="146" y="253"/>
                </a:lnTo>
                <a:lnTo>
                  <a:pt x="126" y="514"/>
                </a:lnTo>
                <a:lnTo>
                  <a:pt x="78" y="412"/>
                </a:lnTo>
                <a:lnTo>
                  <a:pt x="12" y="216"/>
                </a:lnTo>
                <a:lnTo>
                  <a:pt x="0" y="41"/>
                </a:lnTo>
                <a:lnTo>
                  <a:pt x="6" y="0"/>
                </a:lnTo>
                <a:lnTo>
                  <a:pt x="6" y="0"/>
                </a:lnTo>
                <a:close/>
              </a:path>
            </a:pathLst>
          </a:custGeom>
          <a:solidFill>
            <a:srgbClr val="D9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80"/>
          <p:cNvSpPr>
            <a:spLocks/>
          </p:cNvSpPr>
          <p:nvPr/>
        </p:nvSpPr>
        <p:spPr bwMode="auto">
          <a:xfrm>
            <a:off x="7702864" y="2493697"/>
            <a:ext cx="298450" cy="766762"/>
          </a:xfrm>
          <a:custGeom>
            <a:avLst/>
            <a:gdLst>
              <a:gd name="T0" fmla="*/ 0 w 188"/>
              <a:gd name="T1" fmla="*/ 134 h 483"/>
              <a:gd name="T2" fmla="*/ 53 w 188"/>
              <a:gd name="T3" fmla="*/ 213 h 483"/>
              <a:gd name="T4" fmla="*/ 107 w 188"/>
              <a:gd name="T5" fmla="*/ 147 h 483"/>
              <a:gd name="T6" fmla="*/ 167 w 188"/>
              <a:gd name="T7" fmla="*/ 0 h 483"/>
              <a:gd name="T8" fmla="*/ 188 w 188"/>
              <a:gd name="T9" fmla="*/ 15 h 483"/>
              <a:gd name="T10" fmla="*/ 184 w 188"/>
              <a:gd name="T11" fmla="*/ 192 h 483"/>
              <a:gd name="T12" fmla="*/ 157 w 188"/>
              <a:gd name="T13" fmla="*/ 483 h 483"/>
              <a:gd name="T14" fmla="*/ 107 w 188"/>
              <a:gd name="T15" fmla="*/ 194 h 483"/>
              <a:gd name="T16" fmla="*/ 53 w 188"/>
              <a:gd name="T17" fmla="*/ 262 h 483"/>
              <a:gd name="T18" fmla="*/ 8 w 188"/>
              <a:gd name="T19" fmla="*/ 219 h 483"/>
              <a:gd name="T20" fmla="*/ 0 w 188"/>
              <a:gd name="T21" fmla="*/ 134 h 483"/>
              <a:gd name="T22" fmla="*/ 0 w 188"/>
              <a:gd name="T23" fmla="*/ 134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8" h="483">
                <a:moveTo>
                  <a:pt x="0" y="134"/>
                </a:moveTo>
                <a:lnTo>
                  <a:pt x="53" y="213"/>
                </a:lnTo>
                <a:lnTo>
                  <a:pt x="107" y="147"/>
                </a:lnTo>
                <a:lnTo>
                  <a:pt x="167" y="0"/>
                </a:lnTo>
                <a:lnTo>
                  <a:pt x="188" y="15"/>
                </a:lnTo>
                <a:lnTo>
                  <a:pt x="184" y="192"/>
                </a:lnTo>
                <a:lnTo>
                  <a:pt x="157" y="483"/>
                </a:lnTo>
                <a:lnTo>
                  <a:pt x="107" y="194"/>
                </a:lnTo>
                <a:lnTo>
                  <a:pt x="53" y="262"/>
                </a:lnTo>
                <a:lnTo>
                  <a:pt x="8" y="219"/>
                </a:lnTo>
                <a:lnTo>
                  <a:pt x="0" y="134"/>
                </a:lnTo>
                <a:lnTo>
                  <a:pt x="0" y="134"/>
                </a:lnTo>
                <a:close/>
              </a:path>
            </a:pathLst>
          </a:custGeom>
          <a:solidFill>
            <a:srgbClr val="7DB3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81"/>
          <p:cNvSpPr>
            <a:spLocks/>
          </p:cNvSpPr>
          <p:nvPr/>
        </p:nvSpPr>
        <p:spPr bwMode="auto">
          <a:xfrm>
            <a:off x="7826689" y="2727060"/>
            <a:ext cx="131763" cy="723900"/>
          </a:xfrm>
          <a:custGeom>
            <a:avLst/>
            <a:gdLst>
              <a:gd name="T0" fmla="*/ 33 w 83"/>
              <a:gd name="T1" fmla="*/ 0 h 456"/>
              <a:gd name="T2" fmla="*/ 0 w 83"/>
              <a:gd name="T3" fmla="*/ 56 h 456"/>
              <a:gd name="T4" fmla="*/ 25 w 83"/>
              <a:gd name="T5" fmla="*/ 113 h 456"/>
              <a:gd name="T6" fmla="*/ 23 w 83"/>
              <a:gd name="T7" fmla="*/ 113 h 456"/>
              <a:gd name="T8" fmla="*/ 23 w 83"/>
              <a:gd name="T9" fmla="*/ 115 h 456"/>
              <a:gd name="T10" fmla="*/ 21 w 83"/>
              <a:gd name="T11" fmla="*/ 118 h 456"/>
              <a:gd name="T12" fmla="*/ 19 w 83"/>
              <a:gd name="T13" fmla="*/ 126 h 456"/>
              <a:gd name="T14" fmla="*/ 17 w 83"/>
              <a:gd name="T15" fmla="*/ 130 h 456"/>
              <a:gd name="T16" fmla="*/ 17 w 83"/>
              <a:gd name="T17" fmla="*/ 134 h 456"/>
              <a:gd name="T18" fmla="*/ 15 w 83"/>
              <a:gd name="T19" fmla="*/ 140 h 456"/>
              <a:gd name="T20" fmla="*/ 15 w 83"/>
              <a:gd name="T21" fmla="*/ 147 h 456"/>
              <a:gd name="T22" fmla="*/ 13 w 83"/>
              <a:gd name="T23" fmla="*/ 155 h 456"/>
              <a:gd name="T24" fmla="*/ 13 w 83"/>
              <a:gd name="T25" fmla="*/ 163 h 456"/>
              <a:gd name="T26" fmla="*/ 11 w 83"/>
              <a:gd name="T27" fmla="*/ 171 h 456"/>
              <a:gd name="T28" fmla="*/ 11 w 83"/>
              <a:gd name="T29" fmla="*/ 182 h 456"/>
              <a:gd name="T30" fmla="*/ 9 w 83"/>
              <a:gd name="T31" fmla="*/ 192 h 456"/>
              <a:gd name="T32" fmla="*/ 8 w 83"/>
              <a:gd name="T33" fmla="*/ 206 h 456"/>
              <a:gd name="T34" fmla="*/ 6 w 83"/>
              <a:gd name="T35" fmla="*/ 219 h 456"/>
              <a:gd name="T36" fmla="*/ 6 w 83"/>
              <a:gd name="T37" fmla="*/ 233 h 456"/>
              <a:gd name="T38" fmla="*/ 6 w 83"/>
              <a:gd name="T39" fmla="*/ 246 h 456"/>
              <a:gd name="T40" fmla="*/ 4 w 83"/>
              <a:gd name="T41" fmla="*/ 260 h 456"/>
              <a:gd name="T42" fmla="*/ 4 w 83"/>
              <a:gd name="T43" fmla="*/ 274 h 456"/>
              <a:gd name="T44" fmla="*/ 4 w 83"/>
              <a:gd name="T45" fmla="*/ 287 h 456"/>
              <a:gd name="T46" fmla="*/ 2 w 83"/>
              <a:gd name="T47" fmla="*/ 299 h 456"/>
              <a:gd name="T48" fmla="*/ 2 w 83"/>
              <a:gd name="T49" fmla="*/ 310 h 456"/>
              <a:gd name="T50" fmla="*/ 2 w 83"/>
              <a:gd name="T51" fmla="*/ 320 h 456"/>
              <a:gd name="T52" fmla="*/ 2 w 83"/>
              <a:gd name="T53" fmla="*/ 330 h 456"/>
              <a:gd name="T54" fmla="*/ 2 w 83"/>
              <a:gd name="T55" fmla="*/ 337 h 456"/>
              <a:gd name="T56" fmla="*/ 2 w 83"/>
              <a:gd name="T57" fmla="*/ 343 h 456"/>
              <a:gd name="T58" fmla="*/ 2 w 83"/>
              <a:gd name="T59" fmla="*/ 347 h 456"/>
              <a:gd name="T60" fmla="*/ 2 w 83"/>
              <a:gd name="T61" fmla="*/ 349 h 456"/>
              <a:gd name="T62" fmla="*/ 31 w 83"/>
              <a:gd name="T63" fmla="*/ 434 h 456"/>
              <a:gd name="T64" fmla="*/ 58 w 83"/>
              <a:gd name="T65" fmla="*/ 456 h 456"/>
              <a:gd name="T66" fmla="*/ 75 w 83"/>
              <a:gd name="T67" fmla="*/ 355 h 456"/>
              <a:gd name="T68" fmla="*/ 83 w 83"/>
              <a:gd name="T69" fmla="*/ 256 h 456"/>
              <a:gd name="T70" fmla="*/ 83 w 83"/>
              <a:gd name="T71" fmla="*/ 254 h 456"/>
              <a:gd name="T72" fmla="*/ 81 w 83"/>
              <a:gd name="T73" fmla="*/ 250 h 456"/>
              <a:gd name="T74" fmla="*/ 79 w 83"/>
              <a:gd name="T75" fmla="*/ 242 h 456"/>
              <a:gd name="T76" fmla="*/ 77 w 83"/>
              <a:gd name="T77" fmla="*/ 235 h 456"/>
              <a:gd name="T78" fmla="*/ 75 w 83"/>
              <a:gd name="T79" fmla="*/ 229 h 456"/>
              <a:gd name="T80" fmla="*/ 75 w 83"/>
              <a:gd name="T81" fmla="*/ 223 h 456"/>
              <a:gd name="T82" fmla="*/ 71 w 83"/>
              <a:gd name="T83" fmla="*/ 215 h 456"/>
              <a:gd name="T84" fmla="*/ 71 w 83"/>
              <a:gd name="T85" fmla="*/ 210 h 456"/>
              <a:gd name="T86" fmla="*/ 70 w 83"/>
              <a:gd name="T87" fmla="*/ 202 h 456"/>
              <a:gd name="T88" fmla="*/ 68 w 83"/>
              <a:gd name="T89" fmla="*/ 194 h 456"/>
              <a:gd name="T90" fmla="*/ 66 w 83"/>
              <a:gd name="T91" fmla="*/ 186 h 456"/>
              <a:gd name="T92" fmla="*/ 66 w 83"/>
              <a:gd name="T93" fmla="*/ 178 h 456"/>
              <a:gd name="T94" fmla="*/ 64 w 83"/>
              <a:gd name="T95" fmla="*/ 169 h 456"/>
              <a:gd name="T96" fmla="*/ 60 w 83"/>
              <a:gd name="T97" fmla="*/ 161 h 456"/>
              <a:gd name="T98" fmla="*/ 58 w 83"/>
              <a:gd name="T99" fmla="*/ 151 h 456"/>
              <a:gd name="T100" fmla="*/ 58 w 83"/>
              <a:gd name="T101" fmla="*/ 144 h 456"/>
              <a:gd name="T102" fmla="*/ 54 w 83"/>
              <a:gd name="T103" fmla="*/ 136 h 456"/>
              <a:gd name="T104" fmla="*/ 52 w 83"/>
              <a:gd name="T105" fmla="*/ 130 h 456"/>
              <a:gd name="T106" fmla="*/ 50 w 83"/>
              <a:gd name="T107" fmla="*/ 122 h 456"/>
              <a:gd name="T108" fmla="*/ 46 w 83"/>
              <a:gd name="T109" fmla="*/ 116 h 456"/>
              <a:gd name="T110" fmla="*/ 42 w 83"/>
              <a:gd name="T111" fmla="*/ 105 h 456"/>
              <a:gd name="T112" fmla="*/ 39 w 83"/>
              <a:gd name="T113" fmla="*/ 97 h 456"/>
              <a:gd name="T114" fmla="*/ 37 w 83"/>
              <a:gd name="T115" fmla="*/ 93 h 456"/>
              <a:gd name="T116" fmla="*/ 37 w 83"/>
              <a:gd name="T117" fmla="*/ 91 h 456"/>
              <a:gd name="T118" fmla="*/ 60 w 83"/>
              <a:gd name="T119" fmla="*/ 47 h 456"/>
              <a:gd name="T120" fmla="*/ 33 w 83"/>
              <a:gd name="T121" fmla="*/ 0 h 456"/>
              <a:gd name="T122" fmla="*/ 33 w 83"/>
              <a:gd name="T123"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 h="456">
                <a:moveTo>
                  <a:pt x="33" y="0"/>
                </a:moveTo>
                <a:lnTo>
                  <a:pt x="0" y="56"/>
                </a:lnTo>
                <a:lnTo>
                  <a:pt x="25" y="113"/>
                </a:lnTo>
                <a:lnTo>
                  <a:pt x="23" y="113"/>
                </a:lnTo>
                <a:lnTo>
                  <a:pt x="23" y="115"/>
                </a:lnTo>
                <a:lnTo>
                  <a:pt x="21" y="118"/>
                </a:lnTo>
                <a:lnTo>
                  <a:pt x="19" y="126"/>
                </a:lnTo>
                <a:lnTo>
                  <a:pt x="17" y="130"/>
                </a:lnTo>
                <a:lnTo>
                  <a:pt x="17" y="134"/>
                </a:lnTo>
                <a:lnTo>
                  <a:pt x="15" y="140"/>
                </a:lnTo>
                <a:lnTo>
                  <a:pt x="15" y="147"/>
                </a:lnTo>
                <a:lnTo>
                  <a:pt x="13" y="155"/>
                </a:lnTo>
                <a:lnTo>
                  <a:pt x="13" y="163"/>
                </a:lnTo>
                <a:lnTo>
                  <a:pt x="11" y="171"/>
                </a:lnTo>
                <a:lnTo>
                  <a:pt x="11" y="182"/>
                </a:lnTo>
                <a:lnTo>
                  <a:pt x="9" y="192"/>
                </a:lnTo>
                <a:lnTo>
                  <a:pt x="8" y="206"/>
                </a:lnTo>
                <a:lnTo>
                  <a:pt x="6" y="219"/>
                </a:lnTo>
                <a:lnTo>
                  <a:pt x="6" y="233"/>
                </a:lnTo>
                <a:lnTo>
                  <a:pt x="6" y="246"/>
                </a:lnTo>
                <a:lnTo>
                  <a:pt x="4" y="260"/>
                </a:lnTo>
                <a:lnTo>
                  <a:pt x="4" y="274"/>
                </a:lnTo>
                <a:lnTo>
                  <a:pt x="4" y="287"/>
                </a:lnTo>
                <a:lnTo>
                  <a:pt x="2" y="299"/>
                </a:lnTo>
                <a:lnTo>
                  <a:pt x="2" y="310"/>
                </a:lnTo>
                <a:lnTo>
                  <a:pt x="2" y="320"/>
                </a:lnTo>
                <a:lnTo>
                  <a:pt x="2" y="330"/>
                </a:lnTo>
                <a:lnTo>
                  <a:pt x="2" y="337"/>
                </a:lnTo>
                <a:lnTo>
                  <a:pt x="2" y="343"/>
                </a:lnTo>
                <a:lnTo>
                  <a:pt x="2" y="347"/>
                </a:lnTo>
                <a:lnTo>
                  <a:pt x="2" y="349"/>
                </a:lnTo>
                <a:lnTo>
                  <a:pt x="31" y="434"/>
                </a:lnTo>
                <a:lnTo>
                  <a:pt x="58" y="456"/>
                </a:lnTo>
                <a:lnTo>
                  <a:pt x="75" y="355"/>
                </a:lnTo>
                <a:lnTo>
                  <a:pt x="83" y="256"/>
                </a:lnTo>
                <a:lnTo>
                  <a:pt x="83" y="254"/>
                </a:lnTo>
                <a:lnTo>
                  <a:pt x="81" y="250"/>
                </a:lnTo>
                <a:lnTo>
                  <a:pt x="79" y="242"/>
                </a:lnTo>
                <a:lnTo>
                  <a:pt x="77" y="235"/>
                </a:lnTo>
                <a:lnTo>
                  <a:pt x="75" y="229"/>
                </a:lnTo>
                <a:lnTo>
                  <a:pt x="75" y="223"/>
                </a:lnTo>
                <a:lnTo>
                  <a:pt x="71" y="215"/>
                </a:lnTo>
                <a:lnTo>
                  <a:pt x="71" y="210"/>
                </a:lnTo>
                <a:lnTo>
                  <a:pt x="70" y="202"/>
                </a:lnTo>
                <a:lnTo>
                  <a:pt x="68" y="194"/>
                </a:lnTo>
                <a:lnTo>
                  <a:pt x="66" y="186"/>
                </a:lnTo>
                <a:lnTo>
                  <a:pt x="66" y="178"/>
                </a:lnTo>
                <a:lnTo>
                  <a:pt x="64" y="169"/>
                </a:lnTo>
                <a:lnTo>
                  <a:pt x="60" y="161"/>
                </a:lnTo>
                <a:lnTo>
                  <a:pt x="58" y="151"/>
                </a:lnTo>
                <a:lnTo>
                  <a:pt x="58" y="144"/>
                </a:lnTo>
                <a:lnTo>
                  <a:pt x="54" y="136"/>
                </a:lnTo>
                <a:lnTo>
                  <a:pt x="52" y="130"/>
                </a:lnTo>
                <a:lnTo>
                  <a:pt x="50" y="122"/>
                </a:lnTo>
                <a:lnTo>
                  <a:pt x="46" y="116"/>
                </a:lnTo>
                <a:lnTo>
                  <a:pt x="42" y="105"/>
                </a:lnTo>
                <a:lnTo>
                  <a:pt x="39" y="97"/>
                </a:lnTo>
                <a:lnTo>
                  <a:pt x="37" y="93"/>
                </a:lnTo>
                <a:lnTo>
                  <a:pt x="37" y="91"/>
                </a:lnTo>
                <a:lnTo>
                  <a:pt x="60" y="47"/>
                </a:lnTo>
                <a:lnTo>
                  <a:pt x="33" y="0"/>
                </a:lnTo>
                <a:lnTo>
                  <a:pt x="33" y="0"/>
                </a:lnTo>
                <a:close/>
              </a:path>
            </a:pathLst>
          </a:custGeom>
          <a:solidFill>
            <a:srgbClr val="F024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Freeform 82"/>
          <p:cNvSpPr>
            <a:spLocks/>
          </p:cNvSpPr>
          <p:nvPr/>
        </p:nvSpPr>
        <p:spPr bwMode="auto">
          <a:xfrm>
            <a:off x="7620314" y="3592247"/>
            <a:ext cx="609600" cy="1514475"/>
          </a:xfrm>
          <a:custGeom>
            <a:avLst/>
            <a:gdLst>
              <a:gd name="T0" fmla="*/ 13 w 384"/>
              <a:gd name="T1" fmla="*/ 299 h 954"/>
              <a:gd name="T2" fmla="*/ 43 w 384"/>
              <a:gd name="T3" fmla="*/ 277 h 954"/>
              <a:gd name="T4" fmla="*/ 74 w 384"/>
              <a:gd name="T5" fmla="*/ 240 h 954"/>
              <a:gd name="T6" fmla="*/ 108 w 384"/>
              <a:gd name="T7" fmla="*/ 178 h 954"/>
              <a:gd name="T8" fmla="*/ 143 w 384"/>
              <a:gd name="T9" fmla="*/ 101 h 954"/>
              <a:gd name="T10" fmla="*/ 172 w 384"/>
              <a:gd name="T11" fmla="*/ 35 h 954"/>
              <a:gd name="T12" fmla="*/ 188 w 384"/>
              <a:gd name="T13" fmla="*/ 0 h 954"/>
              <a:gd name="T14" fmla="*/ 190 w 384"/>
              <a:gd name="T15" fmla="*/ 15 h 954"/>
              <a:gd name="T16" fmla="*/ 200 w 384"/>
              <a:gd name="T17" fmla="*/ 54 h 954"/>
              <a:gd name="T18" fmla="*/ 217 w 384"/>
              <a:gd name="T19" fmla="*/ 101 h 954"/>
              <a:gd name="T20" fmla="*/ 246 w 384"/>
              <a:gd name="T21" fmla="*/ 151 h 954"/>
              <a:gd name="T22" fmla="*/ 289 w 384"/>
              <a:gd name="T23" fmla="*/ 171 h 954"/>
              <a:gd name="T24" fmla="*/ 337 w 384"/>
              <a:gd name="T25" fmla="*/ 167 h 954"/>
              <a:gd name="T26" fmla="*/ 372 w 384"/>
              <a:gd name="T27" fmla="*/ 155 h 954"/>
              <a:gd name="T28" fmla="*/ 382 w 384"/>
              <a:gd name="T29" fmla="*/ 153 h 954"/>
              <a:gd name="T30" fmla="*/ 364 w 384"/>
              <a:gd name="T31" fmla="*/ 184 h 954"/>
              <a:gd name="T32" fmla="*/ 333 w 384"/>
              <a:gd name="T33" fmla="*/ 238 h 954"/>
              <a:gd name="T34" fmla="*/ 295 w 384"/>
              <a:gd name="T35" fmla="*/ 281 h 954"/>
              <a:gd name="T36" fmla="*/ 258 w 384"/>
              <a:gd name="T37" fmla="*/ 287 h 954"/>
              <a:gd name="T38" fmla="*/ 223 w 384"/>
              <a:gd name="T39" fmla="*/ 269 h 954"/>
              <a:gd name="T40" fmla="*/ 194 w 384"/>
              <a:gd name="T41" fmla="*/ 244 h 954"/>
              <a:gd name="T42" fmla="*/ 172 w 384"/>
              <a:gd name="T43" fmla="*/ 225 h 954"/>
              <a:gd name="T44" fmla="*/ 174 w 384"/>
              <a:gd name="T45" fmla="*/ 238 h 954"/>
              <a:gd name="T46" fmla="*/ 182 w 384"/>
              <a:gd name="T47" fmla="*/ 291 h 954"/>
              <a:gd name="T48" fmla="*/ 190 w 384"/>
              <a:gd name="T49" fmla="*/ 376 h 954"/>
              <a:gd name="T50" fmla="*/ 194 w 384"/>
              <a:gd name="T51" fmla="*/ 496 h 954"/>
              <a:gd name="T52" fmla="*/ 186 w 384"/>
              <a:gd name="T53" fmla="*/ 646 h 954"/>
              <a:gd name="T54" fmla="*/ 174 w 384"/>
              <a:gd name="T55" fmla="*/ 793 h 954"/>
              <a:gd name="T56" fmla="*/ 163 w 384"/>
              <a:gd name="T57" fmla="*/ 907 h 954"/>
              <a:gd name="T58" fmla="*/ 159 w 384"/>
              <a:gd name="T59" fmla="*/ 954 h 954"/>
              <a:gd name="T60" fmla="*/ 149 w 384"/>
              <a:gd name="T61" fmla="*/ 936 h 954"/>
              <a:gd name="T62" fmla="*/ 136 w 384"/>
              <a:gd name="T63" fmla="*/ 905 h 954"/>
              <a:gd name="T64" fmla="*/ 120 w 384"/>
              <a:gd name="T65" fmla="*/ 853 h 954"/>
              <a:gd name="T66" fmla="*/ 103 w 384"/>
              <a:gd name="T67" fmla="*/ 777 h 954"/>
              <a:gd name="T68" fmla="*/ 87 w 384"/>
              <a:gd name="T69" fmla="*/ 686 h 954"/>
              <a:gd name="T70" fmla="*/ 75 w 384"/>
              <a:gd name="T71" fmla="*/ 603 h 954"/>
              <a:gd name="T72" fmla="*/ 70 w 384"/>
              <a:gd name="T73" fmla="*/ 551 h 954"/>
              <a:gd name="T74" fmla="*/ 72 w 384"/>
              <a:gd name="T75" fmla="*/ 541 h 954"/>
              <a:gd name="T76" fmla="*/ 85 w 384"/>
              <a:gd name="T77" fmla="*/ 516 h 954"/>
              <a:gd name="T78" fmla="*/ 107 w 384"/>
              <a:gd name="T79" fmla="*/ 475 h 954"/>
              <a:gd name="T80" fmla="*/ 126 w 384"/>
              <a:gd name="T81" fmla="*/ 417 h 954"/>
              <a:gd name="T82" fmla="*/ 139 w 384"/>
              <a:gd name="T83" fmla="*/ 351 h 954"/>
              <a:gd name="T84" fmla="*/ 143 w 384"/>
              <a:gd name="T85" fmla="*/ 285 h 954"/>
              <a:gd name="T86" fmla="*/ 141 w 384"/>
              <a:gd name="T87" fmla="*/ 229 h 954"/>
              <a:gd name="T88" fmla="*/ 141 w 384"/>
              <a:gd name="T89" fmla="*/ 196 h 954"/>
              <a:gd name="T90" fmla="*/ 130 w 384"/>
              <a:gd name="T91" fmla="*/ 204 h 954"/>
              <a:gd name="T92" fmla="*/ 101 w 384"/>
              <a:gd name="T93" fmla="*/ 242 h 954"/>
              <a:gd name="T94" fmla="*/ 75 w 384"/>
              <a:gd name="T95" fmla="*/ 268 h 954"/>
              <a:gd name="T96" fmla="*/ 46 w 384"/>
              <a:gd name="T97" fmla="*/ 287 h 954"/>
              <a:gd name="T98" fmla="*/ 15 w 384"/>
              <a:gd name="T99" fmla="*/ 299 h 954"/>
              <a:gd name="T100" fmla="*/ 0 w 384"/>
              <a:gd name="T101" fmla="*/ 304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4" h="954">
                <a:moveTo>
                  <a:pt x="0" y="304"/>
                </a:moveTo>
                <a:lnTo>
                  <a:pt x="2" y="302"/>
                </a:lnTo>
                <a:lnTo>
                  <a:pt x="6" y="300"/>
                </a:lnTo>
                <a:lnTo>
                  <a:pt x="13" y="299"/>
                </a:lnTo>
                <a:lnTo>
                  <a:pt x="23" y="293"/>
                </a:lnTo>
                <a:lnTo>
                  <a:pt x="29" y="289"/>
                </a:lnTo>
                <a:lnTo>
                  <a:pt x="35" y="285"/>
                </a:lnTo>
                <a:lnTo>
                  <a:pt x="43" y="277"/>
                </a:lnTo>
                <a:lnTo>
                  <a:pt x="48" y="271"/>
                </a:lnTo>
                <a:lnTo>
                  <a:pt x="56" y="262"/>
                </a:lnTo>
                <a:lnTo>
                  <a:pt x="64" y="252"/>
                </a:lnTo>
                <a:lnTo>
                  <a:pt x="74" y="240"/>
                </a:lnTo>
                <a:lnTo>
                  <a:pt x="81" y="229"/>
                </a:lnTo>
                <a:lnTo>
                  <a:pt x="89" y="211"/>
                </a:lnTo>
                <a:lnTo>
                  <a:pt x="99" y="196"/>
                </a:lnTo>
                <a:lnTo>
                  <a:pt x="108" y="178"/>
                </a:lnTo>
                <a:lnTo>
                  <a:pt x="118" y="159"/>
                </a:lnTo>
                <a:lnTo>
                  <a:pt x="126" y="140"/>
                </a:lnTo>
                <a:lnTo>
                  <a:pt x="136" y="120"/>
                </a:lnTo>
                <a:lnTo>
                  <a:pt x="143" y="101"/>
                </a:lnTo>
                <a:lnTo>
                  <a:pt x="153" y="85"/>
                </a:lnTo>
                <a:lnTo>
                  <a:pt x="159" y="66"/>
                </a:lnTo>
                <a:lnTo>
                  <a:pt x="167" y="50"/>
                </a:lnTo>
                <a:lnTo>
                  <a:pt x="172" y="35"/>
                </a:lnTo>
                <a:lnTo>
                  <a:pt x="178" y="23"/>
                </a:lnTo>
                <a:lnTo>
                  <a:pt x="182" y="12"/>
                </a:lnTo>
                <a:lnTo>
                  <a:pt x="186" y="4"/>
                </a:lnTo>
                <a:lnTo>
                  <a:pt x="188" y="0"/>
                </a:lnTo>
                <a:lnTo>
                  <a:pt x="188" y="0"/>
                </a:lnTo>
                <a:lnTo>
                  <a:pt x="188" y="2"/>
                </a:lnTo>
                <a:lnTo>
                  <a:pt x="190" y="10"/>
                </a:lnTo>
                <a:lnTo>
                  <a:pt x="190" y="15"/>
                </a:lnTo>
                <a:lnTo>
                  <a:pt x="192" y="23"/>
                </a:lnTo>
                <a:lnTo>
                  <a:pt x="194" y="33"/>
                </a:lnTo>
                <a:lnTo>
                  <a:pt x="196" y="43"/>
                </a:lnTo>
                <a:lnTo>
                  <a:pt x="200" y="54"/>
                </a:lnTo>
                <a:lnTo>
                  <a:pt x="201" y="64"/>
                </a:lnTo>
                <a:lnTo>
                  <a:pt x="207" y="76"/>
                </a:lnTo>
                <a:lnTo>
                  <a:pt x="213" y="89"/>
                </a:lnTo>
                <a:lnTo>
                  <a:pt x="217" y="101"/>
                </a:lnTo>
                <a:lnTo>
                  <a:pt x="223" y="114"/>
                </a:lnTo>
                <a:lnTo>
                  <a:pt x="229" y="126"/>
                </a:lnTo>
                <a:lnTo>
                  <a:pt x="238" y="140"/>
                </a:lnTo>
                <a:lnTo>
                  <a:pt x="246" y="151"/>
                </a:lnTo>
                <a:lnTo>
                  <a:pt x="256" y="159"/>
                </a:lnTo>
                <a:lnTo>
                  <a:pt x="267" y="165"/>
                </a:lnTo>
                <a:lnTo>
                  <a:pt x="279" y="171"/>
                </a:lnTo>
                <a:lnTo>
                  <a:pt x="289" y="171"/>
                </a:lnTo>
                <a:lnTo>
                  <a:pt x="302" y="173"/>
                </a:lnTo>
                <a:lnTo>
                  <a:pt x="314" y="171"/>
                </a:lnTo>
                <a:lnTo>
                  <a:pt x="328" y="171"/>
                </a:lnTo>
                <a:lnTo>
                  <a:pt x="337" y="167"/>
                </a:lnTo>
                <a:lnTo>
                  <a:pt x="349" y="165"/>
                </a:lnTo>
                <a:lnTo>
                  <a:pt x="359" y="161"/>
                </a:lnTo>
                <a:lnTo>
                  <a:pt x="366" y="159"/>
                </a:lnTo>
                <a:lnTo>
                  <a:pt x="372" y="155"/>
                </a:lnTo>
                <a:lnTo>
                  <a:pt x="378" y="153"/>
                </a:lnTo>
                <a:lnTo>
                  <a:pt x="382" y="151"/>
                </a:lnTo>
                <a:lnTo>
                  <a:pt x="384" y="151"/>
                </a:lnTo>
                <a:lnTo>
                  <a:pt x="382" y="153"/>
                </a:lnTo>
                <a:lnTo>
                  <a:pt x="380" y="157"/>
                </a:lnTo>
                <a:lnTo>
                  <a:pt x="376" y="165"/>
                </a:lnTo>
                <a:lnTo>
                  <a:pt x="372" y="174"/>
                </a:lnTo>
                <a:lnTo>
                  <a:pt x="364" y="184"/>
                </a:lnTo>
                <a:lnTo>
                  <a:pt x="359" y="198"/>
                </a:lnTo>
                <a:lnTo>
                  <a:pt x="351" y="211"/>
                </a:lnTo>
                <a:lnTo>
                  <a:pt x="343" y="225"/>
                </a:lnTo>
                <a:lnTo>
                  <a:pt x="333" y="238"/>
                </a:lnTo>
                <a:lnTo>
                  <a:pt x="324" y="250"/>
                </a:lnTo>
                <a:lnTo>
                  <a:pt x="314" y="262"/>
                </a:lnTo>
                <a:lnTo>
                  <a:pt x="304" y="273"/>
                </a:lnTo>
                <a:lnTo>
                  <a:pt x="295" y="281"/>
                </a:lnTo>
                <a:lnTo>
                  <a:pt x="285" y="287"/>
                </a:lnTo>
                <a:lnTo>
                  <a:pt x="275" y="291"/>
                </a:lnTo>
                <a:lnTo>
                  <a:pt x="267" y="291"/>
                </a:lnTo>
                <a:lnTo>
                  <a:pt x="258" y="287"/>
                </a:lnTo>
                <a:lnTo>
                  <a:pt x="248" y="283"/>
                </a:lnTo>
                <a:lnTo>
                  <a:pt x="240" y="279"/>
                </a:lnTo>
                <a:lnTo>
                  <a:pt x="233" y="273"/>
                </a:lnTo>
                <a:lnTo>
                  <a:pt x="223" y="269"/>
                </a:lnTo>
                <a:lnTo>
                  <a:pt x="215" y="264"/>
                </a:lnTo>
                <a:lnTo>
                  <a:pt x="207" y="258"/>
                </a:lnTo>
                <a:lnTo>
                  <a:pt x="201" y="252"/>
                </a:lnTo>
                <a:lnTo>
                  <a:pt x="194" y="244"/>
                </a:lnTo>
                <a:lnTo>
                  <a:pt x="188" y="238"/>
                </a:lnTo>
                <a:lnTo>
                  <a:pt x="182" y="233"/>
                </a:lnTo>
                <a:lnTo>
                  <a:pt x="178" y="231"/>
                </a:lnTo>
                <a:lnTo>
                  <a:pt x="172" y="225"/>
                </a:lnTo>
                <a:lnTo>
                  <a:pt x="170" y="223"/>
                </a:lnTo>
                <a:lnTo>
                  <a:pt x="170" y="225"/>
                </a:lnTo>
                <a:lnTo>
                  <a:pt x="172" y="231"/>
                </a:lnTo>
                <a:lnTo>
                  <a:pt x="174" y="238"/>
                </a:lnTo>
                <a:lnTo>
                  <a:pt x="174" y="248"/>
                </a:lnTo>
                <a:lnTo>
                  <a:pt x="176" y="260"/>
                </a:lnTo>
                <a:lnTo>
                  <a:pt x="178" y="273"/>
                </a:lnTo>
                <a:lnTo>
                  <a:pt x="182" y="291"/>
                </a:lnTo>
                <a:lnTo>
                  <a:pt x="182" y="308"/>
                </a:lnTo>
                <a:lnTo>
                  <a:pt x="186" y="330"/>
                </a:lnTo>
                <a:lnTo>
                  <a:pt x="188" y="351"/>
                </a:lnTo>
                <a:lnTo>
                  <a:pt x="190" y="376"/>
                </a:lnTo>
                <a:lnTo>
                  <a:pt x="190" y="403"/>
                </a:lnTo>
                <a:lnTo>
                  <a:pt x="192" y="432"/>
                </a:lnTo>
                <a:lnTo>
                  <a:pt x="192" y="463"/>
                </a:lnTo>
                <a:lnTo>
                  <a:pt x="194" y="496"/>
                </a:lnTo>
                <a:lnTo>
                  <a:pt x="190" y="531"/>
                </a:lnTo>
                <a:lnTo>
                  <a:pt x="190" y="568"/>
                </a:lnTo>
                <a:lnTo>
                  <a:pt x="188" y="607"/>
                </a:lnTo>
                <a:lnTo>
                  <a:pt x="186" y="646"/>
                </a:lnTo>
                <a:lnTo>
                  <a:pt x="182" y="682"/>
                </a:lnTo>
                <a:lnTo>
                  <a:pt x="180" y="721"/>
                </a:lnTo>
                <a:lnTo>
                  <a:pt x="176" y="758"/>
                </a:lnTo>
                <a:lnTo>
                  <a:pt x="174" y="793"/>
                </a:lnTo>
                <a:lnTo>
                  <a:pt x="172" y="826"/>
                </a:lnTo>
                <a:lnTo>
                  <a:pt x="169" y="855"/>
                </a:lnTo>
                <a:lnTo>
                  <a:pt x="167" y="884"/>
                </a:lnTo>
                <a:lnTo>
                  <a:pt x="163" y="907"/>
                </a:lnTo>
                <a:lnTo>
                  <a:pt x="161" y="927"/>
                </a:lnTo>
                <a:lnTo>
                  <a:pt x="159" y="940"/>
                </a:lnTo>
                <a:lnTo>
                  <a:pt x="159" y="950"/>
                </a:lnTo>
                <a:lnTo>
                  <a:pt x="159" y="954"/>
                </a:lnTo>
                <a:lnTo>
                  <a:pt x="157" y="952"/>
                </a:lnTo>
                <a:lnTo>
                  <a:pt x="155" y="946"/>
                </a:lnTo>
                <a:lnTo>
                  <a:pt x="151" y="942"/>
                </a:lnTo>
                <a:lnTo>
                  <a:pt x="149" y="936"/>
                </a:lnTo>
                <a:lnTo>
                  <a:pt x="145" y="931"/>
                </a:lnTo>
                <a:lnTo>
                  <a:pt x="143" y="925"/>
                </a:lnTo>
                <a:lnTo>
                  <a:pt x="139" y="915"/>
                </a:lnTo>
                <a:lnTo>
                  <a:pt x="136" y="905"/>
                </a:lnTo>
                <a:lnTo>
                  <a:pt x="130" y="894"/>
                </a:lnTo>
                <a:lnTo>
                  <a:pt x="128" y="884"/>
                </a:lnTo>
                <a:lnTo>
                  <a:pt x="122" y="869"/>
                </a:lnTo>
                <a:lnTo>
                  <a:pt x="120" y="853"/>
                </a:lnTo>
                <a:lnTo>
                  <a:pt x="114" y="838"/>
                </a:lnTo>
                <a:lnTo>
                  <a:pt x="112" y="820"/>
                </a:lnTo>
                <a:lnTo>
                  <a:pt x="107" y="799"/>
                </a:lnTo>
                <a:lnTo>
                  <a:pt x="103" y="777"/>
                </a:lnTo>
                <a:lnTo>
                  <a:pt x="97" y="754"/>
                </a:lnTo>
                <a:lnTo>
                  <a:pt x="95" y="733"/>
                </a:lnTo>
                <a:lnTo>
                  <a:pt x="91" y="710"/>
                </a:lnTo>
                <a:lnTo>
                  <a:pt x="87" y="686"/>
                </a:lnTo>
                <a:lnTo>
                  <a:pt x="83" y="663"/>
                </a:lnTo>
                <a:lnTo>
                  <a:pt x="81" y="644"/>
                </a:lnTo>
                <a:lnTo>
                  <a:pt x="77" y="622"/>
                </a:lnTo>
                <a:lnTo>
                  <a:pt x="75" y="603"/>
                </a:lnTo>
                <a:lnTo>
                  <a:pt x="74" y="587"/>
                </a:lnTo>
                <a:lnTo>
                  <a:pt x="74" y="574"/>
                </a:lnTo>
                <a:lnTo>
                  <a:pt x="72" y="560"/>
                </a:lnTo>
                <a:lnTo>
                  <a:pt x="70" y="551"/>
                </a:lnTo>
                <a:lnTo>
                  <a:pt x="70" y="547"/>
                </a:lnTo>
                <a:lnTo>
                  <a:pt x="70" y="545"/>
                </a:lnTo>
                <a:lnTo>
                  <a:pt x="70" y="543"/>
                </a:lnTo>
                <a:lnTo>
                  <a:pt x="72" y="541"/>
                </a:lnTo>
                <a:lnTo>
                  <a:pt x="74" y="537"/>
                </a:lnTo>
                <a:lnTo>
                  <a:pt x="77" y="531"/>
                </a:lnTo>
                <a:lnTo>
                  <a:pt x="81" y="523"/>
                </a:lnTo>
                <a:lnTo>
                  <a:pt x="85" y="516"/>
                </a:lnTo>
                <a:lnTo>
                  <a:pt x="89" y="508"/>
                </a:lnTo>
                <a:lnTo>
                  <a:pt x="95" y="498"/>
                </a:lnTo>
                <a:lnTo>
                  <a:pt x="101" y="485"/>
                </a:lnTo>
                <a:lnTo>
                  <a:pt x="107" y="475"/>
                </a:lnTo>
                <a:lnTo>
                  <a:pt x="112" y="461"/>
                </a:lnTo>
                <a:lnTo>
                  <a:pt x="116" y="448"/>
                </a:lnTo>
                <a:lnTo>
                  <a:pt x="122" y="432"/>
                </a:lnTo>
                <a:lnTo>
                  <a:pt x="126" y="417"/>
                </a:lnTo>
                <a:lnTo>
                  <a:pt x="130" y="401"/>
                </a:lnTo>
                <a:lnTo>
                  <a:pt x="134" y="386"/>
                </a:lnTo>
                <a:lnTo>
                  <a:pt x="136" y="368"/>
                </a:lnTo>
                <a:lnTo>
                  <a:pt x="139" y="351"/>
                </a:lnTo>
                <a:lnTo>
                  <a:pt x="139" y="333"/>
                </a:lnTo>
                <a:lnTo>
                  <a:pt x="141" y="318"/>
                </a:lnTo>
                <a:lnTo>
                  <a:pt x="141" y="300"/>
                </a:lnTo>
                <a:lnTo>
                  <a:pt x="143" y="285"/>
                </a:lnTo>
                <a:lnTo>
                  <a:pt x="143" y="269"/>
                </a:lnTo>
                <a:lnTo>
                  <a:pt x="143" y="254"/>
                </a:lnTo>
                <a:lnTo>
                  <a:pt x="143" y="240"/>
                </a:lnTo>
                <a:lnTo>
                  <a:pt x="141" y="229"/>
                </a:lnTo>
                <a:lnTo>
                  <a:pt x="141" y="219"/>
                </a:lnTo>
                <a:lnTo>
                  <a:pt x="141" y="209"/>
                </a:lnTo>
                <a:lnTo>
                  <a:pt x="141" y="202"/>
                </a:lnTo>
                <a:lnTo>
                  <a:pt x="141" y="196"/>
                </a:lnTo>
                <a:lnTo>
                  <a:pt x="141" y="192"/>
                </a:lnTo>
                <a:lnTo>
                  <a:pt x="139" y="194"/>
                </a:lnTo>
                <a:lnTo>
                  <a:pt x="136" y="198"/>
                </a:lnTo>
                <a:lnTo>
                  <a:pt x="130" y="204"/>
                </a:lnTo>
                <a:lnTo>
                  <a:pt x="124" y="213"/>
                </a:lnTo>
                <a:lnTo>
                  <a:pt x="116" y="225"/>
                </a:lnTo>
                <a:lnTo>
                  <a:pt x="107" y="236"/>
                </a:lnTo>
                <a:lnTo>
                  <a:pt x="101" y="242"/>
                </a:lnTo>
                <a:lnTo>
                  <a:pt x="95" y="250"/>
                </a:lnTo>
                <a:lnTo>
                  <a:pt x="87" y="256"/>
                </a:lnTo>
                <a:lnTo>
                  <a:pt x="81" y="264"/>
                </a:lnTo>
                <a:lnTo>
                  <a:pt x="75" y="268"/>
                </a:lnTo>
                <a:lnTo>
                  <a:pt x="68" y="273"/>
                </a:lnTo>
                <a:lnTo>
                  <a:pt x="62" y="277"/>
                </a:lnTo>
                <a:lnTo>
                  <a:pt x="54" y="283"/>
                </a:lnTo>
                <a:lnTo>
                  <a:pt x="46" y="287"/>
                </a:lnTo>
                <a:lnTo>
                  <a:pt x="41" y="291"/>
                </a:lnTo>
                <a:lnTo>
                  <a:pt x="33" y="293"/>
                </a:lnTo>
                <a:lnTo>
                  <a:pt x="27" y="297"/>
                </a:lnTo>
                <a:lnTo>
                  <a:pt x="15" y="299"/>
                </a:lnTo>
                <a:lnTo>
                  <a:pt x="8" y="300"/>
                </a:lnTo>
                <a:lnTo>
                  <a:pt x="2" y="302"/>
                </a:lnTo>
                <a:lnTo>
                  <a:pt x="0" y="304"/>
                </a:lnTo>
                <a:lnTo>
                  <a:pt x="0" y="304"/>
                </a:lnTo>
                <a:close/>
              </a:path>
            </a:pathLst>
          </a:custGeom>
          <a:solidFill>
            <a:srgbClr val="8A8A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83"/>
          <p:cNvSpPr>
            <a:spLocks/>
          </p:cNvSpPr>
          <p:nvPr/>
        </p:nvSpPr>
        <p:spPr bwMode="auto">
          <a:xfrm>
            <a:off x="7939402" y="2511160"/>
            <a:ext cx="317500" cy="1238250"/>
          </a:xfrm>
          <a:custGeom>
            <a:avLst/>
            <a:gdLst>
              <a:gd name="T0" fmla="*/ 132 w 200"/>
              <a:gd name="T1" fmla="*/ 175 h 780"/>
              <a:gd name="T2" fmla="*/ 192 w 200"/>
              <a:gd name="T3" fmla="*/ 121 h 780"/>
              <a:gd name="T4" fmla="*/ 177 w 200"/>
              <a:gd name="T5" fmla="*/ 107 h 780"/>
              <a:gd name="T6" fmla="*/ 163 w 200"/>
              <a:gd name="T7" fmla="*/ 95 h 780"/>
              <a:gd name="T8" fmla="*/ 152 w 200"/>
              <a:gd name="T9" fmla="*/ 88 h 780"/>
              <a:gd name="T10" fmla="*/ 134 w 200"/>
              <a:gd name="T11" fmla="*/ 76 h 780"/>
              <a:gd name="T12" fmla="*/ 119 w 200"/>
              <a:gd name="T13" fmla="*/ 62 h 780"/>
              <a:gd name="T14" fmla="*/ 101 w 200"/>
              <a:gd name="T15" fmla="*/ 49 h 780"/>
              <a:gd name="T16" fmla="*/ 84 w 200"/>
              <a:gd name="T17" fmla="*/ 35 h 780"/>
              <a:gd name="T18" fmla="*/ 68 w 200"/>
              <a:gd name="T19" fmla="*/ 22 h 780"/>
              <a:gd name="T20" fmla="*/ 55 w 200"/>
              <a:gd name="T21" fmla="*/ 12 h 780"/>
              <a:gd name="T22" fmla="*/ 41 w 200"/>
              <a:gd name="T23" fmla="*/ 2 h 780"/>
              <a:gd name="T24" fmla="*/ 33 w 200"/>
              <a:gd name="T25" fmla="*/ 157 h 780"/>
              <a:gd name="T26" fmla="*/ 55 w 200"/>
              <a:gd name="T27" fmla="*/ 247 h 780"/>
              <a:gd name="T28" fmla="*/ 101 w 200"/>
              <a:gd name="T29" fmla="*/ 297 h 780"/>
              <a:gd name="T30" fmla="*/ 95 w 200"/>
              <a:gd name="T31" fmla="*/ 311 h 780"/>
              <a:gd name="T32" fmla="*/ 88 w 200"/>
              <a:gd name="T33" fmla="*/ 328 h 780"/>
              <a:gd name="T34" fmla="*/ 80 w 200"/>
              <a:gd name="T35" fmla="*/ 342 h 780"/>
              <a:gd name="T36" fmla="*/ 74 w 200"/>
              <a:gd name="T37" fmla="*/ 357 h 780"/>
              <a:gd name="T38" fmla="*/ 66 w 200"/>
              <a:gd name="T39" fmla="*/ 371 h 780"/>
              <a:gd name="T40" fmla="*/ 59 w 200"/>
              <a:gd name="T41" fmla="*/ 386 h 780"/>
              <a:gd name="T42" fmla="*/ 51 w 200"/>
              <a:gd name="T43" fmla="*/ 406 h 780"/>
              <a:gd name="T44" fmla="*/ 41 w 200"/>
              <a:gd name="T45" fmla="*/ 425 h 780"/>
              <a:gd name="T46" fmla="*/ 35 w 200"/>
              <a:gd name="T47" fmla="*/ 446 h 780"/>
              <a:gd name="T48" fmla="*/ 32 w 200"/>
              <a:gd name="T49" fmla="*/ 464 h 780"/>
              <a:gd name="T50" fmla="*/ 26 w 200"/>
              <a:gd name="T51" fmla="*/ 479 h 780"/>
              <a:gd name="T52" fmla="*/ 24 w 200"/>
              <a:gd name="T53" fmla="*/ 497 h 780"/>
              <a:gd name="T54" fmla="*/ 0 w 200"/>
              <a:gd name="T55" fmla="*/ 648 h 780"/>
              <a:gd name="T56" fmla="*/ 152 w 200"/>
              <a:gd name="T57" fmla="*/ 780 h 780"/>
              <a:gd name="T58" fmla="*/ 152 w 200"/>
              <a:gd name="T59" fmla="*/ 770 h 780"/>
              <a:gd name="T60" fmla="*/ 158 w 200"/>
              <a:gd name="T61" fmla="*/ 749 h 780"/>
              <a:gd name="T62" fmla="*/ 161 w 200"/>
              <a:gd name="T63" fmla="*/ 716 h 780"/>
              <a:gd name="T64" fmla="*/ 171 w 200"/>
              <a:gd name="T65" fmla="*/ 675 h 780"/>
              <a:gd name="T66" fmla="*/ 177 w 200"/>
              <a:gd name="T67" fmla="*/ 627 h 780"/>
              <a:gd name="T68" fmla="*/ 185 w 200"/>
              <a:gd name="T69" fmla="*/ 576 h 780"/>
              <a:gd name="T70" fmla="*/ 190 w 200"/>
              <a:gd name="T71" fmla="*/ 524 h 780"/>
              <a:gd name="T72" fmla="*/ 196 w 200"/>
              <a:gd name="T73" fmla="*/ 475 h 780"/>
              <a:gd name="T74" fmla="*/ 198 w 200"/>
              <a:gd name="T75" fmla="*/ 427 h 780"/>
              <a:gd name="T76" fmla="*/ 200 w 200"/>
              <a:gd name="T77" fmla="*/ 386 h 780"/>
              <a:gd name="T78" fmla="*/ 200 w 200"/>
              <a:gd name="T79" fmla="*/ 351 h 780"/>
              <a:gd name="T80" fmla="*/ 200 w 200"/>
              <a:gd name="T81" fmla="*/ 320 h 780"/>
              <a:gd name="T82" fmla="*/ 198 w 200"/>
              <a:gd name="T83" fmla="*/ 297 h 780"/>
              <a:gd name="T84" fmla="*/ 198 w 200"/>
              <a:gd name="T85" fmla="*/ 280 h 780"/>
              <a:gd name="T86" fmla="*/ 196 w 200"/>
              <a:gd name="T87" fmla="*/ 268 h 780"/>
              <a:gd name="T88" fmla="*/ 196 w 200"/>
              <a:gd name="T89" fmla="*/ 264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0" h="780">
                <a:moveTo>
                  <a:pt x="196" y="264"/>
                </a:moveTo>
                <a:lnTo>
                  <a:pt x="132" y="175"/>
                </a:lnTo>
                <a:lnTo>
                  <a:pt x="196" y="123"/>
                </a:lnTo>
                <a:lnTo>
                  <a:pt x="192" y="121"/>
                </a:lnTo>
                <a:lnTo>
                  <a:pt x="185" y="113"/>
                </a:lnTo>
                <a:lnTo>
                  <a:pt x="177" y="107"/>
                </a:lnTo>
                <a:lnTo>
                  <a:pt x="169" y="101"/>
                </a:lnTo>
                <a:lnTo>
                  <a:pt x="163" y="95"/>
                </a:lnTo>
                <a:lnTo>
                  <a:pt x="158" y="92"/>
                </a:lnTo>
                <a:lnTo>
                  <a:pt x="152" y="88"/>
                </a:lnTo>
                <a:lnTo>
                  <a:pt x="144" y="82"/>
                </a:lnTo>
                <a:lnTo>
                  <a:pt x="134" y="76"/>
                </a:lnTo>
                <a:lnTo>
                  <a:pt x="127" y="68"/>
                </a:lnTo>
                <a:lnTo>
                  <a:pt x="119" y="62"/>
                </a:lnTo>
                <a:lnTo>
                  <a:pt x="111" y="55"/>
                </a:lnTo>
                <a:lnTo>
                  <a:pt x="101" y="49"/>
                </a:lnTo>
                <a:lnTo>
                  <a:pt x="94" y="41"/>
                </a:lnTo>
                <a:lnTo>
                  <a:pt x="84" y="35"/>
                </a:lnTo>
                <a:lnTo>
                  <a:pt x="78" y="29"/>
                </a:lnTo>
                <a:lnTo>
                  <a:pt x="68" y="22"/>
                </a:lnTo>
                <a:lnTo>
                  <a:pt x="61" y="16"/>
                </a:lnTo>
                <a:lnTo>
                  <a:pt x="55" y="12"/>
                </a:lnTo>
                <a:lnTo>
                  <a:pt x="51" y="8"/>
                </a:lnTo>
                <a:lnTo>
                  <a:pt x="41" y="2"/>
                </a:lnTo>
                <a:lnTo>
                  <a:pt x="39" y="0"/>
                </a:lnTo>
                <a:lnTo>
                  <a:pt x="33" y="157"/>
                </a:lnTo>
                <a:lnTo>
                  <a:pt x="99" y="206"/>
                </a:lnTo>
                <a:lnTo>
                  <a:pt x="55" y="247"/>
                </a:lnTo>
                <a:lnTo>
                  <a:pt x="103" y="297"/>
                </a:lnTo>
                <a:lnTo>
                  <a:pt x="101" y="297"/>
                </a:lnTo>
                <a:lnTo>
                  <a:pt x="99" y="303"/>
                </a:lnTo>
                <a:lnTo>
                  <a:pt x="95" y="311"/>
                </a:lnTo>
                <a:lnTo>
                  <a:pt x="92" y="322"/>
                </a:lnTo>
                <a:lnTo>
                  <a:pt x="88" y="328"/>
                </a:lnTo>
                <a:lnTo>
                  <a:pt x="84" y="334"/>
                </a:lnTo>
                <a:lnTo>
                  <a:pt x="80" y="342"/>
                </a:lnTo>
                <a:lnTo>
                  <a:pt x="78" y="349"/>
                </a:lnTo>
                <a:lnTo>
                  <a:pt x="74" y="357"/>
                </a:lnTo>
                <a:lnTo>
                  <a:pt x="70" y="365"/>
                </a:lnTo>
                <a:lnTo>
                  <a:pt x="66" y="371"/>
                </a:lnTo>
                <a:lnTo>
                  <a:pt x="63" y="380"/>
                </a:lnTo>
                <a:lnTo>
                  <a:pt x="59" y="386"/>
                </a:lnTo>
                <a:lnTo>
                  <a:pt x="53" y="396"/>
                </a:lnTo>
                <a:lnTo>
                  <a:pt x="51" y="406"/>
                </a:lnTo>
                <a:lnTo>
                  <a:pt x="47" y="417"/>
                </a:lnTo>
                <a:lnTo>
                  <a:pt x="41" y="425"/>
                </a:lnTo>
                <a:lnTo>
                  <a:pt x="39" y="437"/>
                </a:lnTo>
                <a:lnTo>
                  <a:pt x="35" y="446"/>
                </a:lnTo>
                <a:lnTo>
                  <a:pt x="33" y="456"/>
                </a:lnTo>
                <a:lnTo>
                  <a:pt x="32" y="464"/>
                </a:lnTo>
                <a:lnTo>
                  <a:pt x="28" y="473"/>
                </a:lnTo>
                <a:lnTo>
                  <a:pt x="26" y="479"/>
                </a:lnTo>
                <a:lnTo>
                  <a:pt x="26" y="487"/>
                </a:lnTo>
                <a:lnTo>
                  <a:pt x="24" y="497"/>
                </a:lnTo>
                <a:lnTo>
                  <a:pt x="24" y="501"/>
                </a:lnTo>
                <a:lnTo>
                  <a:pt x="0" y="648"/>
                </a:lnTo>
                <a:lnTo>
                  <a:pt x="74" y="567"/>
                </a:lnTo>
                <a:lnTo>
                  <a:pt x="152" y="780"/>
                </a:lnTo>
                <a:lnTo>
                  <a:pt x="152" y="776"/>
                </a:lnTo>
                <a:lnTo>
                  <a:pt x="152" y="770"/>
                </a:lnTo>
                <a:lnTo>
                  <a:pt x="154" y="762"/>
                </a:lnTo>
                <a:lnTo>
                  <a:pt x="158" y="749"/>
                </a:lnTo>
                <a:lnTo>
                  <a:pt x="159" y="733"/>
                </a:lnTo>
                <a:lnTo>
                  <a:pt x="161" y="716"/>
                </a:lnTo>
                <a:lnTo>
                  <a:pt x="165" y="696"/>
                </a:lnTo>
                <a:lnTo>
                  <a:pt x="171" y="675"/>
                </a:lnTo>
                <a:lnTo>
                  <a:pt x="173" y="650"/>
                </a:lnTo>
                <a:lnTo>
                  <a:pt x="177" y="627"/>
                </a:lnTo>
                <a:lnTo>
                  <a:pt x="181" y="601"/>
                </a:lnTo>
                <a:lnTo>
                  <a:pt x="185" y="576"/>
                </a:lnTo>
                <a:lnTo>
                  <a:pt x="187" y="549"/>
                </a:lnTo>
                <a:lnTo>
                  <a:pt x="190" y="524"/>
                </a:lnTo>
                <a:lnTo>
                  <a:pt x="192" y="499"/>
                </a:lnTo>
                <a:lnTo>
                  <a:pt x="196" y="475"/>
                </a:lnTo>
                <a:lnTo>
                  <a:pt x="198" y="450"/>
                </a:lnTo>
                <a:lnTo>
                  <a:pt x="198" y="427"/>
                </a:lnTo>
                <a:lnTo>
                  <a:pt x="200" y="406"/>
                </a:lnTo>
                <a:lnTo>
                  <a:pt x="200" y="386"/>
                </a:lnTo>
                <a:lnTo>
                  <a:pt x="200" y="367"/>
                </a:lnTo>
                <a:lnTo>
                  <a:pt x="200" y="351"/>
                </a:lnTo>
                <a:lnTo>
                  <a:pt x="200" y="334"/>
                </a:lnTo>
                <a:lnTo>
                  <a:pt x="200" y="320"/>
                </a:lnTo>
                <a:lnTo>
                  <a:pt x="198" y="307"/>
                </a:lnTo>
                <a:lnTo>
                  <a:pt x="198" y="297"/>
                </a:lnTo>
                <a:lnTo>
                  <a:pt x="198" y="285"/>
                </a:lnTo>
                <a:lnTo>
                  <a:pt x="198" y="280"/>
                </a:lnTo>
                <a:lnTo>
                  <a:pt x="196" y="272"/>
                </a:lnTo>
                <a:lnTo>
                  <a:pt x="196" y="268"/>
                </a:lnTo>
                <a:lnTo>
                  <a:pt x="196" y="264"/>
                </a:lnTo>
                <a:lnTo>
                  <a:pt x="196" y="264"/>
                </a:lnTo>
                <a:close/>
              </a:path>
            </a:pathLst>
          </a:custGeom>
          <a:solidFill>
            <a:srgbClr val="8A8A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84"/>
          <p:cNvSpPr>
            <a:spLocks/>
          </p:cNvSpPr>
          <p:nvPr/>
        </p:nvSpPr>
        <p:spPr bwMode="auto">
          <a:xfrm>
            <a:off x="7958452" y="3884347"/>
            <a:ext cx="334963" cy="1385887"/>
          </a:xfrm>
          <a:custGeom>
            <a:avLst/>
            <a:gdLst>
              <a:gd name="T0" fmla="*/ 60 w 211"/>
              <a:gd name="T1" fmla="*/ 2 h 873"/>
              <a:gd name="T2" fmla="*/ 66 w 211"/>
              <a:gd name="T3" fmla="*/ 33 h 873"/>
              <a:gd name="T4" fmla="*/ 74 w 211"/>
              <a:gd name="T5" fmla="*/ 87 h 873"/>
              <a:gd name="T6" fmla="*/ 85 w 211"/>
              <a:gd name="T7" fmla="*/ 159 h 873"/>
              <a:gd name="T8" fmla="*/ 95 w 211"/>
              <a:gd name="T9" fmla="*/ 243 h 873"/>
              <a:gd name="T10" fmla="*/ 103 w 211"/>
              <a:gd name="T11" fmla="*/ 330 h 873"/>
              <a:gd name="T12" fmla="*/ 107 w 211"/>
              <a:gd name="T13" fmla="*/ 415 h 873"/>
              <a:gd name="T14" fmla="*/ 103 w 211"/>
              <a:gd name="T15" fmla="*/ 493 h 873"/>
              <a:gd name="T16" fmla="*/ 93 w 211"/>
              <a:gd name="T17" fmla="*/ 557 h 873"/>
              <a:gd name="T18" fmla="*/ 80 w 211"/>
              <a:gd name="T19" fmla="*/ 615 h 873"/>
              <a:gd name="T20" fmla="*/ 62 w 211"/>
              <a:gd name="T21" fmla="*/ 671 h 873"/>
              <a:gd name="T22" fmla="*/ 45 w 211"/>
              <a:gd name="T23" fmla="*/ 719 h 873"/>
              <a:gd name="T24" fmla="*/ 29 w 211"/>
              <a:gd name="T25" fmla="*/ 762 h 873"/>
              <a:gd name="T26" fmla="*/ 16 w 211"/>
              <a:gd name="T27" fmla="*/ 799 h 873"/>
              <a:gd name="T28" fmla="*/ 6 w 211"/>
              <a:gd name="T29" fmla="*/ 822 h 873"/>
              <a:gd name="T30" fmla="*/ 0 w 211"/>
              <a:gd name="T31" fmla="*/ 836 h 873"/>
              <a:gd name="T32" fmla="*/ 16 w 211"/>
              <a:gd name="T33" fmla="*/ 873 h 873"/>
              <a:gd name="T34" fmla="*/ 70 w 211"/>
              <a:gd name="T35" fmla="*/ 836 h 873"/>
              <a:gd name="T36" fmla="*/ 74 w 211"/>
              <a:gd name="T37" fmla="*/ 824 h 873"/>
              <a:gd name="T38" fmla="*/ 82 w 211"/>
              <a:gd name="T39" fmla="*/ 805 h 873"/>
              <a:gd name="T40" fmla="*/ 93 w 211"/>
              <a:gd name="T41" fmla="*/ 776 h 873"/>
              <a:gd name="T42" fmla="*/ 103 w 211"/>
              <a:gd name="T43" fmla="*/ 743 h 873"/>
              <a:gd name="T44" fmla="*/ 115 w 211"/>
              <a:gd name="T45" fmla="*/ 702 h 873"/>
              <a:gd name="T46" fmla="*/ 126 w 211"/>
              <a:gd name="T47" fmla="*/ 659 h 873"/>
              <a:gd name="T48" fmla="*/ 136 w 211"/>
              <a:gd name="T49" fmla="*/ 615 h 873"/>
              <a:gd name="T50" fmla="*/ 144 w 211"/>
              <a:gd name="T51" fmla="*/ 574 h 873"/>
              <a:gd name="T52" fmla="*/ 149 w 211"/>
              <a:gd name="T53" fmla="*/ 528 h 873"/>
              <a:gd name="T54" fmla="*/ 159 w 211"/>
              <a:gd name="T55" fmla="*/ 471 h 873"/>
              <a:gd name="T56" fmla="*/ 169 w 211"/>
              <a:gd name="T57" fmla="*/ 409 h 873"/>
              <a:gd name="T58" fmla="*/ 180 w 211"/>
              <a:gd name="T59" fmla="*/ 343 h 873"/>
              <a:gd name="T60" fmla="*/ 188 w 211"/>
              <a:gd name="T61" fmla="*/ 275 h 873"/>
              <a:gd name="T62" fmla="*/ 198 w 211"/>
              <a:gd name="T63" fmla="*/ 210 h 873"/>
              <a:gd name="T64" fmla="*/ 206 w 211"/>
              <a:gd name="T65" fmla="*/ 148 h 873"/>
              <a:gd name="T66" fmla="*/ 210 w 211"/>
              <a:gd name="T67" fmla="*/ 109 h 873"/>
              <a:gd name="T68" fmla="*/ 210 w 211"/>
              <a:gd name="T69" fmla="*/ 87 h 873"/>
              <a:gd name="T70" fmla="*/ 210 w 211"/>
              <a:gd name="T71" fmla="*/ 66 h 873"/>
              <a:gd name="T72" fmla="*/ 208 w 211"/>
              <a:gd name="T73" fmla="*/ 47 h 873"/>
              <a:gd name="T74" fmla="*/ 206 w 211"/>
              <a:gd name="T75" fmla="*/ 29 h 873"/>
              <a:gd name="T76" fmla="*/ 204 w 211"/>
              <a:gd name="T77" fmla="*/ 14 h 873"/>
              <a:gd name="T78" fmla="*/ 202 w 211"/>
              <a:gd name="T79" fmla="*/ 2 h 873"/>
              <a:gd name="T80" fmla="*/ 60 w 211"/>
              <a:gd name="T81" fmla="*/ 0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1" h="873">
                <a:moveTo>
                  <a:pt x="60" y="0"/>
                </a:moveTo>
                <a:lnTo>
                  <a:pt x="60" y="2"/>
                </a:lnTo>
                <a:lnTo>
                  <a:pt x="62" y="14"/>
                </a:lnTo>
                <a:lnTo>
                  <a:pt x="66" y="33"/>
                </a:lnTo>
                <a:lnTo>
                  <a:pt x="70" y="56"/>
                </a:lnTo>
                <a:lnTo>
                  <a:pt x="74" y="87"/>
                </a:lnTo>
                <a:lnTo>
                  <a:pt x="80" y="120"/>
                </a:lnTo>
                <a:lnTo>
                  <a:pt x="85" y="159"/>
                </a:lnTo>
                <a:lnTo>
                  <a:pt x="91" y="200"/>
                </a:lnTo>
                <a:lnTo>
                  <a:pt x="95" y="243"/>
                </a:lnTo>
                <a:lnTo>
                  <a:pt x="101" y="285"/>
                </a:lnTo>
                <a:lnTo>
                  <a:pt x="103" y="330"/>
                </a:lnTo>
                <a:lnTo>
                  <a:pt x="107" y="372"/>
                </a:lnTo>
                <a:lnTo>
                  <a:pt x="107" y="415"/>
                </a:lnTo>
                <a:lnTo>
                  <a:pt x="107" y="456"/>
                </a:lnTo>
                <a:lnTo>
                  <a:pt x="103" y="493"/>
                </a:lnTo>
                <a:lnTo>
                  <a:pt x="101" y="526"/>
                </a:lnTo>
                <a:lnTo>
                  <a:pt x="93" y="557"/>
                </a:lnTo>
                <a:lnTo>
                  <a:pt x="87" y="588"/>
                </a:lnTo>
                <a:lnTo>
                  <a:pt x="80" y="615"/>
                </a:lnTo>
                <a:lnTo>
                  <a:pt x="70" y="644"/>
                </a:lnTo>
                <a:lnTo>
                  <a:pt x="62" y="671"/>
                </a:lnTo>
                <a:lnTo>
                  <a:pt x="54" y="696"/>
                </a:lnTo>
                <a:lnTo>
                  <a:pt x="45" y="719"/>
                </a:lnTo>
                <a:lnTo>
                  <a:pt x="39" y="743"/>
                </a:lnTo>
                <a:lnTo>
                  <a:pt x="29" y="762"/>
                </a:lnTo>
                <a:lnTo>
                  <a:pt x="21" y="782"/>
                </a:lnTo>
                <a:lnTo>
                  <a:pt x="16" y="799"/>
                </a:lnTo>
                <a:lnTo>
                  <a:pt x="10" y="813"/>
                </a:lnTo>
                <a:lnTo>
                  <a:pt x="6" y="822"/>
                </a:lnTo>
                <a:lnTo>
                  <a:pt x="2" y="832"/>
                </a:lnTo>
                <a:lnTo>
                  <a:pt x="0" y="836"/>
                </a:lnTo>
                <a:lnTo>
                  <a:pt x="0" y="838"/>
                </a:lnTo>
                <a:lnTo>
                  <a:pt x="16" y="873"/>
                </a:lnTo>
                <a:lnTo>
                  <a:pt x="70" y="838"/>
                </a:lnTo>
                <a:lnTo>
                  <a:pt x="70" y="836"/>
                </a:lnTo>
                <a:lnTo>
                  <a:pt x="72" y="832"/>
                </a:lnTo>
                <a:lnTo>
                  <a:pt x="74" y="824"/>
                </a:lnTo>
                <a:lnTo>
                  <a:pt x="80" y="816"/>
                </a:lnTo>
                <a:lnTo>
                  <a:pt x="82" y="805"/>
                </a:lnTo>
                <a:lnTo>
                  <a:pt x="87" y="791"/>
                </a:lnTo>
                <a:lnTo>
                  <a:pt x="93" y="776"/>
                </a:lnTo>
                <a:lnTo>
                  <a:pt x="99" y="760"/>
                </a:lnTo>
                <a:lnTo>
                  <a:pt x="103" y="743"/>
                </a:lnTo>
                <a:lnTo>
                  <a:pt x="109" y="723"/>
                </a:lnTo>
                <a:lnTo>
                  <a:pt x="115" y="702"/>
                </a:lnTo>
                <a:lnTo>
                  <a:pt x="122" y="683"/>
                </a:lnTo>
                <a:lnTo>
                  <a:pt x="126" y="659"/>
                </a:lnTo>
                <a:lnTo>
                  <a:pt x="132" y="638"/>
                </a:lnTo>
                <a:lnTo>
                  <a:pt x="136" y="615"/>
                </a:lnTo>
                <a:lnTo>
                  <a:pt x="142" y="593"/>
                </a:lnTo>
                <a:lnTo>
                  <a:pt x="144" y="574"/>
                </a:lnTo>
                <a:lnTo>
                  <a:pt x="147" y="551"/>
                </a:lnTo>
                <a:lnTo>
                  <a:pt x="149" y="528"/>
                </a:lnTo>
                <a:lnTo>
                  <a:pt x="155" y="502"/>
                </a:lnTo>
                <a:lnTo>
                  <a:pt x="159" y="471"/>
                </a:lnTo>
                <a:lnTo>
                  <a:pt x="165" y="442"/>
                </a:lnTo>
                <a:lnTo>
                  <a:pt x="169" y="409"/>
                </a:lnTo>
                <a:lnTo>
                  <a:pt x="175" y="378"/>
                </a:lnTo>
                <a:lnTo>
                  <a:pt x="180" y="343"/>
                </a:lnTo>
                <a:lnTo>
                  <a:pt x="184" y="310"/>
                </a:lnTo>
                <a:lnTo>
                  <a:pt x="188" y="275"/>
                </a:lnTo>
                <a:lnTo>
                  <a:pt x="194" y="243"/>
                </a:lnTo>
                <a:lnTo>
                  <a:pt x="198" y="210"/>
                </a:lnTo>
                <a:lnTo>
                  <a:pt x="202" y="179"/>
                </a:lnTo>
                <a:lnTo>
                  <a:pt x="206" y="148"/>
                </a:lnTo>
                <a:lnTo>
                  <a:pt x="210" y="122"/>
                </a:lnTo>
                <a:lnTo>
                  <a:pt x="210" y="109"/>
                </a:lnTo>
                <a:lnTo>
                  <a:pt x="210" y="99"/>
                </a:lnTo>
                <a:lnTo>
                  <a:pt x="210" y="87"/>
                </a:lnTo>
                <a:lnTo>
                  <a:pt x="211" y="78"/>
                </a:lnTo>
                <a:lnTo>
                  <a:pt x="210" y="66"/>
                </a:lnTo>
                <a:lnTo>
                  <a:pt x="210" y="56"/>
                </a:lnTo>
                <a:lnTo>
                  <a:pt x="208" y="47"/>
                </a:lnTo>
                <a:lnTo>
                  <a:pt x="208" y="39"/>
                </a:lnTo>
                <a:lnTo>
                  <a:pt x="206" y="29"/>
                </a:lnTo>
                <a:lnTo>
                  <a:pt x="206" y="21"/>
                </a:lnTo>
                <a:lnTo>
                  <a:pt x="204" y="14"/>
                </a:lnTo>
                <a:lnTo>
                  <a:pt x="204" y="10"/>
                </a:lnTo>
                <a:lnTo>
                  <a:pt x="202" y="2"/>
                </a:lnTo>
                <a:lnTo>
                  <a:pt x="202" y="0"/>
                </a:lnTo>
                <a:lnTo>
                  <a:pt x="60" y="0"/>
                </a:lnTo>
                <a:lnTo>
                  <a:pt x="60" y="0"/>
                </a:lnTo>
                <a:close/>
              </a:path>
            </a:pathLst>
          </a:custGeom>
          <a:solidFill>
            <a:srgbClr val="8A8A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85"/>
          <p:cNvSpPr>
            <a:spLocks/>
          </p:cNvSpPr>
          <p:nvPr/>
        </p:nvSpPr>
        <p:spPr bwMode="auto">
          <a:xfrm>
            <a:off x="7826689" y="2720710"/>
            <a:ext cx="112713" cy="193675"/>
          </a:xfrm>
          <a:custGeom>
            <a:avLst/>
            <a:gdLst>
              <a:gd name="T0" fmla="*/ 31 w 71"/>
              <a:gd name="T1" fmla="*/ 0 h 122"/>
              <a:gd name="T2" fmla="*/ 71 w 71"/>
              <a:gd name="T3" fmla="*/ 45 h 122"/>
              <a:gd name="T4" fmla="*/ 44 w 71"/>
              <a:gd name="T5" fmla="*/ 109 h 122"/>
              <a:gd name="T6" fmla="*/ 27 w 71"/>
              <a:gd name="T7" fmla="*/ 122 h 122"/>
              <a:gd name="T8" fmla="*/ 17 w 71"/>
              <a:gd name="T9" fmla="*/ 95 h 122"/>
              <a:gd name="T10" fmla="*/ 46 w 71"/>
              <a:gd name="T11" fmla="*/ 60 h 122"/>
              <a:gd name="T12" fmla="*/ 42 w 71"/>
              <a:gd name="T13" fmla="*/ 39 h 122"/>
              <a:gd name="T14" fmla="*/ 9 w 71"/>
              <a:gd name="T15" fmla="*/ 76 h 122"/>
              <a:gd name="T16" fmla="*/ 0 w 71"/>
              <a:gd name="T17" fmla="*/ 60 h 122"/>
              <a:gd name="T18" fmla="*/ 31 w 71"/>
              <a:gd name="T19" fmla="*/ 0 h 122"/>
              <a:gd name="T20" fmla="*/ 31 w 71"/>
              <a:gd name="T21"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122">
                <a:moveTo>
                  <a:pt x="31" y="0"/>
                </a:moveTo>
                <a:lnTo>
                  <a:pt x="71" y="45"/>
                </a:lnTo>
                <a:lnTo>
                  <a:pt x="44" y="109"/>
                </a:lnTo>
                <a:lnTo>
                  <a:pt x="27" y="122"/>
                </a:lnTo>
                <a:lnTo>
                  <a:pt x="17" y="95"/>
                </a:lnTo>
                <a:lnTo>
                  <a:pt x="46" y="60"/>
                </a:lnTo>
                <a:lnTo>
                  <a:pt x="42" y="39"/>
                </a:lnTo>
                <a:lnTo>
                  <a:pt x="9" y="76"/>
                </a:lnTo>
                <a:lnTo>
                  <a:pt x="0" y="60"/>
                </a:lnTo>
                <a:lnTo>
                  <a:pt x="31" y="0"/>
                </a:lnTo>
                <a:lnTo>
                  <a:pt x="31" y="0"/>
                </a:lnTo>
                <a:close/>
              </a:path>
            </a:pathLst>
          </a:custGeom>
          <a:solidFill>
            <a:srgbClr val="4766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86"/>
          <p:cNvSpPr>
            <a:spLocks/>
          </p:cNvSpPr>
          <p:nvPr/>
        </p:nvSpPr>
        <p:spPr bwMode="auto">
          <a:xfrm>
            <a:off x="7836214" y="2963597"/>
            <a:ext cx="95250" cy="157162"/>
          </a:xfrm>
          <a:custGeom>
            <a:avLst/>
            <a:gdLst>
              <a:gd name="T0" fmla="*/ 50 w 60"/>
              <a:gd name="T1" fmla="*/ 0 h 99"/>
              <a:gd name="T2" fmla="*/ 60 w 60"/>
              <a:gd name="T3" fmla="*/ 33 h 99"/>
              <a:gd name="T4" fmla="*/ 0 w 60"/>
              <a:gd name="T5" fmla="*/ 99 h 99"/>
              <a:gd name="T6" fmla="*/ 3 w 60"/>
              <a:gd name="T7" fmla="*/ 57 h 99"/>
              <a:gd name="T8" fmla="*/ 50 w 60"/>
              <a:gd name="T9" fmla="*/ 0 h 99"/>
              <a:gd name="T10" fmla="*/ 50 w 60"/>
              <a:gd name="T11" fmla="*/ 0 h 99"/>
            </a:gdLst>
            <a:ahLst/>
            <a:cxnLst>
              <a:cxn ang="0">
                <a:pos x="T0" y="T1"/>
              </a:cxn>
              <a:cxn ang="0">
                <a:pos x="T2" y="T3"/>
              </a:cxn>
              <a:cxn ang="0">
                <a:pos x="T4" y="T5"/>
              </a:cxn>
              <a:cxn ang="0">
                <a:pos x="T6" y="T7"/>
              </a:cxn>
              <a:cxn ang="0">
                <a:pos x="T8" y="T9"/>
              </a:cxn>
              <a:cxn ang="0">
                <a:pos x="T10" y="T11"/>
              </a:cxn>
            </a:cxnLst>
            <a:rect l="0" t="0" r="r" b="b"/>
            <a:pathLst>
              <a:path w="60" h="99">
                <a:moveTo>
                  <a:pt x="50" y="0"/>
                </a:moveTo>
                <a:lnTo>
                  <a:pt x="60" y="33"/>
                </a:lnTo>
                <a:lnTo>
                  <a:pt x="0" y="99"/>
                </a:lnTo>
                <a:lnTo>
                  <a:pt x="3" y="57"/>
                </a:lnTo>
                <a:lnTo>
                  <a:pt x="50" y="0"/>
                </a:lnTo>
                <a:lnTo>
                  <a:pt x="50" y="0"/>
                </a:lnTo>
                <a:close/>
              </a:path>
            </a:pathLst>
          </a:custGeom>
          <a:solidFill>
            <a:srgbClr val="4766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87"/>
          <p:cNvSpPr>
            <a:spLocks/>
          </p:cNvSpPr>
          <p:nvPr/>
        </p:nvSpPr>
        <p:spPr bwMode="auto">
          <a:xfrm>
            <a:off x="7833039" y="3114410"/>
            <a:ext cx="125413" cy="215900"/>
          </a:xfrm>
          <a:custGeom>
            <a:avLst/>
            <a:gdLst>
              <a:gd name="T0" fmla="*/ 77 w 79"/>
              <a:gd name="T1" fmla="*/ 0 h 136"/>
              <a:gd name="T2" fmla="*/ 79 w 79"/>
              <a:gd name="T3" fmla="*/ 51 h 136"/>
              <a:gd name="T4" fmla="*/ 9 w 79"/>
              <a:gd name="T5" fmla="*/ 136 h 136"/>
              <a:gd name="T6" fmla="*/ 0 w 79"/>
              <a:gd name="T7" fmla="*/ 99 h 136"/>
              <a:gd name="T8" fmla="*/ 77 w 79"/>
              <a:gd name="T9" fmla="*/ 0 h 136"/>
              <a:gd name="T10" fmla="*/ 77 w 79"/>
              <a:gd name="T11" fmla="*/ 0 h 136"/>
            </a:gdLst>
            <a:ahLst/>
            <a:cxnLst>
              <a:cxn ang="0">
                <a:pos x="T0" y="T1"/>
              </a:cxn>
              <a:cxn ang="0">
                <a:pos x="T2" y="T3"/>
              </a:cxn>
              <a:cxn ang="0">
                <a:pos x="T4" y="T5"/>
              </a:cxn>
              <a:cxn ang="0">
                <a:pos x="T6" y="T7"/>
              </a:cxn>
              <a:cxn ang="0">
                <a:pos x="T8" y="T9"/>
              </a:cxn>
              <a:cxn ang="0">
                <a:pos x="T10" y="T11"/>
              </a:cxn>
            </a:cxnLst>
            <a:rect l="0" t="0" r="r" b="b"/>
            <a:pathLst>
              <a:path w="79" h="136">
                <a:moveTo>
                  <a:pt x="77" y="0"/>
                </a:moveTo>
                <a:lnTo>
                  <a:pt x="79" y="51"/>
                </a:lnTo>
                <a:lnTo>
                  <a:pt x="9" y="136"/>
                </a:lnTo>
                <a:lnTo>
                  <a:pt x="0" y="99"/>
                </a:lnTo>
                <a:lnTo>
                  <a:pt x="77" y="0"/>
                </a:lnTo>
                <a:lnTo>
                  <a:pt x="77" y="0"/>
                </a:lnTo>
                <a:close/>
              </a:path>
            </a:pathLst>
          </a:custGeom>
          <a:solidFill>
            <a:srgbClr val="4766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88"/>
          <p:cNvSpPr>
            <a:spLocks/>
          </p:cNvSpPr>
          <p:nvPr/>
        </p:nvSpPr>
        <p:spPr bwMode="auto">
          <a:xfrm>
            <a:off x="7872727" y="3327135"/>
            <a:ext cx="66675" cy="147637"/>
          </a:xfrm>
          <a:custGeom>
            <a:avLst/>
            <a:gdLst>
              <a:gd name="T0" fmla="*/ 0 w 42"/>
              <a:gd name="T1" fmla="*/ 54 h 93"/>
              <a:gd name="T2" fmla="*/ 42 w 42"/>
              <a:gd name="T3" fmla="*/ 0 h 93"/>
              <a:gd name="T4" fmla="*/ 29 w 42"/>
              <a:gd name="T5" fmla="*/ 93 h 93"/>
              <a:gd name="T6" fmla="*/ 0 w 42"/>
              <a:gd name="T7" fmla="*/ 54 h 93"/>
              <a:gd name="T8" fmla="*/ 0 w 42"/>
              <a:gd name="T9" fmla="*/ 54 h 93"/>
            </a:gdLst>
            <a:ahLst/>
            <a:cxnLst>
              <a:cxn ang="0">
                <a:pos x="T0" y="T1"/>
              </a:cxn>
              <a:cxn ang="0">
                <a:pos x="T2" y="T3"/>
              </a:cxn>
              <a:cxn ang="0">
                <a:pos x="T4" y="T5"/>
              </a:cxn>
              <a:cxn ang="0">
                <a:pos x="T6" y="T7"/>
              </a:cxn>
              <a:cxn ang="0">
                <a:pos x="T8" y="T9"/>
              </a:cxn>
            </a:cxnLst>
            <a:rect l="0" t="0" r="r" b="b"/>
            <a:pathLst>
              <a:path w="42" h="93">
                <a:moveTo>
                  <a:pt x="0" y="54"/>
                </a:moveTo>
                <a:lnTo>
                  <a:pt x="42" y="0"/>
                </a:lnTo>
                <a:lnTo>
                  <a:pt x="29" y="93"/>
                </a:lnTo>
                <a:lnTo>
                  <a:pt x="0" y="54"/>
                </a:lnTo>
                <a:lnTo>
                  <a:pt x="0" y="54"/>
                </a:lnTo>
                <a:close/>
              </a:path>
            </a:pathLst>
          </a:custGeom>
          <a:solidFill>
            <a:srgbClr val="4766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89"/>
          <p:cNvSpPr>
            <a:spLocks/>
          </p:cNvSpPr>
          <p:nvPr/>
        </p:nvSpPr>
        <p:spPr bwMode="auto">
          <a:xfrm>
            <a:off x="7693339" y="2009510"/>
            <a:ext cx="363538" cy="723900"/>
          </a:xfrm>
          <a:custGeom>
            <a:avLst/>
            <a:gdLst>
              <a:gd name="T0" fmla="*/ 35 w 229"/>
              <a:gd name="T1" fmla="*/ 0 h 456"/>
              <a:gd name="T2" fmla="*/ 0 w 229"/>
              <a:gd name="T3" fmla="*/ 70 h 456"/>
              <a:gd name="T4" fmla="*/ 20 w 229"/>
              <a:gd name="T5" fmla="*/ 175 h 456"/>
              <a:gd name="T6" fmla="*/ 20 w 229"/>
              <a:gd name="T7" fmla="*/ 179 h 456"/>
              <a:gd name="T8" fmla="*/ 20 w 229"/>
              <a:gd name="T9" fmla="*/ 185 h 456"/>
              <a:gd name="T10" fmla="*/ 22 w 229"/>
              <a:gd name="T11" fmla="*/ 192 h 456"/>
              <a:gd name="T12" fmla="*/ 22 w 229"/>
              <a:gd name="T13" fmla="*/ 196 h 456"/>
              <a:gd name="T14" fmla="*/ 22 w 229"/>
              <a:gd name="T15" fmla="*/ 202 h 456"/>
              <a:gd name="T16" fmla="*/ 22 w 229"/>
              <a:gd name="T17" fmla="*/ 208 h 456"/>
              <a:gd name="T18" fmla="*/ 22 w 229"/>
              <a:gd name="T19" fmla="*/ 216 h 456"/>
              <a:gd name="T20" fmla="*/ 22 w 229"/>
              <a:gd name="T21" fmla="*/ 221 h 456"/>
              <a:gd name="T22" fmla="*/ 22 w 229"/>
              <a:gd name="T23" fmla="*/ 231 h 456"/>
              <a:gd name="T24" fmla="*/ 22 w 229"/>
              <a:gd name="T25" fmla="*/ 239 h 456"/>
              <a:gd name="T26" fmla="*/ 22 w 229"/>
              <a:gd name="T27" fmla="*/ 249 h 456"/>
              <a:gd name="T28" fmla="*/ 22 w 229"/>
              <a:gd name="T29" fmla="*/ 258 h 456"/>
              <a:gd name="T30" fmla="*/ 20 w 229"/>
              <a:gd name="T31" fmla="*/ 268 h 456"/>
              <a:gd name="T32" fmla="*/ 18 w 229"/>
              <a:gd name="T33" fmla="*/ 278 h 456"/>
              <a:gd name="T34" fmla="*/ 18 w 229"/>
              <a:gd name="T35" fmla="*/ 289 h 456"/>
              <a:gd name="T36" fmla="*/ 18 w 229"/>
              <a:gd name="T37" fmla="*/ 299 h 456"/>
              <a:gd name="T38" fmla="*/ 16 w 229"/>
              <a:gd name="T39" fmla="*/ 311 h 456"/>
              <a:gd name="T40" fmla="*/ 16 w 229"/>
              <a:gd name="T41" fmla="*/ 320 h 456"/>
              <a:gd name="T42" fmla="*/ 16 w 229"/>
              <a:gd name="T43" fmla="*/ 332 h 456"/>
              <a:gd name="T44" fmla="*/ 14 w 229"/>
              <a:gd name="T45" fmla="*/ 340 h 456"/>
              <a:gd name="T46" fmla="*/ 14 w 229"/>
              <a:gd name="T47" fmla="*/ 347 h 456"/>
              <a:gd name="T48" fmla="*/ 12 w 229"/>
              <a:gd name="T49" fmla="*/ 357 h 456"/>
              <a:gd name="T50" fmla="*/ 12 w 229"/>
              <a:gd name="T51" fmla="*/ 365 h 456"/>
              <a:gd name="T52" fmla="*/ 10 w 229"/>
              <a:gd name="T53" fmla="*/ 373 h 456"/>
              <a:gd name="T54" fmla="*/ 10 w 229"/>
              <a:gd name="T55" fmla="*/ 378 h 456"/>
              <a:gd name="T56" fmla="*/ 115 w 229"/>
              <a:gd name="T57" fmla="*/ 456 h 456"/>
              <a:gd name="T58" fmla="*/ 163 w 229"/>
              <a:gd name="T59" fmla="*/ 332 h 456"/>
              <a:gd name="T60" fmla="*/ 206 w 229"/>
              <a:gd name="T61" fmla="*/ 237 h 456"/>
              <a:gd name="T62" fmla="*/ 223 w 229"/>
              <a:gd name="T63" fmla="*/ 198 h 456"/>
              <a:gd name="T64" fmla="*/ 229 w 229"/>
              <a:gd name="T65" fmla="*/ 74 h 456"/>
              <a:gd name="T66" fmla="*/ 202 w 229"/>
              <a:gd name="T67" fmla="*/ 16 h 456"/>
              <a:gd name="T68" fmla="*/ 35 w 229"/>
              <a:gd name="T69" fmla="*/ 0 h 456"/>
              <a:gd name="T70" fmla="*/ 35 w 229"/>
              <a:gd name="T71"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9" h="456">
                <a:moveTo>
                  <a:pt x="35" y="0"/>
                </a:moveTo>
                <a:lnTo>
                  <a:pt x="0" y="70"/>
                </a:lnTo>
                <a:lnTo>
                  <a:pt x="20" y="175"/>
                </a:lnTo>
                <a:lnTo>
                  <a:pt x="20" y="179"/>
                </a:lnTo>
                <a:lnTo>
                  <a:pt x="20" y="185"/>
                </a:lnTo>
                <a:lnTo>
                  <a:pt x="22" y="192"/>
                </a:lnTo>
                <a:lnTo>
                  <a:pt x="22" y="196"/>
                </a:lnTo>
                <a:lnTo>
                  <a:pt x="22" y="202"/>
                </a:lnTo>
                <a:lnTo>
                  <a:pt x="22" y="208"/>
                </a:lnTo>
                <a:lnTo>
                  <a:pt x="22" y="216"/>
                </a:lnTo>
                <a:lnTo>
                  <a:pt x="22" y="221"/>
                </a:lnTo>
                <a:lnTo>
                  <a:pt x="22" y="231"/>
                </a:lnTo>
                <a:lnTo>
                  <a:pt x="22" y="239"/>
                </a:lnTo>
                <a:lnTo>
                  <a:pt x="22" y="249"/>
                </a:lnTo>
                <a:lnTo>
                  <a:pt x="22" y="258"/>
                </a:lnTo>
                <a:lnTo>
                  <a:pt x="20" y="268"/>
                </a:lnTo>
                <a:lnTo>
                  <a:pt x="18" y="278"/>
                </a:lnTo>
                <a:lnTo>
                  <a:pt x="18" y="289"/>
                </a:lnTo>
                <a:lnTo>
                  <a:pt x="18" y="299"/>
                </a:lnTo>
                <a:lnTo>
                  <a:pt x="16" y="311"/>
                </a:lnTo>
                <a:lnTo>
                  <a:pt x="16" y="320"/>
                </a:lnTo>
                <a:lnTo>
                  <a:pt x="16" y="332"/>
                </a:lnTo>
                <a:lnTo>
                  <a:pt x="14" y="340"/>
                </a:lnTo>
                <a:lnTo>
                  <a:pt x="14" y="347"/>
                </a:lnTo>
                <a:lnTo>
                  <a:pt x="12" y="357"/>
                </a:lnTo>
                <a:lnTo>
                  <a:pt x="12" y="365"/>
                </a:lnTo>
                <a:lnTo>
                  <a:pt x="10" y="373"/>
                </a:lnTo>
                <a:lnTo>
                  <a:pt x="10" y="378"/>
                </a:lnTo>
                <a:lnTo>
                  <a:pt x="115" y="456"/>
                </a:lnTo>
                <a:lnTo>
                  <a:pt x="163" y="332"/>
                </a:lnTo>
                <a:lnTo>
                  <a:pt x="206" y="237"/>
                </a:lnTo>
                <a:lnTo>
                  <a:pt x="223" y="198"/>
                </a:lnTo>
                <a:lnTo>
                  <a:pt x="229" y="74"/>
                </a:lnTo>
                <a:lnTo>
                  <a:pt x="202" y="16"/>
                </a:lnTo>
                <a:lnTo>
                  <a:pt x="35" y="0"/>
                </a:lnTo>
                <a:lnTo>
                  <a:pt x="35" y="0"/>
                </a:lnTo>
                <a:close/>
              </a:path>
            </a:pathLst>
          </a:custGeom>
          <a:solidFill>
            <a:srgbClr val="FF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90"/>
          <p:cNvSpPr>
            <a:spLocks/>
          </p:cNvSpPr>
          <p:nvPr/>
        </p:nvSpPr>
        <p:spPr bwMode="auto">
          <a:xfrm>
            <a:off x="7771127" y="2022210"/>
            <a:ext cx="314325" cy="698500"/>
          </a:xfrm>
          <a:custGeom>
            <a:avLst/>
            <a:gdLst>
              <a:gd name="T0" fmla="*/ 89 w 198"/>
              <a:gd name="T1" fmla="*/ 87 h 440"/>
              <a:gd name="T2" fmla="*/ 157 w 198"/>
              <a:gd name="T3" fmla="*/ 82 h 440"/>
              <a:gd name="T4" fmla="*/ 170 w 198"/>
              <a:gd name="T5" fmla="*/ 122 h 440"/>
              <a:gd name="T6" fmla="*/ 153 w 198"/>
              <a:gd name="T7" fmla="*/ 144 h 440"/>
              <a:gd name="T8" fmla="*/ 167 w 198"/>
              <a:gd name="T9" fmla="*/ 194 h 440"/>
              <a:gd name="T10" fmla="*/ 126 w 198"/>
              <a:gd name="T11" fmla="*/ 215 h 440"/>
              <a:gd name="T12" fmla="*/ 128 w 198"/>
              <a:gd name="T13" fmla="*/ 244 h 440"/>
              <a:gd name="T14" fmla="*/ 116 w 198"/>
              <a:gd name="T15" fmla="*/ 256 h 440"/>
              <a:gd name="T16" fmla="*/ 116 w 198"/>
              <a:gd name="T17" fmla="*/ 277 h 440"/>
              <a:gd name="T18" fmla="*/ 114 w 198"/>
              <a:gd name="T19" fmla="*/ 279 h 440"/>
              <a:gd name="T20" fmla="*/ 112 w 198"/>
              <a:gd name="T21" fmla="*/ 285 h 440"/>
              <a:gd name="T22" fmla="*/ 106 w 198"/>
              <a:gd name="T23" fmla="*/ 287 h 440"/>
              <a:gd name="T24" fmla="*/ 103 w 198"/>
              <a:gd name="T25" fmla="*/ 291 h 440"/>
              <a:gd name="T26" fmla="*/ 95 w 198"/>
              <a:gd name="T27" fmla="*/ 291 h 440"/>
              <a:gd name="T28" fmla="*/ 87 w 198"/>
              <a:gd name="T29" fmla="*/ 293 h 440"/>
              <a:gd name="T30" fmla="*/ 79 w 198"/>
              <a:gd name="T31" fmla="*/ 291 h 440"/>
              <a:gd name="T32" fmla="*/ 74 w 198"/>
              <a:gd name="T33" fmla="*/ 291 h 440"/>
              <a:gd name="T34" fmla="*/ 66 w 198"/>
              <a:gd name="T35" fmla="*/ 289 h 440"/>
              <a:gd name="T36" fmla="*/ 60 w 198"/>
              <a:gd name="T37" fmla="*/ 289 h 440"/>
              <a:gd name="T38" fmla="*/ 52 w 198"/>
              <a:gd name="T39" fmla="*/ 285 h 440"/>
              <a:gd name="T40" fmla="*/ 46 w 198"/>
              <a:gd name="T41" fmla="*/ 285 h 440"/>
              <a:gd name="T42" fmla="*/ 39 w 198"/>
              <a:gd name="T43" fmla="*/ 283 h 440"/>
              <a:gd name="T44" fmla="*/ 33 w 198"/>
              <a:gd name="T45" fmla="*/ 281 h 440"/>
              <a:gd name="T46" fmla="*/ 25 w 198"/>
              <a:gd name="T47" fmla="*/ 277 h 440"/>
              <a:gd name="T48" fmla="*/ 19 w 198"/>
              <a:gd name="T49" fmla="*/ 277 h 440"/>
              <a:gd name="T50" fmla="*/ 13 w 198"/>
              <a:gd name="T51" fmla="*/ 275 h 440"/>
              <a:gd name="T52" fmla="*/ 10 w 198"/>
              <a:gd name="T53" fmla="*/ 273 h 440"/>
              <a:gd name="T54" fmla="*/ 2 w 198"/>
              <a:gd name="T55" fmla="*/ 270 h 440"/>
              <a:gd name="T56" fmla="*/ 0 w 198"/>
              <a:gd name="T57" fmla="*/ 270 h 440"/>
              <a:gd name="T58" fmla="*/ 2 w 198"/>
              <a:gd name="T59" fmla="*/ 272 h 440"/>
              <a:gd name="T60" fmla="*/ 8 w 198"/>
              <a:gd name="T61" fmla="*/ 275 h 440"/>
              <a:gd name="T62" fmla="*/ 17 w 198"/>
              <a:gd name="T63" fmla="*/ 283 h 440"/>
              <a:gd name="T64" fmla="*/ 27 w 198"/>
              <a:gd name="T65" fmla="*/ 293 h 440"/>
              <a:gd name="T66" fmla="*/ 31 w 198"/>
              <a:gd name="T67" fmla="*/ 297 h 440"/>
              <a:gd name="T68" fmla="*/ 37 w 198"/>
              <a:gd name="T69" fmla="*/ 305 h 440"/>
              <a:gd name="T70" fmla="*/ 43 w 198"/>
              <a:gd name="T71" fmla="*/ 310 h 440"/>
              <a:gd name="T72" fmla="*/ 48 w 198"/>
              <a:gd name="T73" fmla="*/ 318 h 440"/>
              <a:gd name="T74" fmla="*/ 52 w 198"/>
              <a:gd name="T75" fmla="*/ 324 h 440"/>
              <a:gd name="T76" fmla="*/ 58 w 198"/>
              <a:gd name="T77" fmla="*/ 332 h 440"/>
              <a:gd name="T78" fmla="*/ 62 w 198"/>
              <a:gd name="T79" fmla="*/ 339 h 440"/>
              <a:gd name="T80" fmla="*/ 66 w 198"/>
              <a:gd name="T81" fmla="*/ 349 h 440"/>
              <a:gd name="T82" fmla="*/ 68 w 198"/>
              <a:gd name="T83" fmla="*/ 357 h 440"/>
              <a:gd name="T84" fmla="*/ 72 w 198"/>
              <a:gd name="T85" fmla="*/ 365 h 440"/>
              <a:gd name="T86" fmla="*/ 72 w 198"/>
              <a:gd name="T87" fmla="*/ 372 h 440"/>
              <a:gd name="T88" fmla="*/ 74 w 198"/>
              <a:gd name="T89" fmla="*/ 382 h 440"/>
              <a:gd name="T90" fmla="*/ 74 w 198"/>
              <a:gd name="T91" fmla="*/ 388 h 440"/>
              <a:gd name="T92" fmla="*/ 74 w 198"/>
              <a:gd name="T93" fmla="*/ 396 h 440"/>
              <a:gd name="T94" fmla="*/ 74 w 198"/>
              <a:gd name="T95" fmla="*/ 403 h 440"/>
              <a:gd name="T96" fmla="*/ 74 w 198"/>
              <a:gd name="T97" fmla="*/ 411 h 440"/>
              <a:gd name="T98" fmla="*/ 72 w 198"/>
              <a:gd name="T99" fmla="*/ 423 h 440"/>
              <a:gd name="T100" fmla="*/ 68 w 198"/>
              <a:gd name="T101" fmla="*/ 431 h 440"/>
              <a:gd name="T102" fmla="*/ 66 w 198"/>
              <a:gd name="T103" fmla="*/ 436 h 440"/>
              <a:gd name="T104" fmla="*/ 66 w 198"/>
              <a:gd name="T105" fmla="*/ 440 h 440"/>
              <a:gd name="T106" fmla="*/ 106 w 198"/>
              <a:gd name="T107" fmla="*/ 378 h 440"/>
              <a:gd name="T108" fmla="*/ 141 w 198"/>
              <a:gd name="T109" fmla="*/ 316 h 440"/>
              <a:gd name="T110" fmla="*/ 141 w 198"/>
              <a:gd name="T111" fmla="*/ 285 h 440"/>
              <a:gd name="T112" fmla="*/ 178 w 198"/>
              <a:gd name="T113" fmla="*/ 233 h 440"/>
              <a:gd name="T114" fmla="*/ 198 w 198"/>
              <a:gd name="T115" fmla="*/ 80 h 440"/>
              <a:gd name="T116" fmla="*/ 188 w 198"/>
              <a:gd name="T117" fmla="*/ 0 h 440"/>
              <a:gd name="T118" fmla="*/ 114 w 198"/>
              <a:gd name="T119" fmla="*/ 0 h 440"/>
              <a:gd name="T120" fmla="*/ 89 w 198"/>
              <a:gd name="T121" fmla="*/ 87 h 440"/>
              <a:gd name="T122" fmla="*/ 89 w 198"/>
              <a:gd name="T123" fmla="*/ 87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8" h="440">
                <a:moveTo>
                  <a:pt x="89" y="87"/>
                </a:moveTo>
                <a:lnTo>
                  <a:pt x="157" y="82"/>
                </a:lnTo>
                <a:lnTo>
                  <a:pt x="170" y="122"/>
                </a:lnTo>
                <a:lnTo>
                  <a:pt x="153" y="144"/>
                </a:lnTo>
                <a:lnTo>
                  <a:pt x="167" y="194"/>
                </a:lnTo>
                <a:lnTo>
                  <a:pt x="126" y="215"/>
                </a:lnTo>
                <a:lnTo>
                  <a:pt x="128" y="244"/>
                </a:lnTo>
                <a:lnTo>
                  <a:pt x="116" y="256"/>
                </a:lnTo>
                <a:lnTo>
                  <a:pt x="116" y="277"/>
                </a:lnTo>
                <a:lnTo>
                  <a:pt x="114" y="279"/>
                </a:lnTo>
                <a:lnTo>
                  <a:pt x="112" y="285"/>
                </a:lnTo>
                <a:lnTo>
                  <a:pt x="106" y="287"/>
                </a:lnTo>
                <a:lnTo>
                  <a:pt x="103" y="291"/>
                </a:lnTo>
                <a:lnTo>
                  <a:pt x="95" y="291"/>
                </a:lnTo>
                <a:lnTo>
                  <a:pt x="87" y="293"/>
                </a:lnTo>
                <a:lnTo>
                  <a:pt x="79" y="291"/>
                </a:lnTo>
                <a:lnTo>
                  <a:pt x="74" y="291"/>
                </a:lnTo>
                <a:lnTo>
                  <a:pt x="66" y="289"/>
                </a:lnTo>
                <a:lnTo>
                  <a:pt x="60" y="289"/>
                </a:lnTo>
                <a:lnTo>
                  <a:pt x="52" y="285"/>
                </a:lnTo>
                <a:lnTo>
                  <a:pt x="46" y="285"/>
                </a:lnTo>
                <a:lnTo>
                  <a:pt x="39" y="283"/>
                </a:lnTo>
                <a:lnTo>
                  <a:pt x="33" y="281"/>
                </a:lnTo>
                <a:lnTo>
                  <a:pt x="25" y="277"/>
                </a:lnTo>
                <a:lnTo>
                  <a:pt x="19" y="277"/>
                </a:lnTo>
                <a:lnTo>
                  <a:pt x="13" y="275"/>
                </a:lnTo>
                <a:lnTo>
                  <a:pt x="10" y="273"/>
                </a:lnTo>
                <a:lnTo>
                  <a:pt x="2" y="270"/>
                </a:lnTo>
                <a:lnTo>
                  <a:pt x="0" y="270"/>
                </a:lnTo>
                <a:lnTo>
                  <a:pt x="2" y="272"/>
                </a:lnTo>
                <a:lnTo>
                  <a:pt x="8" y="275"/>
                </a:lnTo>
                <a:lnTo>
                  <a:pt x="17" y="283"/>
                </a:lnTo>
                <a:lnTo>
                  <a:pt x="27" y="293"/>
                </a:lnTo>
                <a:lnTo>
                  <a:pt x="31" y="297"/>
                </a:lnTo>
                <a:lnTo>
                  <a:pt x="37" y="305"/>
                </a:lnTo>
                <a:lnTo>
                  <a:pt x="43" y="310"/>
                </a:lnTo>
                <a:lnTo>
                  <a:pt x="48" y="318"/>
                </a:lnTo>
                <a:lnTo>
                  <a:pt x="52" y="324"/>
                </a:lnTo>
                <a:lnTo>
                  <a:pt x="58" y="332"/>
                </a:lnTo>
                <a:lnTo>
                  <a:pt x="62" y="339"/>
                </a:lnTo>
                <a:lnTo>
                  <a:pt x="66" y="349"/>
                </a:lnTo>
                <a:lnTo>
                  <a:pt x="68" y="357"/>
                </a:lnTo>
                <a:lnTo>
                  <a:pt x="72" y="365"/>
                </a:lnTo>
                <a:lnTo>
                  <a:pt x="72" y="372"/>
                </a:lnTo>
                <a:lnTo>
                  <a:pt x="74" y="382"/>
                </a:lnTo>
                <a:lnTo>
                  <a:pt x="74" y="388"/>
                </a:lnTo>
                <a:lnTo>
                  <a:pt x="74" y="396"/>
                </a:lnTo>
                <a:lnTo>
                  <a:pt x="74" y="403"/>
                </a:lnTo>
                <a:lnTo>
                  <a:pt x="74" y="411"/>
                </a:lnTo>
                <a:lnTo>
                  <a:pt x="72" y="423"/>
                </a:lnTo>
                <a:lnTo>
                  <a:pt x="68" y="431"/>
                </a:lnTo>
                <a:lnTo>
                  <a:pt x="66" y="436"/>
                </a:lnTo>
                <a:lnTo>
                  <a:pt x="66" y="440"/>
                </a:lnTo>
                <a:lnTo>
                  <a:pt x="106" y="378"/>
                </a:lnTo>
                <a:lnTo>
                  <a:pt x="141" y="316"/>
                </a:lnTo>
                <a:lnTo>
                  <a:pt x="141" y="285"/>
                </a:lnTo>
                <a:lnTo>
                  <a:pt x="178" y="233"/>
                </a:lnTo>
                <a:lnTo>
                  <a:pt x="198" y="80"/>
                </a:lnTo>
                <a:lnTo>
                  <a:pt x="188" y="0"/>
                </a:lnTo>
                <a:lnTo>
                  <a:pt x="114" y="0"/>
                </a:lnTo>
                <a:lnTo>
                  <a:pt x="89" y="87"/>
                </a:lnTo>
                <a:lnTo>
                  <a:pt x="89" y="87"/>
                </a:lnTo>
                <a:close/>
              </a:path>
            </a:pathLst>
          </a:custGeom>
          <a:solidFill>
            <a:srgbClr val="B069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91"/>
          <p:cNvSpPr>
            <a:spLocks/>
          </p:cNvSpPr>
          <p:nvPr/>
        </p:nvSpPr>
        <p:spPr bwMode="auto">
          <a:xfrm>
            <a:off x="7715564" y="2047610"/>
            <a:ext cx="125413" cy="144462"/>
          </a:xfrm>
          <a:custGeom>
            <a:avLst/>
            <a:gdLst>
              <a:gd name="T0" fmla="*/ 0 w 79"/>
              <a:gd name="T1" fmla="*/ 38 h 91"/>
              <a:gd name="T2" fmla="*/ 37 w 79"/>
              <a:gd name="T3" fmla="*/ 91 h 91"/>
              <a:gd name="T4" fmla="*/ 70 w 79"/>
              <a:gd name="T5" fmla="*/ 71 h 91"/>
              <a:gd name="T6" fmla="*/ 52 w 79"/>
              <a:gd name="T7" fmla="*/ 38 h 91"/>
              <a:gd name="T8" fmla="*/ 79 w 79"/>
              <a:gd name="T9" fmla="*/ 2 h 91"/>
              <a:gd name="T10" fmla="*/ 21 w 79"/>
              <a:gd name="T11" fmla="*/ 0 h 91"/>
              <a:gd name="T12" fmla="*/ 0 w 79"/>
              <a:gd name="T13" fmla="*/ 38 h 91"/>
              <a:gd name="T14" fmla="*/ 0 w 79"/>
              <a:gd name="T15" fmla="*/ 38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91">
                <a:moveTo>
                  <a:pt x="0" y="38"/>
                </a:moveTo>
                <a:lnTo>
                  <a:pt x="37" y="91"/>
                </a:lnTo>
                <a:lnTo>
                  <a:pt x="70" y="71"/>
                </a:lnTo>
                <a:lnTo>
                  <a:pt x="52" y="38"/>
                </a:lnTo>
                <a:lnTo>
                  <a:pt x="79" y="2"/>
                </a:lnTo>
                <a:lnTo>
                  <a:pt x="21" y="0"/>
                </a:lnTo>
                <a:lnTo>
                  <a:pt x="0" y="38"/>
                </a:lnTo>
                <a:lnTo>
                  <a:pt x="0" y="38"/>
                </a:lnTo>
                <a:close/>
              </a:path>
            </a:pathLst>
          </a:custGeom>
          <a:solidFill>
            <a:srgbClr val="C29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92"/>
          <p:cNvSpPr>
            <a:spLocks/>
          </p:cNvSpPr>
          <p:nvPr/>
        </p:nvSpPr>
        <p:spPr bwMode="auto">
          <a:xfrm>
            <a:off x="7675877" y="1907910"/>
            <a:ext cx="423863" cy="412750"/>
          </a:xfrm>
          <a:custGeom>
            <a:avLst/>
            <a:gdLst>
              <a:gd name="T0" fmla="*/ 68 w 267"/>
              <a:gd name="T1" fmla="*/ 134 h 260"/>
              <a:gd name="T2" fmla="*/ 60 w 267"/>
              <a:gd name="T3" fmla="*/ 109 h 260"/>
              <a:gd name="T4" fmla="*/ 73 w 267"/>
              <a:gd name="T5" fmla="*/ 107 h 260"/>
              <a:gd name="T6" fmla="*/ 95 w 267"/>
              <a:gd name="T7" fmla="*/ 107 h 260"/>
              <a:gd name="T8" fmla="*/ 116 w 267"/>
              <a:gd name="T9" fmla="*/ 107 h 260"/>
              <a:gd name="T10" fmla="*/ 126 w 267"/>
              <a:gd name="T11" fmla="*/ 107 h 260"/>
              <a:gd name="T12" fmla="*/ 104 w 267"/>
              <a:gd name="T13" fmla="*/ 134 h 260"/>
              <a:gd name="T14" fmla="*/ 116 w 267"/>
              <a:gd name="T15" fmla="*/ 138 h 260"/>
              <a:gd name="T16" fmla="*/ 134 w 267"/>
              <a:gd name="T17" fmla="*/ 134 h 260"/>
              <a:gd name="T18" fmla="*/ 132 w 267"/>
              <a:gd name="T19" fmla="*/ 154 h 260"/>
              <a:gd name="T20" fmla="*/ 126 w 267"/>
              <a:gd name="T21" fmla="*/ 165 h 260"/>
              <a:gd name="T22" fmla="*/ 145 w 267"/>
              <a:gd name="T23" fmla="*/ 165 h 260"/>
              <a:gd name="T24" fmla="*/ 178 w 267"/>
              <a:gd name="T25" fmla="*/ 154 h 260"/>
              <a:gd name="T26" fmla="*/ 198 w 267"/>
              <a:gd name="T27" fmla="*/ 146 h 260"/>
              <a:gd name="T28" fmla="*/ 221 w 267"/>
              <a:gd name="T29" fmla="*/ 134 h 260"/>
              <a:gd name="T30" fmla="*/ 267 w 267"/>
              <a:gd name="T31" fmla="*/ 88 h 260"/>
              <a:gd name="T32" fmla="*/ 261 w 267"/>
              <a:gd name="T33" fmla="*/ 70 h 260"/>
              <a:gd name="T34" fmla="*/ 254 w 267"/>
              <a:gd name="T35" fmla="*/ 51 h 260"/>
              <a:gd name="T36" fmla="*/ 232 w 267"/>
              <a:gd name="T37" fmla="*/ 29 h 260"/>
              <a:gd name="T38" fmla="*/ 201 w 267"/>
              <a:gd name="T39" fmla="*/ 12 h 260"/>
              <a:gd name="T40" fmla="*/ 182 w 267"/>
              <a:gd name="T41" fmla="*/ 6 h 260"/>
              <a:gd name="T42" fmla="*/ 161 w 267"/>
              <a:gd name="T43" fmla="*/ 2 h 260"/>
              <a:gd name="T44" fmla="*/ 137 w 267"/>
              <a:gd name="T45" fmla="*/ 0 h 260"/>
              <a:gd name="T46" fmla="*/ 114 w 267"/>
              <a:gd name="T47" fmla="*/ 2 h 260"/>
              <a:gd name="T48" fmla="*/ 89 w 267"/>
              <a:gd name="T49" fmla="*/ 4 h 260"/>
              <a:gd name="T50" fmla="*/ 70 w 267"/>
              <a:gd name="T51" fmla="*/ 10 h 260"/>
              <a:gd name="T52" fmla="*/ 46 w 267"/>
              <a:gd name="T53" fmla="*/ 22 h 260"/>
              <a:gd name="T54" fmla="*/ 29 w 267"/>
              <a:gd name="T55" fmla="*/ 41 h 260"/>
              <a:gd name="T56" fmla="*/ 19 w 267"/>
              <a:gd name="T57" fmla="*/ 59 h 260"/>
              <a:gd name="T58" fmla="*/ 8 w 267"/>
              <a:gd name="T59" fmla="*/ 82 h 260"/>
              <a:gd name="T60" fmla="*/ 2 w 267"/>
              <a:gd name="T61" fmla="*/ 111 h 260"/>
              <a:gd name="T62" fmla="*/ 2 w 267"/>
              <a:gd name="T63" fmla="*/ 146 h 260"/>
              <a:gd name="T64" fmla="*/ 2 w 267"/>
              <a:gd name="T65" fmla="*/ 165 h 260"/>
              <a:gd name="T66" fmla="*/ 8 w 267"/>
              <a:gd name="T67" fmla="*/ 185 h 260"/>
              <a:gd name="T68" fmla="*/ 13 w 267"/>
              <a:gd name="T69" fmla="*/ 208 h 260"/>
              <a:gd name="T70" fmla="*/ 23 w 267"/>
              <a:gd name="T71" fmla="*/ 241 h 260"/>
              <a:gd name="T72" fmla="*/ 29 w 267"/>
              <a:gd name="T73" fmla="*/ 258 h 260"/>
              <a:gd name="T74" fmla="*/ 44 w 267"/>
              <a:gd name="T75" fmla="*/ 216 h 260"/>
              <a:gd name="T76" fmla="*/ 35 w 267"/>
              <a:gd name="T77" fmla="*/ 200 h 260"/>
              <a:gd name="T78" fmla="*/ 21 w 267"/>
              <a:gd name="T79" fmla="*/ 177 h 260"/>
              <a:gd name="T80" fmla="*/ 19 w 267"/>
              <a:gd name="T81" fmla="*/ 159 h 260"/>
              <a:gd name="T82" fmla="*/ 29 w 267"/>
              <a:gd name="T83" fmla="*/ 154 h 260"/>
              <a:gd name="T84" fmla="*/ 50 w 267"/>
              <a:gd name="T85" fmla="*/ 167 h 260"/>
              <a:gd name="T86" fmla="*/ 68 w 267"/>
              <a:gd name="T87" fmla="*/ 163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7" h="260">
                <a:moveTo>
                  <a:pt x="58" y="155"/>
                </a:moveTo>
                <a:lnTo>
                  <a:pt x="46" y="134"/>
                </a:lnTo>
                <a:lnTo>
                  <a:pt x="68" y="134"/>
                </a:lnTo>
                <a:lnTo>
                  <a:pt x="54" y="111"/>
                </a:lnTo>
                <a:lnTo>
                  <a:pt x="54" y="109"/>
                </a:lnTo>
                <a:lnTo>
                  <a:pt x="60" y="109"/>
                </a:lnTo>
                <a:lnTo>
                  <a:pt x="64" y="107"/>
                </a:lnTo>
                <a:lnTo>
                  <a:pt x="68" y="107"/>
                </a:lnTo>
                <a:lnTo>
                  <a:pt x="73" y="107"/>
                </a:lnTo>
                <a:lnTo>
                  <a:pt x="81" y="107"/>
                </a:lnTo>
                <a:lnTo>
                  <a:pt x="87" y="107"/>
                </a:lnTo>
                <a:lnTo>
                  <a:pt x="95" y="107"/>
                </a:lnTo>
                <a:lnTo>
                  <a:pt x="103" y="107"/>
                </a:lnTo>
                <a:lnTo>
                  <a:pt x="110" y="107"/>
                </a:lnTo>
                <a:lnTo>
                  <a:pt x="116" y="107"/>
                </a:lnTo>
                <a:lnTo>
                  <a:pt x="122" y="107"/>
                </a:lnTo>
                <a:lnTo>
                  <a:pt x="124" y="107"/>
                </a:lnTo>
                <a:lnTo>
                  <a:pt x="126" y="107"/>
                </a:lnTo>
                <a:lnTo>
                  <a:pt x="104" y="128"/>
                </a:lnTo>
                <a:lnTo>
                  <a:pt x="103" y="130"/>
                </a:lnTo>
                <a:lnTo>
                  <a:pt x="104" y="134"/>
                </a:lnTo>
                <a:lnTo>
                  <a:pt x="106" y="138"/>
                </a:lnTo>
                <a:lnTo>
                  <a:pt x="112" y="140"/>
                </a:lnTo>
                <a:lnTo>
                  <a:pt x="116" y="138"/>
                </a:lnTo>
                <a:lnTo>
                  <a:pt x="124" y="138"/>
                </a:lnTo>
                <a:lnTo>
                  <a:pt x="128" y="136"/>
                </a:lnTo>
                <a:lnTo>
                  <a:pt x="134" y="134"/>
                </a:lnTo>
                <a:lnTo>
                  <a:pt x="145" y="132"/>
                </a:lnTo>
                <a:lnTo>
                  <a:pt x="149" y="130"/>
                </a:lnTo>
                <a:lnTo>
                  <a:pt x="132" y="154"/>
                </a:lnTo>
                <a:lnTo>
                  <a:pt x="120" y="163"/>
                </a:lnTo>
                <a:lnTo>
                  <a:pt x="120" y="163"/>
                </a:lnTo>
                <a:lnTo>
                  <a:pt x="126" y="165"/>
                </a:lnTo>
                <a:lnTo>
                  <a:pt x="130" y="165"/>
                </a:lnTo>
                <a:lnTo>
                  <a:pt x="137" y="165"/>
                </a:lnTo>
                <a:lnTo>
                  <a:pt x="145" y="165"/>
                </a:lnTo>
                <a:lnTo>
                  <a:pt x="155" y="163"/>
                </a:lnTo>
                <a:lnTo>
                  <a:pt x="166" y="157"/>
                </a:lnTo>
                <a:lnTo>
                  <a:pt x="178" y="154"/>
                </a:lnTo>
                <a:lnTo>
                  <a:pt x="184" y="152"/>
                </a:lnTo>
                <a:lnTo>
                  <a:pt x="192" y="150"/>
                </a:lnTo>
                <a:lnTo>
                  <a:pt x="198" y="146"/>
                </a:lnTo>
                <a:lnTo>
                  <a:pt x="203" y="144"/>
                </a:lnTo>
                <a:lnTo>
                  <a:pt x="213" y="138"/>
                </a:lnTo>
                <a:lnTo>
                  <a:pt x="221" y="134"/>
                </a:lnTo>
                <a:lnTo>
                  <a:pt x="227" y="130"/>
                </a:lnTo>
                <a:lnTo>
                  <a:pt x="230" y="130"/>
                </a:lnTo>
                <a:lnTo>
                  <a:pt x="267" y="88"/>
                </a:lnTo>
                <a:lnTo>
                  <a:pt x="265" y="84"/>
                </a:lnTo>
                <a:lnTo>
                  <a:pt x="265" y="76"/>
                </a:lnTo>
                <a:lnTo>
                  <a:pt x="261" y="70"/>
                </a:lnTo>
                <a:lnTo>
                  <a:pt x="260" y="64"/>
                </a:lnTo>
                <a:lnTo>
                  <a:pt x="258" y="57"/>
                </a:lnTo>
                <a:lnTo>
                  <a:pt x="254" y="51"/>
                </a:lnTo>
                <a:lnTo>
                  <a:pt x="246" y="43"/>
                </a:lnTo>
                <a:lnTo>
                  <a:pt x="240" y="35"/>
                </a:lnTo>
                <a:lnTo>
                  <a:pt x="232" y="29"/>
                </a:lnTo>
                <a:lnTo>
                  <a:pt x="225" y="24"/>
                </a:lnTo>
                <a:lnTo>
                  <a:pt x="213" y="18"/>
                </a:lnTo>
                <a:lnTo>
                  <a:pt x="201" y="12"/>
                </a:lnTo>
                <a:lnTo>
                  <a:pt x="196" y="8"/>
                </a:lnTo>
                <a:lnTo>
                  <a:pt x="188" y="8"/>
                </a:lnTo>
                <a:lnTo>
                  <a:pt x="182" y="6"/>
                </a:lnTo>
                <a:lnTo>
                  <a:pt x="176" y="6"/>
                </a:lnTo>
                <a:lnTo>
                  <a:pt x="168" y="2"/>
                </a:lnTo>
                <a:lnTo>
                  <a:pt x="161" y="2"/>
                </a:lnTo>
                <a:lnTo>
                  <a:pt x="153" y="2"/>
                </a:lnTo>
                <a:lnTo>
                  <a:pt x="145" y="2"/>
                </a:lnTo>
                <a:lnTo>
                  <a:pt x="137" y="0"/>
                </a:lnTo>
                <a:lnTo>
                  <a:pt x="130" y="0"/>
                </a:lnTo>
                <a:lnTo>
                  <a:pt x="120" y="0"/>
                </a:lnTo>
                <a:lnTo>
                  <a:pt x="114" y="2"/>
                </a:lnTo>
                <a:lnTo>
                  <a:pt x="106" y="2"/>
                </a:lnTo>
                <a:lnTo>
                  <a:pt x="99" y="2"/>
                </a:lnTo>
                <a:lnTo>
                  <a:pt x="89" y="4"/>
                </a:lnTo>
                <a:lnTo>
                  <a:pt x="83" y="6"/>
                </a:lnTo>
                <a:lnTo>
                  <a:pt x="77" y="8"/>
                </a:lnTo>
                <a:lnTo>
                  <a:pt x="70" y="10"/>
                </a:lnTo>
                <a:lnTo>
                  <a:pt x="62" y="14"/>
                </a:lnTo>
                <a:lnTo>
                  <a:pt x="58" y="18"/>
                </a:lnTo>
                <a:lnTo>
                  <a:pt x="46" y="22"/>
                </a:lnTo>
                <a:lnTo>
                  <a:pt x="40" y="28"/>
                </a:lnTo>
                <a:lnTo>
                  <a:pt x="33" y="33"/>
                </a:lnTo>
                <a:lnTo>
                  <a:pt x="29" y="41"/>
                </a:lnTo>
                <a:lnTo>
                  <a:pt x="23" y="51"/>
                </a:lnTo>
                <a:lnTo>
                  <a:pt x="21" y="55"/>
                </a:lnTo>
                <a:lnTo>
                  <a:pt x="19" y="59"/>
                </a:lnTo>
                <a:lnTo>
                  <a:pt x="13" y="68"/>
                </a:lnTo>
                <a:lnTo>
                  <a:pt x="11" y="74"/>
                </a:lnTo>
                <a:lnTo>
                  <a:pt x="8" y="82"/>
                </a:lnTo>
                <a:lnTo>
                  <a:pt x="6" y="91"/>
                </a:lnTo>
                <a:lnTo>
                  <a:pt x="4" y="101"/>
                </a:lnTo>
                <a:lnTo>
                  <a:pt x="2" y="111"/>
                </a:lnTo>
                <a:lnTo>
                  <a:pt x="0" y="123"/>
                </a:lnTo>
                <a:lnTo>
                  <a:pt x="0" y="134"/>
                </a:lnTo>
                <a:lnTo>
                  <a:pt x="2" y="146"/>
                </a:lnTo>
                <a:lnTo>
                  <a:pt x="2" y="152"/>
                </a:lnTo>
                <a:lnTo>
                  <a:pt x="2" y="159"/>
                </a:lnTo>
                <a:lnTo>
                  <a:pt x="2" y="165"/>
                </a:lnTo>
                <a:lnTo>
                  <a:pt x="4" y="171"/>
                </a:lnTo>
                <a:lnTo>
                  <a:pt x="6" y="177"/>
                </a:lnTo>
                <a:lnTo>
                  <a:pt x="8" y="185"/>
                </a:lnTo>
                <a:lnTo>
                  <a:pt x="8" y="190"/>
                </a:lnTo>
                <a:lnTo>
                  <a:pt x="11" y="196"/>
                </a:lnTo>
                <a:lnTo>
                  <a:pt x="13" y="208"/>
                </a:lnTo>
                <a:lnTo>
                  <a:pt x="17" y="219"/>
                </a:lnTo>
                <a:lnTo>
                  <a:pt x="19" y="231"/>
                </a:lnTo>
                <a:lnTo>
                  <a:pt x="23" y="241"/>
                </a:lnTo>
                <a:lnTo>
                  <a:pt x="25" y="249"/>
                </a:lnTo>
                <a:lnTo>
                  <a:pt x="29" y="254"/>
                </a:lnTo>
                <a:lnTo>
                  <a:pt x="29" y="258"/>
                </a:lnTo>
                <a:lnTo>
                  <a:pt x="31" y="260"/>
                </a:lnTo>
                <a:lnTo>
                  <a:pt x="46" y="218"/>
                </a:lnTo>
                <a:lnTo>
                  <a:pt x="44" y="216"/>
                </a:lnTo>
                <a:lnTo>
                  <a:pt x="42" y="212"/>
                </a:lnTo>
                <a:lnTo>
                  <a:pt x="39" y="206"/>
                </a:lnTo>
                <a:lnTo>
                  <a:pt x="35" y="200"/>
                </a:lnTo>
                <a:lnTo>
                  <a:pt x="29" y="192"/>
                </a:lnTo>
                <a:lnTo>
                  <a:pt x="25" y="185"/>
                </a:lnTo>
                <a:lnTo>
                  <a:pt x="21" y="177"/>
                </a:lnTo>
                <a:lnTo>
                  <a:pt x="19" y="171"/>
                </a:lnTo>
                <a:lnTo>
                  <a:pt x="19" y="165"/>
                </a:lnTo>
                <a:lnTo>
                  <a:pt x="19" y="159"/>
                </a:lnTo>
                <a:lnTo>
                  <a:pt x="19" y="155"/>
                </a:lnTo>
                <a:lnTo>
                  <a:pt x="23" y="154"/>
                </a:lnTo>
                <a:lnTo>
                  <a:pt x="29" y="154"/>
                </a:lnTo>
                <a:lnTo>
                  <a:pt x="39" y="155"/>
                </a:lnTo>
                <a:lnTo>
                  <a:pt x="44" y="159"/>
                </a:lnTo>
                <a:lnTo>
                  <a:pt x="50" y="167"/>
                </a:lnTo>
                <a:lnTo>
                  <a:pt x="54" y="173"/>
                </a:lnTo>
                <a:lnTo>
                  <a:pt x="56" y="177"/>
                </a:lnTo>
                <a:lnTo>
                  <a:pt x="68" y="163"/>
                </a:lnTo>
                <a:lnTo>
                  <a:pt x="58" y="155"/>
                </a:lnTo>
                <a:lnTo>
                  <a:pt x="58" y="155"/>
                </a:lnTo>
                <a:close/>
              </a:path>
            </a:pathLst>
          </a:custGeom>
          <a:solidFill>
            <a:srgbClr val="8C5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93"/>
          <p:cNvSpPr>
            <a:spLocks/>
          </p:cNvSpPr>
          <p:nvPr/>
        </p:nvSpPr>
        <p:spPr bwMode="auto">
          <a:xfrm>
            <a:off x="7752077" y="1946010"/>
            <a:ext cx="288925" cy="190500"/>
          </a:xfrm>
          <a:custGeom>
            <a:avLst/>
            <a:gdLst>
              <a:gd name="T0" fmla="*/ 0 w 182"/>
              <a:gd name="T1" fmla="*/ 23 h 120"/>
              <a:gd name="T2" fmla="*/ 10 w 182"/>
              <a:gd name="T3" fmla="*/ 17 h 120"/>
              <a:gd name="T4" fmla="*/ 24 w 182"/>
              <a:gd name="T5" fmla="*/ 9 h 120"/>
              <a:gd name="T6" fmla="*/ 41 w 182"/>
              <a:gd name="T7" fmla="*/ 4 h 120"/>
              <a:gd name="T8" fmla="*/ 60 w 182"/>
              <a:gd name="T9" fmla="*/ 0 h 120"/>
              <a:gd name="T10" fmla="*/ 80 w 182"/>
              <a:gd name="T11" fmla="*/ 0 h 120"/>
              <a:gd name="T12" fmla="*/ 97 w 182"/>
              <a:gd name="T13" fmla="*/ 0 h 120"/>
              <a:gd name="T14" fmla="*/ 107 w 182"/>
              <a:gd name="T15" fmla="*/ 2 h 120"/>
              <a:gd name="T16" fmla="*/ 49 w 182"/>
              <a:gd name="T17" fmla="*/ 25 h 120"/>
              <a:gd name="T18" fmla="*/ 58 w 182"/>
              <a:gd name="T19" fmla="*/ 27 h 120"/>
              <a:gd name="T20" fmla="*/ 76 w 182"/>
              <a:gd name="T21" fmla="*/ 31 h 120"/>
              <a:gd name="T22" fmla="*/ 97 w 182"/>
              <a:gd name="T23" fmla="*/ 35 h 120"/>
              <a:gd name="T24" fmla="*/ 117 w 182"/>
              <a:gd name="T25" fmla="*/ 36 h 120"/>
              <a:gd name="T26" fmla="*/ 128 w 182"/>
              <a:gd name="T27" fmla="*/ 36 h 120"/>
              <a:gd name="T28" fmla="*/ 140 w 182"/>
              <a:gd name="T29" fmla="*/ 35 h 120"/>
              <a:gd name="T30" fmla="*/ 153 w 182"/>
              <a:gd name="T31" fmla="*/ 35 h 120"/>
              <a:gd name="T32" fmla="*/ 169 w 182"/>
              <a:gd name="T33" fmla="*/ 33 h 120"/>
              <a:gd name="T34" fmla="*/ 181 w 182"/>
              <a:gd name="T35" fmla="*/ 31 h 120"/>
              <a:gd name="T36" fmla="*/ 132 w 182"/>
              <a:gd name="T37" fmla="*/ 58 h 120"/>
              <a:gd name="T38" fmla="*/ 177 w 182"/>
              <a:gd name="T39" fmla="*/ 56 h 120"/>
              <a:gd name="T40" fmla="*/ 173 w 182"/>
              <a:gd name="T41" fmla="*/ 66 h 120"/>
              <a:gd name="T42" fmla="*/ 167 w 182"/>
              <a:gd name="T43" fmla="*/ 77 h 120"/>
              <a:gd name="T44" fmla="*/ 153 w 182"/>
              <a:gd name="T45" fmla="*/ 89 h 120"/>
              <a:gd name="T46" fmla="*/ 136 w 182"/>
              <a:gd name="T47" fmla="*/ 100 h 120"/>
              <a:gd name="T48" fmla="*/ 117 w 182"/>
              <a:gd name="T49" fmla="*/ 110 h 120"/>
              <a:gd name="T50" fmla="*/ 107 w 182"/>
              <a:gd name="T51" fmla="*/ 118 h 120"/>
              <a:gd name="T52" fmla="*/ 124 w 182"/>
              <a:gd name="T53" fmla="*/ 83 h 120"/>
              <a:gd name="T54" fmla="*/ 117 w 182"/>
              <a:gd name="T55" fmla="*/ 89 h 120"/>
              <a:gd name="T56" fmla="*/ 99 w 182"/>
              <a:gd name="T57" fmla="*/ 97 h 120"/>
              <a:gd name="T58" fmla="*/ 86 w 182"/>
              <a:gd name="T59" fmla="*/ 100 h 120"/>
              <a:gd name="T60" fmla="*/ 74 w 182"/>
              <a:gd name="T61" fmla="*/ 100 h 120"/>
              <a:gd name="T62" fmla="*/ 62 w 182"/>
              <a:gd name="T63" fmla="*/ 102 h 120"/>
              <a:gd name="T64" fmla="*/ 93 w 182"/>
              <a:gd name="T65" fmla="*/ 60 h 120"/>
              <a:gd name="T66" fmla="*/ 84 w 182"/>
              <a:gd name="T67" fmla="*/ 60 h 120"/>
              <a:gd name="T68" fmla="*/ 66 w 182"/>
              <a:gd name="T69" fmla="*/ 58 h 120"/>
              <a:gd name="T70" fmla="*/ 47 w 182"/>
              <a:gd name="T71" fmla="*/ 54 h 120"/>
              <a:gd name="T72" fmla="*/ 33 w 182"/>
              <a:gd name="T73" fmla="*/ 48 h 120"/>
              <a:gd name="T74" fmla="*/ 24 w 182"/>
              <a:gd name="T75" fmla="*/ 40 h 120"/>
              <a:gd name="T76" fmla="*/ 20 w 182"/>
              <a:gd name="T77" fmla="*/ 31 h 120"/>
              <a:gd name="T78" fmla="*/ 0 w 182"/>
              <a:gd name="T79" fmla="*/ 2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2" h="120">
                <a:moveTo>
                  <a:pt x="0" y="25"/>
                </a:moveTo>
                <a:lnTo>
                  <a:pt x="0" y="23"/>
                </a:lnTo>
                <a:lnTo>
                  <a:pt x="4" y="21"/>
                </a:lnTo>
                <a:lnTo>
                  <a:pt x="10" y="17"/>
                </a:lnTo>
                <a:lnTo>
                  <a:pt x="16" y="15"/>
                </a:lnTo>
                <a:lnTo>
                  <a:pt x="24" y="9"/>
                </a:lnTo>
                <a:lnTo>
                  <a:pt x="31" y="7"/>
                </a:lnTo>
                <a:lnTo>
                  <a:pt x="41" y="4"/>
                </a:lnTo>
                <a:lnTo>
                  <a:pt x="51" y="2"/>
                </a:lnTo>
                <a:lnTo>
                  <a:pt x="60" y="0"/>
                </a:lnTo>
                <a:lnTo>
                  <a:pt x="72" y="0"/>
                </a:lnTo>
                <a:lnTo>
                  <a:pt x="80" y="0"/>
                </a:lnTo>
                <a:lnTo>
                  <a:pt x="91" y="0"/>
                </a:lnTo>
                <a:lnTo>
                  <a:pt x="97" y="0"/>
                </a:lnTo>
                <a:lnTo>
                  <a:pt x="105" y="2"/>
                </a:lnTo>
                <a:lnTo>
                  <a:pt x="107" y="2"/>
                </a:lnTo>
                <a:lnTo>
                  <a:pt x="111" y="2"/>
                </a:lnTo>
                <a:lnTo>
                  <a:pt x="49" y="25"/>
                </a:lnTo>
                <a:lnTo>
                  <a:pt x="53" y="27"/>
                </a:lnTo>
                <a:lnTo>
                  <a:pt x="58" y="27"/>
                </a:lnTo>
                <a:lnTo>
                  <a:pt x="66" y="29"/>
                </a:lnTo>
                <a:lnTo>
                  <a:pt x="76" y="31"/>
                </a:lnTo>
                <a:lnTo>
                  <a:pt x="86" y="33"/>
                </a:lnTo>
                <a:lnTo>
                  <a:pt x="97" y="35"/>
                </a:lnTo>
                <a:lnTo>
                  <a:pt x="111" y="36"/>
                </a:lnTo>
                <a:lnTo>
                  <a:pt x="117" y="36"/>
                </a:lnTo>
                <a:lnTo>
                  <a:pt x="122" y="36"/>
                </a:lnTo>
                <a:lnTo>
                  <a:pt x="128" y="36"/>
                </a:lnTo>
                <a:lnTo>
                  <a:pt x="136" y="36"/>
                </a:lnTo>
                <a:lnTo>
                  <a:pt x="140" y="35"/>
                </a:lnTo>
                <a:lnTo>
                  <a:pt x="148" y="35"/>
                </a:lnTo>
                <a:lnTo>
                  <a:pt x="153" y="35"/>
                </a:lnTo>
                <a:lnTo>
                  <a:pt x="159" y="35"/>
                </a:lnTo>
                <a:lnTo>
                  <a:pt x="169" y="33"/>
                </a:lnTo>
                <a:lnTo>
                  <a:pt x="177" y="31"/>
                </a:lnTo>
                <a:lnTo>
                  <a:pt x="181" y="31"/>
                </a:lnTo>
                <a:lnTo>
                  <a:pt x="182" y="31"/>
                </a:lnTo>
                <a:lnTo>
                  <a:pt x="132" y="58"/>
                </a:lnTo>
                <a:lnTo>
                  <a:pt x="179" y="54"/>
                </a:lnTo>
                <a:lnTo>
                  <a:pt x="177" y="56"/>
                </a:lnTo>
                <a:lnTo>
                  <a:pt x="177" y="62"/>
                </a:lnTo>
                <a:lnTo>
                  <a:pt x="173" y="66"/>
                </a:lnTo>
                <a:lnTo>
                  <a:pt x="171" y="71"/>
                </a:lnTo>
                <a:lnTo>
                  <a:pt x="167" y="77"/>
                </a:lnTo>
                <a:lnTo>
                  <a:pt x="163" y="83"/>
                </a:lnTo>
                <a:lnTo>
                  <a:pt x="153" y="89"/>
                </a:lnTo>
                <a:lnTo>
                  <a:pt x="146" y="95"/>
                </a:lnTo>
                <a:lnTo>
                  <a:pt x="136" y="100"/>
                </a:lnTo>
                <a:lnTo>
                  <a:pt x="126" y="108"/>
                </a:lnTo>
                <a:lnTo>
                  <a:pt x="117" y="110"/>
                </a:lnTo>
                <a:lnTo>
                  <a:pt x="111" y="116"/>
                </a:lnTo>
                <a:lnTo>
                  <a:pt x="107" y="118"/>
                </a:lnTo>
                <a:lnTo>
                  <a:pt x="105" y="120"/>
                </a:lnTo>
                <a:lnTo>
                  <a:pt x="124" y="83"/>
                </a:lnTo>
                <a:lnTo>
                  <a:pt x="122" y="85"/>
                </a:lnTo>
                <a:lnTo>
                  <a:pt x="117" y="89"/>
                </a:lnTo>
                <a:lnTo>
                  <a:pt x="109" y="93"/>
                </a:lnTo>
                <a:lnTo>
                  <a:pt x="99" y="97"/>
                </a:lnTo>
                <a:lnTo>
                  <a:pt x="91" y="99"/>
                </a:lnTo>
                <a:lnTo>
                  <a:pt x="86" y="100"/>
                </a:lnTo>
                <a:lnTo>
                  <a:pt x="80" y="100"/>
                </a:lnTo>
                <a:lnTo>
                  <a:pt x="74" y="100"/>
                </a:lnTo>
                <a:lnTo>
                  <a:pt x="64" y="100"/>
                </a:lnTo>
                <a:lnTo>
                  <a:pt x="62" y="102"/>
                </a:lnTo>
                <a:lnTo>
                  <a:pt x="97" y="62"/>
                </a:lnTo>
                <a:lnTo>
                  <a:pt x="93" y="60"/>
                </a:lnTo>
                <a:lnTo>
                  <a:pt x="89" y="60"/>
                </a:lnTo>
                <a:lnTo>
                  <a:pt x="84" y="60"/>
                </a:lnTo>
                <a:lnTo>
                  <a:pt x="76" y="60"/>
                </a:lnTo>
                <a:lnTo>
                  <a:pt x="66" y="58"/>
                </a:lnTo>
                <a:lnTo>
                  <a:pt x="56" y="56"/>
                </a:lnTo>
                <a:lnTo>
                  <a:pt x="47" y="54"/>
                </a:lnTo>
                <a:lnTo>
                  <a:pt x="39" y="52"/>
                </a:lnTo>
                <a:lnTo>
                  <a:pt x="33" y="48"/>
                </a:lnTo>
                <a:lnTo>
                  <a:pt x="29" y="46"/>
                </a:lnTo>
                <a:lnTo>
                  <a:pt x="24" y="40"/>
                </a:lnTo>
                <a:lnTo>
                  <a:pt x="24" y="36"/>
                </a:lnTo>
                <a:lnTo>
                  <a:pt x="20" y="31"/>
                </a:lnTo>
                <a:lnTo>
                  <a:pt x="20" y="29"/>
                </a:lnTo>
                <a:lnTo>
                  <a:pt x="0" y="25"/>
                </a:lnTo>
                <a:lnTo>
                  <a:pt x="0" y="25"/>
                </a:lnTo>
                <a:close/>
              </a:path>
            </a:pathLst>
          </a:custGeom>
          <a:solidFill>
            <a:srgbClr val="E6B3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94"/>
          <p:cNvSpPr>
            <a:spLocks/>
          </p:cNvSpPr>
          <p:nvPr/>
        </p:nvSpPr>
        <p:spPr bwMode="auto">
          <a:xfrm>
            <a:off x="7872727" y="2198422"/>
            <a:ext cx="117475" cy="57150"/>
          </a:xfrm>
          <a:custGeom>
            <a:avLst/>
            <a:gdLst>
              <a:gd name="T0" fmla="*/ 0 w 74"/>
              <a:gd name="T1" fmla="*/ 21 h 36"/>
              <a:gd name="T2" fmla="*/ 48 w 74"/>
              <a:gd name="T3" fmla="*/ 0 h 36"/>
              <a:gd name="T4" fmla="*/ 74 w 74"/>
              <a:gd name="T5" fmla="*/ 15 h 36"/>
              <a:gd name="T6" fmla="*/ 52 w 74"/>
              <a:gd name="T7" fmla="*/ 25 h 36"/>
              <a:gd name="T8" fmla="*/ 41 w 74"/>
              <a:gd name="T9" fmla="*/ 36 h 36"/>
              <a:gd name="T10" fmla="*/ 0 w 74"/>
              <a:gd name="T11" fmla="*/ 21 h 36"/>
              <a:gd name="T12" fmla="*/ 0 w 74"/>
              <a:gd name="T13" fmla="*/ 21 h 36"/>
            </a:gdLst>
            <a:ahLst/>
            <a:cxnLst>
              <a:cxn ang="0">
                <a:pos x="T0" y="T1"/>
              </a:cxn>
              <a:cxn ang="0">
                <a:pos x="T2" y="T3"/>
              </a:cxn>
              <a:cxn ang="0">
                <a:pos x="T4" y="T5"/>
              </a:cxn>
              <a:cxn ang="0">
                <a:pos x="T6" y="T7"/>
              </a:cxn>
              <a:cxn ang="0">
                <a:pos x="T8" y="T9"/>
              </a:cxn>
              <a:cxn ang="0">
                <a:pos x="T10" y="T11"/>
              </a:cxn>
              <a:cxn ang="0">
                <a:pos x="T12" y="T13"/>
              </a:cxn>
            </a:cxnLst>
            <a:rect l="0" t="0" r="r" b="b"/>
            <a:pathLst>
              <a:path w="74" h="36">
                <a:moveTo>
                  <a:pt x="0" y="21"/>
                </a:moveTo>
                <a:lnTo>
                  <a:pt x="48" y="0"/>
                </a:lnTo>
                <a:lnTo>
                  <a:pt x="74" y="15"/>
                </a:lnTo>
                <a:lnTo>
                  <a:pt x="52" y="25"/>
                </a:lnTo>
                <a:lnTo>
                  <a:pt x="41" y="36"/>
                </a:lnTo>
                <a:lnTo>
                  <a:pt x="0" y="21"/>
                </a:lnTo>
                <a:lnTo>
                  <a:pt x="0" y="21"/>
                </a:lnTo>
                <a:close/>
              </a:path>
            </a:pathLst>
          </a:custGeom>
          <a:solidFill>
            <a:srgbClr val="B069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95"/>
          <p:cNvSpPr>
            <a:spLocks/>
          </p:cNvSpPr>
          <p:nvPr/>
        </p:nvSpPr>
        <p:spPr bwMode="auto">
          <a:xfrm>
            <a:off x="7367902" y="3050910"/>
            <a:ext cx="363538" cy="728662"/>
          </a:xfrm>
          <a:custGeom>
            <a:avLst/>
            <a:gdLst>
              <a:gd name="T0" fmla="*/ 130 w 229"/>
              <a:gd name="T1" fmla="*/ 0 h 459"/>
              <a:gd name="T2" fmla="*/ 229 w 229"/>
              <a:gd name="T3" fmla="*/ 228 h 459"/>
              <a:gd name="T4" fmla="*/ 229 w 229"/>
              <a:gd name="T5" fmla="*/ 322 h 459"/>
              <a:gd name="T6" fmla="*/ 118 w 229"/>
              <a:gd name="T7" fmla="*/ 459 h 459"/>
              <a:gd name="T8" fmla="*/ 107 w 229"/>
              <a:gd name="T9" fmla="*/ 318 h 459"/>
              <a:gd name="T10" fmla="*/ 48 w 229"/>
              <a:gd name="T11" fmla="*/ 351 h 459"/>
              <a:gd name="T12" fmla="*/ 0 w 229"/>
              <a:gd name="T13" fmla="*/ 252 h 459"/>
              <a:gd name="T14" fmla="*/ 37 w 229"/>
              <a:gd name="T15" fmla="*/ 211 h 459"/>
              <a:gd name="T16" fmla="*/ 134 w 229"/>
              <a:gd name="T17" fmla="*/ 244 h 459"/>
              <a:gd name="T18" fmla="*/ 161 w 229"/>
              <a:gd name="T19" fmla="*/ 203 h 459"/>
              <a:gd name="T20" fmla="*/ 128 w 229"/>
              <a:gd name="T21" fmla="*/ 85 h 459"/>
              <a:gd name="T22" fmla="*/ 130 w 229"/>
              <a:gd name="T23" fmla="*/ 0 h 459"/>
              <a:gd name="T24" fmla="*/ 130 w 229"/>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9" h="459">
                <a:moveTo>
                  <a:pt x="130" y="0"/>
                </a:moveTo>
                <a:lnTo>
                  <a:pt x="229" y="228"/>
                </a:lnTo>
                <a:lnTo>
                  <a:pt x="229" y="322"/>
                </a:lnTo>
                <a:lnTo>
                  <a:pt x="118" y="459"/>
                </a:lnTo>
                <a:lnTo>
                  <a:pt x="107" y="318"/>
                </a:lnTo>
                <a:lnTo>
                  <a:pt x="48" y="351"/>
                </a:lnTo>
                <a:lnTo>
                  <a:pt x="0" y="252"/>
                </a:lnTo>
                <a:lnTo>
                  <a:pt x="37" y="211"/>
                </a:lnTo>
                <a:lnTo>
                  <a:pt x="134" y="244"/>
                </a:lnTo>
                <a:lnTo>
                  <a:pt x="161" y="203"/>
                </a:lnTo>
                <a:lnTo>
                  <a:pt x="128" y="85"/>
                </a:lnTo>
                <a:lnTo>
                  <a:pt x="130" y="0"/>
                </a:lnTo>
                <a:lnTo>
                  <a:pt x="130" y="0"/>
                </a:lnTo>
                <a:close/>
              </a:path>
            </a:pathLst>
          </a:custGeom>
          <a:solidFill>
            <a:srgbClr val="8A8A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96"/>
          <p:cNvSpPr>
            <a:spLocks/>
          </p:cNvSpPr>
          <p:nvPr/>
        </p:nvSpPr>
        <p:spPr bwMode="auto">
          <a:xfrm>
            <a:off x="7253602" y="3212835"/>
            <a:ext cx="222250" cy="77787"/>
          </a:xfrm>
          <a:custGeom>
            <a:avLst/>
            <a:gdLst>
              <a:gd name="T0" fmla="*/ 0 w 140"/>
              <a:gd name="T1" fmla="*/ 0 h 49"/>
              <a:gd name="T2" fmla="*/ 0 w 140"/>
              <a:gd name="T3" fmla="*/ 35 h 49"/>
              <a:gd name="T4" fmla="*/ 41 w 140"/>
              <a:gd name="T5" fmla="*/ 49 h 49"/>
              <a:gd name="T6" fmla="*/ 140 w 140"/>
              <a:gd name="T7" fmla="*/ 47 h 49"/>
              <a:gd name="T8" fmla="*/ 22 w 140"/>
              <a:gd name="T9" fmla="*/ 33 h 49"/>
              <a:gd name="T10" fmla="*/ 0 w 140"/>
              <a:gd name="T11" fmla="*/ 0 h 49"/>
              <a:gd name="T12" fmla="*/ 0 w 140"/>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140" h="49">
                <a:moveTo>
                  <a:pt x="0" y="0"/>
                </a:moveTo>
                <a:lnTo>
                  <a:pt x="0" y="35"/>
                </a:lnTo>
                <a:lnTo>
                  <a:pt x="41" y="49"/>
                </a:lnTo>
                <a:lnTo>
                  <a:pt x="140" y="47"/>
                </a:lnTo>
                <a:lnTo>
                  <a:pt x="22" y="33"/>
                </a:lnTo>
                <a:lnTo>
                  <a:pt x="0" y="0"/>
                </a:lnTo>
                <a:lnTo>
                  <a:pt x="0" y="0"/>
                </a:lnTo>
                <a:close/>
              </a:path>
            </a:pathLst>
          </a:custGeom>
          <a:solidFill>
            <a:srgbClr val="B069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103"/>
          <p:cNvSpPr>
            <a:spLocks/>
          </p:cNvSpPr>
          <p:nvPr/>
        </p:nvSpPr>
        <p:spPr bwMode="auto">
          <a:xfrm>
            <a:off x="7226614" y="3189022"/>
            <a:ext cx="285750" cy="276225"/>
          </a:xfrm>
          <a:custGeom>
            <a:avLst/>
            <a:gdLst>
              <a:gd name="T0" fmla="*/ 9 w 180"/>
              <a:gd name="T1" fmla="*/ 0 h 174"/>
              <a:gd name="T2" fmla="*/ 0 w 180"/>
              <a:gd name="T3" fmla="*/ 43 h 174"/>
              <a:gd name="T4" fmla="*/ 6 w 180"/>
              <a:gd name="T5" fmla="*/ 83 h 174"/>
              <a:gd name="T6" fmla="*/ 62 w 180"/>
              <a:gd name="T7" fmla="*/ 161 h 174"/>
              <a:gd name="T8" fmla="*/ 132 w 180"/>
              <a:gd name="T9" fmla="*/ 174 h 174"/>
              <a:gd name="T10" fmla="*/ 143 w 180"/>
              <a:gd name="T11" fmla="*/ 109 h 174"/>
              <a:gd name="T12" fmla="*/ 168 w 180"/>
              <a:gd name="T13" fmla="*/ 91 h 174"/>
              <a:gd name="T14" fmla="*/ 180 w 180"/>
              <a:gd name="T15" fmla="*/ 66 h 174"/>
              <a:gd name="T16" fmla="*/ 42 w 180"/>
              <a:gd name="T17" fmla="*/ 50 h 174"/>
              <a:gd name="T18" fmla="*/ 9 w 180"/>
              <a:gd name="T19" fmla="*/ 0 h 174"/>
              <a:gd name="T20" fmla="*/ 9 w 180"/>
              <a:gd name="T21"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74">
                <a:moveTo>
                  <a:pt x="9" y="0"/>
                </a:moveTo>
                <a:lnTo>
                  <a:pt x="0" y="43"/>
                </a:lnTo>
                <a:lnTo>
                  <a:pt x="6" y="83"/>
                </a:lnTo>
                <a:lnTo>
                  <a:pt x="62" y="161"/>
                </a:lnTo>
                <a:lnTo>
                  <a:pt x="132" y="174"/>
                </a:lnTo>
                <a:lnTo>
                  <a:pt x="143" y="109"/>
                </a:lnTo>
                <a:lnTo>
                  <a:pt x="168" y="91"/>
                </a:lnTo>
                <a:lnTo>
                  <a:pt x="180" y="66"/>
                </a:lnTo>
                <a:lnTo>
                  <a:pt x="42" y="50"/>
                </a:lnTo>
                <a:lnTo>
                  <a:pt x="9" y="0"/>
                </a:lnTo>
                <a:lnTo>
                  <a:pt x="9" y="0"/>
                </a:lnTo>
                <a:close/>
              </a:path>
            </a:pathLst>
          </a:custGeom>
          <a:solidFill>
            <a:srgbClr val="FA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104"/>
          <p:cNvSpPr>
            <a:spLocks/>
          </p:cNvSpPr>
          <p:nvPr/>
        </p:nvSpPr>
        <p:spPr bwMode="auto">
          <a:xfrm>
            <a:off x="7275827" y="3330310"/>
            <a:ext cx="187325" cy="130175"/>
          </a:xfrm>
          <a:custGeom>
            <a:avLst/>
            <a:gdLst>
              <a:gd name="T0" fmla="*/ 112 w 118"/>
              <a:gd name="T1" fmla="*/ 14 h 82"/>
              <a:gd name="T2" fmla="*/ 33 w 118"/>
              <a:gd name="T3" fmla="*/ 16 h 82"/>
              <a:gd name="T4" fmla="*/ 0 w 118"/>
              <a:gd name="T5" fmla="*/ 0 h 82"/>
              <a:gd name="T6" fmla="*/ 31 w 118"/>
              <a:gd name="T7" fmla="*/ 35 h 82"/>
              <a:gd name="T8" fmla="*/ 27 w 118"/>
              <a:gd name="T9" fmla="*/ 52 h 82"/>
              <a:gd name="T10" fmla="*/ 35 w 118"/>
              <a:gd name="T11" fmla="*/ 72 h 82"/>
              <a:gd name="T12" fmla="*/ 104 w 118"/>
              <a:gd name="T13" fmla="*/ 82 h 82"/>
              <a:gd name="T14" fmla="*/ 110 w 118"/>
              <a:gd name="T15" fmla="*/ 68 h 82"/>
              <a:gd name="T16" fmla="*/ 110 w 118"/>
              <a:gd name="T17" fmla="*/ 49 h 82"/>
              <a:gd name="T18" fmla="*/ 118 w 118"/>
              <a:gd name="T19" fmla="*/ 33 h 82"/>
              <a:gd name="T20" fmla="*/ 112 w 118"/>
              <a:gd name="T21" fmla="*/ 14 h 82"/>
              <a:gd name="T22" fmla="*/ 112 w 118"/>
              <a:gd name="T23" fmla="*/ 1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8" h="82">
                <a:moveTo>
                  <a:pt x="112" y="14"/>
                </a:moveTo>
                <a:lnTo>
                  <a:pt x="33" y="16"/>
                </a:lnTo>
                <a:lnTo>
                  <a:pt x="0" y="0"/>
                </a:lnTo>
                <a:lnTo>
                  <a:pt x="31" y="35"/>
                </a:lnTo>
                <a:lnTo>
                  <a:pt x="27" y="52"/>
                </a:lnTo>
                <a:lnTo>
                  <a:pt x="35" y="72"/>
                </a:lnTo>
                <a:lnTo>
                  <a:pt x="104" y="82"/>
                </a:lnTo>
                <a:lnTo>
                  <a:pt x="110" y="68"/>
                </a:lnTo>
                <a:lnTo>
                  <a:pt x="110" y="49"/>
                </a:lnTo>
                <a:lnTo>
                  <a:pt x="118" y="33"/>
                </a:lnTo>
                <a:lnTo>
                  <a:pt x="112" y="14"/>
                </a:lnTo>
                <a:lnTo>
                  <a:pt x="112" y="14"/>
                </a:lnTo>
                <a:close/>
              </a:path>
            </a:pathLst>
          </a:custGeom>
          <a:solidFill>
            <a:srgbClr val="B069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Freeform 105"/>
          <p:cNvSpPr>
            <a:spLocks/>
          </p:cNvSpPr>
          <p:nvPr/>
        </p:nvSpPr>
        <p:spPr bwMode="auto">
          <a:xfrm>
            <a:off x="7990202" y="3598597"/>
            <a:ext cx="400050" cy="295275"/>
          </a:xfrm>
          <a:custGeom>
            <a:avLst/>
            <a:gdLst>
              <a:gd name="T0" fmla="*/ 0 w 252"/>
              <a:gd name="T1" fmla="*/ 2 h 186"/>
              <a:gd name="T2" fmla="*/ 9 w 252"/>
              <a:gd name="T3" fmla="*/ 15 h 186"/>
              <a:gd name="T4" fmla="*/ 19 w 252"/>
              <a:gd name="T5" fmla="*/ 27 h 186"/>
              <a:gd name="T6" fmla="*/ 32 w 252"/>
              <a:gd name="T7" fmla="*/ 39 h 186"/>
              <a:gd name="T8" fmla="*/ 42 w 252"/>
              <a:gd name="T9" fmla="*/ 52 h 186"/>
              <a:gd name="T10" fmla="*/ 60 w 252"/>
              <a:gd name="T11" fmla="*/ 68 h 186"/>
              <a:gd name="T12" fmla="*/ 73 w 252"/>
              <a:gd name="T13" fmla="*/ 72 h 186"/>
              <a:gd name="T14" fmla="*/ 87 w 252"/>
              <a:gd name="T15" fmla="*/ 64 h 186"/>
              <a:gd name="T16" fmla="*/ 96 w 252"/>
              <a:gd name="T17" fmla="*/ 50 h 186"/>
              <a:gd name="T18" fmla="*/ 102 w 252"/>
              <a:gd name="T19" fmla="*/ 42 h 186"/>
              <a:gd name="T20" fmla="*/ 124 w 252"/>
              <a:gd name="T21" fmla="*/ 106 h 186"/>
              <a:gd name="T22" fmla="*/ 182 w 252"/>
              <a:gd name="T23" fmla="*/ 108 h 186"/>
              <a:gd name="T24" fmla="*/ 193 w 252"/>
              <a:gd name="T25" fmla="*/ 114 h 186"/>
              <a:gd name="T26" fmla="*/ 209 w 252"/>
              <a:gd name="T27" fmla="*/ 122 h 186"/>
              <a:gd name="T28" fmla="*/ 226 w 252"/>
              <a:gd name="T29" fmla="*/ 130 h 186"/>
              <a:gd name="T30" fmla="*/ 238 w 252"/>
              <a:gd name="T31" fmla="*/ 136 h 186"/>
              <a:gd name="T32" fmla="*/ 248 w 252"/>
              <a:gd name="T33" fmla="*/ 143 h 186"/>
              <a:gd name="T34" fmla="*/ 246 w 252"/>
              <a:gd name="T35" fmla="*/ 161 h 186"/>
              <a:gd name="T36" fmla="*/ 236 w 252"/>
              <a:gd name="T37" fmla="*/ 165 h 186"/>
              <a:gd name="T38" fmla="*/ 222 w 252"/>
              <a:gd name="T39" fmla="*/ 169 h 186"/>
              <a:gd name="T40" fmla="*/ 203 w 252"/>
              <a:gd name="T41" fmla="*/ 172 h 186"/>
              <a:gd name="T42" fmla="*/ 186 w 252"/>
              <a:gd name="T43" fmla="*/ 176 h 186"/>
              <a:gd name="T44" fmla="*/ 168 w 252"/>
              <a:gd name="T45" fmla="*/ 180 h 186"/>
              <a:gd name="T46" fmla="*/ 153 w 252"/>
              <a:gd name="T47" fmla="*/ 182 h 186"/>
              <a:gd name="T48" fmla="*/ 139 w 252"/>
              <a:gd name="T49" fmla="*/ 186 h 186"/>
              <a:gd name="T50" fmla="*/ 96 w 252"/>
              <a:gd name="T51" fmla="*/ 128 h 186"/>
              <a:gd name="T52" fmla="*/ 85 w 252"/>
              <a:gd name="T53" fmla="*/ 128 h 186"/>
              <a:gd name="T54" fmla="*/ 67 w 252"/>
              <a:gd name="T55" fmla="*/ 128 h 186"/>
              <a:gd name="T56" fmla="*/ 48 w 252"/>
              <a:gd name="T57" fmla="*/ 120 h 186"/>
              <a:gd name="T58" fmla="*/ 36 w 252"/>
              <a:gd name="T59" fmla="*/ 106 h 186"/>
              <a:gd name="T60" fmla="*/ 29 w 252"/>
              <a:gd name="T61" fmla="*/ 93 h 186"/>
              <a:gd name="T62" fmla="*/ 21 w 252"/>
              <a:gd name="T63" fmla="*/ 75 h 186"/>
              <a:gd name="T64" fmla="*/ 15 w 252"/>
              <a:gd name="T65" fmla="*/ 56 h 186"/>
              <a:gd name="T66" fmla="*/ 9 w 252"/>
              <a:gd name="T67" fmla="*/ 37 h 186"/>
              <a:gd name="T68" fmla="*/ 3 w 252"/>
              <a:gd name="T69" fmla="*/ 19 h 186"/>
              <a:gd name="T70" fmla="*/ 0 w 252"/>
              <a:gd name="T71" fmla="*/ 6 h 186"/>
              <a:gd name="T72" fmla="*/ 0 w 252"/>
              <a:gd name="T7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2" h="186">
                <a:moveTo>
                  <a:pt x="0" y="0"/>
                </a:moveTo>
                <a:lnTo>
                  <a:pt x="0" y="2"/>
                </a:lnTo>
                <a:lnTo>
                  <a:pt x="7" y="10"/>
                </a:lnTo>
                <a:lnTo>
                  <a:pt x="9" y="15"/>
                </a:lnTo>
                <a:lnTo>
                  <a:pt x="15" y="19"/>
                </a:lnTo>
                <a:lnTo>
                  <a:pt x="19" y="27"/>
                </a:lnTo>
                <a:lnTo>
                  <a:pt x="27" y="35"/>
                </a:lnTo>
                <a:lnTo>
                  <a:pt x="32" y="39"/>
                </a:lnTo>
                <a:lnTo>
                  <a:pt x="36" y="46"/>
                </a:lnTo>
                <a:lnTo>
                  <a:pt x="42" y="52"/>
                </a:lnTo>
                <a:lnTo>
                  <a:pt x="48" y="58"/>
                </a:lnTo>
                <a:lnTo>
                  <a:pt x="60" y="68"/>
                </a:lnTo>
                <a:lnTo>
                  <a:pt x="67" y="72"/>
                </a:lnTo>
                <a:lnTo>
                  <a:pt x="73" y="72"/>
                </a:lnTo>
                <a:lnTo>
                  <a:pt x="79" y="70"/>
                </a:lnTo>
                <a:lnTo>
                  <a:pt x="87" y="64"/>
                </a:lnTo>
                <a:lnTo>
                  <a:pt x="93" y="58"/>
                </a:lnTo>
                <a:lnTo>
                  <a:pt x="96" y="50"/>
                </a:lnTo>
                <a:lnTo>
                  <a:pt x="100" y="44"/>
                </a:lnTo>
                <a:lnTo>
                  <a:pt x="102" y="42"/>
                </a:lnTo>
                <a:lnTo>
                  <a:pt x="106" y="41"/>
                </a:lnTo>
                <a:lnTo>
                  <a:pt x="124" y="106"/>
                </a:lnTo>
                <a:lnTo>
                  <a:pt x="178" y="106"/>
                </a:lnTo>
                <a:lnTo>
                  <a:pt x="182" y="108"/>
                </a:lnTo>
                <a:lnTo>
                  <a:pt x="188" y="110"/>
                </a:lnTo>
                <a:lnTo>
                  <a:pt x="193" y="114"/>
                </a:lnTo>
                <a:lnTo>
                  <a:pt x="201" y="118"/>
                </a:lnTo>
                <a:lnTo>
                  <a:pt x="209" y="122"/>
                </a:lnTo>
                <a:lnTo>
                  <a:pt x="217" y="124"/>
                </a:lnTo>
                <a:lnTo>
                  <a:pt x="226" y="130"/>
                </a:lnTo>
                <a:lnTo>
                  <a:pt x="232" y="134"/>
                </a:lnTo>
                <a:lnTo>
                  <a:pt x="238" y="136"/>
                </a:lnTo>
                <a:lnTo>
                  <a:pt x="244" y="139"/>
                </a:lnTo>
                <a:lnTo>
                  <a:pt x="248" y="143"/>
                </a:lnTo>
                <a:lnTo>
                  <a:pt x="252" y="151"/>
                </a:lnTo>
                <a:lnTo>
                  <a:pt x="246" y="161"/>
                </a:lnTo>
                <a:lnTo>
                  <a:pt x="242" y="163"/>
                </a:lnTo>
                <a:lnTo>
                  <a:pt x="236" y="165"/>
                </a:lnTo>
                <a:lnTo>
                  <a:pt x="228" y="167"/>
                </a:lnTo>
                <a:lnTo>
                  <a:pt x="222" y="169"/>
                </a:lnTo>
                <a:lnTo>
                  <a:pt x="213" y="170"/>
                </a:lnTo>
                <a:lnTo>
                  <a:pt x="203" y="172"/>
                </a:lnTo>
                <a:lnTo>
                  <a:pt x="195" y="174"/>
                </a:lnTo>
                <a:lnTo>
                  <a:pt x="186" y="176"/>
                </a:lnTo>
                <a:lnTo>
                  <a:pt x="176" y="178"/>
                </a:lnTo>
                <a:lnTo>
                  <a:pt x="168" y="180"/>
                </a:lnTo>
                <a:lnTo>
                  <a:pt x="160" y="180"/>
                </a:lnTo>
                <a:lnTo>
                  <a:pt x="153" y="182"/>
                </a:lnTo>
                <a:lnTo>
                  <a:pt x="143" y="184"/>
                </a:lnTo>
                <a:lnTo>
                  <a:pt x="139" y="186"/>
                </a:lnTo>
                <a:lnTo>
                  <a:pt x="98" y="128"/>
                </a:lnTo>
                <a:lnTo>
                  <a:pt x="96" y="128"/>
                </a:lnTo>
                <a:lnTo>
                  <a:pt x="93" y="128"/>
                </a:lnTo>
                <a:lnTo>
                  <a:pt x="85" y="128"/>
                </a:lnTo>
                <a:lnTo>
                  <a:pt x="77" y="130"/>
                </a:lnTo>
                <a:lnTo>
                  <a:pt x="67" y="128"/>
                </a:lnTo>
                <a:lnTo>
                  <a:pt x="60" y="126"/>
                </a:lnTo>
                <a:lnTo>
                  <a:pt x="48" y="120"/>
                </a:lnTo>
                <a:lnTo>
                  <a:pt x="42" y="114"/>
                </a:lnTo>
                <a:lnTo>
                  <a:pt x="36" y="106"/>
                </a:lnTo>
                <a:lnTo>
                  <a:pt x="32" y="101"/>
                </a:lnTo>
                <a:lnTo>
                  <a:pt x="29" y="93"/>
                </a:lnTo>
                <a:lnTo>
                  <a:pt x="27" y="85"/>
                </a:lnTo>
                <a:lnTo>
                  <a:pt x="21" y="75"/>
                </a:lnTo>
                <a:lnTo>
                  <a:pt x="19" y="66"/>
                </a:lnTo>
                <a:lnTo>
                  <a:pt x="15" y="56"/>
                </a:lnTo>
                <a:lnTo>
                  <a:pt x="13" y="46"/>
                </a:lnTo>
                <a:lnTo>
                  <a:pt x="9" y="37"/>
                </a:lnTo>
                <a:lnTo>
                  <a:pt x="5" y="29"/>
                </a:lnTo>
                <a:lnTo>
                  <a:pt x="3" y="19"/>
                </a:lnTo>
                <a:lnTo>
                  <a:pt x="1" y="13"/>
                </a:lnTo>
                <a:lnTo>
                  <a:pt x="0" y="6"/>
                </a:lnTo>
                <a:lnTo>
                  <a:pt x="0" y="4"/>
                </a:lnTo>
                <a:lnTo>
                  <a:pt x="0" y="0"/>
                </a:lnTo>
                <a:lnTo>
                  <a:pt x="0" y="0"/>
                </a:lnTo>
                <a:close/>
              </a:path>
            </a:pathLst>
          </a:custGeom>
          <a:solidFill>
            <a:srgbClr val="8A8A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Freeform 106"/>
          <p:cNvSpPr>
            <a:spLocks/>
          </p:cNvSpPr>
          <p:nvPr/>
        </p:nvSpPr>
        <p:spPr bwMode="auto">
          <a:xfrm>
            <a:off x="8174352" y="3816085"/>
            <a:ext cx="147638" cy="101600"/>
          </a:xfrm>
          <a:custGeom>
            <a:avLst/>
            <a:gdLst>
              <a:gd name="T0" fmla="*/ 83 w 93"/>
              <a:gd name="T1" fmla="*/ 8 h 64"/>
              <a:gd name="T2" fmla="*/ 85 w 93"/>
              <a:gd name="T3" fmla="*/ 12 h 64"/>
              <a:gd name="T4" fmla="*/ 87 w 93"/>
              <a:gd name="T5" fmla="*/ 16 h 64"/>
              <a:gd name="T6" fmla="*/ 91 w 93"/>
              <a:gd name="T7" fmla="*/ 24 h 64"/>
              <a:gd name="T8" fmla="*/ 91 w 93"/>
              <a:gd name="T9" fmla="*/ 30 h 64"/>
              <a:gd name="T10" fmla="*/ 93 w 93"/>
              <a:gd name="T11" fmla="*/ 37 h 64"/>
              <a:gd name="T12" fmla="*/ 93 w 93"/>
              <a:gd name="T13" fmla="*/ 43 h 64"/>
              <a:gd name="T14" fmla="*/ 89 w 93"/>
              <a:gd name="T15" fmla="*/ 51 h 64"/>
              <a:gd name="T16" fmla="*/ 83 w 93"/>
              <a:gd name="T17" fmla="*/ 57 h 64"/>
              <a:gd name="T18" fmla="*/ 77 w 93"/>
              <a:gd name="T19" fmla="*/ 61 h 64"/>
              <a:gd name="T20" fmla="*/ 70 w 93"/>
              <a:gd name="T21" fmla="*/ 63 h 64"/>
              <a:gd name="T22" fmla="*/ 64 w 93"/>
              <a:gd name="T23" fmla="*/ 64 h 64"/>
              <a:gd name="T24" fmla="*/ 56 w 93"/>
              <a:gd name="T25" fmla="*/ 64 h 64"/>
              <a:gd name="T26" fmla="*/ 50 w 93"/>
              <a:gd name="T27" fmla="*/ 64 h 64"/>
              <a:gd name="T28" fmla="*/ 46 w 93"/>
              <a:gd name="T29" fmla="*/ 64 h 64"/>
              <a:gd name="T30" fmla="*/ 0 w 93"/>
              <a:gd name="T31" fmla="*/ 24 h 64"/>
              <a:gd name="T32" fmla="*/ 19 w 93"/>
              <a:gd name="T33" fmla="*/ 0 h 64"/>
              <a:gd name="T34" fmla="*/ 83 w 93"/>
              <a:gd name="T35" fmla="*/ 8 h 64"/>
              <a:gd name="T36" fmla="*/ 83 w 93"/>
              <a:gd name="T37" fmla="*/ 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 h="64">
                <a:moveTo>
                  <a:pt x="83" y="8"/>
                </a:moveTo>
                <a:lnTo>
                  <a:pt x="85" y="12"/>
                </a:lnTo>
                <a:lnTo>
                  <a:pt x="87" y="16"/>
                </a:lnTo>
                <a:lnTo>
                  <a:pt x="91" y="24"/>
                </a:lnTo>
                <a:lnTo>
                  <a:pt x="91" y="30"/>
                </a:lnTo>
                <a:lnTo>
                  <a:pt x="93" y="37"/>
                </a:lnTo>
                <a:lnTo>
                  <a:pt x="93" y="43"/>
                </a:lnTo>
                <a:lnTo>
                  <a:pt x="89" y="51"/>
                </a:lnTo>
                <a:lnTo>
                  <a:pt x="83" y="57"/>
                </a:lnTo>
                <a:lnTo>
                  <a:pt x="77" y="61"/>
                </a:lnTo>
                <a:lnTo>
                  <a:pt x="70" y="63"/>
                </a:lnTo>
                <a:lnTo>
                  <a:pt x="64" y="64"/>
                </a:lnTo>
                <a:lnTo>
                  <a:pt x="56" y="64"/>
                </a:lnTo>
                <a:lnTo>
                  <a:pt x="50" y="64"/>
                </a:lnTo>
                <a:lnTo>
                  <a:pt x="46" y="64"/>
                </a:lnTo>
                <a:lnTo>
                  <a:pt x="0" y="24"/>
                </a:lnTo>
                <a:lnTo>
                  <a:pt x="19" y="0"/>
                </a:lnTo>
                <a:lnTo>
                  <a:pt x="83" y="8"/>
                </a:lnTo>
                <a:lnTo>
                  <a:pt x="83" y="8"/>
                </a:lnTo>
                <a:close/>
              </a:path>
            </a:pathLst>
          </a:custGeom>
          <a:solidFill>
            <a:srgbClr val="FA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Freeform 107"/>
          <p:cNvSpPr>
            <a:spLocks/>
          </p:cNvSpPr>
          <p:nvPr/>
        </p:nvSpPr>
        <p:spPr bwMode="auto">
          <a:xfrm>
            <a:off x="8191814" y="3792272"/>
            <a:ext cx="163513" cy="107950"/>
          </a:xfrm>
          <a:custGeom>
            <a:avLst/>
            <a:gdLst>
              <a:gd name="T0" fmla="*/ 8 w 103"/>
              <a:gd name="T1" fmla="*/ 0 h 68"/>
              <a:gd name="T2" fmla="*/ 99 w 103"/>
              <a:gd name="T3" fmla="*/ 23 h 68"/>
              <a:gd name="T4" fmla="*/ 103 w 103"/>
              <a:gd name="T5" fmla="*/ 39 h 68"/>
              <a:gd name="T6" fmla="*/ 86 w 103"/>
              <a:gd name="T7" fmla="*/ 68 h 68"/>
              <a:gd name="T8" fmla="*/ 0 w 103"/>
              <a:gd name="T9" fmla="*/ 25 h 68"/>
              <a:gd name="T10" fmla="*/ 8 w 103"/>
              <a:gd name="T11" fmla="*/ 0 h 68"/>
              <a:gd name="T12" fmla="*/ 8 w 103"/>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103" h="68">
                <a:moveTo>
                  <a:pt x="8" y="0"/>
                </a:moveTo>
                <a:lnTo>
                  <a:pt x="99" y="23"/>
                </a:lnTo>
                <a:lnTo>
                  <a:pt x="103" y="39"/>
                </a:lnTo>
                <a:lnTo>
                  <a:pt x="86" y="68"/>
                </a:lnTo>
                <a:lnTo>
                  <a:pt x="0" y="25"/>
                </a:lnTo>
                <a:lnTo>
                  <a:pt x="8" y="0"/>
                </a:lnTo>
                <a:lnTo>
                  <a:pt x="8" y="0"/>
                </a:lnTo>
                <a:close/>
              </a:path>
            </a:pathLst>
          </a:custGeom>
          <a:solidFill>
            <a:srgbClr val="7DB3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36929223"/>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4" name="1. Bug"/>
          <p:cNvGrpSpPr/>
          <p:nvPr/>
        </p:nvGrpSpPr>
        <p:grpSpPr>
          <a:xfrm>
            <a:off x="1295400" y="3828097"/>
            <a:ext cx="3263265" cy="95250"/>
            <a:chOff x="1295400" y="2857500"/>
            <a:chExt cx="3263265" cy="95250"/>
          </a:xfrm>
        </p:grpSpPr>
        <p:sp>
          <p:nvSpPr>
            <p:cNvPr id="55" name="Rectangle 54"/>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Oval 75"/>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Oval 76"/>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Oval 77"/>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Oval 78"/>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0" name="4.  Emu"/>
          <p:cNvGrpSpPr/>
          <p:nvPr/>
        </p:nvGrpSpPr>
        <p:grpSpPr>
          <a:xfrm>
            <a:off x="1295400" y="3507739"/>
            <a:ext cx="2326084" cy="95250"/>
            <a:chOff x="1295400" y="3828097"/>
            <a:chExt cx="2326084" cy="95250"/>
          </a:xfrm>
        </p:grpSpPr>
        <p:sp>
          <p:nvSpPr>
            <p:cNvPr id="61" name="Oval 60"/>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Oval 65"/>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2. Cat"/>
          <p:cNvGrpSpPr/>
          <p:nvPr/>
        </p:nvGrpSpPr>
        <p:grpSpPr>
          <a:xfrm>
            <a:off x="1295400" y="3186429"/>
            <a:ext cx="2830989" cy="95250"/>
            <a:chOff x="1295400" y="3507739"/>
            <a:chExt cx="2830989" cy="95250"/>
          </a:xfrm>
        </p:grpSpPr>
        <p:sp>
          <p:nvSpPr>
            <p:cNvPr id="53" name="Rectangle 52"/>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Oval 57"/>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3. Dog"/>
          <p:cNvGrpSpPr/>
          <p:nvPr/>
        </p:nvGrpSpPr>
        <p:grpSpPr>
          <a:xfrm>
            <a:off x="1295400" y="2857500"/>
            <a:ext cx="3678238" cy="95250"/>
            <a:chOff x="1295400" y="3186429"/>
            <a:chExt cx="3678238" cy="95250"/>
          </a:xfrm>
        </p:grpSpPr>
        <p:sp>
          <p:nvSpPr>
            <p:cNvPr id="96" name="Rectangle 95"/>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Oval 97"/>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9" name="click Bug">
            <a:hlinkClick r:id="rId3" action="ppaction://hlinksldjump"/>
          </p:cNvPr>
          <p:cNvSpPr/>
          <p:nvPr/>
        </p:nvSpPr>
        <p:spPr>
          <a:xfrm>
            <a:off x="736161" y="3743325"/>
            <a:ext cx="3988240"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lick Dog">
            <a:hlinkClick r:id="rId4" action="ppaction://hlinksldjump"/>
          </p:cNvPr>
          <p:cNvSpPr/>
          <p:nvPr/>
        </p:nvSpPr>
        <p:spPr>
          <a:xfrm>
            <a:off x="736160" y="27527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click Emu">
            <a:hlinkClick r:id="rId5" action="ppaction://hlinksldjump"/>
          </p:cNvPr>
          <p:cNvSpPr/>
          <p:nvPr/>
        </p:nvSpPr>
        <p:spPr>
          <a:xfrm>
            <a:off x="736160" y="341947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click Cat">
            <a:hlinkClick r:id="rId6" action="ppaction://hlinksldjump"/>
          </p:cNvPr>
          <p:cNvSpPr/>
          <p:nvPr/>
        </p:nvSpPr>
        <p:spPr>
          <a:xfrm>
            <a:off x="736160" y="3096400"/>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3148134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2762250"/>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65" name="1. Bug"/>
          <p:cNvGrpSpPr/>
          <p:nvPr/>
        </p:nvGrpSpPr>
        <p:grpSpPr>
          <a:xfrm>
            <a:off x="1295400" y="3828097"/>
            <a:ext cx="3263265" cy="95250"/>
            <a:chOff x="1295400" y="2857500"/>
            <a:chExt cx="3263265" cy="95250"/>
          </a:xfrm>
        </p:grpSpPr>
        <p:sp>
          <p:nvSpPr>
            <p:cNvPr id="66" name="Rectangle 65"/>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Oval 67"/>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Oval 68"/>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Oval 69"/>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Oval 70"/>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6" name="4.  Emu"/>
          <p:cNvGrpSpPr/>
          <p:nvPr/>
        </p:nvGrpSpPr>
        <p:grpSpPr>
          <a:xfrm>
            <a:off x="1295400" y="3507739"/>
            <a:ext cx="2326084" cy="95250"/>
            <a:chOff x="1295400" y="3828097"/>
            <a:chExt cx="2326084" cy="95250"/>
          </a:xfrm>
        </p:grpSpPr>
        <p:sp>
          <p:nvSpPr>
            <p:cNvPr id="77" name="Oval 76"/>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Oval 80"/>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2. Cat"/>
          <p:cNvGrpSpPr/>
          <p:nvPr/>
        </p:nvGrpSpPr>
        <p:grpSpPr>
          <a:xfrm>
            <a:off x="1295400" y="3186429"/>
            <a:ext cx="2830989" cy="95250"/>
            <a:chOff x="1295400" y="3507739"/>
            <a:chExt cx="2830989" cy="95250"/>
          </a:xfrm>
        </p:grpSpPr>
        <p:sp>
          <p:nvSpPr>
            <p:cNvPr id="84" name="Rectangle 83"/>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Oval 98"/>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3. Dog"/>
          <p:cNvGrpSpPr/>
          <p:nvPr/>
        </p:nvGrpSpPr>
        <p:grpSpPr>
          <a:xfrm>
            <a:off x="1295400" y="2857500"/>
            <a:ext cx="3678238" cy="95250"/>
            <a:chOff x="1295400" y="3186429"/>
            <a:chExt cx="3678238" cy="95250"/>
          </a:xfrm>
        </p:grpSpPr>
        <p:sp>
          <p:nvSpPr>
            <p:cNvPr id="103" name="Rectangle 102"/>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Oval 115"/>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Rectangle 116"/>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3" name="click Bug">
            <a:hlinkClick r:id="rId3" action="ppaction://hlinksldjump"/>
          </p:cNvPr>
          <p:cNvSpPr/>
          <p:nvPr/>
        </p:nvSpPr>
        <p:spPr>
          <a:xfrm>
            <a:off x="736161" y="3743325"/>
            <a:ext cx="3988240"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click Dog">
            <a:hlinkClick r:id="rId4" action="ppaction://hlinksldjump"/>
          </p:cNvPr>
          <p:cNvSpPr/>
          <p:nvPr/>
        </p:nvSpPr>
        <p:spPr>
          <a:xfrm>
            <a:off x="736160" y="27527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click Emu">
            <a:hlinkClick r:id="rId5" action="ppaction://hlinksldjump"/>
          </p:cNvPr>
          <p:cNvSpPr/>
          <p:nvPr/>
        </p:nvSpPr>
        <p:spPr>
          <a:xfrm>
            <a:off x="736160" y="341947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Cat">
            <a:hlinkClick r:id="rId6" action="ppaction://hlinksldjump"/>
          </p:cNvPr>
          <p:cNvSpPr/>
          <p:nvPr/>
        </p:nvSpPr>
        <p:spPr>
          <a:xfrm>
            <a:off x="736160" y="3096400"/>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click Submit">
            <a:hlinkClick r:id="rId7"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click Down">
            <a:hlinkClick r:id="rId8"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566900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 name="Rectangle 69"/>
          <p:cNvSpPr/>
          <p:nvPr/>
        </p:nvSpPr>
        <p:spPr>
          <a:xfrm>
            <a:off x="828675" y="3077844"/>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66" name="1. Bug"/>
          <p:cNvGrpSpPr/>
          <p:nvPr/>
        </p:nvGrpSpPr>
        <p:grpSpPr>
          <a:xfrm>
            <a:off x="1295400" y="3828097"/>
            <a:ext cx="3263265" cy="95250"/>
            <a:chOff x="1295400" y="2857500"/>
            <a:chExt cx="3263265" cy="95250"/>
          </a:xfrm>
        </p:grpSpPr>
        <p:sp>
          <p:nvSpPr>
            <p:cNvPr id="67" name="Rectangle 66"/>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Oval 68"/>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Oval 71"/>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Oval 73"/>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9" name="4.  Emu"/>
          <p:cNvGrpSpPr/>
          <p:nvPr/>
        </p:nvGrpSpPr>
        <p:grpSpPr>
          <a:xfrm>
            <a:off x="1295400" y="3507739"/>
            <a:ext cx="2326084" cy="95250"/>
            <a:chOff x="1295400" y="3828097"/>
            <a:chExt cx="2326084" cy="95250"/>
          </a:xfrm>
        </p:grpSpPr>
        <p:sp>
          <p:nvSpPr>
            <p:cNvPr id="80" name="Oval 79"/>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Oval 83"/>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2. Cat"/>
          <p:cNvGrpSpPr/>
          <p:nvPr/>
        </p:nvGrpSpPr>
        <p:grpSpPr>
          <a:xfrm>
            <a:off x="1295400" y="3186429"/>
            <a:ext cx="2830989" cy="95250"/>
            <a:chOff x="1295400" y="3507739"/>
            <a:chExt cx="2830989" cy="95250"/>
          </a:xfrm>
        </p:grpSpPr>
        <p:sp>
          <p:nvSpPr>
            <p:cNvPr id="87" name="Rectangle 86"/>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Oval 90"/>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3. Dog"/>
          <p:cNvGrpSpPr/>
          <p:nvPr/>
        </p:nvGrpSpPr>
        <p:grpSpPr>
          <a:xfrm>
            <a:off x="1295400" y="2857500"/>
            <a:ext cx="3678238" cy="95250"/>
            <a:chOff x="1295400" y="3186429"/>
            <a:chExt cx="3678238" cy="95250"/>
          </a:xfrm>
        </p:grpSpPr>
        <p:sp>
          <p:nvSpPr>
            <p:cNvPr id="95" name="Rectangle 94"/>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Oval 104"/>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2" name="click Bug">
            <a:hlinkClick r:id="rId3" action="ppaction://hlinksldjump"/>
          </p:cNvPr>
          <p:cNvSpPr/>
          <p:nvPr/>
        </p:nvSpPr>
        <p:spPr>
          <a:xfrm>
            <a:off x="736161" y="3743325"/>
            <a:ext cx="3988240"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lick Dog">
            <a:hlinkClick r:id="rId4" action="ppaction://hlinksldjump"/>
          </p:cNvPr>
          <p:cNvSpPr/>
          <p:nvPr/>
        </p:nvSpPr>
        <p:spPr>
          <a:xfrm>
            <a:off x="736160" y="27527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click Emu">
            <a:hlinkClick r:id="rId5" action="ppaction://hlinksldjump"/>
          </p:cNvPr>
          <p:cNvSpPr/>
          <p:nvPr/>
        </p:nvSpPr>
        <p:spPr>
          <a:xfrm>
            <a:off x="736160" y="341947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5" name="click Cat">
            <a:hlinkClick r:id="rId6" action="ppaction://hlinksldjump"/>
          </p:cNvPr>
          <p:cNvSpPr/>
          <p:nvPr/>
        </p:nvSpPr>
        <p:spPr>
          <a:xfrm>
            <a:off x="736160" y="3067825"/>
            <a:ext cx="4578790"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Down">
            <a:hlinkClick r:id="rId7"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lick Up">
            <a:hlinkClick r:id="rId8"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1" name="click Submit">
            <a:hlinkClick r:id="rId9"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05895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3409631"/>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ge Title"/>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78" name="1. Bug"/>
          <p:cNvGrpSpPr/>
          <p:nvPr/>
        </p:nvGrpSpPr>
        <p:grpSpPr>
          <a:xfrm>
            <a:off x="1295400" y="3828097"/>
            <a:ext cx="3263265" cy="95250"/>
            <a:chOff x="1295400" y="2857500"/>
            <a:chExt cx="3263265" cy="95250"/>
          </a:xfrm>
        </p:grpSpPr>
        <p:sp>
          <p:nvSpPr>
            <p:cNvPr id="79" name="Rectangle 78"/>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Oval 80"/>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Oval 81"/>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Oval 82"/>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Oval 83"/>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9" name="4.  Emu"/>
          <p:cNvGrpSpPr/>
          <p:nvPr/>
        </p:nvGrpSpPr>
        <p:grpSpPr>
          <a:xfrm>
            <a:off x="1295400" y="3507739"/>
            <a:ext cx="2326084" cy="95250"/>
            <a:chOff x="1295400" y="3828097"/>
            <a:chExt cx="2326084" cy="95250"/>
          </a:xfrm>
        </p:grpSpPr>
        <p:sp>
          <p:nvSpPr>
            <p:cNvPr id="90" name="Oval 89"/>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Oval 93"/>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2. Cat"/>
          <p:cNvGrpSpPr/>
          <p:nvPr/>
        </p:nvGrpSpPr>
        <p:grpSpPr>
          <a:xfrm>
            <a:off x="1295400" y="3186429"/>
            <a:ext cx="2830989" cy="95250"/>
            <a:chOff x="1295400" y="3507739"/>
            <a:chExt cx="2830989" cy="95250"/>
          </a:xfrm>
        </p:grpSpPr>
        <p:sp>
          <p:nvSpPr>
            <p:cNvPr id="97" name="Rectangle 96"/>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Oval 100"/>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01"/>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3. Dog"/>
          <p:cNvGrpSpPr/>
          <p:nvPr/>
        </p:nvGrpSpPr>
        <p:grpSpPr>
          <a:xfrm>
            <a:off x="1295400" y="2857500"/>
            <a:ext cx="3678238" cy="95250"/>
            <a:chOff x="1295400" y="3186429"/>
            <a:chExt cx="3678238" cy="95250"/>
          </a:xfrm>
        </p:grpSpPr>
        <p:sp>
          <p:nvSpPr>
            <p:cNvPr id="105" name="Rectangle 104"/>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Oval 106"/>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Rectangle 107"/>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4" name="click Bug">
            <a:hlinkClick r:id="rId3" action="ppaction://hlinksldjump"/>
          </p:cNvPr>
          <p:cNvSpPr/>
          <p:nvPr/>
        </p:nvSpPr>
        <p:spPr>
          <a:xfrm>
            <a:off x="736161" y="3743325"/>
            <a:ext cx="3988240"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click Dog">
            <a:hlinkClick r:id="rId4" action="ppaction://hlinksldjump"/>
          </p:cNvPr>
          <p:cNvSpPr/>
          <p:nvPr/>
        </p:nvSpPr>
        <p:spPr>
          <a:xfrm>
            <a:off x="736160" y="27527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click Emu">
            <a:hlinkClick r:id="rId5" action="ppaction://hlinksldjump"/>
          </p:cNvPr>
          <p:cNvSpPr/>
          <p:nvPr/>
        </p:nvSpPr>
        <p:spPr>
          <a:xfrm>
            <a:off x="736160" y="3419475"/>
            <a:ext cx="4491266"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click Cat">
            <a:hlinkClick r:id="rId6" action="ppaction://hlinksldjump"/>
          </p:cNvPr>
          <p:cNvSpPr/>
          <p:nvPr/>
        </p:nvSpPr>
        <p:spPr>
          <a:xfrm>
            <a:off x="736160" y="3096400"/>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Down">
            <a:hlinkClick r:id="rId7"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lick Up">
            <a:hlinkClick r:id="rId8"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2" name="click Submit">
            <a:hlinkClick r:id="rId9"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3736634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3721416"/>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ge Title"/>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Real Title"/>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89" name="1. Bug"/>
          <p:cNvGrpSpPr/>
          <p:nvPr/>
        </p:nvGrpSpPr>
        <p:grpSpPr>
          <a:xfrm>
            <a:off x="1295400" y="3828097"/>
            <a:ext cx="3263265" cy="95250"/>
            <a:chOff x="1295400" y="2857500"/>
            <a:chExt cx="3263265" cy="95250"/>
          </a:xfrm>
        </p:grpSpPr>
        <p:sp>
          <p:nvSpPr>
            <p:cNvPr id="90" name="Rectangle 89"/>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Oval 91"/>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Oval 92"/>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Oval 93"/>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Oval 94"/>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95"/>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0" name="4.  Emu"/>
          <p:cNvGrpSpPr/>
          <p:nvPr/>
        </p:nvGrpSpPr>
        <p:grpSpPr>
          <a:xfrm>
            <a:off x="1295400" y="3507739"/>
            <a:ext cx="2326084" cy="95250"/>
            <a:chOff x="1295400" y="3828097"/>
            <a:chExt cx="2326084" cy="95250"/>
          </a:xfrm>
        </p:grpSpPr>
        <p:sp>
          <p:nvSpPr>
            <p:cNvPr id="101" name="Oval 100"/>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01"/>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Oval 104"/>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2. Cat"/>
          <p:cNvGrpSpPr/>
          <p:nvPr/>
        </p:nvGrpSpPr>
        <p:grpSpPr>
          <a:xfrm>
            <a:off x="1295400" y="3186429"/>
            <a:ext cx="2830989" cy="95250"/>
            <a:chOff x="1295400" y="3507739"/>
            <a:chExt cx="2830989" cy="95250"/>
          </a:xfrm>
        </p:grpSpPr>
        <p:sp>
          <p:nvSpPr>
            <p:cNvPr id="108" name="Rectangle 107"/>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Rectangle 109"/>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Oval 111"/>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3" name="Rectangle 112"/>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3. Dog"/>
          <p:cNvGrpSpPr/>
          <p:nvPr/>
        </p:nvGrpSpPr>
        <p:grpSpPr>
          <a:xfrm>
            <a:off x="1295400" y="2857500"/>
            <a:ext cx="3678238" cy="95250"/>
            <a:chOff x="1295400" y="3186429"/>
            <a:chExt cx="3678238" cy="95250"/>
          </a:xfrm>
        </p:grpSpPr>
        <p:sp>
          <p:nvSpPr>
            <p:cNvPr id="116" name="Rectangle 115"/>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8" name="Oval 117"/>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9" name="Rectangle 118"/>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5" name="click Bug">
            <a:hlinkClick r:id="rId3" action="ppaction://hlinksldjump"/>
          </p:cNvPr>
          <p:cNvSpPr/>
          <p:nvPr/>
        </p:nvSpPr>
        <p:spPr>
          <a:xfrm>
            <a:off x="736160" y="3714750"/>
            <a:ext cx="4491265"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lick Dog">
            <a:hlinkClick r:id="rId4" action="ppaction://hlinksldjump"/>
          </p:cNvPr>
          <p:cNvSpPr/>
          <p:nvPr/>
        </p:nvSpPr>
        <p:spPr>
          <a:xfrm>
            <a:off x="736160" y="27527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click Emu">
            <a:hlinkClick r:id="rId5" action="ppaction://hlinksldjump"/>
          </p:cNvPr>
          <p:cNvSpPr/>
          <p:nvPr/>
        </p:nvSpPr>
        <p:spPr>
          <a:xfrm>
            <a:off x="736160" y="341947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click Cat">
            <a:hlinkClick r:id="rId6" action="ppaction://hlinksldjump"/>
          </p:cNvPr>
          <p:cNvSpPr/>
          <p:nvPr/>
        </p:nvSpPr>
        <p:spPr>
          <a:xfrm>
            <a:off x="736160" y="3096400"/>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click Submit">
            <a:hlinkClick r:id="rId7"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2" name="click Up">
            <a:hlinkClick r:id="rId8"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7667458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sp>
        <p:nvSpPr>
          <p:cNvPr id="4" name="Feedback Box"/>
          <p:cNvSpPr/>
          <p:nvPr/>
        </p:nvSpPr>
        <p:spPr>
          <a:xfrm>
            <a:off x="5400675" y="2628900"/>
            <a:ext cx="3152775" cy="3152775"/>
          </a:xfrm>
          <a:prstGeom prst="roundRect">
            <a:avLst/>
          </a:prstGeom>
          <a:solidFill>
            <a:schemeClr val="accent1"/>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ncorrect Feedback Text"/>
          <p:cNvSpPr txBox="1"/>
          <p:nvPr/>
        </p:nvSpPr>
        <p:spPr>
          <a:xfrm>
            <a:off x="5705474" y="2952750"/>
            <a:ext cx="2581275" cy="1908215"/>
          </a:xfrm>
          <a:prstGeom prst="rect">
            <a:avLst/>
          </a:prstGeom>
          <a:noFill/>
        </p:spPr>
        <p:txBody>
          <a:bodyPr wrap="square" rtlCol="0">
            <a:spAutoFit/>
          </a:bodyPr>
          <a:lstStyle/>
          <a:p>
            <a:r>
              <a:rPr lang="en-US" sz="2000" dirty="0" smtClean="0"/>
              <a:t>Incorrect.</a:t>
            </a:r>
          </a:p>
          <a:p>
            <a:endParaRPr lang="en-US" sz="1400" dirty="0" smtClean="0"/>
          </a:p>
          <a:p>
            <a:r>
              <a:rPr lang="en-US" sz="1400" dirty="0" smtClean="0"/>
              <a:t>Words in the correct position are marked with a checkmark; those in the wrong position are marked with an “x”.</a:t>
            </a:r>
          </a:p>
          <a:p>
            <a:endParaRPr lang="en-US" sz="1400" dirty="0"/>
          </a:p>
          <a:p>
            <a:r>
              <a:rPr lang="en-US" sz="1400" dirty="0" smtClean="0"/>
              <a:t>Please try again.</a:t>
            </a:r>
            <a:endParaRPr lang="en-US" sz="1200" dirty="0"/>
          </a:p>
        </p:txBody>
      </p:sp>
      <p:grpSp>
        <p:nvGrpSpPr>
          <p:cNvPr id="66" name="Checkmark 4" hidden="1"/>
          <p:cNvGrpSpPr>
            <a:grpSpLocks noChangeAspect="1"/>
          </p:cNvGrpSpPr>
          <p:nvPr/>
        </p:nvGrpSpPr>
        <p:grpSpPr>
          <a:xfrm>
            <a:off x="695252" y="3791571"/>
            <a:ext cx="182880" cy="168301"/>
            <a:chOff x="3656013" y="2586038"/>
            <a:chExt cx="1831975" cy="1685925"/>
          </a:xfrm>
        </p:grpSpPr>
        <p:sp>
          <p:nvSpPr>
            <p:cNvPr id="67" name="AutoShape 3"/>
            <p:cNvSpPr>
              <a:spLocks noChangeAspect="1" noChangeArrowheads="1" noTextEdit="1"/>
            </p:cNvSpPr>
            <p:nvPr>
              <p:custDataLst>
                <p:tags r:id="rId16"/>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5"/>
            <p:cNvSpPr>
              <a:spLocks/>
            </p:cNvSpPr>
            <p:nvPr>
              <p:custDataLst>
                <p:tags r:id="rId17"/>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6"/>
            <p:cNvSpPr>
              <a:spLocks noEditPoints="1"/>
            </p:cNvSpPr>
            <p:nvPr>
              <p:custDataLst>
                <p:tags r:id="rId18"/>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8"/>
            <p:cNvSpPr>
              <a:spLocks/>
            </p:cNvSpPr>
            <p:nvPr>
              <p:custDataLst>
                <p:tags r:id="rId19"/>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30"/>
            <p:cNvSpPr>
              <a:spLocks/>
            </p:cNvSpPr>
            <p:nvPr>
              <p:custDataLst>
                <p:tags r:id="rId20"/>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52" name="X 4" descr="X--MC900432537.PNG"/>
          <p:cNvPicPr>
            <a:picLocks noChangeAspect="1"/>
          </p:cNvPicPr>
          <p:nvPr/>
        </p:nvPicPr>
        <p:blipFill>
          <a:blip r:embed="rId23" cstate="print"/>
          <a:stretch>
            <a:fillRect/>
          </a:stretch>
        </p:blipFill>
        <p:spPr>
          <a:xfrm>
            <a:off x="686427" y="3777614"/>
            <a:ext cx="182880" cy="182880"/>
          </a:xfrm>
          <a:prstGeom prst="rect">
            <a:avLst/>
          </a:prstGeom>
        </p:spPr>
      </p:pic>
      <p:grpSp>
        <p:nvGrpSpPr>
          <p:cNvPr id="72" name="Checkmark 3" hidden="1"/>
          <p:cNvGrpSpPr>
            <a:grpSpLocks noChangeAspect="1"/>
          </p:cNvGrpSpPr>
          <p:nvPr/>
        </p:nvGrpSpPr>
        <p:grpSpPr>
          <a:xfrm>
            <a:off x="686427" y="3489323"/>
            <a:ext cx="182880" cy="168301"/>
            <a:chOff x="3656013" y="2586038"/>
            <a:chExt cx="1831975" cy="1685925"/>
          </a:xfrm>
        </p:grpSpPr>
        <p:sp>
          <p:nvSpPr>
            <p:cNvPr id="121" name="AutoShape 3"/>
            <p:cNvSpPr>
              <a:spLocks noChangeAspect="1" noChangeArrowheads="1" noTextEdit="1"/>
            </p:cNvSpPr>
            <p:nvPr>
              <p:custDataLst>
                <p:tags r:id="rId11"/>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5"/>
            <p:cNvSpPr>
              <a:spLocks/>
            </p:cNvSpPr>
            <p:nvPr>
              <p:custDataLst>
                <p:tags r:id="rId12"/>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6"/>
            <p:cNvSpPr>
              <a:spLocks noEditPoints="1"/>
            </p:cNvSpPr>
            <p:nvPr>
              <p:custDataLst>
                <p:tags r:id="rId13"/>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8"/>
            <p:cNvSpPr>
              <a:spLocks/>
            </p:cNvSpPr>
            <p:nvPr>
              <p:custDataLst>
                <p:tags r:id="rId14"/>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30"/>
            <p:cNvSpPr>
              <a:spLocks/>
            </p:cNvSpPr>
            <p:nvPr>
              <p:custDataLst>
                <p:tags r:id="rId15"/>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78" name="X 3" descr="X--MC900432537.PNG"/>
          <p:cNvPicPr>
            <a:picLocks noChangeAspect="1"/>
          </p:cNvPicPr>
          <p:nvPr/>
        </p:nvPicPr>
        <p:blipFill>
          <a:blip r:embed="rId23" cstate="print"/>
          <a:stretch>
            <a:fillRect/>
          </a:stretch>
        </p:blipFill>
        <p:spPr>
          <a:xfrm>
            <a:off x="686427" y="3464889"/>
            <a:ext cx="182880" cy="182880"/>
          </a:xfrm>
          <a:prstGeom prst="rect">
            <a:avLst/>
          </a:prstGeom>
        </p:spPr>
      </p:pic>
      <p:grpSp>
        <p:nvGrpSpPr>
          <p:cNvPr id="53" name="Checkmark 2"/>
          <p:cNvGrpSpPr>
            <a:grpSpLocks noChangeAspect="1"/>
          </p:cNvGrpSpPr>
          <p:nvPr/>
        </p:nvGrpSpPr>
        <p:grpSpPr>
          <a:xfrm>
            <a:off x="686427" y="3166744"/>
            <a:ext cx="182880" cy="168301"/>
            <a:chOff x="3656013" y="2586038"/>
            <a:chExt cx="1831975" cy="1685925"/>
          </a:xfrm>
        </p:grpSpPr>
        <p:sp>
          <p:nvSpPr>
            <p:cNvPr id="73" name="AutoShape 3"/>
            <p:cNvSpPr>
              <a:spLocks noChangeAspect="1" noChangeArrowheads="1" noTextEdit="1"/>
            </p:cNvSpPr>
            <p:nvPr>
              <p:custDataLst>
                <p:tags r:id="rId6"/>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5"/>
            <p:cNvSpPr>
              <a:spLocks/>
            </p:cNvSpPr>
            <p:nvPr>
              <p:custDataLst>
                <p:tags r:id="rId7"/>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6"/>
            <p:cNvSpPr>
              <a:spLocks noEditPoints="1"/>
            </p:cNvSpPr>
            <p:nvPr>
              <p:custDataLst>
                <p:tags r:id="rId8"/>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8"/>
            <p:cNvSpPr>
              <a:spLocks/>
            </p:cNvSpPr>
            <p:nvPr>
              <p:custDataLst>
                <p:tags r:id="rId9"/>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30"/>
            <p:cNvSpPr>
              <a:spLocks/>
            </p:cNvSpPr>
            <p:nvPr>
              <p:custDataLst>
                <p:tags r:id="rId10"/>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65" name="X 2" descr="X--MC900432537.PNG" hidden="1"/>
          <p:cNvPicPr>
            <a:picLocks noChangeAspect="1"/>
          </p:cNvPicPr>
          <p:nvPr/>
        </p:nvPicPr>
        <p:blipFill>
          <a:blip r:embed="rId23" cstate="print"/>
          <a:stretch>
            <a:fillRect/>
          </a:stretch>
        </p:blipFill>
        <p:spPr>
          <a:xfrm>
            <a:off x="686427" y="3159613"/>
            <a:ext cx="182880" cy="182880"/>
          </a:xfrm>
          <a:prstGeom prst="rect">
            <a:avLst/>
          </a:prstGeom>
        </p:spPr>
      </p:pic>
      <p:grpSp>
        <p:nvGrpSpPr>
          <p:cNvPr id="79" name="Checkmark 1" hidden="1"/>
          <p:cNvGrpSpPr>
            <a:grpSpLocks noChangeAspect="1"/>
          </p:cNvGrpSpPr>
          <p:nvPr/>
        </p:nvGrpSpPr>
        <p:grpSpPr>
          <a:xfrm>
            <a:off x="686427" y="2868599"/>
            <a:ext cx="182880" cy="168301"/>
            <a:chOff x="3656013" y="2586038"/>
            <a:chExt cx="1831975" cy="1685925"/>
          </a:xfrm>
        </p:grpSpPr>
        <p:sp>
          <p:nvSpPr>
            <p:cNvPr id="80" name="AutoShape 3"/>
            <p:cNvSpPr>
              <a:spLocks noChangeAspect="1" noChangeArrowheads="1" noTextEdit="1"/>
            </p:cNvSpPr>
            <p:nvPr>
              <p:custDataLst>
                <p:tags r:id="rId1"/>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5"/>
            <p:cNvSpPr>
              <a:spLocks/>
            </p:cNvSpPr>
            <p:nvPr>
              <p:custDataLst>
                <p:tags r:id="rId2"/>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6"/>
            <p:cNvSpPr>
              <a:spLocks noEditPoints="1"/>
            </p:cNvSpPr>
            <p:nvPr>
              <p:custDataLst>
                <p:tags r:id="rId3"/>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8"/>
            <p:cNvSpPr>
              <a:spLocks/>
            </p:cNvSpPr>
            <p:nvPr>
              <p:custDataLst>
                <p:tags r:id="rId4"/>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30"/>
            <p:cNvSpPr>
              <a:spLocks/>
            </p:cNvSpPr>
            <p:nvPr>
              <p:custDataLst>
                <p:tags r:id="rId5"/>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26" name="X 1" descr="X--MC900432537.PNG"/>
          <p:cNvPicPr>
            <a:picLocks noChangeAspect="1"/>
          </p:cNvPicPr>
          <p:nvPr/>
        </p:nvPicPr>
        <p:blipFill>
          <a:blip r:embed="rId23" cstate="print"/>
          <a:stretch>
            <a:fillRect/>
          </a:stretch>
        </p:blipFill>
        <p:spPr>
          <a:xfrm>
            <a:off x="686427" y="2861468"/>
            <a:ext cx="182880" cy="182880"/>
          </a:xfrm>
          <a:prstGeom prst="rect">
            <a:avLst/>
          </a:prstGeom>
        </p:spPr>
      </p:pic>
      <p:grpSp>
        <p:nvGrpSpPr>
          <p:cNvPr id="131" name="1. Bug"/>
          <p:cNvGrpSpPr/>
          <p:nvPr/>
        </p:nvGrpSpPr>
        <p:grpSpPr>
          <a:xfrm>
            <a:off x="1295400" y="3828097"/>
            <a:ext cx="3263265" cy="95250"/>
            <a:chOff x="1295400" y="2857500"/>
            <a:chExt cx="3263265" cy="95250"/>
          </a:xfrm>
        </p:grpSpPr>
        <p:sp>
          <p:nvSpPr>
            <p:cNvPr id="132" name="Rectangle 131"/>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4" name="Oval 133"/>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5" name="Oval 134"/>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6" name="Oval 135"/>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7" name="Oval 136"/>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42" name="4.  Emu"/>
          <p:cNvGrpSpPr/>
          <p:nvPr/>
        </p:nvGrpSpPr>
        <p:grpSpPr>
          <a:xfrm>
            <a:off x="1295400" y="3507739"/>
            <a:ext cx="2326084" cy="95250"/>
            <a:chOff x="1295400" y="3828097"/>
            <a:chExt cx="2326084" cy="95250"/>
          </a:xfrm>
        </p:grpSpPr>
        <p:sp>
          <p:nvSpPr>
            <p:cNvPr id="143" name="Oval 142"/>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143"/>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Oval 146"/>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8" name="Rectangle 147"/>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9" name="2. Cat"/>
          <p:cNvGrpSpPr/>
          <p:nvPr/>
        </p:nvGrpSpPr>
        <p:grpSpPr>
          <a:xfrm>
            <a:off x="1295400" y="3186429"/>
            <a:ext cx="2830989" cy="95250"/>
            <a:chOff x="1295400" y="3507739"/>
            <a:chExt cx="2830989" cy="95250"/>
          </a:xfrm>
        </p:grpSpPr>
        <p:sp>
          <p:nvSpPr>
            <p:cNvPr id="150" name="Rectangle 149"/>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2" name="Rectangle 151"/>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4" name="Oval 153"/>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5" name="Rectangle 154"/>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7" name="3. Dog"/>
          <p:cNvGrpSpPr/>
          <p:nvPr/>
        </p:nvGrpSpPr>
        <p:grpSpPr>
          <a:xfrm>
            <a:off x="1295400" y="2857500"/>
            <a:ext cx="3678238" cy="95250"/>
            <a:chOff x="1295400" y="3186429"/>
            <a:chExt cx="3678238" cy="95250"/>
          </a:xfrm>
        </p:grpSpPr>
        <p:sp>
          <p:nvSpPr>
            <p:cNvPr id="158" name="Rectangle 157"/>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0" name="Oval 159"/>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1" name="Rectangle 160"/>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67" name="click Bug">
            <a:hlinkClick r:id="rId24" action="ppaction://hlinksldjump"/>
          </p:cNvPr>
          <p:cNvSpPr/>
          <p:nvPr/>
        </p:nvSpPr>
        <p:spPr>
          <a:xfrm>
            <a:off x="736161" y="3743325"/>
            <a:ext cx="3988240"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click Dog">
            <a:hlinkClick r:id="rId25" action="ppaction://hlinksldjump"/>
          </p:cNvPr>
          <p:cNvSpPr/>
          <p:nvPr/>
        </p:nvSpPr>
        <p:spPr>
          <a:xfrm>
            <a:off x="736160" y="27527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9" name="click Emu">
            <a:hlinkClick r:id="rId26" action="ppaction://hlinksldjump"/>
          </p:cNvPr>
          <p:cNvSpPr/>
          <p:nvPr/>
        </p:nvSpPr>
        <p:spPr>
          <a:xfrm>
            <a:off x="736160" y="341947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0" name="click Cat">
            <a:hlinkClick r:id="rId27" action="ppaction://hlinksldjump"/>
          </p:cNvPr>
          <p:cNvSpPr/>
          <p:nvPr/>
        </p:nvSpPr>
        <p:spPr>
          <a:xfrm>
            <a:off x="736160" y="3096400"/>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182808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52" name="2. Cat"/>
          <p:cNvGrpSpPr/>
          <p:nvPr/>
        </p:nvGrpSpPr>
        <p:grpSpPr>
          <a:xfrm>
            <a:off x="1295400" y="3828097"/>
            <a:ext cx="2830989" cy="95250"/>
            <a:chOff x="1295400" y="3507739"/>
            <a:chExt cx="2830989" cy="95250"/>
          </a:xfrm>
        </p:grpSpPr>
        <p:sp>
          <p:nvSpPr>
            <p:cNvPr id="53" name="Rectangle 52"/>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Oval 57"/>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1. Bug"/>
          <p:cNvGrpSpPr/>
          <p:nvPr/>
        </p:nvGrpSpPr>
        <p:grpSpPr>
          <a:xfrm>
            <a:off x="1295400" y="3507739"/>
            <a:ext cx="3263265" cy="95250"/>
            <a:chOff x="1295400" y="2857500"/>
            <a:chExt cx="3263265" cy="95250"/>
          </a:xfrm>
        </p:grpSpPr>
        <p:sp>
          <p:nvSpPr>
            <p:cNvPr id="46" name="Rectangle 45"/>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Oval 47"/>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Oval 48"/>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Oval 49"/>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Oval 50"/>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0" name="4.  Emu"/>
          <p:cNvGrpSpPr/>
          <p:nvPr/>
        </p:nvGrpSpPr>
        <p:grpSpPr>
          <a:xfrm>
            <a:off x="1295400" y="3186429"/>
            <a:ext cx="2326084" cy="95250"/>
            <a:chOff x="1295400" y="3828097"/>
            <a:chExt cx="2326084" cy="95250"/>
          </a:xfrm>
        </p:grpSpPr>
        <p:sp>
          <p:nvSpPr>
            <p:cNvPr id="61" name="Oval 60"/>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Oval 65"/>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3. Dog"/>
          <p:cNvGrpSpPr/>
          <p:nvPr/>
        </p:nvGrpSpPr>
        <p:grpSpPr>
          <a:xfrm>
            <a:off x="1295400" y="2857500"/>
            <a:ext cx="3678238" cy="95250"/>
            <a:chOff x="1295400" y="3186429"/>
            <a:chExt cx="3678238" cy="95250"/>
          </a:xfrm>
        </p:grpSpPr>
        <p:sp>
          <p:nvSpPr>
            <p:cNvPr id="96" name="Rectangle 95"/>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Oval 97"/>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9" name="click Bug">
            <a:hlinkClick r:id="rId3" action="ppaction://hlinksldjump"/>
          </p:cNvPr>
          <p:cNvSpPr/>
          <p:nvPr/>
        </p:nvSpPr>
        <p:spPr>
          <a:xfrm>
            <a:off x="736161" y="3419475"/>
            <a:ext cx="3988240"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lick Dog">
            <a:hlinkClick r:id="rId4" action="ppaction://hlinksldjump"/>
          </p:cNvPr>
          <p:cNvSpPr/>
          <p:nvPr/>
        </p:nvSpPr>
        <p:spPr>
          <a:xfrm>
            <a:off x="736160" y="27527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click Emu">
            <a:hlinkClick r:id="rId5" action="ppaction://hlinksldjump"/>
          </p:cNvPr>
          <p:cNvSpPr/>
          <p:nvPr/>
        </p:nvSpPr>
        <p:spPr>
          <a:xfrm>
            <a:off x="736160" y="309562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click Cat">
            <a:hlinkClick r:id="rId6" action="ppaction://hlinksldjump"/>
          </p:cNvPr>
          <p:cNvSpPr/>
          <p:nvPr/>
        </p:nvSpPr>
        <p:spPr>
          <a:xfrm>
            <a:off x="736160" y="371552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7813916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2762250"/>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7" name="2. Cat"/>
          <p:cNvGrpSpPr/>
          <p:nvPr/>
        </p:nvGrpSpPr>
        <p:grpSpPr>
          <a:xfrm>
            <a:off x="1295400" y="3828097"/>
            <a:ext cx="2830989" cy="95250"/>
            <a:chOff x="1295400" y="3507739"/>
            <a:chExt cx="2830989" cy="95250"/>
          </a:xfrm>
        </p:grpSpPr>
        <p:sp>
          <p:nvSpPr>
            <p:cNvPr id="48" name="Rectangle 47"/>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Oval 51"/>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1. Bug"/>
          <p:cNvGrpSpPr/>
          <p:nvPr/>
        </p:nvGrpSpPr>
        <p:grpSpPr>
          <a:xfrm>
            <a:off x="1295400" y="3507739"/>
            <a:ext cx="3263265" cy="95250"/>
            <a:chOff x="1295400" y="2857500"/>
            <a:chExt cx="3263265" cy="95250"/>
          </a:xfrm>
        </p:grpSpPr>
        <p:sp>
          <p:nvSpPr>
            <p:cNvPr id="57" name="Rectangle 56"/>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Oval 58"/>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Oval 59"/>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Oval 60"/>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Oval 61"/>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8" name="4.  Emu"/>
          <p:cNvGrpSpPr/>
          <p:nvPr/>
        </p:nvGrpSpPr>
        <p:grpSpPr>
          <a:xfrm>
            <a:off x="1295400" y="3186429"/>
            <a:ext cx="2326084" cy="95250"/>
            <a:chOff x="1295400" y="3828097"/>
            <a:chExt cx="2326084" cy="95250"/>
          </a:xfrm>
        </p:grpSpPr>
        <p:sp>
          <p:nvSpPr>
            <p:cNvPr id="89" name="Oval 88"/>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89"/>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Oval 92"/>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93"/>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3. Dog"/>
          <p:cNvGrpSpPr/>
          <p:nvPr/>
        </p:nvGrpSpPr>
        <p:grpSpPr>
          <a:xfrm>
            <a:off x="1295400" y="2857500"/>
            <a:ext cx="3678238" cy="95250"/>
            <a:chOff x="1295400" y="3186429"/>
            <a:chExt cx="3678238" cy="95250"/>
          </a:xfrm>
        </p:grpSpPr>
        <p:sp>
          <p:nvSpPr>
            <p:cNvPr id="105" name="Rectangle 104"/>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Oval 106"/>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Rectangle 107"/>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4" name="click Bug">
            <a:hlinkClick r:id="rId3" action="ppaction://hlinksldjump"/>
          </p:cNvPr>
          <p:cNvSpPr/>
          <p:nvPr/>
        </p:nvSpPr>
        <p:spPr>
          <a:xfrm>
            <a:off x="736161" y="3419475"/>
            <a:ext cx="3988240"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click Dog">
            <a:hlinkClick r:id="rId4" action="ppaction://hlinksldjump"/>
          </p:cNvPr>
          <p:cNvSpPr/>
          <p:nvPr/>
        </p:nvSpPr>
        <p:spPr>
          <a:xfrm>
            <a:off x="736160" y="27527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5" name="click Emu">
            <a:hlinkClick r:id="rId5" action="ppaction://hlinksldjump"/>
          </p:cNvPr>
          <p:cNvSpPr/>
          <p:nvPr/>
        </p:nvSpPr>
        <p:spPr>
          <a:xfrm>
            <a:off x="736160" y="309562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6" name="click Cat">
            <a:hlinkClick r:id="rId6" action="ppaction://hlinksldjump"/>
          </p:cNvPr>
          <p:cNvSpPr/>
          <p:nvPr/>
        </p:nvSpPr>
        <p:spPr>
          <a:xfrm>
            <a:off x="736160" y="371552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click Down">
            <a:hlinkClick r:id="rId7"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click Submit">
            <a:hlinkClick r:id="rId8"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9377350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 name="Rectangle 69"/>
          <p:cNvSpPr/>
          <p:nvPr/>
        </p:nvSpPr>
        <p:spPr>
          <a:xfrm>
            <a:off x="828675" y="3077844"/>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8" name="2. Cat"/>
          <p:cNvGrpSpPr/>
          <p:nvPr/>
        </p:nvGrpSpPr>
        <p:grpSpPr>
          <a:xfrm>
            <a:off x="1295400" y="3828097"/>
            <a:ext cx="2830989" cy="95250"/>
            <a:chOff x="1295400" y="3507739"/>
            <a:chExt cx="2830989" cy="95250"/>
          </a:xfrm>
        </p:grpSpPr>
        <p:sp>
          <p:nvSpPr>
            <p:cNvPr id="49" name="Rectangle 48"/>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Oval 52"/>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1. Bug"/>
          <p:cNvGrpSpPr/>
          <p:nvPr/>
        </p:nvGrpSpPr>
        <p:grpSpPr>
          <a:xfrm>
            <a:off x="1295400" y="3507739"/>
            <a:ext cx="3263265" cy="95250"/>
            <a:chOff x="1295400" y="2857500"/>
            <a:chExt cx="3263265" cy="95250"/>
          </a:xfrm>
        </p:grpSpPr>
        <p:sp>
          <p:nvSpPr>
            <p:cNvPr id="57" name="Rectangle 56"/>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Oval 58"/>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Oval 59"/>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Oval 60"/>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Oval 61"/>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7" name="4.  Emu"/>
          <p:cNvGrpSpPr/>
          <p:nvPr/>
        </p:nvGrpSpPr>
        <p:grpSpPr>
          <a:xfrm>
            <a:off x="1295400" y="3186429"/>
            <a:ext cx="2326084" cy="95250"/>
            <a:chOff x="1295400" y="3828097"/>
            <a:chExt cx="2326084" cy="95250"/>
          </a:xfrm>
        </p:grpSpPr>
        <p:sp>
          <p:nvSpPr>
            <p:cNvPr id="98" name="Oval 97"/>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Oval 101"/>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3. Dog"/>
          <p:cNvGrpSpPr/>
          <p:nvPr/>
        </p:nvGrpSpPr>
        <p:grpSpPr>
          <a:xfrm>
            <a:off x="1295400" y="2857500"/>
            <a:ext cx="3678238" cy="95250"/>
            <a:chOff x="1295400" y="3186429"/>
            <a:chExt cx="3678238" cy="95250"/>
          </a:xfrm>
        </p:grpSpPr>
        <p:sp>
          <p:nvSpPr>
            <p:cNvPr id="116" name="Rectangle 115"/>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8" name="Oval 117"/>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9" name="Rectangle 118"/>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5" name="click Bug">
            <a:hlinkClick r:id="rId3" action="ppaction://hlinksldjump"/>
          </p:cNvPr>
          <p:cNvSpPr/>
          <p:nvPr/>
        </p:nvSpPr>
        <p:spPr>
          <a:xfrm>
            <a:off x="736161" y="3419475"/>
            <a:ext cx="3988240"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lick Dog">
            <a:hlinkClick r:id="rId4" action="ppaction://hlinksldjump"/>
          </p:cNvPr>
          <p:cNvSpPr/>
          <p:nvPr/>
        </p:nvSpPr>
        <p:spPr>
          <a:xfrm>
            <a:off x="736160" y="27527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click Emu">
            <a:hlinkClick r:id="rId5" action="ppaction://hlinksldjump"/>
          </p:cNvPr>
          <p:cNvSpPr/>
          <p:nvPr/>
        </p:nvSpPr>
        <p:spPr>
          <a:xfrm>
            <a:off x="736160" y="3067049"/>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click Cat">
            <a:hlinkClick r:id="rId6" action="ppaction://hlinksldjump"/>
          </p:cNvPr>
          <p:cNvSpPr/>
          <p:nvPr/>
        </p:nvSpPr>
        <p:spPr>
          <a:xfrm>
            <a:off x="736160" y="371552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Down">
            <a:hlinkClick r:id="rId7"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lick Up">
            <a:hlinkClick r:id="rId8"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1" name="click Submit">
            <a:hlinkClick r:id="rId9"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8488753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3409631"/>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ge Title"/>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8" name="2. Cat"/>
          <p:cNvGrpSpPr/>
          <p:nvPr/>
        </p:nvGrpSpPr>
        <p:grpSpPr>
          <a:xfrm>
            <a:off x="1295400" y="3828097"/>
            <a:ext cx="2830989" cy="95250"/>
            <a:chOff x="1295400" y="3507739"/>
            <a:chExt cx="2830989" cy="95250"/>
          </a:xfrm>
        </p:grpSpPr>
        <p:sp>
          <p:nvSpPr>
            <p:cNvPr id="49" name="Rectangle 48"/>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Oval 53"/>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1. Bug"/>
          <p:cNvGrpSpPr/>
          <p:nvPr/>
        </p:nvGrpSpPr>
        <p:grpSpPr>
          <a:xfrm>
            <a:off x="1295400" y="3507739"/>
            <a:ext cx="3263265" cy="95250"/>
            <a:chOff x="1295400" y="2857500"/>
            <a:chExt cx="3263265" cy="95250"/>
          </a:xfrm>
        </p:grpSpPr>
        <p:sp>
          <p:nvSpPr>
            <p:cNvPr id="58" name="Rectangle 57"/>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Oval 59"/>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Oval 60"/>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Oval 61"/>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Oval 62"/>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8" name="4.  Emu"/>
          <p:cNvGrpSpPr/>
          <p:nvPr/>
        </p:nvGrpSpPr>
        <p:grpSpPr>
          <a:xfrm>
            <a:off x="1295400" y="3186429"/>
            <a:ext cx="2326084" cy="95250"/>
            <a:chOff x="1295400" y="3828097"/>
            <a:chExt cx="2326084" cy="95250"/>
          </a:xfrm>
        </p:grpSpPr>
        <p:sp>
          <p:nvSpPr>
            <p:cNvPr id="69" name="Oval 68"/>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3. Dog"/>
          <p:cNvGrpSpPr/>
          <p:nvPr/>
        </p:nvGrpSpPr>
        <p:grpSpPr>
          <a:xfrm>
            <a:off x="1295400" y="2857500"/>
            <a:ext cx="3678238" cy="95250"/>
            <a:chOff x="1295400" y="3186429"/>
            <a:chExt cx="3678238" cy="95250"/>
          </a:xfrm>
        </p:grpSpPr>
        <p:sp>
          <p:nvSpPr>
            <p:cNvPr id="76" name="Rectangle 75"/>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8" name="Oval 117"/>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9" name="Rectangle 118"/>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5" name="click Bug">
            <a:hlinkClick r:id="rId3" action="ppaction://hlinksldjump"/>
          </p:cNvPr>
          <p:cNvSpPr/>
          <p:nvPr/>
        </p:nvSpPr>
        <p:spPr>
          <a:xfrm>
            <a:off x="736160" y="3400425"/>
            <a:ext cx="4491265"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lick Dog">
            <a:hlinkClick r:id="rId4" action="ppaction://hlinksldjump"/>
          </p:cNvPr>
          <p:cNvSpPr/>
          <p:nvPr/>
        </p:nvSpPr>
        <p:spPr>
          <a:xfrm>
            <a:off x="736160" y="27527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click Emu">
            <a:hlinkClick r:id="rId5" action="ppaction://hlinksldjump"/>
          </p:cNvPr>
          <p:cNvSpPr/>
          <p:nvPr/>
        </p:nvSpPr>
        <p:spPr>
          <a:xfrm>
            <a:off x="736160" y="309562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click Cat">
            <a:hlinkClick r:id="rId6" action="ppaction://hlinksldjump"/>
          </p:cNvPr>
          <p:cNvSpPr/>
          <p:nvPr/>
        </p:nvSpPr>
        <p:spPr>
          <a:xfrm>
            <a:off x="736160" y="371552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Down">
            <a:hlinkClick r:id="rId7"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lick Up">
            <a:hlinkClick r:id="rId8"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2" name="click Submit">
            <a:hlinkClick r:id="rId9"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034197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125" y="1340489"/>
            <a:ext cx="5989460" cy="4489953"/>
          </a:xfrm>
          <a:prstGeom prst="rect">
            <a:avLst/>
          </a:prstGeom>
          <a:ln>
            <a:solidFill>
              <a:schemeClr val="tx1"/>
            </a:solidFill>
          </a:ln>
          <a:effectLst>
            <a:outerShdw blurRad="50800" dist="38100" dir="2700000" algn="tl" rotWithShape="0">
              <a:prstClr val="black">
                <a:alpha val="40000"/>
              </a:prstClr>
            </a:outerShdw>
          </a:effectLst>
        </p:spPr>
      </p:pic>
      <p:sp>
        <p:nvSpPr>
          <p:cNvPr id="6" name="Rectangle 7"/>
          <p:cNvSpPr>
            <a:spLocks noChangeArrowheads="1"/>
          </p:cNvSpPr>
          <p:nvPr/>
        </p:nvSpPr>
        <p:spPr bwMode="auto">
          <a:xfrm>
            <a:off x="609600" y="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Deconstructing Clip Art</a:t>
            </a:r>
            <a:endParaRPr lang="en-US" sz="4400" dirty="0">
              <a:solidFill>
                <a:srgbClr val="FFFF99"/>
              </a:solidFill>
            </a:endParaRPr>
          </a:p>
        </p:txBody>
      </p:sp>
      <p:sp>
        <p:nvSpPr>
          <p:cNvPr id="7" name="TextBox 6"/>
          <p:cNvSpPr txBox="1"/>
          <p:nvPr/>
        </p:nvSpPr>
        <p:spPr>
          <a:xfrm>
            <a:off x="6333918" y="1340489"/>
            <a:ext cx="2799454" cy="3139321"/>
          </a:xfrm>
          <a:prstGeom prst="rect">
            <a:avLst/>
          </a:prstGeom>
          <a:noFill/>
        </p:spPr>
        <p:txBody>
          <a:bodyPr wrap="square" rtlCol="0">
            <a:spAutoFit/>
          </a:bodyPr>
          <a:lstStyle/>
          <a:p>
            <a:r>
              <a:rPr lang="en-US" dirty="0" smtClean="0">
                <a:latin typeface="Arial Narrow" pitchFamily="34" charset="0"/>
              </a:rPr>
              <a:t>Finally, drag your mouse across the man to select all his parts, and then click </a:t>
            </a:r>
            <a:r>
              <a:rPr lang="en-US" b="1" dirty="0" err="1" smtClean="0">
                <a:latin typeface="Arial Narrow" pitchFamily="34" charset="0"/>
              </a:rPr>
              <a:t>Group</a:t>
            </a:r>
            <a:r>
              <a:rPr lang="en-US" b="1" dirty="0" err="1" smtClean="0">
                <a:latin typeface="Arial Narrow" pitchFamily="34" charset="0"/>
                <a:sym typeface="Wingdings" pitchFamily="2" charset="2"/>
              </a:rPr>
              <a:t>Group</a:t>
            </a:r>
            <a:r>
              <a:rPr lang="en-US" dirty="0">
                <a:latin typeface="Arial Narrow" pitchFamily="34" charset="0"/>
                <a:sym typeface="Wingdings" pitchFamily="2" charset="2"/>
              </a:rPr>
              <a:t> </a:t>
            </a:r>
            <a:r>
              <a:rPr lang="en-US" dirty="0" smtClean="0">
                <a:latin typeface="Arial Narrow" pitchFamily="34" charset="0"/>
                <a:sym typeface="Wingdings" pitchFamily="2" charset="2"/>
              </a:rPr>
              <a:t>to group them all back together again.</a:t>
            </a:r>
          </a:p>
          <a:p>
            <a:endParaRPr lang="en-US" dirty="0">
              <a:latin typeface="Arial Narrow" pitchFamily="34" charset="0"/>
              <a:sym typeface="Wingdings" pitchFamily="2" charset="2"/>
            </a:endParaRPr>
          </a:p>
          <a:p>
            <a:r>
              <a:rPr lang="en-US" dirty="0" smtClean="0">
                <a:latin typeface="Arial Narrow" pitchFamily="34" charset="0"/>
                <a:sym typeface="Wingdings" pitchFamily="2" charset="2"/>
              </a:rPr>
              <a:t>After you’ve grouped the remaining parts, you can copy, paste, and resize the man as-needed and place him on your page.</a:t>
            </a:r>
          </a:p>
        </p:txBody>
      </p:sp>
    </p:spTree>
    <p:extLst>
      <p:ext uri="{BB962C8B-B14F-4D97-AF65-F5344CB8AC3E}">
        <p14:creationId xmlns:p14="http://schemas.microsoft.com/office/powerpoint/2010/main" val="2027957425"/>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3721416"/>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ge Title"/>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Real Title"/>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7" name="2. Cat"/>
          <p:cNvGrpSpPr/>
          <p:nvPr/>
        </p:nvGrpSpPr>
        <p:grpSpPr>
          <a:xfrm>
            <a:off x="1295400" y="3828097"/>
            <a:ext cx="2830989" cy="95250"/>
            <a:chOff x="1295400" y="3507739"/>
            <a:chExt cx="2830989" cy="95250"/>
          </a:xfrm>
        </p:grpSpPr>
        <p:sp>
          <p:nvSpPr>
            <p:cNvPr id="48" name="Rectangle 47"/>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Oval 51"/>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1. Bug"/>
          <p:cNvGrpSpPr/>
          <p:nvPr/>
        </p:nvGrpSpPr>
        <p:grpSpPr>
          <a:xfrm>
            <a:off x="1295400" y="3507739"/>
            <a:ext cx="3263265" cy="95250"/>
            <a:chOff x="1295400" y="2857500"/>
            <a:chExt cx="3263265" cy="95250"/>
          </a:xfrm>
        </p:grpSpPr>
        <p:sp>
          <p:nvSpPr>
            <p:cNvPr id="57" name="Rectangle 56"/>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Oval 58"/>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Oval 59"/>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Oval 60"/>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Oval 61"/>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7" name="4.  Emu"/>
          <p:cNvGrpSpPr/>
          <p:nvPr/>
        </p:nvGrpSpPr>
        <p:grpSpPr>
          <a:xfrm>
            <a:off x="1295400" y="3186429"/>
            <a:ext cx="2326084" cy="95250"/>
            <a:chOff x="1295400" y="3828097"/>
            <a:chExt cx="2326084" cy="95250"/>
          </a:xfrm>
        </p:grpSpPr>
        <p:sp>
          <p:nvSpPr>
            <p:cNvPr id="68" name="Oval 67"/>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Oval 71"/>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3. Dog"/>
          <p:cNvGrpSpPr/>
          <p:nvPr/>
        </p:nvGrpSpPr>
        <p:grpSpPr>
          <a:xfrm>
            <a:off x="1295400" y="2857500"/>
            <a:ext cx="3678238" cy="95250"/>
            <a:chOff x="1295400" y="3186429"/>
            <a:chExt cx="3678238" cy="95250"/>
          </a:xfrm>
        </p:grpSpPr>
        <p:sp>
          <p:nvSpPr>
            <p:cNvPr id="75" name="Rectangle 74"/>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Oval 76"/>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4" name="click Bug">
            <a:hlinkClick r:id="rId3" action="ppaction://hlinksldjump"/>
          </p:cNvPr>
          <p:cNvSpPr/>
          <p:nvPr/>
        </p:nvSpPr>
        <p:spPr>
          <a:xfrm>
            <a:off x="736161" y="3419475"/>
            <a:ext cx="3988240"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lick Dog">
            <a:hlinkClick r:id="rId4" action="ppaction://hlinksldjump"/>
          </p:cNvPr>
          <p:cNvSpPr/>
          <p:nvPr/>
        </p:nvSpPr>
        <p:spPr>
          <a:xfrm>
            <a:off x="736160" y="27527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click Emu">
            <a:hlinkClick r:id="rId5" action="ppaction://hlinksldjump"/>
          </p:cNvPr>
          <p:cNvSpPr/>
          <p:nvPr/>
        </p:nvSpPr>
        <p:spPr>
          <a:xfrm>
            <a:off x="736160" y="309562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click Cat">
            <a:hlinkClick r:id="rId6" action="ppaction://hlinksldjump"/>
          </p:cNvPr>
          <p:cNvSpPr/>
          <p:nvPr/>
        </p:nvSpPr>
        <p:spPr>
          <a:xfrm>
            <a:off x="736160" y="3715525"/>
            <a:ext cx="4491266"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2" name="click Up">
            <a:hlinkClick r:id="rId7"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click Submit">
            <a:hlinkClick r:id="rId8"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9783290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sp>
        <p:nvSpPr>
          <p:cNvPr id="4" name="Feedback Box"/>
          <p:cNvSpPr/>
          <p:nvPr/>
        </p:nvSpPr>
        <p:spPr>
          <a:xfrm>
            <a:off x="5400675" y="2628900"/>
            <a:ext cx="3152775" cy="3152775"/>
          </a:xfrm>
          <a:prstGeom prst="roundRect">
            <a:avLst/>
          </a:prstGeom>
          <a:solidFill>
            <a:schemeClr val="accent1"/>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ncorrect Feedback Text"/>
          <p:cNvSpPr txBox="1"/>
          <p:nvPr/>
        </p:nvSpPr>
        <p:spPr>
          <a:xfrm>
            <a:off x="5705474" y="2952750"/>
            <a:ext cx="2581275" cy="1908215"/>
          </a:xfrm>
          <a:prstGeom prst="rect">
            <a:avLst/>
          </a:prstGeom>
          <a:noFill/>
        </p:spPr>
        <p:txBody>
          <a:bodyPr wrap="square" rtlCol="0">
            <a:spAutoFit/>
          </a:bodyPr>
          <a:lstStyle/>
          <a:p>
            <a:r>
              <a:rPr lang="en-US" sz="2000" dirty="0" smtClean="0"/>
              <a:t>Incorrect.</a:t>
            </a:r>
          </a:p>
          <a:p>
            <a:endParaRPr lang="en-US" sz="1400" dirty="0" smtClean="0"/>
          </a:p>
          <a:p>
            <a:r>
              <a:rPr lang="en-US" sz="1400" dirty="0" smtClean="0"/>
              <a:t>Words in the correct position are marked with a checkmark; those in the wrong position are marked with an “x”.</a:t>
            </a:r>
          </a:p>
          <a:p>
            <a:endParaRPr lang="en-US" sz="1400" dirty="0"/>
          </a:p>
          <a:p>
            <a:r>
              <a:rPr lang="en-US" sz="1400" dirty="0" smtClean="0"/>
              <a:t>Please try again.</a:t>
            </a:r>
            <a:endParaRPr lang="en-US" sz="1200" dirty="0"/>
          </a:p>
        </p:txBody>
      </p:sp>
      <p:grpSp>
        <p:nvGrpSpPr>
          <p:cNvPr id="66" name="Checkmark 4" hidden="1"/>
          <p:cNvGrpSpPr>
            <a:grpSpLocks noChangeAspect="1"/>
          </p:cNvGrpSpPr>
          <p:nvPr/>
        </p:nvGrpSpPr>
        <p:grpSpPr>
          <a:xfrm>
            <a:off x="695252" y="3791571"/>
            <a:ext cx="182880" cy="168301"/>
            <a:chOff x="3656013" y="2586038"/>
            <a:chExt cx="1831975" cy="1685925"/>
          </a:xfrm>
        </p:grpSpPr>
        <p:sp>
          <p:nvSpPr>
            <p:cNvPr id="67" name="AutoShape 3"/>
            <p:cNvSpPr>
              <a:spLocks noChangeAspect="1" noChangeArrowheads="1" noTextEdit="1"/>
            </p:cNvSpPr>
            <p:nvPr>
              <p:custDataLst>
                <p:tags r:id="rId16"/>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5"/>
            <p:cNvSpPr>
              <a:spLocks/>
            </p:cNvSpPr>
            <p:nvPr>
              <p:custDataLst>
                <p:tags r:id="rId17"/>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6"/>
            <p:cNvSpPr>
              <a:spLocks noEditPoints="1"/>
            </p:cNvSpPr>
            <p:nvPr>
              <p:custDataLst>
                <p:tags r:id="rId18"/>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8"/>
            <p:cNvSpPr>
              <a:spLocks/>
            </p:cNvSpPr>
            <p:nvPr>
              <p:custDataLst>
                <p:tags r:id="rId19"/>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30"/>
            <p:cNvSpPr>
              <a:spLocks/>
            </p:cNvSpPr>
            <p:nvPr>
              <p:custDataLst>
                <p:tags r:id="rId20"/>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52" name="X 4" descr="X--MC900432537.PNG"/>
          <p:cNvPicPr>
            <a:picLocks noChangeAspect="1"/>
          </p:cNvPicPr>
          <p:nvPr/>
        </p:nvPicPr>
        <p:blipFill>
          <a:blip r:embed="rId23" cstate="print"/>
          <a:stretch>
            <a:fillRect/>
          </a:stretch>
        </p:blipFill>
        <p:spPr>
          <a:xfrm>
            <a:off x="686427" y="3777614"/>
            <a:ext cx="182880" cy="182880"/>
          </a:xfrm>
          <a:prstGeom prst="rect">
            <a:avLst/>
          </a:prstGeom>
        </p:spPr>
      </p:pic>
      <p:grpSp>
        <p:nvGrpSpPr>
          <p:cNvPr id="72" name="Checkmark 3" hidden="1"/>
          <p:cNvGrpSpPr>
            <a:grpSpLocks noChangeAspect="1"/>
          </p:cNvGrpSpPr>
          <p:nvPr/>
        </p:nvGrpSpPr>
        <p:grpSpPr>
          <a:xfrm>
            <a:off x="686427" y="3489323"/>
            <a:ext cx="182880" cy="168301"/>
            <a:chOff x="3656013" y="2586038"/>
            <a:chExt cx="1831975" cy="1685925"/>
          </a:xfrm>
        </p:grpSpPr>
        <p:sp>
          <p:nvSpPr>
            <p:cNvPr id="121" name="AutoShape 3"/>
            <p:cNvSpPr>
              <a:spLocks noChangeAspect="1" noChangeArrowheads="1" noTextEdit="1"/>
            </p:cNvSpPr>
            <p:nvPr>
              <p:custDataLst>
                <p:tags r:id="rId11"/>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5"/>
            <p:cNvSpPr>
              <a:spLocks/>
            </p:cNvSpPr>
            <p:nvPr>
              <p:custDataLst>
                <p:tags r:id="rId12"/>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6"/>
            <p:cNvSpPr>
              <a:spLocks noEditPoints="1"/>
            </p:cNvSpPr>
            <p:nvPr>
              <p:custDataLst>
                <p:tags r:id="rId13"/>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8"/>
            <p:cNvSpPr>
              <a:spLocks/>
            </p:cNvSpPr>
            <p:nvPr>
              <p:custDataLst>
                <p:tags r:id="rId14"/>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30"/>
            <p:cNvSpPr>
              <a:spLocks/>
            </p:cNvSpPr>
            <p:nvPr>
              <p:custDataLst>
                <p:tags r:id="rId15"/>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78" name="X 3" descr="X--MC900432537.PNG"/>
          <p:cNvPicPr>
            <a:picLocks noChangeAspect="1"/>
          </p:cNvPicPr>
          <p:nvPr/>
        </p:nvPicPr>
        <p:blipFill>
          <a:blip r:embed="rId23" cstate="print"/>
          <a:stretch>
            <a:fillRect/>
          </a:stretch>
        </p:blipFill>
        <p:spPr>
          <a:xfrm>
            <a:off x="686427" y="3464889"/>
            <a:ext cx="182880" cy="182880"/>
          </a:xfrm>
          <a:prstGeom prst="rect">
            <a:avLst/>
          </a:prstGeom>
        </p:spPr>
      </p:pic>
      <p:grpSp>
        <p:nvGrpSpPr>
          <p:cNvPr id="53" name="Checkmark 2" hidden="1"/>
          <p:cNvGrpSpPr>
            <a:grpSpLocks noChangeAspect="1"/>
          </p:cNvGrpSpPr>
          <p:nvPr/>
        </p:nvGrpSpPr>
        <p:grpSpPr>
          <a:xfrm>
            <a:off x="686427" y="3166744"/>
            <a:ext cx="182880" cy="168301"/>
            <a:chOff x="3656013" y="2586038"/>
            <a:chExt cx="1831975" cy="1685925"/>
          </a:xfrm>
        </p:grpSpPr>
        <p:sp>
          <p:nvSpPr>
            <p:cNvPr id="73" name="AutoShape 3"/>
            <p:cNvSpPr>
              <a:spLocks noChangeAspect="1" noChangeArrowheads="1" noTextEdit="1"/>
            </p:cNvSpPr>
            <p:nvPr>
              <p:custDataLst>
                <p:tags r:id="rId6"/>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5"/>
            <p:cNvSpPr>
              <a:spLocks/>
            </p:cNvSpPr>
            <p:nvPr>
              <p:custDataLst>
                <p:tags r:id="rId7"/>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6"/>
            <p:cNvSpPr>
              <a:spLocks noEditPoints="1"/>
            </p:cNvSpPr>
            <p:nvPr>
              <p:custDataLst>
                <p:tags r:id="rId8"/>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8"/>
            <p:cNvSpPr>
              <a:spLocks/>
            </p:cNvSpPr>
            <p:nvPr>
              <p:custDataLst>
                <p:tags r:id="rId9"/>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30"/>
            <p:cNvSpPr>
              <a:spLocks/>
            </p:cNvSpPr>
            <p:nvPr>
              <p:custDataLst>
                <p:tags r:id="rId10"/>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65" name="X 2" descr="X--MC900432537.PNG"/>
          <p:cNvPicPr>
            <a:picLocks noChangeAspect="1"/>
          </p:cNvPicPr>
          <p:nvPr/>
        </p:nvPicPr>
        <p:blipFill>
          <a:blip r:embed="rId23" cstate="print"/>
          <a:stretch>
            <a:fillRect/>
          </a:stretch>
        </p:blipFill>
        <p:spPr>
          <a:xfrm>
            <a:off x="686427" y="3159613"/>
            <a:ext cx="182880" cy="182880"/>
          </a:xfrm>
          <a:prstGeom prst="rect">
            <a:avLst/>
          </a:prstGeom>
        </p:spPr>
      </p:pic>
      <p:grpSp>
        <p:nvGrpSpPr>
          <p:cNvPr id="79" name="Checkmark 1" hidden="1"/>
          <p:cNvGrpSpPr>
            <a:grpSpLocks noChangeAspect="1"/>
          </p:cNvGrpSpPr>
          <p:nvPr/>
        </p:nvGrpSpPr>
        <p:grpSpPr>
          <a:xfrm>
            <a:off x="686427" y="2868599"/>
            <a:ext cx="182880" cy="168301"/>
            <a:chOff x="3656013" y="2586038"/>
            <a:chExt cx="1831975" cy="1685925"/>
          </a:xfrm>
        </p:grpSpPr>
        <p:sp>
          <p:nvSpPr>
            <p:cNvPr id="80" name="AutoShape 3"/>
            <p:cNvSpPr>
              <a:spLocks noChangeAspect="1" noChangeArrowheads="1" noTextEdit="1"/>
            </p:cNvSpPr>
            <p:nvPr>
              <p:custDataLst>
                <p:tags r:id="rId1"/>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5"/>
            <p:cNvSpPr>
              <a:spLocks/>
            </p:cNvSpPr>
            <p:nvPr>
              <p:custDataLst>
                <p:tags r:id="rId2"/>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6"/>
            <p:cNvSpPr>
              <a:spLocks noEditPoints="1"/>
            </p:cNvSpPr>
            <p:nvPr>
              <p:custDataLst>
                <p:tags r:id="rId3"/>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8"/>
            <p:cNvSpPr>
              <a:spLocks/>
            </p:cNvSpPr>
            <p:nvPr>
              <p:custDataLst>
                <p:tags r:id="rId4"/>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30"/>
            <p:cNvSpPr>
              <a:spLocks/>
            </p:cNvSpPr>
            <p:nvPr>
              <p:custDataLst>
                <p:tags r:id="rId5"/>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26" name="X 1" descr="X--MC900432537.PNG"/>
          <p:cNvPicPr>
            <a:picLocks noChangeAspect="1"/>
          </p:cNvPicPr>
          <p:nvPr/>
        </p:nvPicPr>
        <p:blipFill>
          <a:blip r:embed="rId23" cstate="print"/>
          <a:stretch>
            <a:fillRect/>
          </a:stretch>
        </p:blipFill>
        <p:spPr>
          <a:xfrm>
            <a:off x="686427" y="2861468"/>
            <a:ext cx="182880" cy="182880"/>
          </a:xfrm>
          <a:prstGeom prst="rect">
            <a:avLst/>
          </a:prstGeom>
        </p:spPr>
      </p:pic>
      <p:grpSp>
        <p:nvGrpSpPr>
          <p:cNvPr id="85" name="2. Cat"/>
          <p:cNvGrpSpPr/>
          <p:nvPr/>
        </p:nvGrpSpPr>
        <p:grpSpPr>
          <a:xfrm>
            <a:off x="1295400" y="3828097"/>
            <a:ext cx="2830989" cy="95250"/>
            <a:chOff x="1295400" y="3507739"/>
            <a:chExt cx="2830989" cy="95250"/>
          </a:xfrm>
        </p:grpSpPr>
        <p:sp>
          <p:nvSpPr>
            <p:cNvPr id="86" name="Rectangle 85"/>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Oval 89"/>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1. Bug"/>
          <p:cNvGrpSpPr/>
          <p:nvPr/>
        </p:nvGrpSpPr>
        <p:grpSpPr>
          <a:xfrm>
            <a:off x="1295400" y="3507739"/>
            <a:ext cx="3263265" cy="95250"/>
            <a:chOff x="1295400" y="2857500"/>
            <a:chExt cx="3263265" cy="95250"/>
          </a:xfrm>
        </p:grpSpPr>
        <p:sp>
          <p:nvSpPr>
            <p:cNvPr id="94" name="Rectangle 93"/>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Oval 95"/>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Oval 96"/>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Oval 97"/>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Oval 98"/>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4" name="4.  Emu"/>
          <p:cNvGrpSpPr/>
          <p:nvPr/>
        </p:nvGrpSpPr>
        <p:grpSpPr>
          <a:xfrm>
            <a:off x="1295400" y="3186429"/>
            <a:ext cx="2326084" cy="95250"/>
            <a:chOff x="1295400" y="3828097"/>
            <a:chExt cx="2326084" cy="95250"/>
          </a:xfrm>
        </p:grpSpPr>
        <p:sp>
          <p:nvSpPr>
            <p:cNvPr id="105" name="Oval 104"/>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Oval 108"/>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Rectangle 109"/>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3. Dog"/>
          <p:cNvGrpSpPr/>
          <p:nvPr/>
        </p:nvGrpSpPr>
        <p:grpSpPr>
          <a:xfrm>
            <a:off x="1295400" y="2857500"/>
            <a:ext cx="3678238" cy="95250"/>
            <a:chOff x="1295400" y="3186429"/>
            <a:chExt cx="3678238" cy="95250"/>
          </a:xfrm>
        </p:grpSpPr>
        <p:sp>
          <p:nvSpPr>
            <p:cNvPr id="112" name="Rectangle 111"/>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Oval 113"/>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5" name="Rectangle 114"/>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7" name="click Bug">
            <a:hlinkClick r:id="rId24" action="ppaction://hlinksldjump"/>
          </p:cNvPr>
          <p:cNvSpPr/>
          <p:nvPr/>
        </p:nvSpPr>
        <p:spPr>
          <a:xfrm>
            <a:off x="736161" y="3419475"/>
            <a:ext cx="3988240" cy="2857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click Dog">
            <a:hlinkClick r:id="rId25" action="ppaction://hlinksldjump"/>
          </p:cNvPr>
          <p:cNvSpPr/>
          <p:nvPr/>
        </p:nvSpPr>
        <p:spPr>
          <a:xfrm>
            <a:off x="736160" y="27527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Emu">
            <a:hlinkClick r:id="rId26" action="ppaction://hlinksldjump"/>
          </p:cNvPr>
          <p:cNvSpPr/>
          <p:nvPr/>
        </p:nvSpPr>
        <p:spPr>
          <a:xfrm>
            <a:off x="736160" y="309562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lick Cat">
            <a:hlinkClick r:id="rId27" action="ppaction://hlinksldjump"/>
          </p:cNvPr>
          <p:cNvSpPr/>
          <p:nvPr/>
        </p:nvSpPr>
        <p:spPr>
          <a:xfrm>
            <a:off x="736160" y="371552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257196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5" name="1. Bug"/>
          <p:cNvGrpSpPr/>
          <p:nvPr/>
        </p:nvGrpSpPr>
        <p:grpSpPr>
          <a:xfrm>
            <a:off x="1295400" y="3828097"/>
            <a:ext cx="3263265" cy="95250"/>
            <a:chOff x="1295400" y="2857500"/>
            <a:chExt cx="3263265" cy="95250"/>
          </a:xfrm>
        </p:grpSpPr>
        <p:sp>
          <p:nvSpPr>
            <p:cNvPr id="46" name="Rectangle 45"/>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Oval 47"/>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Oval 48"/>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Oval 49"/>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Oval 50"/>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4" name="2. Cat"/>
          <p:cNvGrpSpPr/>
          <p:nvPr/>
        </p:nvGrpSpPr>
        <p:grpSpPr>
          <a:xfrm>
            <a:off x="1295400" y="3507739"/>
            <a:ext cx="2830989" cy="95250"/>
            <a:chOff x="1295400" y="3507739"/>
            <a:chExt cx="2830989" cy="95250"/>
          </a:xfrm>
        </p:grpSpPr>
        <p:sp>
          <p:nvSpPr>
            <p:cNvPr id="55" name="Rectangle 54"/>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Oval 74"/>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4.  Emu"/>
          <p:cNvGrpSpPr/>
          <p:nvPr/>
        </p:nvGrpSpPr>
        <p:grpSpPr>
          <a:xfrm>
            <a:off x="1295400" y="3186429"/>
            <a:ext cx="2326084" cy="95250"/>
            <a:chOff x="1295400" y="3828097"/>
            <a:chExt cx="2326084" cy="95250"/>
          </a:xfrm>
        </p:grpSpPr>
        <p:sp>
          <p:nvSpPr>
            <p:cNvPr id="61" name="Oval 60"/>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Oval 65"/>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3. Dog"/>
          <p:cNvGrpSpPr/>
          <p:nvPr/>
        </p:nvGrpSpPr>
        <p:grpSpPr>
          <a:xfrm>
            <a:off x="1295400" y="2857500"/>
            <a:ext cx="3678238" cy="95250"/>
            <a:chOff x="1295400" y="3186429"/>
            <a:chExt cx="3678238" cy="95250"/>
          </a:xfrm>
        </p:grpSpPr>
        <p:sp>
          <p:nvSpPr>
            <p:cNvPr id="96" name="Rectangle 95"/>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Oval 97"/>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9" name="click Bug">
            <a:hlinkClick r:id="rId3" action="ppaction://hlinksldjump"/>
          </p:cNvPr>
          <p:cNvSpPr/>
          <p:nvPr/>
        </p:nvSpPr>
        <p:spPr>
          <a:xfrm>
            <a:off x="736161" y="3714750"/>
            <a:ext cx="3988240"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lick Dog">
            <a:hlinkClick r:id="rId4" action="ppaction://hlinksldjump"/>
          </p:cNvPr>
          <p:cNvSpPr/>
          <p:nvPr/>
        </p:nvSpPr>
        <p:spPr>
          <a:xfrm>
            <a:off x="736160" y="2733675"/>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click Emu">
            <a:hlinkClick r:id="rId5" action="ppaction://hlinksldjump"/>
          </p:cNvPr>
          <p:cNvSpPr/>
          <p:nvPr/>
        </p:nvSpPr>
        <p:spPr>
          <a:xfrm>
            <a:off x="736160" y="3067049"/>
            <a:ext cx="3024469"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click Cat">
            <a:hlinkClick r:id="rId6" action="ppaction://hlinksldjump"/>
          </p:cNvPr>
          <p:cNvSpPr/>
          <p:nvPr/>
        </p:nvSpPr>
        <p:spPr>
          <a:xfrm>
            <a:off x="736160" y="3391675"/>
            <a:ext cx="3501672"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382024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2762250"/>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65" name="1. Bug"/>
          <p:cNvGrpSpPr/>
          <p:nvPr/>
        </p:nvGrpSpPr>
        <p:grpSpPr>
          <a:xfrm>
            <a:off x="1295400" y="3828097"/>
            <a:ext cx="3263265" cy="95250"/>
            <a:chOff x="1295400" y="2857500"/>
            <a:chExt cx="3263265" cy="95250"/>
          </a:xfrm>
        </p:grpSpPr>
        <p:sp>
          <p:nvSpPr>
            <p:cNvPr id="66" name="Rectangle 65"/>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Oval 67"/>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Oval 68"/>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Oval 69"/>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Oval 70"/>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6" name="2. Cat"/>
          <p:cNvGrpSpPr/>
          <p:nvPr/>
        </p:nvGrpSpPr>
        <p:grpSpPr>
          <a:xfrm>
            <a:off x="1295400" y="3507739"/>
            <a:ext cx="2830989" cy="95250"/>
            <a:chOff x="1295400" y="3507739"/>
            <a:chExt cx="2830989" cy="95250"/>
          </a:xfrm>
        </p:grpSpPr>
        <p:sp>
          <p:nvSpPr>
            <p:cNvPr id="77" name="Rectangle 76"/>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Oval 80"/>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4.  Emu"/>
          <p:cNvGrpSpPr/>
          <p:nvPr/>
        </p:nvGrpSpPr>
        <p:grpSpPr>
          <a:xfrm>
            <a:off x="1295400" y="3186429"/>
            <a:ext cx="2326084" cy="95250"/>
            <a:chOff x="1295400" y="3828097"/>
            <a:chExt cx="2326084" cy="95250"/>
          </a:xfrm>
        </p:grpSpPr>
        <p:sp>
          <p:nvSpPr>
            <p:cNvPr id="85" name="Oval 84"/>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Oval 99"/>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ectangle 100"/>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3. Dog"/>
          <p:cNvGrpSpPr/>
          <p:nvPr/>
        </p:nvGrpSpPr>
        <p:grpSpPr>
          <a:xfrm>
            <a:off x="1295400" y="2857500"/>
            <a:ext cx="3678238" cy="95250"/>
            <a:chOff x="1295400" y="3186429"/>
            <a:chExt cx="3678238" cy="95250"/>
          </a:xfrm>
        </p:grpSpPr>
        <p:sp>
          <p:nvSpPr>
            <p:cNvPr id="103" name="Rectangle 102"/>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Oval 115"/>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Rectangle 116"/>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3" name="click Bug">
            <a:hlinkClick r:id="rId3" action="ppaction://hlinksldjump"/>
          </p:cNvPr>
          <p:cNvSpPr/>
          <p:nvPr/>
        </p:nvSpPr>
        <p:spPr>
          <a:xfrm>
            <a:off x="736161" y="3733800"/>
            <a:ext cx="3988240"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click Dog">
            <a:hlinkClick r:id="rId4" action="ppaction://hlinksldjump"/>
          </p:cNvPr>
          <p:cNvSpPr/>
          <p:nvPr/>
        </p:nvSpPr>
        <p:spPr>
          <a:xfrm>
            <a:off x="736160" y="2752725"/>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click Emu">
            <a:hlinkClick r:id="rId5" action="ppaction://hlinksldjump"/>
          </p:cNvPr>
          <p:cNvSpPr/>
          <p:nvPr/>
        </p:nvSpPr>
        <p:spPr>
          <a:xfrm>
            <a:off x="736160" y="309562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Cat">
            <a:hlinkClick r:id="rId6" action="ppaction://hlinksldjump"/>
          </p:cNvPr>
          <p:cNvSpPr/>
          <p:nvPr/>
        </p:nvSpPr>
        <p:spPr>
          <a:xfrm>
            <a:off x="736160" y="341072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click Down">
            <a:hlinkClick r:id="rId7"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click Submit">
            <a:hlinkClick r:id="rId8"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699436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 name="Rectangle 69"/>
          <p:cNvSpPr/>
          <p:nvPr/>
        </p:nvSpPr>
        <p:spPr>
          <a:xfrm>
            <a:off x="828675" y="3077844"/>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66" name="1. Bug"/>
          <p:cNvGrpSpPr/>
          <p:nvPr/>
        </p:nvGrpSpPr>
        <p:grpSpPr>
          <a:xfrm>
            <a:off x="1295400" y="3828097"/>
            <a:ext cx="3263265" cy="95250"/>
            <a:chOff x="1295400" y="2857500"/>
            <a:chExt cx="3263265" cy="95250"/>
          </a:xfrm>
        </p:grpSpPr>
        <p:sp>
          <p:nvSpPr>
            <p:cNvPr id="67" name="Rectangle 66"/>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Oval 68"/>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Oval 71"/>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Oval 73"/>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9" name="2. Cat"/>
          <p:cNvGrpSpPr/>
          <p:nvPr/>
        </p:nvGrpSpPr>
        <p:grpSpPr>
          <a:xfrm>
            <a:off x="1295400" y="3507739"/>
            <a:ext cx="2830989" cy="95250"/>
            <a:chOff x="1295400" y="3507739"/>
            <a:chExt cx="2830989" cy="95250"/>
          </a:xfrm>
        </p:grpSpPr>
        <p:sp>
          <p:nvSpPr>
            <p:cNvPr id="80" name="Rectangle 79"/>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Oval 83"/>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4.  Emu"/>
          <p:cNvGrpSpPr/>
          <p:nvPr/>
        </p:nvGrpSpPr>
        <p:grpSpPr>
          <a:xfrm>
            <a:off x="1295400" y="3186429"/>
            <a:ext cx="2326084" cy="95250"/>
            <a:chOff x="1295400" y="3828097"/>
            <a:chExt cx="2326084" cy="95250"/>
          </a:xfrm>
        </p:grpSpPr>
        <p:sp>
          <p:nvSpPr>
            <p:cNvPr id="88" name="Oval 87"/>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Oval 91"/>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92"/>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3. Dog"/>
          <p:cNvGrpSpPr/>
          <p:nvPr/>
        </p:nvGrpSpPr>
        <p:grpSpPr>
          <a:xfrm>
            <a:off x="1295400" y="2857500"/>
            <a:ext cx="3678238" cy="95250"/>
            <a:chOff x="1295400" y="3186429"/>
            <a:chExt cx="3678238" cy="95250"/>
          </a:xfrm>
        </p:grpSpPr>
        <p:sp>
          <p:nvSpPr>
            <p:cNvPr id="95" name="Rectangle 94"/>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Oval 104"/>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2" name="click Bug">
            <a:hlinkClick r:id="rId3" action="ppaction://hlinksldjump"/>
          </p:cNvPr>
          <p:cNvSpPr/>
          <p:nvPr/>
        </p:nvSpPr>
        <p:spPr>
          <a:xfrm>
            <a:off x="736161" y="3733800"/>
            <a:ext cx="3988240"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lick Dog">
            <a:hlinkClick r:id="rId4" action="ppaction://hlinksldjump"/>
          </p:cNvPr>
          <p:cNvSpPr/>
          <p:nvPr/>
        </p:nvSpPr>
        <p:spPr>
          <a:xfrm>
            <a:off x="736160" y="27527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click Emu">
            <a:hlinkClick r:id="rId5" action="ppaction://hlinksldjump"/>
          </p:cNvPr>
          <p:cNvSpPr/>
          <p:nvPr/>
        </p:nvSpPr>
        <p:spPr>
          <a:xfrm>
            <a:off x="736160" y="3067049"/>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5" name="click Cat">
            <a:hlinkClick r:id="rId6" action="ppaction://hlinksldjump"/>
          </p:cNvPr>
          <p:cNvSpPr/>
          <p:nvPr/>
        </p:nvSpPr>
        <p:spPr>
          <a:xfrm>
            <a:off x="736160" y="341072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Down">
            <a:hlinkClick r:id="rId7"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lick Up">
            <a:hlinkClick r:id="rId8"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1" name="click Submit">
            <a:hlinkClick r:id="rId9"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366475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3409631"/>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ge Title"/>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78" name="1. Bug"/>
          <p:cNvGrpSpPr/>
          <p:nvPr/>
        </p:nvGrpSpPr>
        <p:grpSpPr>
          <a:xfrm>
            <a:off x="1295400" y="3828097"/>
            <a:ext cx="3263265" cy="95250"/>
            <a:chOff x="1295400" y="2857500"/>
            <a:chExt cx="3263265" cy="95250"/>
          </a:xfrm>
        </p:grpSpPr>
        <p:sp>
          <p:nvSpPr>
            <p:cNvPr id="79" name="Rectangle 78"/>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Oval 80"/>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Oval 81"/>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Oval 82"/>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Oval 83"/>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9" name="2. Cat"/>
          <p:cNvGrpSpPr/>
          <p:nvPr/>
        </p:nvGrpSpPr>
        <p:grpSpPr>
          <a:xfrm>
            <a:off x="1295400" y="3507739"/>
            <a:ext cx="2830989" cy="95250"/>
            <a:chOff x="1295400" y="3507739"/>
            <a:chExt cx="2830989" cy="95250"/>
          </a:xfrm>
        </p:grpSpPr>
        <p:sp>
          <p:nvSpPr>
            <p:cNvPr id="90" name="Rectangle 89"/>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Oval 93"/>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4.  Emu"/>
          <p:cNvGrpSpPr/>
          <p:nvPr/>
        </p:nvGrpSpPr>
        <p:grpSpPr>
          <a:xfrm>
            <a:off x="1295400" y="3186429"/>
            <a:ext cx="2326084" cy="95250"/>
            <a:chOff x="1295400" y="3828097"/>
            <a:chExt cx="2326084" cy="95250"/>
          </a:xfrm>
        </p:grpSpPr>
        <p:sp>
          <p:nvSpPr>
            <p:cNvPr id="98" name="Oval 97"/>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Oval 101"/>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3. Dog"/>
          <p:cNvGrpSpPr/>
          <p:nvPr/>
        </p:nvGrpSpPr>
        <p:grpSpPr>
          <a:xfrm>
            <a:off x="1295400" y="2857500"/>
            <a:ext cx="3678238" cy="95250"/>
            <a:chOff x="1295400" y="3186429"/>
            <a:chExt cx="3678238" cy="95250"/>
          </a:xfrm>
        </p:grpSpPr>
        <p:sp>
          <p:nvSpPr>
            <p:cNvPr id="105" name="Rectangle 104"/>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Oval 106"/>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Rectangle 107"/>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4" name="click Bug">
            <a:hlinkClick r:id="rId3" action="ppaction://hlinksldjump"/>
          </p:cNvPr>
          <p:cNvSpPr/>
          <p:nvPr/>
        </p:nvSpPr>
        <p:spPr>
          <a:xfrm>
            <a:off x="736161" y="3733800"/>
            <a:ext cx="3988240"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click Dog">
            <a:hlinkClick r:id="rId4" action="ppaction://hlinksldjump"/>
          </p:cNvPr>
          <p:cNvSpPr/>
          <p:nvPr/>
        </p:nvSpPr>
        <p:spPr>
          <a:xfrm>
            <a:off x="736160" y="27527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click Emu">
            <a:hlinkClick r:id="rId5" action="ppaction://hlinksldjump"/>
          </p:cNvPr>
          <p:cNvSpPr/>
          <p:nvPr/>
        </p:nvSpPr>
        <p:spPr>
          <a:xfrm>
            <a:off x="736160" y="309562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click Cat">
            <a:hlinkClick r:id="rId6" action="ppaction://hlinksldjump"/>
          </p:cNvPr>
          <p:cNvSpPr/>
          <p:nvPr/>
        </p:nvSpPr>
        <p:spPr>
          <a:xfrm>
            <a:off x="736160" y="3410725"/>
            <a:ext cx="4491266"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Down">
            <a:hlinkClick r:id="rId7"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lick Up">
            <a:hlinkClick r:id="rId8"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2" name="click Submit">
            <a:hlinkClick r:id="rId9"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92597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3721416"/>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ge Title"/>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Real Title"/>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89" name="1. Bug"/>
          <p:cNvGrpSpPr/>
          <p:nvPr/>
        </p:nvGrpSpPr>
        <p:grpSpPr>
          <a:xfrm>
            <a:off x="1295400" y="3828097"/>
            <a:ext cx="3263265" cy="95250"/>
            <a:chOff x="1295400" y="2857500"/>
            <a:chExt cx="3263265" cy="95250"/>
          </a:xfrm>
        </p:grpSpPr>
        <p:sp>
          <p:nvSpPr>
            <p:cNvPr id="90" name="Rectangle 89"/>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Oval 91"/>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Oval 92"/>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Oval 93"/>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Oval 94"/>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95"/>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0" name="2. Cat"/>
          <p:cNvGrpSpPr/>
          <p:nvPr/>
        </p:nvGrpSpPr>
        <p:grpSpPr>
          <a:xfrm>
            <a:off x="1295400" y="3507739"/>
            <a:ext cx="2830989" cy="95250"/>
            <a:chOff x="1295400" y="3507739"/>
            <a:chExt cx="2830989" cy="95250"/>
          </a:xfrm>
        </p:grpSpPr>
        <p:sp>
          <p:nvSpPr>
            <p:cNvPr id="101" name="Rectangle 100"/>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Oval 104"/>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4.  Emu"/>
          <p:cNvGrpSpPr/>
          <p:nvPr/>
        </p:nvGrpSpPr>
        <p:grpSpPr>
          <a:xfrm>
            <a:off x="1295400" y="3186429"/>
            <a:ext cx="2326084" cy="95250"/>
            <a:chOff x="1295400" y="3828097"/>
            <a:chExt cx="2326084" cy="95250"/>
          </a:xfrm>
        </p:grpSpPr>
        <p:sp>
          <p:nvSpPr>
            <p:cNvPr id="109" name="Oval 108"/>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Rectangle 109"/>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3" name="Oval 112"/>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Rectangle 113"/>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3. Dog"/>
          <p:cNvGrpSpPr/>
          <p:nvPr/>
        </p:nvGrpSpPr>
        <p:grpSpPr>
          <a:xfrm>
            <a:off x="1295400" y="2857500"/>
            <a:ext cx="3678238" cy="95250"/>
            <a:chOff x="1295400" y="3186429"/>
            <a:chExt cx="3678238" cy="95250"/>
          </a:xfrm>
        </p:grpSpPr>
        <p:sp>
          <p:nvSpPr>
            <p:cNvPr id="116" name="Rectangle 115"/>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8" name="Oval 117"/>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9" name="Rectangle 118"/>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5" name="click Bug">
            <a:hlinkClick r:id="rId3" action="ppaction://hlinksldjump"/>
          </p:cNvPr>
          <p:cNvSpPr/>
          <p:nvPr/>
        </p:nvSpPr>
        <p:spPr>
          <a:xfrm>
            <a:off x="736160" y="3714750"/>
            <a:ext cx="4491265"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lick Dog">
            <a:hlinkClick r:id="rId4" action="ppaction://hlinksldjump"/>
          </p:cNvPr>
          <p:cNvSpPr/>
          <p:nvPr/>
        </p:nvSpPr>
        <p:spPr>
          <a:xfrm>
            <a:off x="736160" y="27527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click Emu">
            <a:hlinkClick r:id="rId5" action="ppaction://hlinksldjump"/>
          </p:cNvPr>
          <p:cNvSpPr/>
          <p:nvPr/>
        </p:nvSpPr>
        <p:spPr>
          <a:xfrm>
            <a:off x="736160" y="309562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click Cat">
            <a:hlinkClick r:id="rId6" action="ppaction://hlinksldjump"/>
          </p:cNvPr>
          <p:cNvSpPr/>
          <p:nvPr/>
        </p:nvSpPr>
        <p:spPr>
          <a:xfrm>
            <a:off x="736160" y="341072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2" name="click Up">
            <a:hlinkClick r:id="rId7"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click Submit">
            <a:hlinkClick r:id="rId8"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493152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sp>
        <p:nvSpPr>
          <p:cNvPr id="4" name="Feedback Box"/>
          <p:cNvSpPr/>
          <p:nvPr/>
        </p:nvSpPr>
        <p:spPr>
          <a:xfrm>
            <a:off x="5400675" y="2628900"/>
            <a:ext cx="3152775" cy="3152775"/>
          </a:xfrm>
          <a:prstGeom prst="roundRect">
            <a:avLst/>
          </a:prstGeom>
          <a:solidFill>
            <a:schemeClr val="accent1"/>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ncorrect Feedback Text"/>
          <p:cNvSpPr txBox="1"/>
          <p:nvPr/>
        </p:nvSpPr>
        <p:spPr>
          <a:xfrm>
            <a:off x="5705474" y="2952750"/>
            <a:ext cx="2581275" cy="1908215"/>
          </a:xfrm>
          <a:prstGeom prst="rect">
            <a:avLst/>
          </a:prstGeom>
          <a:noFill/>
        </p:spPr>
        <p:txBody>
          <a:bodyPr wrap="square" rtlCol="0">
            <a:spAutoFit/>
          </a:bodyPr>
          <a:lstStyle/>
          <a:p>
            <a:r>
              <a:rPr lang="en-US" sz="2000" dirty="0" smtClean="0"/>
              <a:t>Incorrect.</a:t>
            </a:r>
          </a:p>
          <a:p>
            <a:endParaRPr lang="en-US" sz="1400" dirty="0" smtClean="0"/>
          </a:p>
          <a:p>
            <a:r>
              <a:rPr lang="en-US" sz="1400" dirty="0" smtClean="0"/>
              <a:t>Words in the correct position are marked with a checkmark; those in the wrong position are marked with an “x”.</a:t>
            </a:r>
          </a:p>
          <a:p>
            <a:endParaRPr lang="en-US" sz="1400" dirty="0"/>
          </a:p>
          <a:p>
            <a:r>
              <a:rPr lang="en-US" sz="1400" dirty="0" smtClean="0"/>
              <a:t>Please try again.</a:t>
            </a:r>
            <a:endParaRPr lang="en-US" sz="1200" dirty="0"/>
          </a:p>
        </p:txBody>
      </p:sp>
      <p:grpSp>
        <p:nvGrpSpPr>
          <p:cNvPr id="66" name="Checkmark 4" hidden="1"/>
          <p:cNvGrpSpPr>
            <a:grpSpLocks noChangeAspect="1"/>
          </p:cNvGrpSpPr>
          <p:nvPr/>
        </p:nvGrpSpPr>
        <p:grpSpPr>
          <a:xfrm>
            <a:off x="695252" y="3791571"/>
            <a:ext cx="182880" cy="168301"/>
            <a:chOff x="3656013" y="2586038"/>
            <a:chExt cx="1831975" cy="1685925"/>
          </a:xfrm>
        </p:grpSpPr>
        <p:sp>
          <p:nvSpPr>
            <p:cNvPr id="67" name="AutoShape 3"/>
            <p:cNvSpPr>
              <a:spLocks noChangeAspect="1" noChangeArrowheads="1" noTextEdit="1"/>
            </p:cNvSpPr>
            <p:nvPr>
              <p:custDataLst>
                <p:tags r:id="rId16"/>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5"/>
            <p:cNvSpPr>
              <a:spLocks/>
            </p:cNvSpPr>
            <p:nvPr>
              <p:custDataLst>
                <p:tags r:id="rId17"/>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6"/>
            <p:cNvSpPr>
              <a:spLocks noEditPoints="1"/>
            </p:cNvSpPr>
            <p:nvPr>
              <p:custDataLst>
                <p:tags r:id="rId18"/>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8"/>
            <p:cNvSpPr>
              <a:spLocks/>
            </p:cNvSpPr>
            <p:nvPr>
              <p:custDataLst>
                <p:tags r:id="rId19"/>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30"/>
            <p:cNvSpPr>
              <a:spLocks/>
            </p:cNvSpPr>
            <p:nvPr>
              <p:custDataLst>
                <p:tags r:id="rId20"/>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52" name="X 4" descr="X--MC900432537.PNG"/>
          <p:cNvPicPr>
            <a:picLocks noChangeAspect="1"/>
          </p:cNvPicPr>
          <p:nvPr/>
        </p:nvPicPr>
        <p:blipFill>
          <a:blip r:embed="rId23" cstate="print"/>
          <a:stretch>
            <a:fillRect/>
          </a:stretch>
        </p:blipFill>
        <p:spPr>
          <a:xfrm>
            <a:off x="686427" y="3777614"/>
            <a:ext cx="182880" cy="182880"/>
          </a:xfrm>
          <a:prstGeom prst="rect">
            <a:avLst/>
          </a:prstGeom>
        </p:spPr>
      </p:pic>
      <p:grpSp>
        <p:nvGrpSpPr>
          <p:cNvPr id="72" name="Checkmark 3" hidden="1"/>
          <p:cNvGrpSpPr>
            <a:grpSpLocks noChangeAspect="1"/>
          </p:cNvGrpSpPr>
          <p:nvPr/>
        </p:nvGrpSpPr>
        <p:grpSpPr>
          <a:xfrm>
            <a:off x="686427" y="3489323"/>
            <a:ext cx="182880" cy="168301"/>
            <a:chOff x="3656013" y="2586038"/>
            <a:chExt cx="1831975" cy="1685925"/>
          </a:xfrm>
        </p:grpSpPr>
        <p:sp>
          <p:nvSpPr>
            <p:cNvPr id="121" name="AutoShape 3"/>
            <p:cNvSpPr>
              <a:spLocks noChangeAspect="1" noChangeArrowheads="1" noTextEdit="1"/>
            </p:cNvSpPr>
            <p:nvPr>
              <p:custDataLst>
                <p:tags r:id="rId11"/>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5"/>
            <p:cNvSpPr>
              <a:spLocks/>
            </p:cNvSpPr>
            <p:nvPr>
              <p:custDataLst>
                <p:tags r:id="rId12"/>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6"/>
            <p:cNvSpPr>
              <a:spLocks noEditPoints="1"/>
            </p:cNvSpPr>
            <p:nvPr>
              <p:custDataLst>
                <p:tags r:id="rId13"/>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8"/>
            <p:cNvSpPr>
              <a:spLocks/>
            </p:cNvSpPr>
            <p:nvPr>
              <p:custDataLst>
                <p:tags r:id="rId14"/>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30"/>
            <p:cNvSpPr>
              <a:spLocks/>
            </p:cNvSpPr>
            <p:nvPr>
              <p:custDataLst>
                <p:tags r:id="rId15"/>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78" name="X 3" descr="X--MC900432537.PNG"/>
          <p:cNvPicPr>
            <a:picLocks noChangeAspect="1"/>
          </p:cNvPicPr>
          <p:nvPr/>
        </p:nvPicPr>
        <p:blipFill>
          <a:blip r:embed="rId23" cstate="print"/>
          <a:stretch>
            <a:fillRect/>
          </a:stretch>
        </p:blipFill>
        <p:spPr>
          <a:xfrm>
            <a:off x="686427" y="3464889"/>
            <a:ext cx="182880" cy="182880"/>
          </a:xfrm>
          <a:prstGeom prst="rect">
            <a:avLst/>
          </a:prstGeom>
        </p:spPr>
      </p:pic>
      <p:grpSp>
        <p:nvGrpSpPr>
          <p:cNvPr id="53" name="Checkmark 2" hidden="1"/>
          <p:cNvGrpSpPr>
            <a:grpSpLocks noChangeAspect="1"/>
          </p:cNvGrpSpPr>
          <p:nvPr/>
        </p:nvGrpSpPr>
        <p:grpSpPr>
          <a:xfrm>
            <a:off x="686427" y="3166744"/>
            <a:ext cx="182880" cy="168301"/>
            <a:chOff x="3656013" y="2586038"/>
            <a:chExt cx="1831975" cy="1685925"/>
          </a:xfrm>
        </p:grpSpPr>
        <p:sp>
          <p:nvSpPr>
            <p:cNvPr id="73" name="AutoShape 3"/>
            <p:cNvSpPr>
              <a:spLocks noChangeAspect="1" noChangeArrowheads="1" noTextEdit="1"/>
            </p:cNvSpPr>
            <p:nvPr>
              <p:custDataLst>
                <p:tags r:id="rId6"/>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5"/>
            <p:cNvSpPr>
              <a:spLocks/>
            </p:cNvSpPr>
            <p:nvPr>
              <p:custDataLst>
                <p:tags r:id="rId7"/>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6"/>
            <p:cNvSpPr>
              <a:spLocks noEditPoints="1"/>
            </p:cNvSpPr>
            <p:nvPr>
              <p:custDataLst>
                <p:tags r:id="rId8"/>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8"/>
            <p:cNvSpPr>
              <a:spLocks/>
            </p:cNvSpPr>
            <p:nvPr>
              <p:custDataLst>
                <p:tags r:id="rId9"/>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30"/>
            <p:cNvSpPr>
              <a:spLocks/>
            </p:cNvSpPr>
            <p:nvPr>
              <p:custDataLst>
                <p:tags r:id="rId10"/>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65" name="X 2" descr="X--MC900432537.PNG"/>
          <p:cNvPicPr>
            <a:picLocks noChangeAspect="1"/>
          </p:cNvPicPr>
          <p:nvPr/>
        </p:nvPicPr>
        <p:blipFill>
          <a:blip r:embed="rId23" cstate="print"/>
          <a:stretch>
            <a:fillRect/>
          </a:stretch>
        </p:blipFill>
        <p:spPr>
          <a:xfrm>
            <a:off x="686427" y="3159613"/>
            <a:ext cx="182880" cy="182880"/>
          </a:xfrm>
          <a:prstGeom prst="rect">
            <a:avLst/>
          </a:prstGeom>
        </p:spPr>
      </p:pic>
      <p:grpSp>
        <p:nvGrpSpPr>
          <p:cNvPr id="79" name="Checkmark 1" hidden="1"/>
          <p:cNvGrpSpPr>
            <a:grpSpLocks noChangeAspect="1"/>
          </p:cNvGrpSpPr>
          <p:nvPr/>
        </p:nvGrpSpPr>
        <p:grpSpPr>
          <a:xfrm>
            <a:off x="686427" y="2868599"/>
            <a:ext cx="182880" cy="168301"/>
            <a:chOff x="3656013" y="2586038"/>
            <a:chExt cx="1831975" cy="1685925"/>
          </a:xfrm>
        </p:grpSpPr>
        <p:sp>
          <p:nvSpPr>
            <p:cNvPr id="80" name="AutoShape 3"/>
            <p:cNvSpPr>
              <a:spLocks noChangeAspect="1" noChangeArrowheads="1" noTextEdit="1"/>
            </p:cNvSpPr>
            <p:nvPr>
              <p:custDataLst>
                <p:tags r:id="rId1"/>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5"/>
            <p:cNvSpPr>
              <a:spLocks/>
            </p:cNvSpPr>
            <p:nvPr>
              <p:custDataLst>
                <p:tags r:id="rId2"/>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6"/>
            <p:cNvSpPr>
              <a:spLocks noEditPoints="1"/>
            </p:cNvSpPr>
            <p:nvPr>
              <p:custDataLst>
                <p:tags r:id="rId3"/>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8"/>
            <p:cNvSpPr>
              <a:spLocks/>
            </p:cNvSpPr>
            <p:nvPr>
              <p:custDataLst>
                <p:tags r:id="rId4"/>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30"/>
            <p:cNvSpPr>
              <a:spLocks/>
            </p:cNvSpPr>
            <p:nvPr>
              <p:custDataLst>
                <p:tags r:id="rId5"/>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26" name="X 1" descr="X--MC900432537.PNG"/>
          <p:cNvPicPr>
            <a:picLocks noChangeAspect="1"/>
          </p:cNvPicPr>
          <p:nvPr/>
        </p:nvPicPr>
        <p:blipFill>
          <a:blip r:embed="rId23" cstate="print"/>
          <a:stretch>
            <a:fillRect/>
          </a:stretch>
        </p:blipFill>
        <p:spPr>
          <a:xfrm>
            <a:off x="686427" y="2861468"/>
            <a:ext cx="182880" cy="182880"/>
          </a:xfrm>
          <a:prstGeom prst="rect">
            <a:avLst/>
          </a:prstGeom>
        </p:spPr>
      </p:pic>
      <p:grpSp>
        <p:nvGrpSpPr>
          <p:cNvPr id="131" name="1. Bug"/>
          <p:cNvGrpSpPr/>
          <p:nvPr/>
        </p:nvGrpSpPr>
        <p:grpSpPr>
          <a:xfrm>
            <a:off x="1295400" y="3828097"/>
            <a:ext cx="3263265" cy="95250"/>
            <a:chOff x="1295400" y="2857500"/>
            <a:chExt cx="3263265" cy="95250"/>
          </a:xfrm>
        </p:grpSpPr>
        <p:sp>
          <p:nvSpPr>
            <p:cNvPr id="132" name="Rectangle 131"/>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4" name="Oval 133"/>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5" name="Oval 134"/>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6" name="Oval 135"/>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7" name="Oval 136"/>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42" name="2. Cat"/>
          <p:cNvGrpSpPr/>
          <p:nvPr/>
        </p:nvGrpSpPr>
        <p:grpSpPr>
          <a:xfrm>
            <a:off x="1295400" y="3507739"/>
            <a:ext cx="2830989" cy="95250"/>
            <a:chOff x="1295400" y="3507739"/>
            <a:chExt cx="2830989" cy="95250"/>
          </a:xfrm>
        </p:grpSpPr>
        <p:sp>
          <p:nvSpPr>
            <p:cNvPr id="143" name="Rectangle 142"/>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Oval 146"/>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8" name="Rectangle 147"/>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4.  Emu"/>
          <p:cNvGrpSpPr/>
          <p:nvPr/>
        </p:nvGrpSpPr>
        <p:grpSpPr>
          <a:xfrm>
            <a:off x="1295400" y="3186429"/>
            <a:ext cx="2326084" cy="95250"/>
            <a:chOff x="1295400" y="3828097"/>
            <a:chExt cx="2326084" cy="95250"/>
          </a:xfrm>
        </p:grpSpPr>
        <p:sp>
          <p:nvSpPr>
            <p:cNvPr id="151" name="Oval 150"/>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2" name="Rectangle 151"/>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5" name="Oval 154"/>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6" name="Rectangle 155"/>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7" name="3. Dog"/>
          <p:cNvGrpSpPr/>
          <p:nvPr/>
        </p:nvGrpSpPr>
        <p:grpSpPr>
          <a:xfrm>
            <a:off x="1295400" y="2857500"/>
            <a:ext cx="3678238" cy="95250"/>
            <a:chOff x="1295400" y="3186429"/>
            <a:chExt cx="3678238" cy="95250"/>
          </a:xfrm>
        </p:grpSpPr>
        <p:sp>
          <p:nvSpPr>
            <p:cNvPr id="158" name="Rectangle 157"/>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0" name="Oval 159"/>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1" name="Rectangle 160"/>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67" name="click Bug">
            <a:hlinkClick r:id="rId24" action="ppaction://hlinksldjump"/>
          </p:cNvPr>
          <p:cNvSpPr/>
          <p:nvPr/>
        </p:nvSpPr>
        <p:spPr>
          <a:xfrm>
            <a:off x="736161" y="3733800"/>
            <a:ext cx="3988240"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click Dog">
            <a:hlinkClick r:id="rId25" action="ppaction://hlinksldjump"/>
          </p:cNvPr>
          <p:cNvSpPr/>
          <p:nvPr/>
        </p:nvSpPr>
        <p:spPr>
          <a:xfrm>
            <a:off x="736160" y="2752725"/>
            <a:ext cx="4491266" cy="3025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9" name="click Emu">
            <a:hlinkClick r:id="rId26" action="ppaction://hlinksldjump"/>
          </p:cNvPr>
          <p:cNvSpPr/>
          <p:nvPr/>
        </p:nvSpPr>
        <p:spPr>
          <a:xfrm>
            <a:off x="736160" y="3095625"/>
            <a:ext cx="3024469"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0" name="click Cat">
            <a:hlinkClick r:id="rId27" action="ppaction://hlinksldjump"/>
          </p:cNvPr>
          <p:cNvSpPr/>
          <p:nvPr/>
        </p:nvSpPr>
        <p:spPr>
          <a:xfrm>
            <a:off x="736160" y="3410725"/>
            <a:ext cx="3501672" cy="3260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032321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95" name="3. Dog"/>
          <p:cNvGrpSpPr/>
          <p:nvPr/>
        </p:nvGrpSpPr>
        <p:grpSpPr>
          <a:xfrm>
            <a:off x="1295400" y="3828097"/>
            <a:ext cx="3678238" cy="95250"/>
            <a:chOff x="1295400" y="3186429"/>
            <a:chExt cx="3678238" cy="95250"/>
          </a:xfrm>
        </p:grpSpPr>
        <p:sp>
          <p:nvSpPr>
            <p:cNvPr id="96" name="Rectangle 95"/>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Oval 97"/>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4" name="2. Cat"/>
          <p:cNvGrpSpPr/>
          <p:nvPr/>
        </p:nvGrpSpPr>
        <p:grpSpPr>
          <a:xfrm>
            <a:off x="1295400" y="3507739"/>
            <a:ext cx="2830989" cy="95250"/>
            <a:chOff x="1295400" y="3507739"/>
            <a:chExt cx="2830989" cy="95250"/>
          </a:xfrm>
        </p:grpSpPr>
        <p:sp>
          <p:nvSpPr>
            <p:cNvPr id="55" name="Rectangle 54"/>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Oval 74"/>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1. Bug"/>
          <p:cNvGrpSpPr/>
          <p:nvPr/>
        </p:nvGrpSpPr>
        <p:grpSpPr>
          <a:xfrm>
            <a:off x="1295400" y="3186429"/>
            <a:ext cx="3263265" cy="95250"/>
            <a:chOff x="1295400" y="2857500"/>
            <a:chExt cx="3263265" cy="95250"/>
          </a:xfrm>
        </p:grpSpPr>
        <p:sp>
          <p:nvSpPr>
            <p:cNvPr id="53" name="Rectangle 52"/>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Oval 55"/>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Oval 56"/>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Oval 57"/>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Oval 58"/>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0" name="4.  Emu"/>
          <p:cNvGrpSpPr/>
          <p:nvPr/>
        </p:nvGrpSpPr>
        <p:grpSpPr>
          <a:xfrm>
            <a:off x="1295400" y="2857500"/>
            <a:ext cx="2326084" cy="95250"/>
            <a:chOff x="1295400" y="3828097"/>
            <a:chExt cx="2326084" cy="95250"/>
          </a:xfrm>
        </p:grpSpPr>
        <p:sp>
          <p:nvSpPr>
            <p:cNvPr id="61" name="Oval 60"/>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Oval 65"/>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click Bug">
            <a:hlinkClick r:id="rId3" action="ppaction://hlinksldjump"/>
          </p:cNvPr>
          <p:cNvSpPr/>
          <p:nvPr/>
        </p:nvSpPr>
        <p:spPr>
          <a:xfrm>
            <a:off x="736161" y="3086100"/>
            <a:ext cx="3988240"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lick Dog">
            <a:hlinkClick r:id="rId4" action="ppaction://hlinksldjump"/>
          </p:cNvPr>
          <p:cNvSpPr/>
          <p:nvPr/>
        </p:nvSpPr>
        <p:spPr>
          <a:xfrm>
            <a:off x="736160" y="3733800"/>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click Emu">
            <a:hlinkClick r:id="rId5" action="ppaction://hlinksldjump"/>
          </p:cNvPr>
          <p:cNvSpPr/>
          <p:nvPr/>
        </p:nvSpPr>
        <p:spPr>
          <a:xfrm>
            <a:off x="736160" y="2743199"/>
            <a:ext cx="3024469"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click Cat">
            <a:hlinkClick r:id="rId6" action="ppaction://hlinksldjump"/>
          </p:cNvPr>
          <p:cNvSpPr/>
          <p:nvPr/>
        </p:nvSpPr>
        <p:spPr>
          <a:xfrm>
            <a:off x="736160" y="3410725"/>
            <a:ext cx="3501672"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617657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2762250"/>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7" name="3. Dog"/>
          <p:cNvGrpSpPr/>
          <p:nvPr/>
        </p:nvGrpSpPr>
        <p:grpSpPr>
          <a:xfrm>
            <a:off x="1295400" y="3828097"/>
            <a:ext cx="3678238" cy="95250"/>
            <a:chOff x="1295400" y="3186429"/>
            <a:chExt cx="3678238" cy="95250"/>
          </a:xfrm>
        </p:grpSpPr>
        <p:sp>
          <p:nvSpPr>
            <p:cNvPr id="48" name="Rectangle 47"/>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Oval 49"/>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8" name="2. Cat"/>
          <p:cNvGrpSpPr/>
          <p:nvPr/>
        </p:nvGrpSpPr>
        <p:grpSpPr>
          <a:xfrm>
            <a:off x="1295400" y="3507739"/>
            <a:ext cx="2830989" cy="95250"/>
            <a:chOff x="1295400" y="3507739"/>
            <a:chExt cx="2830989" cy="95250"/>
          </a:xfrm>
        </p:grpSpPr>
        <p:sp>
          <p:nvSpPr>
            <p:cNvPr id="59" name="Rectangle 58"/>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Oval 62"/>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1. Bug"/>
          <p:cNvGrpSpPr/>
          <p:nvPr/>
        </p:nvGrpSpPr>
        <p:grpSpPr>
          <a:xfrm>
            <a:off x="1295400" y="3186429"/>
            <a:ext cx="3263265" cy="95250"/>
            <a:chOff x="1295400" y="2857500"/>
            <a:chExt cx="3263265" cy="95250"/>
          </a:xfrm>
        </p:grpSpPr>
        <p:sp>
          <p:nvSpPr>
            <p:cNvPr id="88" name="Rectangle 87"/>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Oval 89"/>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Oval 90"/>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Oval 91"/>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Oval 92"/>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93"/>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7" name="4.  Emu"/>
          <p:cNvGrpSpPr/>
          <p:nvPr/>
        </p:nvGrpSpPr>
        <p:grpSpPr>
          <a:xfrm>
            <a:off x="1295400" y="2857500"/>
            <a:ext cx="2326084" cy="95250"/>
            <a:chOff x="1295400" y="3828097"/>
            <a:chExt cx="2326084" cy="95250"/>
          </a:xfrm>
        </p:grpSpPr>
        <p:sp>
          <p:nvSpPr>
            <p:cNvPr id="108" name="Oval 107"/>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Oval 111"/>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3" name="Rectangle 112"/>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4" name="click Bug">
            <a:hlinkClick r:id="rId3" action="ppaction://hlinksldjump"/>
          </p:cNvPr>
          <p:cNvSpPr/>
          <p:nvPr/>
        </p:nvSpPr>
        <p:spPr>
          <a:xfrm>
            <a:off x="736161" y="3086100"/>
            <a:ext cx="3988240"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click Dog">
            <a:hlinkClick r:id="rId4" action="ppaction://hlinksldjump"/>
          </p:cNvPr>
          <p:cNvSpPr/>
          <p:nvPr/>
        </p:nvSpPr>
        <p:spPr>
          <a:xfrm>
            <a:off x="736160" y="3733800"/>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5" name="click Emu">
            <a:hlinkClick r:id="rId5" action="ppaction://hlinksldjump"/>
          </p:cNvPr>
          <p:cNvSpPr/>
          <p:nvPr/>
        </p:nvSpPr>
        <p:spPr>
          <a:xfrm>
            <a:off x="736160" y="2752724"/>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6" name="click Cat">
            <a:hlinkClick r:id="rId6" action="ppaction://hlinksldjump"/>
          </p:cNvPr>
          <p:cNvSpPr/>
          <p:nvPr/>
        </p:nvSpPr>
        <p:spPr>
          <a:xfrm>
            <a:off x="736160" y="3410725"/>
            <a:ext cx="3501672"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click Down">
            <a:hlinkClick r:id="rId7"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click Submit">
            <a:hlinkClick r:id="rId8"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5064893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ChangeArrowheads="1"/>
          </p:cNvSpPr>
          <p:nvPr/>
        </p:nvSpPr>
        <p:spPr bwMode="auto">
          <a:xfrm>
            <a:off x="609600" y="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Reconstructing Clip Art</a:t>
            </a:r>
            <a:endParaRPr lang="en-US" sz="4400" dirty="0">
              <a:solidFill>
                <a:srgbClr val="FFFF99"/>
              </a:solidFill>
            </a:endParaRPr>
          </a:p>
        </p:txBody>
      </p:sp>
      <p:sp>
        <p:nvSpPr>
          <p:cNvPr id="11" name="TextBox 10"/>
          <p:cNvSpPr txBox="1"/>
          <p:nvPr/>
        </p:nvSpPr>
        <p:spPr>
          <a:xfrm>
            <a:off x="329595" y="1413329"/>
            <a:ext cx="2743200" cy="4247317"/>
          </a:xfrm>
          <a:prstGeom prst="rect">
            <a:avLst/>
          </a:prstGeom>
          <a:noFill/>
        </p:spPr>
        <p:txBody>
          <a:bodyPr wrap="square" rtlCol="0">
            <a:spAutoFit/>
          </a:bodyPr>
          <a:lstStyle/>
          <a:p>
            <a:r>
              <a:rPr lang="en-US" dirty="0" smtClean="0"/>
              <a:t>Note that prior to regrouping, you could replace elements from this image with elements from other ungrouped clip art images.</a:t>
            </a:r>
          </a:p>
          <a:p>
            <a:endParaRPr lang="en-US" dirty="0"/>
          </a:p>
          <a:p>
            <a:r>
              <a:rPr lang="en-US" dirty="0" smtClean="0"/>
              <a:t>For example, you could give the man a different tie, different hair style, etc.</a:t>
            </a:r>
          </a:p>
          <a:p>
            <a:endParaRPr lang="en-US" dirty="0"/>
          </a:p>
          <a:p>
            <a:r>
              <a:rPr lang="en-US" dirty="0" smtClean="0"/>
              <a:t>You can also recolor elements to change skin tone, clothing color, etc.</a:t>
            </a:r>
            <a:endParaRPr lang="en-US" dirty="0"/>
          </a:p>
        </p:txBody>
      </p:sp>
      <p:grpSp>
        <p:nvGrpSpPr>
          <p:cNvPr id="9" name="Group 8"/>
          <p:cNvGrpSpPr/>
          <p:nvPr/>
        </p:nvGrpSpPr>
        <p:grpSpPr>
          <a:xfrm>
            <a:off x="4876800" y="1340823"/>
            <a:ext cx="1336675" cy="3467100"/>
            <a:chOff x="4876800" y="1340823"/>
            <a:chExt cx="1336675" cy="3467100"/>
          </a:xfrm>
        </p:grpSpPr>
        <p:sp>
          <p:nvSpPr>
            <p:cNvPr id="80" name="Freeform 77"/>
            <p:cNvSpPr>
              <a:spLocks/>
            </p:cNvSpPr>
            <p:nvPr/>
          </p:nvSpPr>
          <p:spPr bwMode="auto">
            <a:xfrm>
              <a:off x="5394325" y="4582498"/>
              <a:ext cx="474663" cy="225425"/>
            </a:xfrm>
            <a:custGeom>
              <a:avLst/>
              <a:gdLst>
                <a:gd name="T0" fmla="*/ 173 w 299"/>
                <a:gd name="T1" fmla="*/ 0 h 142"/>
                <a:gd name="T2" fmla="*/ 169 w 299"/>
                <a:gd name="T3" fmla="*/ 0 h 142"/>
                <a:gd name="T4" fmla="*/ 163 w 299"/>
                <a:gd name="T5" fmla="*/ 4 h 142"/>
                <a:gd name="T6" fmla="*/ 153 w 299"/>
                <a:gd name="T7" fmla="*/ 10 h 142"/>
                <a:gd name="T8" fmla="*/ 144 w 299"/>
                <a:gd name="T9" fmla="*/ 16 h 142"/>
                <a:gd name="T10" fmla="*/ 136 w 299"/>
                <a:gd name="T11" fmla="*/ 19 h 142"/>
                <a:gd name="T12" fmla="*/ 130 w 299"/>
                <a:gd name="T13" fmla="*/ 23 h 142"/>
                <a:gd name="T14" fmla="*/ 122 w 299"/>
                <a:gd name="T15" fmla="*/ 25 h 142"/>
                <a:gd name="T16" fmla="*/ 116 w 299"/>
                <a:gd name="T17" fmla="*/ 29 h 142"/>
                <a:gd name="T18" fmla="*/ 107 w 299"/>
                <a:gd name="T19" fmla="*/ 33 h 142"/>
                <a:gd name="T20" fmla="*/ 99 w 299"/>
                <a:gd name="T21" fmla="*/ 37 h 142"/>
                <a:gd name="T22" fmla="*/ 93 w 299"/>
                <a:gd name="T23" fmla="*/ 41 h 142"/>
                <a:gd name="T24" fmla="*/ 85 w 299"/>
                <a:gd name="T25" fmla="*/ 43 h 142"/>
                <a:gd name="T26" fmla="*/ 78 w 299"/>
                <a:gd name="T27" fmla="*/ 45 h 142"/>
                <a:gd name="T28" fmla="*/ 70 w 299"/>
                <a:gd name="T29" fmla="*/ 49 h 142"/>
                <a:gd name="T30" fmla="*/ 64 w 299"/>
                <a:gd name="T31" fmla="*/ 50 h 142"/>
                <a:gd name="T32" fmla="*/ 56 w 299"/>
                <a:gd name="T33" fmla="*/ 52 h 142"/>
                <a:gd name="T34" fmla="*/ 45 w 299"/>
                <a:gd name="T35" fmla="*/ 54 h 142"/>
                <a:gd name="T36" fmla="*/ 33 w 299"/>
                <a:gd name="T37" fmla="*/ 58 h 142"/>
                <a:gd name="T38" fmla="*/ 25 w 299"/>
                <a:gd name="T39" fmla="*/ 58 h 142"/>
                <a:gd name="T40" fmla="*/ 18 w 299"/>
                <a:gd name="T41" fmla="*/ 60 h 142"/>
                <a:gd name="T42" fmla="*/ 14 w 299"/>
                <a:gd name="T43" fmla="*/ 60 h 142"/>
                <a:gd name="T44" fmla="*/ 14 w 299"/>
                <a:gd name="T45" fmla="*/ 62 h 142"/>
                <a:gd name="T46" fmla="*/ 0 w 299"/>
                <a:gd name="T47" fmla="*/ 78 h 142"/>
                <a:gd name="T48" fmla="*/ 25 w 299"/>
                <a:gd name="T49" fmla="*/ 89 h 142"/>
                <a:gd name="T50" fmla="*/ 29 w 299"/>
                <a:gd name="T51" fmla="*/ 89 h 142"/>
                <a:gd name="T52" fmla="*/ 33 w 299"/>
                <a:gd name="T53" fmla="*/ 89 h 142"/>
                <a:gd name="T54" fmla="*/ 41 w 299"/>
                <a:gd name="T55" fmla="*/ 91 h 142"/>
                <a:gd name="T56" fmla="*/ 51 w 299"/>
                <a:gd name="T57" fmla="*/ 91 h 142"/>
                <a:gd name="T58" fmla="*/ 60 w 299"/>
                <a:gd name="T59" fmla="*/ 93 h 142"/>
                <a:gd name="T60" fmla="*/ 70 w 299"/>
                <a:gd name="T61" fmla="*/ 93 h 142"/>
                <a:gd name="T62" fmla="*/ 80 w 299"/>
                <a:gd name="T63" fmla="*/ 93 h 142"/>
                <a:gd name="T64" fmla="*/ 89 w 299"/>
                <a:gd name="T65" fmla="*/ 93 h 142"/>
                <a:gd name="T66" fmla="*/ 97 w 299"/>
                <a:gd name="T67" fmla="*/ 93 h 142"/>
                <a:gd name="T68" fmla="*/ 105 w 299"/>
                <a:gd name="T69" fmla="*/ 93 h 142"/>
                <a:gd name="T70" fmla="*/ 113 w 299"/>
                <a:gd name="T71" fmla="*/ 93 h 142"/>
                <a:gd name="T72" fmla="*/ 122 w 299"/>
                <a:gd name="T73" fmla="*/ 93 h 142"/>
                <a:gd name="T74" fmla="*/ 126 w 299"/>
                <a:gd name="T75" fmla="*/ 93 h 142"/>
                <a:gd name="T76" fmla="*/ 126 w 299"/>
                <a:gd name="T77" fmla="*/ 111 h 142"/>
                <a:gd name="T78" fmla="*/ 144 w 299"/>
                <a:gd name="T79" fmla="*/ 118 h 142"/>
                <a:gd name="T80" fmla="*/ 153 w 299"/>
                <a:gd name="T81" fmla="*/ 140 h 142"/>
                <a:gd name="T82" fmla="*/ 229 w 299"/>
                <a:gd name="T83" fmla="*/ 142 h 142"/>
                <a:gd name="T84" fmla="*/ 229 w 299"/>
                <a:gd name="T85" fmla="*/ 140 h 142"/>
                <a:gd name="T86" fmla="*/ 233 w 299"/>
                <a:gd name="T87" fmla="*/ 140 h 142"/>
                <a:gd name="T88" fmla="*/ 239 w 299"/>
                <a:gd name="T89" fmla="*/ 140 h 142"/>
                <a:gd name="T90" fmla="*/ 246 w 299"/>
                <a:gd name="T91" fmla="*/ 140 h 142"/>
                <a:gd name="T92" fmla="*/ 252 w 299"/>
                <a:gd name="T93" fmla="*/ 136 h 142"/>
                <a:gd name="T94" fmla="*/ 262 w 299"/>
                <a:gd name="T95" fmla="*/ 136 h 142"/>
                <a:gd name="T96" fmla="*/ 270 w 299"/>
                <a:gd name="T97" fmla="*/ 134 h 142"/>
                <a:gd name="T98" fmla="*/ 277 w 299"/>
                <a:gd name="T99" fmla="*/ 132 h 142"/>
                <a:gd name="T100" fmla="*/ 283 w 299"/>
                <a:gd name="T101" fmla="*/ 128 h 142"/>
                <a:gd name="T102" fmla="*/ 287 w 299"/>
                <a:gd name="T103" fmla="*/ 124 h 142"/>
                <a:gd name="T104" fmla="*/ 291 w 299"/>
                <a:gd name="T105" fmla="*/ 120 h 142"/>
                <a:gd name="T106" fmla="*/ 295 w 299"/>
                <a:gd name="T107" fmla="*/ 118 h 142"/>
                <a:gd name="T108" fmla="*/ 299 w 299"/>
                <a:gd name="T109" fmla="*/ 112 h 142"/>
                <a:gd name="T110" fmla="*/ 299 w 299"/>
                <a:gd name="T111" fmla="*/ 111 h 142"/>
                <a:gd name="T112" fmla="*/ 285 w 299"/>
                <a:gd name="T113" fmla="*/ 81 h 142"/>
                <a:gd name="T114" fmla="*/ 237 w 299"/>
                <a:gd name="T115" fmla="*/ 45 h 142"/>
                <a:gd name="T116" fmla="*/ 173 w 299"/>
                <a:gd name="T117" fmla="*/ 0 h 142"/>
                <a:gd name="T118" fmla="*/ 173 w 299"/>
                <a:gd name="T11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9" h="142">
                  <a:moveTo>
                    <a:pt x="173" y="0"/>
                  </a:moveTo>
                  <a:lnTo>
                    <a:pt x="169" y="0"/>
                  </a:lnTo>
                  <a:lnTo>
                    <a:pt x="163" y="4"/>
                  </a:lnTo>
                  <a:lnTo>
                    <a:pt x="153" y="10"/>
                  </a:lnTo>
                  <a:lnTo>
                    <a:pt x="144" y="16"/>
                  </a:lnTo>
                  <a:lnTo>
                    <a:pt x="136" y="19"/>
                  </a:lnTo>
                  <a:lnTo>
                    <a:pt x="130" y="23"/>
                  </a:lnTo>
                  <a:lnTo>
                    <a:pt x="122" y="25"/>
                  </a:lnTo>
                  <a:lnTo>
                    <a:pt x="116" y="29"/>
                  </a:lnTo>
                  <a:lnTo>
                    <a:pt x="107" y="33"/>
                  </a:lnTo>
                  <a:lnTo>
                    <a:pt x="99" y="37"/>
                  </a:lnTo>
                  <a:lnTo>
                    <a:pt x="93" y="41"/>
                  </a:lnTo>
                  <a:lnTo>
                    <a:pt x="85" y="43"/>
                  </a:lnTo>
                  <a:lnTo>
                    <a:pt x="78" y="45"/>
                  </a:lnTo>
                  <a:lnTo>
                    <a:pt x="70" y="49"/>
                  </a:lnTo>
                  <a:lnTo>
                    <a:pt x="64" y="50"/>
                  </a:lnTo>
                  <a:lnTo>
                    <a:pt x="56" y="52"/>
                  </a:lnTo>
                  <a:lnTo>
                    <a:pt x="45" y="54"/>
                  </a:lnTo>
                  <a:lnTo>
                    <a:pt x="33" y="58"/>
                  </a:lnTo>
                  <a:lnTo>
                    <a:pt x="25" y="58"/>
                  </a:lnTo>
                  <a:lnTo>
                    <a:pt x="18" y="60"/>
                  </a:lnTo>
                  <a:lnTo>
                    <a:pt x="14" y="60"/>
                  </a:lnTo>
                  <a:lnTo>
                    <a:pt x="14" y="62"/>
                  </a:lnTo>
                  <a:lnTo>
                    <a:pt x="0" y="78"/>
                  </a:lnTo>
                  <a:lnTo>
                    <a:pt x="25" y="89"/>
                  </a:lnTo>
                  <a:lnTo>
                    <a:pt x="29" y="89"/>
                  </a:lnTo>
                  <a:lnTo>
                    <a:pt x="33" y="89"/>
                  </a:lnTo>
                  <a:lnTo>
                    <a:pt x="41" y="91"/>
                  </a:lnTo>
                  <a:lnTo>
                    <a:pt x="51" y="91"/>
                  </a:lnTo>
                  <a:lnTo>
                    <a:pt x="60" y="93"/>
                  </a:lnTo>
                  <a:lnTo>
                    <a:pt x="70" y="93"/>
                  </a:lnTo>
                  <a:lnTo>
                    <a:pt x="80" y="93"/>
                  </a:lnTo>
                  <a:lnTo>
                    <a:pt x="89" y="93"/>
                  </a:lnTo>
                  <a:lnTo>
                    <a:pt x="97" y="93"/>
                  </a:lnTo>
                  <a:lnTo>
                    <a:pt x="105" y="93"/>
                  </a:lnTo>
                  <a:lnTo>
                    <a:pt x="113" y="93"/>
                  </a:lnTo>
                  <a:lnTo>
                    <a:pt x="122" y="93"/>
                  </a:lnTo>
                  <a:lnTo>
                    <a:pt x="126" y="93"/>
                  </a:lnTo>
                  <a:lnTo>
                    <a:pt x="126" y="111"/>
                  </a:lnTo>
                  <a:lnTo>
                    <a:pt x="144" y="118"/>
                  </a:lnTo>
                  <a:lnTo>
                    <a:pt x="153" y="140"/>
                  </a:lnTo>
                  <a:lnTo>
                    <a:pt x="229" y="142"/>
                  </a:lnTo>
                  <a:lnTo>
                    <a:pt x="229" y="140"/>
                  </a:lnTo>
                  <a:lnTo>
                    <a:pt x="233" y="140"/>
                  </a:lnTo>
                  <a:lnTo>
                    <a:pt x="239" y="140"/>
                  </a:lnTo>
                  <a:lnTo>
                    <a:pt x="246" y="140"/>
                  </a:lnTo>
                  <a:lnTo>
                    <a:pt x="252" y="136"/>
                  </a:lnTo>
                  <a:lnTo>
                    <a:pt x="262" y="136"/>
                  </a:lnTo>
                  <a:lnTo>
                    <a:pt x="270" y="134"/>
                  </a:lnTo>
                  <a:lnTo>
                    <a:pt x="277" y="132"/>
                  </a:lnTo>
                  <a:lnTo>
                    <a:pt x="283" y="128"/>
                  </a:lnTo>
                  <a:lnTo>
                    <a:pt x="287" y="124"/>
                  </a:lnTo>
                  <a:lnTo>
                    <a:pt x="291" y="120"/>
                  </a:lnTo>
                  <a:lnTo>
                    <a:pt x="295" y="118"/>
                  </a:lnTo>
                  <a:lnTo>
                    <a:pt x="299" y="112"/>
                  </a:lnTo>
                  <a:lnTo>
                    <a:pt x="299" y="111"/>
                  </a:lnTo>
                  <a:lnTo>
                    <a:pt x="285" y="81"/>
                  </a:lnTo>
                  <a:lnTo>
                    <a:pt x="237" y="45"/>
                  </a:lnTo>
                  <a:lnTo>
                    <a:pt x="173" y="0"/>
                  </a:lnTo>
                  <a:lnTo>
                    <a:pt x="173"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78"/>
            <p:cNvSpPr>
              <a:spLocks/>
            </p:cNvSpPr>
            <p:nvPr/>
          </p:nvSpPr>
          <p:spPr bwMode="auto">
            <a:xfrm>
              <a:off x="5040312" y="1947248"/>
              <a:ext cx="1173163" cy="2746375"/>
            </a:xfrm>
            <a:custGeom>
              <a:avLst/>
              <a:gdLst>
                <a:gd name="T0" fmla="*/ 243 w 739"/>
                <a:gd name="T1" fmla="*/ 29 h 1730"/>
                <a:gd name="T2" fmla="*/ 37 w 739"/>
                <a:gd name="T3" fmla="*/ 130 h 1730"/>
                <a:gd name="T4" fmla="*/ 35 w 739"/>
                <a:gd name="T5" fmla="*/ 132 h 1730"/>
                <a:gd name="T6" fmla="*/ 29 w 739"/>
                <a:gd name="T7" fmla="*/ 146 h 1730"/>
                <a:gd name="T8" fmla="*/ 23 w 739"/>
                <a:gd name="T9" fmla="*/ 155 h 1730"/>
                <a:gd name="T10" fmla="*/ 22 w 739"/>
                <a:gd name="T11" fmla="*/ 171 h 1730"/>
                <a:gd name="T12" fmla="*/ 18 w 739"/>
                <a:gd name="T13" fmla="*/ 192 h 1730"/>
                <a:gd name="T14" fmla="*/ 14 w 739"/>
                <a:gd name="T15" fmla="*/ 219 h 1730"/>
                <a:gd name="T16" fmla="*/ 10 w 739"/>
                <a:gd name="T17" fmla="*/ 250 h 1730"/>
                <a:gd name="T18" fmla="*/ 8 w 739"/>
                <a:gd name="T19" fmla="*/ 285 h 1730"/>
                <a:gd name="T20" fmla="*/ 4 w 739"/>
                <a:gd name="T21" fmla="*/ 322 h 1730"/>
                <a:gd name="T22" fmla="*/ 4 w 739"/>
                <a:gd name="T23" fmla="*/ 359 h 1730"/>
                <a:gd name="T24" fmla="*/ 2 w 739"/>
                <a:gd name="T25" fmla="*/ 390 h 1730"/>
                <a:gd name="T26" fmla="*/ 0 w 739"/>
                <a:gd name="T27" fmla="*/ 417 h 1730"/>
                <a:gd name="T28" fmla="*/ 0 w 739"/>
                <a:gd name="T29" fmla="*/ 435 h 1730"/>
                <a:gd name="T30" fmla="*/ 0 w 739"/>
                <a:gd name="T31" fmla="*/ 442 h 1730"/>
                <a:gd name="T32" fmla="*/ 22 w 739"/>
                <a:gd name="T33" fmla="*/ 623 h 1730"/>
                <a:gd name="T34" fmla="*/ 159 w 739"/>
                <a:gd name="T35" fmla="*/ 640 h 1730"/>
                <a:gd name="T36" fmla="*/ 155 w 739"/>
                <a:gd name="T37" fmla="*/ 983 h 1730"/>
                <a:gd name="T38" fmla="*/ 227 w 739"/>
                <a:gd name="T39" fmla="*/ 1208 h 1730"/>
                <a:gd name="T40" fmla="*/ 227 w 739"/>
                <a:gd name="T41" fmla="*/ 1214 h 1730"/>
                <a:gd name="T42" fmla="*/ 233 w 739"/>
                <a:gd name="T43" fmla="*/ 1230 h 1730"/>
                <a:gd name="T44" fmla="*/ 237 w 739"/>
                <a:gd name="T45" fmla="*/ 1257 h 1730"/>
                <a:gd name="T46" fmla="*/ 244 w 739"/>
                <a:gd name="T47" fmla="*/ 1292 h 1730"/>
                <a:gd name="T48" fmla="*/ 252 w 739"/>
                <a:gd name="T49" fmla="*/ 1328 h 1730"/>
                <a:gd name="T50" fmla="*/ 264 w 739"/>
                <a:gd name="T51" fmla="*/ 1369 h 1730"/>
                <a:gd name="T52" fmla="*/ 274 w 739"/>
                <a:gd name="T53" fmla="*/ 1410 h 1730"/>
                <a:gd name="T54" fmla="*/ 287 w 739"/>
                <a:gd name="T55" fmla="*/ 1451 h 1730"/>
                <a:gd name="T56" fmla="*/ 299 w 739"/>
                <a:gd name="T57" fmla="*/ 1487 h 1730"/>
                <a:gd name="T58" fmla="*/ 312 w 739"/>
                <a:gd name="T59" fmla="*/ 1520 h 1730"/>
                <a:gd name="T60" fmla="*/ 324 w 739"/>
                <a:gd name="T61" fmla="*/ 1550 h 1730"/>
                <a:gd name="T62" fmla="*/ 336 w 739"/>
                <a:gd name="T63" fmla="*/ 1573 h 1730"/>
                <a:gd name="T64" fmla="*/ 343 w 739"/>
                <a:gd name="T65" fmla="*/ 1592 h 1730"/>
                <a:gd name="T66" fmla="*/ 353 w 739"/>
                <a:gd name="T67" fmla="*/ 1610 h 1730"/>
                <a:gd name="T68" fmla="*/ 359 w 739"/>
                <a:gd name="T69" fmla="*/ 1621 h 1730"/>
                <a:gd name="T70" fmla="*/ 436 w 739"/>
                <a:gd name="T71" fmla="*/ 1730 h 1730"/>
                <a:gd name="T72" fmla="*/ 545 w 739"/>
                <a:gd name="T73" fmla="*/ 1257 h 1730"/>
                <a:gd name="T74" fmla="*/ 607 w 739"/>
                <a:gd name="T75" fmla="*/ 925 h 1730"/>
                <a:gd name="T76" fmla="*/ 679 w 739"/>
                <a:gd name="T77" fmla="*/ 853 h 1730"/>
                <a:gd name="T78" fmla="*/ 681 w 739"/>
                <a:gd name="T79" fmla="*/ 846 h 1730"/>
                <a:gd name="T80" fmla="*/ 686 w 739"/>
                <a:gd name="T81" fmla="*/ 824 h 1730"/>
                <a:gd name="T82" fmla="*/ 696 w 739"/>
                <a:gd name="T83" fmla="*/ 789 h 1730"/>
                <a:gd name="T84" fmla="*/ 706 w 739"/>
                <a:gd name="T85" fmla="*/ 747 h 1730"/>
                <a:gd name="T86" fmla="*/ 716 w 739"/>
                <a:gd name="T87" fmla="*/ 693 h 1730"/>
                <a:gd name="T88" fmla="*/ 727 w 739"/>
                <a:gd name="T89" fmla="*/ 636 h 1730"/>
                <a:gd name="T90" fmla="*/ 733 w 739"/>
                <a:gd name="T91" fmla="*/ 574 h 1730"/>
                <a:gd name="T92" fmla="*/ 739 w 739"/>
                <a:gd name="T93" fmla="*/ 510 h 1730"/>
                <a:gd name="T94" fmla="*/ 739 w 739"/>
                <a:gd name="T95" fmla="*/ 444 h 1730"/>
                <a:gd name="T96" fmla="*/ 735 w 739"/>
                <a:gd name="T97" fmla="*/ 382 h 1730"/>
                <a:gd name="T98" fmla="*/ 727 w 739"/>
                <a:gd name="T99" fmla="*/ 322 h 1730"/>
                <a:gd name="T100" fmla="*/ 721 w 739"/>
                <a:gd name="T101" fmla="*/ 270 h 1730"/>
                <a:gd name="T102" fmla="*/ 714 w 739"/>
                <a:gd name="T103" fmla="*/ 223 h 1730"/>
                <a:gd name="T104" fmla="*/ 708 w 739"/>
                <a:gd name="T105" fmla="*/ 186 h 1730"/>
                <a:gd name="T106" fmla="*/ 702 w 739"/>
                <a:gd name="T107" fmla="*/ 165 h 1730"/>
                <a:gd name="T108" fmla="*/ 702 w 739"/>
                <a:gd name="T109" fmla="*/ 157 h 1730"/>
                <a:gd name="T110" fmla="*/ 264 w 739"/>
                <a:gd name="T111" fmla="*/ 0 h 1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39" h="1730">
                  <a:moveTo>
                    <a:pt x="264" y="0"/>
                  </a:moveTo>
                  <a:lnTo>
                    <a:pt x="243" y="29"/>
                  </a:lnTo>
                  <a:lnTo>
                    <a:pt x="223" y="58"/>
                  </a:lnTo>
                  <a:lnTo>
                    <a:pt x="37" y="130"/>
                  </a:lnTo>
                  <a:lnTo>
                    <a:pt x="35" y="130"/>
                  </a:lnTo>
                  <a:lnTo>
                    <a:pt x="35" y="132"/>
                  </a:lnTo>
                  <a:lnTo>
                    <a:pt x="31" y="138"/>
                  </a:lnTo>
                  <a:lnTo>
                    <a:pt x="29" y="146"/>
                  </a:lnTo>
                  <a:lnTo>
                    <a:pt x="27" y="148"/>
                  </a:lnTo>
                  <a:lnTo>
                    <a:pt x="23" y="155"/>
                  </a:lnTo>
                  <a:lnTo>
                    <a:pt x="22" y="161"/>
                  </a:lnTo>
                  <a:lnTo>
                    <a:pt x="22" y="171"/>
                  </a:lnTo>
                  <a:lnTo>
                    <a:pt x="18" y="181"/>
                  </a:lnTo>
                  <a:lnTo>
                    <a:pt x="18" y="192"/>
                  </a:lnTo>
                  <a:lnTo>
                    <a:pt x="16" y="204"/>
                  </a:lnTo>
                  <a:lnTo>
                    <a:pt x="14" y="219"/>
                  </a:lnTo>
                  <a:lnTo>
                    <a:pt x="12" y="233"/>
                  </a:lnTo>
                  <a:lnTo>
                    <a:pt x="10" y="250"/>
                  </a:lnTo>
                  <a:lnTo>
                    <a:pt x="8" y="266"/>
                  </a:lnTo>
                  <a:lnTo>
                    <a:pt x="8" y="285"/>
                  </a:lnTo>
                  <a:lnTo>
                    <a:pt x="6" y="303"/>
                  </a:lnTo>
                  <a:lnTo>
                    <a:pt x="4" y="322"/>
                  </a:lnTo>
                  <a:lnTo>
                    <a:pt x="4" y="342"/>
                  </a:lnTo>
                  <a:lnTo>
                    <a:pt x="4" y="359"/>
                  </a:lnTo>
                  <a:lnTo>
                    <a:pt x="2" y="375"/>
                  </a:lnTo>
                  <a:lnTo>
                    <a:pt x="2" y="390"/>
                  </a:lnTo>
                  <a:lnTo>
                    <a:pt x="0" y="404"/>
                  </a:lnTo>
                  <a:lnTo>
                    <a:pt x="0" y="417"/>
                  </a:lnTo>
                  <a:lnTo>
                    <a:pt x="0" y="427"/>
                  </a:lnTo>
                  <a:lnTo>
                    <a:pt x="0" y="435"/>
                  </a:lnTo>
                  <a:lnTo>
                    <a:pt x="0" y="440"/>
                  </a:lnTo>
                  <a:lnTo>
                    <a:pt x="0" y="442"/>
                  </a:lnTo>
                  <a:lnTo>
                    <a:pt x="33" y="555"/>
                  </a:lnTo>
                  <a:lnTo>
                    <a:pt x="22" y="623"/>
                  </a:lnTo>
                  <a:lnTo>
                    <a:pt x="82" y="683"/>
                  </a:lnTo>
                  <a:lnTo>
                    <a:pt x="159" y="640"/>
                  </a:lnTo>
                  <a:lnTo>
                    <a:pt x="159" y="789"/>
                  </a:lnTo>
                  <a:lnTo>
                    <a:pt x="155" y="983"/>
                  </a:lnTo>
                  <a:lnTo>
                    <a:pt x="186" y="999"/>
                  </a:lnTo>
                  <a:lnTo>
                    <a:pt x="227" y="1208"/>
                  </a:lnTo>
                  <a:lnTo>
                    <a:pt x="227" y="1208"/>
                  </a:lnTo>
                  <a:lnTo>
                    <a:pt x="227" y="1214"/>
                  </a:lnTo>
                  <a:lnTo>
                    <a:pt x="229" y="1220"/>
                  </a:lnTo>
                  <a:lnTo>
                    <a:pt x="233" y="1230"/>
                  </a:lnTo>
                  <a:lnTo>
                    <a:pt x="233" y="1241"/>
                  </a:lnTo>
                  <a:lnTo>
                    <a:pt x="237" y="1257"/>
                  </a:lnTo>
                  <a:lnTo>
                    <a:pt x="241" y="1272"/>
                  </a:lnTo>
                  <a:lnTo>
                    <a:pt x="244" y="1292"/>
                  </a:lnTo>
                  <a:lnTo>
                    <a:pt x="248" y="1307"/>
                  </a:lnTo>
                  <a:lnTo>
                    <a:pt x="252" y="1328"/>
                  </a:lnTo>
                  <a:lnTo>
                    <a:pt x="256" y="1348"/>
                  </a:lnTo>
                  <a:lnTo>
                    <a:pt x="264" y="1369"/>
                  </a:lnTo>
                  <a:lnTo>
                    <a:pt x="268" y="1389"/>
                  </a:lnTo>
                  <a:lnTo>
                    <a:pt x="274" y="1410"/>
                  </a:lnTo>
                  <a:lnTo>
                    <a:pt x="279" y="1431"/>
                  </a:lnTo>
                  <a:lnTo>
                    <a:pt x="287" y="1451"/>
                  </a:lnTo>
                  <a:lnTo>
                    <a:pt x="293" y="1470"/>
                  </a:lnTo>
                  <a:lnTo>
                    <a:pt x="299" y="1487"/>
                  </a:lnTo>
                  <a:lnTo>
                    <a:pt x="305" y="1503"/>
                  </a:lnTo>
                  <a:lnTo>
                    <a:pt x="312" y="1520"/>
                  </a:lnTo>
                  <a:lnTo>
                    <a:pt x="316" y="1534"/>
                  </a:lnTo>
                  <a:lnTo>
                    <a:pt x="324" y="1550"/>
                  </a:lnTo>
                  <a:lnTo>
                    <a:pt x="330" y="1561"/>
                  </a:lnTo>
                  <a:lnTo>
                    <a:pt x="336" y="1573"/>
                  </a:lnTo>
                  <a:lnTo>
                    <a:pt x="339" y="1582"/>
                  </a:lnTo>
                  <a:lnTo>
                    <a:pt x="343" y="1592"/>
                  </a:lnTo>
                  <a:lnTo>
                    <a:pt x="347" y="1602"/>
                  </a:lnTo>
                  <a:lnTo>
                    <a:pt x="353" y="1610"/>
                  </a:lnTo>
                  <a:lnTo>
                    <a:pt x="357" y="1617"/>
                  </a:lnTo>
                  <a:lnTo>
                    <a:pt x="359" y="1621"/>
                  </a:lnTo>
                  <a:lnTo>
                    <a:pt x="347" y="1697"/>
                  </a:lnTo>
                  <a:lnTo>
                    <a:pt x="436" y="1730"/>
                  </a:lnTo>
                  <a:lnTo>
                    <a:pt x="462" y="1654"/>
                  </a:lnTo>
                  <a:lnTo>
                    <a:pt x="545" y="1257"/>
                  </a:lnTo>
                  <a:lnTo>
                    <a:pt x="599" y="1005"/>
                  </a:lnTo>
                  <a:lnTo>
                    <a:pt x="607" y="925"/>
                  </a:lnTo>
                  <a:lnTo>
                    <a:pt x="613" y="879"/>
                  </a:lnTo>
                  <a:lnTo>
                    <a:pt x="679" y="853"/>
                  </a:lnTo>
                  <a:lnTo>
                    <a:pt x="679" y="852"/>
                  </a:lnTo>
                  <a:lnTo>
                    <a:pt x="681" y="846"/>
                  </a:lnTo>
                  <a:lnTo>
                    <a:pt x="685" y="834"/>
                  </a:lnTo>
                  <a:lnTo>
                    <a:pt x="686" y="824"/>
                  </a:lnTo>
                  <a:lnTo>
                    <a:pt x="690" y="807"/>
                  </a:lnTo>
                  <a:lnTo>
                    <a:pt x="696" y="789"/>
                  </a:lnTo>
                  <a:lnTo>
                    <a:pt x="700" y="768"/>
                  </a:lnTo>
                  <a:lnTo>
                    <a:pt x="706" y="747"/>
                  </a:lnTo>
                  <a:lnTo>
                    <a:pt x="712" y="720"/>
                  </a:lnTo>
                  <a:lnTo>
                    <a:pt x="716" y="693"/>
                  </a:lnTo>
                  <a:lnTo>
                    <a:pt x="721" y="665"/>
                  </a:lnTo>
                  <a:lnTo>
                    <a:pt x="727" y="636"/>
                  </a:lnTo>
                  <a:lnTo>
                    <a:pt x="731" y="603"/>
                  </a:lnTo>
                  <a:lnTo>
                    <a:pt x="733" y="574"/>
                  </a:lnTo>
                  <a:lnTo>
                    <a:pt x="735" y="541"/>
                  </a:lnTo>
                  <a:lnTo>
                    <a:pt x="739" y="510"/>
                  </a:lnTo>
                  <a:lnTo>
                    <a:pt x="739" y="477"/>
                  </a:lnTo>
                  <a:lnTo>
                    <a:pt x="739" y="444"/>
                  </a:lnTo>
                  <a:lnTo>
                    <a:pt x="735" y="411"/>
                  </a:lnTo>
                  <a:lnTo>
                    <a:pt x="735" y="382"/>
                  </a:lnTo>
                  <a:lnTo>
                    <a:pt x="731" y="351"/>
                  </a:lnTo>
                  <a:lnTo>
                    <a:pt x="727" y="322"/>
                  </a:lnTo>
                  <a:lnTo>
                    <a:pt x="725" y="295"/>
                  </a:lnTo>
                  <a:lnTo>
                    <a:pt x="721" y="270"/>
                  </a:lnTo>
                  <a:lnTo>
                    <a:pt x="718" y="245"/>
                  </a:lnTo>
                  <a:lnTo>
                    <a:pt x="714" y="223"/>
                  </a:lnTo>
                  <a:lnTo>
                    <a:pt x="712" y="204"/>
                  </a:lnTo>
                  <a:lnTo>
                    <a:pt x="708" y="186"/>
                  </a:lnTo>
                  <a:lnTo>
                    <a:pt x="704" y="173"/>
                  </a:lnTo>
                  <a:lnTo>
                    <a:pt x="702" y="165"/>
                  </a:lnTo>
                  <a:lnTo>
                    <a:pt x="702" y="159"/>
                  </a:lnTo>
                  <a:lnTo>
                    <a:pt x="702" y="157"/>
                  </a:lnTo>
                  <a:lnTo>
                    <a:pt x="456" y="37"/>
                  </a:lnTo>
                  <a:lnTo>
                    <a:pt x="264" y="0"/>
                  </a:lnTo>
                  <a:lnTo>
                    <a:pt x="264" y="0"/>
                  </a:lnTo>
                  <a:close/>
                </a:path>
              </a:pathLst>
            </a:custGeom>
            <a:solidFill>
              <a:srgbClr val="BAB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79"/>
            <p:cNvSpPr>
              <a:spLocks/>
            </p:cNvSpPr>
            <p:nvPr/>
          </p:nvSpPr>
          <p:spPr bwMode="auto">
            <a:xfrm>
              <a:off x="5437187" y="2039323"/>
              <a:ext cx="231775" cy="815975"/>
            </a:xfrm>
            <a:custGeom>
              <a:avLst/>
              <a:gdLst>
                <a:gd name="T0" fmla="*/ 6 w 146"/>
                <a:gd name="T1" fmla="*/ 0 h 514"/>
                <a:gd name="T2" fmla="*/ 113 w 146"/>
                <a:gd name="T3" fmla="*/ 76 h 514"/>
                <a:gd name="T4" fmla="*/ 146 w 146"/>
                <a:gd name="T5" fmla="*/ 253 h 514"/>
                <a:gd name="T6" fmla="*/ 126 w 146"/>
                <a:gd name="T7" fmla="*/ 514 h 514"/>
                <a:gd name="T8" fmla="*/ 78 w 146"/>
                <a:gd name="T9" fmla="*/ 412 h 514"/>
                <a:gd name="T10" fmla="*/ 12 w 146"/>
                <a:gd name="T11" fmla="*/ 216 h 514"/>
                <a:gd name="T12" fmla="*/ 0 w 146"/>
                <a:gd name="T13" fmla="*/ 41 h 514"/>
                <a:gd name="T14" fmla="*/ 6 w 146"/>
                <a:gd name="T15" fmla="*/ 0 h 514"/>
                <a:gd name="T16" fmla="*/ 6 w 146"/>
                <a:gd name="T17" fmla="*/ 0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514">
                  <a:moveTo>
                    <a:pt x="6" y="0"/>
                  </a:moveTo>
                  <a:lnTo>
                    <a:pt x="113" y="76"/>
                  </a:lnTo>
                  <a:lnTo>
                    <a:pt x="146" y="253"/>
                  </a:lnTo>
                  <a:lnTo>
                    <a:pt x="126" y="514"/>
                  </a:lnTo>
                  <a:lnTo>
                    <a:pt x="78" y="412"/>
                  </a:lnTo>
                  <a:lnTo>
                    <a:pt x="12" y="216"/>
                  </a:lnTo>
                  <a:lnTo>
                    <a:pt x="0" y="41"/>
                  </a:lnTo>
                  <a:lnTo>
                    <a:pt x="6" y="0"/>
                  </a:lnTo>
                  <a:lnTo>
                    <a:pt x="6" y="0"/>
                  </a:lnTo>
                  <a:close/>
                </a:path>
              </a:pathLst>
            </a:custGeom>
            <a:solidFill>
              <a:srgbClr val="D9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80"/>
            <p:cNvSpPr>
              <a:spLocks/>
            </p:cNvSpPr>
            <p:nvPr/>
          </p:nvSpPr>
          <p:spPr bwMode="auto">
            <a:xfrm>
              <a:off x="5440362" y="1926610"/>
              <a:ext cx="298450" cy="766762"/>
            </a:xfrm>
            <a:custGeom>
              <a:avLst/>
              <a:gdLst>
                <a:gd name="T0" fmla="*/ 0 w 188"/>
                <a:gd name="T1" fmla="*/ 134 h 483"/>
                <a:gd name="T2" fmla="*/ 53 w 188"/>
                <a:gd name="T3" fmla="*/ 213 h 483"/>
                <a:gd name="T4" fmla="*/ 107 w 188"/>
                <a:gd name="T5" fmla="*/ 147 h 483"/>
                <a:gd name="T6" fmla="*/ 167 w 188"/>
                <a:gd name="T7" fmla="*/ 0 h 483"/>
                <a:gd name="T8" fmla="*/ 188 w 188"/>
                <a:gd name="T9" fmla="*/ 15 h 483"/>
                <a:gd name="T10" fmla="*/ 184 w 188"/>
                <a:gd name="T11" fmla="*/ 192 h 483"/>
                <a:gd name="T12" fmla="*/ 157 w 188"/>
                <a:gd name="T13" fmla="*/ 483 h 483"/>
                <a:gd name="T14" fmla="*/ 107 w 188"/>
                <a:gd name="T15" fmla="*/ 194 h 483"/>
                <a:gd name="T16" fmla="*/ 53 w 188"/>
                <a:gd name="T17" fmla="*/ 262 h 483"/>
                <a:gd name="T18" fmla="*/ 8 w 188"/>
                <a:gd name="T19" fmla="*/ 219 h 483"/>
                <a:gd name="T20" fmla="*/ 0 w 188"/>
                <a:gd name="T21" fmla="*/ 134 h 483"/>
                <a:gd name="T22" fmla="*/ 0 w 188"/>
                <a:gd name="T23" fmla="*/ 134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8" h="483">
                  <a:moveTo>
                    <a:pt x="0" y="134"/>
                  </a:moveTo>
                  <a:lnTo>
                    <a:pt x="53" y="213"/>
                  </a:lnTo>
                  <a:lnTo>
                    <a:pt x="107" y="147"/>
                  </a:lnTo>
                  <a:lnTo>
                    <a:pt x="167" y="0"/>
                  </a:lnTo>
                  <a:lnTo>
                    <a:pt x="188" y="15"/>
                  </a:lnTo>
                  <a:lnTo>
                    <a:pt x="184" y="192"/>
                  </a:lnTo>
                  <a:lnTo>
                    <a:pt x="157" y="483"/>
                  </a:lnTo>
                  <a:lnTo>
                    <a:pt x="107" y="194"/>
                  </a:lnTo>
                  <a:lnTo>
                    <a:pt x="53" y="262"/>
                  </a:lnTo>
                  <a:lnTo>
                    <a:pt x="8" y="219"/>
                  </a:lnTo>
                  <a:lnTo>
                    <a:pt x="0" y="134"/>
                  </a:lnTo>
                  <a:lnTo>
                    <a:pt x="0" y="134"/>
                  </a:lnTo>
                  <a:close/>
                </a:path>
              </a:pathLst>
            </a:custGeom>
            <a:solidFill>
              <a:srgbClr val="7DB3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81"/>
            <p:cNvSpPr>
              <a:spLocks/>
            </p:cNvSpPr>
            <p:nvPr/>
          </p:nvSpPr>
          <p:spPr bwMode="auto">
            <a:xfrm>
              <a:off x="5564187" y="2159973"/>
              <a:ext cx="131763" cy="723900"/>
            </a:xfrm>
            <a:custGeom>
              <a:avLst/>
              <a:gdLst>
                <a:gd name="T0" fmla="*/ 33 w 83"/>
                <a:gd name="T1" fmla="*/ 0 h 456"/>
                <a:gd name="T2" fmla="*/ 0 w 83"/>
                <a:gd name="T3" fmla="*/ 56 h 456"/>
                <a:gd name="T4" fmla="*/ 25 w 83"/>
                <a:gd name="T5" fmla="*/ 113 h 456"/>
                <a:gd name="T6" fmla="*/ 23 w 83"/>
                <a:gd name="T7" fmla="*/ 113 h 456"/>
                <a:gd name="T8" fmla="*/ 23 w 83"/>
                <a:gd name="T9" fmla="*/ 115 h 456"/>
                <a:gd name="T10" fmla="*/ 21 w 83"/>
                <a:gd name="T11" fmla="*/ 118 h 456"/>
                <a:gd name="T12" fmla="*/ 19 w 83"/>
                <a:gd name="T13" fmla="*/ 126 h 456"/>
                <a:gd name="T14" fmla="*/ 17 w 83"/>
                <a:gd name="T15" fmla="*/ 130 h 456"/>
                <a:gd name="T16" fmla="*/ 17 w 83"/>
                <a:gd name="T17" fmla="*/ 134 h 456"/>
                <a:gd name="T18" fmla="*/ 15 w 83"/>
                <a:gd name="T19" fmla="*/ 140 h 456"/>
                <a:gd name="T20" fmla="*/ 15 w 83"/>
                <a:gd name="T21" fmla="*/ 147 h 456"/>
                <a:gd name="T22" fmla="*/ 13 w 83"/>
                <a:gd name="T23" fmla="*/ 155 h 456"/>
                <a:gd name="T24" fmla="*/ 13 w 83"/>
                <a:gd name="T25" fmla="*/ 163 h 456"/>
                <a:gd name="T26" fmla="*/ 11 w 83"/>
                <a:gd name="T27" fmla="*/ 171 h 456"/>
                <a:gd name="T28" fmla="*/ 11 w 83"/>
                <a:gd name="T29" fmla="*/ 182 h 456"/>
                <a:gd name="T30" fmla="*/ 9 w 83"/>
                <a:gd name="T31" fmla="*/ 192 h 456"/>
                <a:gd name="T32" fmla="*/ 8 w 83"/>
                <a:gd name="T33" fmla="*/ 206 h 456"/>
                <a:gd name="T34" fmla="*/ 6 w 83"/>
                <a:gd name="T35" fmla="*/ 219 h 456"/>
                <a:gd name="T36" fmla="*/ 6 w 83"/>
                <a:gd name="T37" fmla="*/ 233 h 456"/>
                <a:gd name="T38" fmla="*/ 6 w 83"/>
                <a:gd name="T39" fmla="*/ 246 h 456"/>
                <a:gd name="T40" fmla="*/ 4 w 83"/>
                <a:gd name="T41" fmla="*/ 260 h 456"/>
                <a:gd name="T42" fmla="*/ 4 w 83"/>
                <a:gd name="T43" fmla="*/ 274 h 456"/>
                <a:gd name="T44" fmla="*/ 4 w 83"/>
                <a:gd name="T45" fmla="*/ 287 h 456"/>
                <a:gd name="T46" fmla="*/ 2 w 83"/>
                <a:gd name="T47" fmla="*/ 299 h 456"/>
                <a:gd name="T48" fmla="*/ 2 w 83"/>
                <a:gd name="T49" fmla="*/ 310 h 456"/>
                <a:gd name="T50" fmla="*/ 2 w 83"/>
                <a:gd name="T51" fmla="*/ 320 h 456"/>
                <a:gd name="T52" fmla="*/ 2 w 83"/>
                <a:gd name="T53" fmla="*/ 330 h 456"/>
                <a:gd name="T54" fmla="*/ 2 w 83"/>
                <a:gd name="T55" fmla="*/ 337 h 456"/>
                <a:gd name="T56" fmla="*/ 2 w 83"/>
                <a:gd name="T57" fmla="*/ 343 h 456"/>
                <a:gd name="T58" fmla="*/ 2 w 83"/>
                <a:gd name="T59" fmla="*/ 347 h 456"/>
                <a:gd name="T60" fmla="*/ 2 w 83"/>
                <a:gd name="T61" fmla="*/ 349 h 456"/>
                <a:gd name="T62" fmla="*/ 31 w 83"/>
                <a:gd name="T63" fmla="*/ 434 h 456"/>
                <a:gd name="T64" fmla="*/ 58 w 83"/>
                <a:gd name="T65" fmla="*/ 456 h 456"/>
                <a:gd name="T66" fmla="*/ 75 w 83"/>
                <a:gd name="T67" fmla="*/ 355 h 456"/>
                <a:gd name="T68" fmla="*/ 83 w 83"/>
                <a:gd name="T69" fmla="*/ 256 h 456"/>
                <a:gd name="T70" fmla="*/ 83 w 83"/>
                <a:gd name="T71" fmla="*/ 254 h 456"/>
                <a:gd name="T72" fmla="*/ 81 w 83"/>
                <a:gd name="T73" fmla="*/ 250 h 456"/>
                <a:gd name="T74" fmla="*/ 79 w 83"/>
                <a:gd name="T75" fmla="*/ 242 h 456"/>
                <a:gd name="T76" fmla="*/ 77 w 83"/>
                <a:gd name="T77" fmla="*/ 235 h 456"/>
                <a:gd name="T78" fmla="*/ 75 w 83"/>
                <a:gd name="T79" fmla="*/ 229 h 456"/>
                <a:gd name="T80" fmla="*/ 75 w 83"/>
                <a:gd name="T81" fmla="*/ 223 h 456"/>
                <a:gd name="T82" fmla="*/ 71 w 83"/>
                <a:gd name="T83" fmla="*/ 215 h 456"/>
                <a:gd name="T84" fmla="*/ 71 w 83"/>
                <a:gd name="T85" fmla="*/ 210 h 456"/>
                <a:gd name="T86" fmla="*/ 70 w 83"/>
                <a:gd name="T87" fmla="*/ 202 h 456"/>
                <a:gd name="T88" fmla="*/ 68 w 83"/>
                <a:gd name="T89" fmla="*/ 194 h 456"/>
                <a:gd name="T90" fmla="*/ 66 w 83"/>
                <a:gd name="T91" fmla="*/ 186 h 456"/>
                <a:gd name="T92" fmla="*/ 66 w 83"/>
                <a:gd name="T93" fmla="*/ 178 h 456"/>
                <a:gd name="T94" fmla="*/ 64 w 83"/>
                <a:gd name="T95" fmla="*/ 169 h 456"/>
                <a:gd name="T96" fmla="*/ 60 w 83"/>
                <a:gd name="T97" fmla="*/ 161 h 456"/>
                <a:gd name="T98" fmla="*/ 58 w 83"/>
                <a:gd name="T99" fmla="*/ 151 h 456"/>
                <a:gd name="T100" fmla="*/ 58 w 83"/>
                <a:gd name="T101" fmla="*/ 144 h 456"/>
                <a:gd name="T102" fmla="*/ 54 w 83"/>
                <a:gd name="T103" fmla="*/ 136 h 456"/>
                <a:gd name="T104" fmla="*/ 52 w 83"/>
                <a:gd name="T105" fmla="*/ 130 h 456"/>
                <a:gd name="T106" fmla="*/ 50 w 83"/>
                <a:gd name="T107" fmla="*/ 122 h 456"/>
                <a:gd name="T108" fmla="*/ 46 w 83"/>
                <a:gd name="T109" fmla="*/ 116 h 456"/>
                <a:gd name="T110" fmla="*/ 42 w 83"/>
                <a:gd name="T111" fmla="*/ 105 h 456"/>
                <a:gd name="T112" fmla="*/ 39 w 83"/>
                <a:gd name="T113" fmla="*/ 97 h 456"/>
                <a:gd name="T114" fmla="*/ 37 w 83"/>
                <a:gd name="T115" fmla="*/ 93 h 456"/>
                <a:gd name="T116" fmla="*/ 37 w 83"/>
                <a:gd name="T117" fmla="*/ 91 h 456"/>
                <a:gd name="T118" fmla="*/ 60 w 83"/>
                <a:gd name="T119" fmla="*/ 47 h 456"/>
                <a:gd name="T120" fmla="*/ 33 w 83"/>
                <a:gd name="T121" fmla="*/ 0 h 456"/>
                <a:gd name="T122" fmla="*/ 33 w 83"/>
                <a:gd name="T123"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 h="456">
                  <a:moveTo>
                    <a:pt x="33" y="0"/>
                  </a:moveTo>
                  <a:lnTo>
                    <a:pt x="0" y="56"/>
                  </a:lnTo>
                  <a:lnTo>
                    <a:pt x="25" y="113"/>
                  </a:lnTo>
                  <a:lnTo>
                    <a:pt x="23" y="113"/>
                  </a:lnTo>
                  <a:lnTo>
                    <a:pt x="23" y="115"/>
                  </a:lnTo>
                  <a:lnTo>
                    <a:pt x="21" y="118"/>
                  </a:lnTo>
                  <a:lnTo>
                    <a:pt x="19" y="126"/>
                  </a:lnTo>
                  <a:lnTo>
                    <a:pt x="17" y="130"/>
                  </a:lnTo>
                  <a:lnTo>
                    <a:pt x="17" y="134"/>
                  </a:lnTo>
                  <a:lnTo>
                    <a:pt x="15" y="140"/>
                  </a:lnTo>
                  <a:lnTo>
                    <a:pt x="15" y="147"/>
                  </a:lnTo>
                  <a:lnTo>
                    <a:pt x="13" y="155"/>
                  </a:lnTo>
                  <a:lnTo>
                    <a:pt x="13" y="163"/>
                  </a:lnTo>
                  <a:lnTo>
                    <a:pt x="11" y="171"/>
                  </a:lnTo>
                  <a:lnTo>
                    <a:pt x="11" y="182"/>
                  </a:lnTo>
                  <a:lnTo>
                    <a:pt x="9" y="192"/>
                  </a:lnTo>
                  <a:lnTo>
                    <a:pt x="8" y="206"/>
                  </a:lnTo>
                  <a:lnTo>
                    <a:pt x="6" y="219"/>
                  </a:lnTo>
                  <a:lnTo>
                    <a:pt x="6" y="233"/>
                  </a:lnTo>
                  <a:lnTo>
                    <a:pt x="6" y="246"/>
                  </a:lnTo>
                  <a:lnTo>
                    <a:pt x="4" y="260"/>
                  </a:lnTo>
                  <a:lnTo>
                    <a:pt x="4" y="274"/>
                  </a:lnTo>
                  <a:lnTo>
                    <a:pt x="4" y="287"/>
                  </a:lnTo>
                  <a:lnTo>
                    <a:pt x="2" y="299"/>
                  </a:lnTo>
                  <a:lnTo>
                    <a:pt x="2" y="310"/>
                  </a:lnTo>
                  <a:lnTo>
                    <a:pt x="2" y="320"/>
                  </a:lnTo>
                  <a:lnTo>
                    <a:pt x="2" y="330"/>
                  </a:lnTo>
                  <a:lnTo>
                    <a:pt x="2" y="337"/>
                  </a:lnTo>
                  <a:lnTo>
                    <a:pt x="2" y="343"/>
                  </a:lnTo>
                  <a:lnTo>
                    <a:pt x="2" y="347"/>
                  </a:lnTo>
                  <a:lnTo>
                    <a:pt x="2" y="349"/>
                  </a:lnTo>
                  <a:lnTo>
                    <a:pt x="31" y="434"/>
                  </a:lnTo>
                  <a:lnTo>
                    <a:pt x="58" y="456"/>
                  </a:lnTo>
                  <a:lnTo>
                    <a:pt x="75" y="355"/>
                  </a:lnTo>
                  <a:lnTo>
                    <a:pt x="83" y="256"/>
                  </a:lnTo>
                  <a:lnTo>
                    <a:pt x="83" y="254"/>
                  </a:lnTo>
                  <a:lnTo>
                    <a:pt x="81" y="250"/>
                  </a:lnTo>
                  <a:lnTo>
                    <a:pt x="79" y="242"/>
                  </a:lnTo>
                  <a:lnTo>
                    <a:pt x="77" y="235"/>
                  </a:lnTo>
                  <a:lnTo>
                    <a:pt x="75" y="229"/>
                  </a:lnTo>
                  <a:lnTo>
                    <a:pt x="75" y="223"/>
                  </a:lnTo>
                  <a:lnTo>
                    <a:pt x="71" y="215"/>
                  </a:lnTo>
                  <a:lnTo>
                    <a:pt x="71" y="210"/>
                  </a:lnTo>
                  <a:lnTo>
                    <a:pt x="70" y="202"/>
                  </a:lnTo>
                  <a:lnTo>
                    <a:pt x="68" y="194"/>
                  </a:lnTo>
                  <a:lnTo>
                    <a:pt x="66" y="186"/>
                  </a:lnTo>
                  <a:lnTo>
                    <a:pt x="66" y="178"/>
                  </a:lnTo>
                  <a:lnTo>
                    <a:pt x="64" y="169"/>
                  </a:lnTo>
                  <a:lnTo>
                    <a:pt x="60" y="161"/>
                  </a:lnTo>
                  <a:lnTo>
                    <a:pt x="58" y="151"/>
                  </a:lnTo>
                  <a:lnTo>
                    <a:pt x="58" y="144"/>
                  </a:lnTo>
                  <a:lnTo>
                    <a:pt x="54" y="136"/>
                  </a:lnTo>
                  <a:lnTo>
                    <a:pt x="52" y="130"/>
                  </a:lnTo>
                  <a:lnTo>
                    <a:pt x="50" y="122"/>
                  </a:lnTo>
                  <a:lnTo>
                    <a:pt x="46" y="116"/>
                  </a:lnTo>
                  <a:lnTo>
                    <a:pt x="42" y="105"/>
                  </a:lnTo>
                  <a:lnTo>
                    <a:pt x="39" y="97"/>
                  </a:lnTo>
                  <a:lnTo>
                    <a:pt x="37" y="93"/>
                  </a:lnTo>
                  <a:lnTo>
                    <a:pt x="37" y="91"/>
                  </a:lnTo>
                  <a:lnTo>
                    <a:pt x="60" y="47"/>
                  </a:lnTo>
                  <a:lnTo>
                    <a:pt x="33" y="0"/>
                  </a:lnTo>
                  <a:lnTo>
                    <a:pt x="33" y="0"/>
                  </a:lnTo>
                  <a:close/>
                </a:path>
              </a:pathLst>
            </a:custGeom>
            <a:solidFill>
              <a:srgbClr val="F024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82"/>
            <p:cNvSpPr>
              <a:spLocks/>
            </p:cNvSpPr>
            <p:nvPr/>
          </p:nvSpPr>
          <p:spPr bwMode="auto">
            <a:xfrm>
              <a:off x="5357812" y="3025160"/>
              <a:ext cx="609600" cy="1514475"/>
            </a:xfrm>
            <a:custGeom>
              <a:avLst/>
              <a:gdLst>
                <a:gd name="T0" fmla="*/ 13 w 384"/>
                <a:gd name="T1" fmla="*/ 299 h 954"/>
                <a:gd name="T2" fmla="*/ 43 w 384"/>
                <a:gd name="T3" fmla="*/ 277 h 954"/>
                <a:gd name="T4" fmla="*/ 74 w 384"/>
                <a:gd name="T5" fmla="*/ 240 h 954"/>
                <a:gd name="T6" fmla="*/ 108 w 384"/>
                <a:gd name="T7" fmla="*/ 178 h 954"/>
                <a:gd name="T8" fmla="*/ 143 w 384"/>
                <a:gd name="T9" fmla="*/ 101 h 954"/>
                <a:gd name="T10" fmla="*/ 172 w 384"/>
                <a:gd name="T11" fmla="*/ 35 h 954"/>
                <a:gd name="T12" fmla="*/ 188 w 384"/>
                <a:gd name="T13" fmla="*/ 0 h 954"/>
                <a:gd name="T14" fmla="*/ 190 w 384"/>
                <a:gd name="T15" fmla="*/ 15 h 954"/>
                <a:gd name="T16" fmla="*/ 200 w 384"/>
                <a:gd name="T17" fmla="*/ 54 h 954"/>
                <a:gd name="T18" fmla="*/ 217 w 384"/>
                <a:gd name="T19" fmla="*/ 101 h 954"/>
                <a:gd name="T20" fmla="*/ 246 w 384"/>
                <a:gd name="T21" fmla="*/ 151 h 954"/>
                <a:gd name="T22" fmla="*/ 289 w 384"/>
                <a:gd name="T23" fmla="*/ 171 h 954"/>
                <a:gd name="T24" fmla="*/ 337 w 384"/>
                <a:gd name="T25" fmla="*/ 167 h 954"/>
                <a:gd name="T26" fmla="*/ 372 w 384"/>
                <a:gd name="T27" fmla="*/ 155 h 954"/>
                <a:gd name="T28" fmla="*/ 382 w 384"/>
                <a:gd name="T29" fmla="*/ 153 h 954"/>
                <a:gd name="T30" fmla="*/ 364 w 384"/>
                <a:gd name="T31" fmla="*/ 184 h 954"/>
                <a:gd name="T32" fmla="*/ 333 w 384"/>
                <a:gd name="T33" fmla="*/ 238 h 954"/>
                <a:gd name="T34" fmla="*/ 295 w 384"/>
                <a:gd name="T35" fmla="*/ 281 h 954"/>
                <a:gd name="T36" fmla="*/ 258 w 384"/>
                <a:gd name="T37" fmla="*/ 287 h 954"/>
                <a:gd name="T38" fmla="*/ 223 w 384"/>
                <a:gd name="T39" fmla="*/ 269 h 954"/>
                <a:gd name="T40" fmla="*/ 194 w 384"/>
                <a:gd name="T41" fmla="*/ 244 h 954"/>
                <a:gd name="T42" fmla="*/ 172 w 384"/>
                <a:gd name="T43" fmla="*/ 225 h 954"/>
                <a:gd name="T44" fmla="*/ 174 w 384"/>
                <a:gd name="T45" fmla="*/ 238 h 954"/>
                <a:gd name="T46" fmla="*/ 182 w 384"/>
                <a:gd name="T47" fmla="*/ 291 h 954"/>
                <a:gd name="T48" fmla="*/ 190 w 384"/>
                <a:gd name="T49" fmla="*/ 376 h 954"/>
                <a:gd name="T50" fmla="*/ 194 w 384"/>
                <a:gd name="T51" fmla="*/ 496 h 954"/>
                <a:gd name="T52" fmla="*/ 186 w 384"/>
                <a:gd name="T53" fmla="*/ 646 h 954"/>
                <a:gd name="T54" fmla="*/ 174 w 384"/>
                <a:gd name="T55" fmla="*/ 793 h 954"/>
                <a:gd name="T56" fmla="*/ 163 w 384"/>
                <a:gd name="T57" fmla="*/ 907 h 954"/>
                <a:gd name="T58" fmla="*/ 159 w 384"/>
                <a:gd name="T59" fmla="*/ 954 h 954"/>
                <a:gd name="T60" fmla="*/ 149 w 384"/>
                <a:gd name="T61" fmla="*/ 936 h 954"/>
                <a:gd name="T62" fmla="*/ 136 w 384"/>
                <a:gd name="T63" fmla="*/ 905 h 954"/>
                <a:gd name="T64" fmla="*/ 120 w 384"/>
                <a:gd name="T65" fmla="*/ 853 h 954"/>
                <a:gd name="T66" fmla="*/ 103 w 384"/>
                <a:gd name="T67" fmla="*/ 777 h 954"/>
                <a:gd name="T68" fmla="*/ 87 w 384"/>
                <a:gd name="T69" fmla="*/ 686 h 954"/>
                <a:gd name="T70" fmla="*/ 75 w 384"/>
                <a:gd name="T71" fmla="*/ 603 h 954"/>
                <a:gd name="T72" fmla="*/ 70 w 384"/>
                <a:gd name="T73" fmla="*/ 551 h 954"/>
                <a:gd name="T74" fmla="*/ 72 w 384"/>
                <a:gd name="T75" fmla="*/ 541 h 954"/>
                <a:gd name="T76" fmla="*/ 85 w 384"/>
                <a:gd name="T77" fmla="*/ 516 h 954"/>
                <a:gd name="T78" fmla="*/ 107 w 384"/>
                <a:gd name="T79" fmla="*/ 475 h 954"/>
                <a:gd name="T80" fmla="*/ 126 w 384"/>
                <a:gd name="T81" fmla="*/ 417 h 954"/>
                <a:gd name="T82" fmla="*/ 139 w 384"/>
                <a:gd name="T83" fmla="*/ 351 h 954"/>
                <a:gd name="T84" fmla="*/ 143 w 384"/>
                <a:gd name="T85" fmla="*/ 285 h 954"/>
                <a:gd name="T86" fmla="*/ 141 w 384"/>
                <a:gd name="T87" fmla="*/ 229 h 954"/>
                <a:gd name="T88" fmla="*/ 141 w 384"/>
                <a:gd name="T89" fmla="*/ 196 h 954"/>
                <a:gd name="T90" fmla="*/ 130 w 384"/>
                <a:gd name="T91" fmla="*/ 204 h 954"/>
                <a:gd name="T92" fmla="*/ 101 w 384"/>
                <a:gd name="T93" fmla="*/ 242 h 954"/>
                <a:gd name="T94" fmla="*/ 75 w 384"/>
                <a:gd name="T95" fmla="*/ 268 h 954"/>
                <a:gd name="T96" fmla="*/ 46 w 384"/>
                <a:gd name="T97" fmla="*/ 287 h 954"/>
                <a:gd name="T98" fmla="*/ 15 w 384"/>
                <a:gd name="T99" fmla="*/ 299 h 954"/>
                <a:gd name="T100" fmla="*/ 0 w 384"/>
                <a:gd name="T101" fmla="*/ 304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4" h="954">
                  <a:moveTo>
                    <a:pt x="0" y="304"/>
                  </a:moveTo>
                  <a:lnTo>
                    <a:pt x="2" y="302"/>
                  </a:lnTo>
                  <a:lnTo>
                    <a:pt x="6" y="300"/>
                  </a:lnTo>
                  <a:lnTo>
                    <a:pt x="13" y="299"/>
                  </a:lnTo>
                  <a:lnTo>
                    <a:pt x="23" y="293"/>
                  </a:lnTo>
                  <a:lnTo>
                    <a:pt x="29" y="289"/>
                  </a:lnTo>
                  <a:lnTo>
                    <a:pt x="35" y="285"/>
                  </a:lnTo>
                  <a:lnTo>
                    <a:pt x="43" y="277"/>
                  </a:lnTo>
                  <a:lnTo>
                    <a:pt x="48" y="271"/>
                  </a:lnTo>
                  <a:lnTo>
                    <a:pt x="56" y="262"/>
                  </a:lnTo>
                  <a:lnTo>
                    <a:pt x="64" y="252"/>
                  </a:lnTo>
                  <a:lnTo>
                    <a:pt x="74" y="240"/>
                  </a:lnTo>
                  <a:lnTo>
                    <a:pt x="81" y="229"/>
                  </a:lnTo>
                  <a:lnTo>
                    <a:pt x="89" y="211"/>
                  </a:lnTo>
                  <a:lnTo>
                    <a:pt x="99" y="196"/>
                  </a:lnTo>
                  <a:lnTo>
                    <a:pt x="108" y="178"/>
                  </a:lnTo>
                  <a:lnTo>
                    <a:pt x="118" y="159"/>
                  </a:lnTo>
                  <a:lnTo>
                    <a:pt x="126" y="140"/>
                  </a:lnTo>
                  <a:lnTo>
                    <a:pt x="136" y="120"/>
                  </a:lnTo>
                  <a:lnTo>
                    <a:pt x="143" y="101"/>
                  </a:lnTo>
                  <a:lnTo>
                    <a:pt x="153" y="85"/>
                  </a:lnTo>
                  <a:lnTo>
                    <a:pt x="159" y="66"/>
                  </a:lnTo>
                  <a:lnTo>
                    <a:pt x="167" y="50"/>
                  </a:lnTo>
                  <a:lnTo>
                    <a:pt x="172" y="35"/>
                  </a:lnTo>
                  <a:lnTo>
                    <a:pt x="178" y="23"/>
                  </a:lnTo>
                  <a:lnTo>
                    <a:pt x="182" y="12"/>
                  </a:lnTo>
                  <a:lnTo>
                    <a:pt x="186" y="4"/>
                  </a:lnTo>
                  <a:lnTo>
                    <a:pt x="188" y="0"/>
                  </a:lnTo>
                  <a:lnTo>
                    <a:pt x="188" y="0"/>
                  </a:lnTo>
                  <a:lnTo>
                    <a:pt x="188" y="2"/>
                  </a:lnTo>
                  <a:lnTo>
                    <a:pt x="190" y="10"/>
                  </a:lnTo>
                  <a:lnTo>
                    <a:pt x="190" y="15"/>
                  </a:lnTo>
                  <a:lnTo>
                    <a:pt x="192" y="23"/>
                  </a:lnTo>
                  <a:lnTo>
                    <a:pt x="194" y="33"/>
                  </a:lnTo>
                  <a:lnTo>
                    <a:pt x="196" y="43"/>
                  </a:lnTo>
                  <a:lnTo>
                    <a:pt x="200" y="54"/>
                  </a:lnTo>
                  <a:lnTo>
                    <a:pt x="201" y="64"/>
                  </a:lnTo>
                  <a:lnTo>
                    <a:pt x="207" y="76"/>
                  </a:lnTo>
                  <a:lnTo>
                    <a:pt x="213" y="89"/>
                  </a:lnTo>
                  <a:lnTo>
                    <a:pt x="217" y="101"/>
                  </a:lnTo>
                  <a:lnTo>
                    <a:pt x="223" y="114"/>
                  </a:lnTo>
                  <a:lnTo>
                    <a:pt x="229" y="126"/>
                  </a:lnTo>
                  <a:lnTo>
                    <a:pt x="238" y="140"/>
                  </a:lnTo>
                  <a:lnTo>
                    <a:pt x="246" y="151"/>
                  </a:lnTo>
                  <a:lnTo>
                    <a:pt x="256" y="159"/>
                  </a:lnTo>
                  <a:lnTo>
                    <a:pt x="267" y="165"/>
                  </a:lnTo>
                  <a:lnTo>
                    <a:pt x="279" y="171"/>
                  </a:lnTo>
                  <a:lnTo>
                    <a:pt x="289" y="171"/>
                  </a:lnTo>
                  <a:lnTo>
                    <a:pt x="302" y="173"/>
                  </a:lnTo>
                  <a:lnTo>
                    <a:pt x="314" y="171"/>
                  </a:lnTo>
                  <a:lnTo>
                    <a:pt x="328" y="171"/>
                  </a:lnTo>
                  <a:lnTo>
                    <a:pt x="337" y="167"/>
                  </a:lnTo>
                  <a:lnTo>
                    <a:pt x="349" y="165"/>
                  </a:lnTo>
                  <a:lnTo>
                    <a:pt x="359" y="161"/>
                  </a:lnTo>
                  <a:lnTo>
                    <a:pt x="366" y="159"/>
                  </a:lnTo>
                  <a:lnTo>
                    <a:pt x="372" y="155"/>
                  </a:lnTo>
                  <a:lnTo>
                    <a:pt x="378" y="153"/>
                  </a:lnTo>
                  <a:lnTo>
                    <a:pt x="382" y="151"/>
                  </a:lnTo>
                  <a:lnTo>
                    <a:pt x="384" y="151"/>
                  </a:lnTo>
                  <a:lnTo>
                    <a:pt x="382" y="153"/>
                  </a:lnTo>
                  <a:lnTo>
                    <a:pt x="380" y="157"/>
                  </a:lnTo>
                  <a:lnTo>
                    <a:pt x="376" y="165"/>
                  </a:lnTo>
                  <a:lnTo>
                    <a:pt x="372" y="174"/>
                  </a:lnTo>
                  <a:lnTo>
                    <a:pt x="364" y="184"/>
                  </a:lnTo>
                  <a:lnTo>
                    <a:pt x="359" y="198"/>
                  </a:lnTo>
                  <a:lnTo>
                    <a:pt x="351" y="211"/>
                  </a:lnTo>
                  <a:lnTo>
                    <a:pt x="343" y="225"/>
                  </a:lnTo>
                  <a:lnTo>
                    <a:pt x="333" y="238"/>
                  </a:lnTo>
                  <a:lnTo>
                    <a:pt x="324" y="250"/>
                  </a:lnTo>
                  <a:lnTo>
                    <a:pt x="314" y="262"/>
                  </a:lnTo>
                  <a:lnTo>
                    <a:pt x="304" y="273"/>
                  </a:lnTo>
                  <a:lnTo>
                    <a:pt x="295" y="281"/>
                  </a:lnTo>
                  <a:lnTo>
                    <a:pt x="285" y="287"/>
                  </a:lnTo>
                  <a:lnTo>
                    <a:pt x="275" y="291"/>
                  </a:lnTo>
                  <a:lnTo>
                    <a:pt x="267" y="291"/>
                  </a:lnTo>
                  <a:lnTo>
                    <a:pt x="258" y="287"/>
                  </a:lnTo>
                  <a:lnTo>
                    <a:pt x="248" y="283"/>
                  </a:lnTo>
                  <a:lnTo>
                    <a:pt x="240" y="279"/>
                  </a:lnTo>
                  <a:lnTo>
                    <a:pt x="233" y="273"/>
                  </a:lnTo>
                  <a:lnTo>
                    <a:pt x="223" y="269"/>
                  </a:lnTo>
                  <a:lnTo>
                    <a:pt x="215" y="264"/>
                  </a:lnTo>
                  <a:lnTo>
                    <a:pt x="207" y="258"/>
                  </a:lnTo>
                  <a:lnTo>
                    <a:pt x="201" y="252"/>
                  </a:lnTo>
                  <a:lnTo>
                    <a:pt x="194" y="244"/>
                  </a:lnTo>
                  <a:lnTo>
                    <a:pt x="188" y="238"/>
                  </a:lnTo>
                  <a:lnTo>
                    <a:pt x="182" y="233"/>
                  </a:lnTo>
                  <a:lnTo>
                    <a:pt x="178" y="231"/>
                  </a:lnTo>
                  <a:lnTo>
                    <a:pt x="172" y="225"/>
                  </a:lnTo>
                  <a:lnTo>
                    <a:pt x="170" y="223"/>
                  </a:lnTo>
                  <a:lnTo>
                    <a:pt x="170" y="225"/>
                  </a:lnTo>
                  <a:lnTo>
                    <a:pt x="172" y="231"/>
                  </a:lnTo>
                  <a:lnTo>
                    <a:pt x="174" y="238"/>
                  </a:lnTo>
                  <a:lnTo>
                    <a:pt x="174" y="248"/>
                  </a:lnTo>
                  <a:lnTo>
                    <a:pt x="176" y="260"/>
                  </a:lnTo>
                  <a:lnTo>
                    <a:pt x="178" y="273"/>
                  </a:lnTo>
                  <a:lnTo>
                    <a:pt x="182" y="291"/>
                  </a:lnTo>
                  <a:lnTo>
                    <a:pt x="182" y="308"/>
                  </a:lnTo>
                  <a:lnTo>
                    <a:pt x="186" y="330"/>
                  </a:lnTo>
                  <a:lnTo>
                    <a:pt x="188" y="351"/>
                  </a:lnTo>
                  <a:lnTo>
                    <a:pt x="190" y="376"/>
                  </a:lnTo>
                  <a:lnTo>
                    <a:pt x="190" y="403"/>
                  </a:lnTo>
                  <a:lnTo>
                    <a:pt x="192" y="432"/>
                  </a:lnTo>
                  <a:lnTo>
                    <a:pt x="192" y="463"/>
                  </a:lnTo>
                  <a:lnTo>
                    <a:pt x="194" y="496"/>
                  </a:lnTo>
                  <a:lnTo>
                    <a:pt x="190" y="531"/>
                  </a:lnTo>
                  <a:lnTo>
                    <a:pt x="190" y="568"/>
                  </a:lnTo>
                  <a:lnTo>
                    <a:pt x="188" y="607"/>
                  </a:lnTo>
                  <a:lnTo>
                    <a:pt x="186" y="646"/>
                  </a:lnTo>
                  <a:lnTo>
                    <a:pt x="182" y="682"/>
                  </a:lnTo>
                  <a:lnTo>
                    <a:pt x="180" y="721"/>
                  </a:lnTo>
                  <a:lnTo>
                    <a:pt x="176" y="758"/>
                  </a:lnTo>
                  <a:lnTo>
                    <a:pt x="174" y="793"/>
                  </a:lnTo>
                  <a:lnTo>
                    <a:pt x="172" y="826"/>
                  </a:lnTo>
                  <a:lnTo>
                    <a:pt x="169" y="855"/>
                  </a:lnTo>
                  <a:lnTo>
                    <a:pt x="167" y="884"/>
                  </a:lnTo>
                  <a:lnTo>
                    <a:pt x="163" y="907"/>
                  </a:lnTo>
                  <a:lnTo>
                    <a:pt x="161" y="927"/>
                  </a:lnTo>
                  <a:lnTo>
                    <a:pt x="159" y="940"/>
                  </a:lnTo>
                  <a:lnTo>
                    <a:pt x="159" y="950"/>
                  </a:lnTo>
                  <a:lnTo>
                    <a:pt x="159" y="954"/>
                  </a:lnTo>
                  <a:lnTo>
                    <a:pt x="157" y="952"/>
                  </a:lnTo>
                  <a:lnTo>
                    <a:pt x="155" y="946"/>
                  </a:lnTo>
                  <a:lnTo>
                    <a:pt x="151" y="942"/>
                  </a:lnTo>
                  <a:lnTo>
                    <a:pt x="149" y="936"/>
                  </a:lnTo>
                  <a:lnTo>
                    <a:pt x="145" y="931"/>
                  </a:lnTo>
                  <a:lnTo>
                    <a:pt x="143" y="925"/>
                  </a:lnTo>
                  <a:lnTo>
                    <a:pt x="139" y="915"/>
                  </a:lnTo>
                  <a:lnTo>
                    <a:pt x="136" y="905"/>
                  </a:lnTo>
                  <a:lnTo>
                    <a:pt x="130" y="894"/>
                  </a:lnTo>
                  <a:lnTo>
                    <a:pt x="128" y="884"/>
                  </a:lnTo>
                  <a:lnTo>
                    <a:pt x="122" y="869"/>
                  </a:lnTo>
                  <a:lnTo>
                    <a:pt x="120" y="853"/>
                  </a:lnTo>
                  <a:lnTo>
                    <a:pt x="114" y="838"/>
                  </a:lnTo>
                  <a:lnTo>
                    <a:pt x="112" y="820"/>
                  </a:lnTo>
                  <a:lnTo>
                    <a:pt x="107" y="799"/>
                  </a:lnTo>
                  <a:lnTo>
                    <a:pt x="103" y="777"/>
                  </a:lnTo>
                  <a:lnTo>
                    <a:pt x="97" y="754"/>
                  </a:lnTo>
                  <a:lnTo>
                    <a:pt x="95" y="733"/>
                  </a:lnTo>
                  <a:lnTo>
                    <a:pt x="91" y="710"/>
                  </a:lnTo>
                  <a:lnTo>
                    <a:pt x="87" y="686"/>
                  </a:lnTo>
                  <a:lnTo>
                    <a:pt x="83" y="663"/>
                  </a:lnTo>
                  <a:lnTo>
                    <a:pt x="81" y="644"/>
                  </a:lnTo>
                  <a:lnTo>
                    <a:pt x="77" y="622"/>
                  </a:lnTo>
                  <a:lnTo>
                    <a:pt x="75" y="603"/>
                  </a:lnTo>
                  <a:lnTo>
                    <a:pt x="74" y="587"/>
                  </a:lnTo>
                  <a:lnTo>
                    <a:pt x="74" y="574"/>
                  </a:lnTo>
                  <a:lnTo>
                    <a:pt x="72" y="560"/>
                  </a:lnTo>
                  <a:lnTo>
                    <a:pt x="70" y="551"/>
                  </a:lnTo>
                  <a:lnTo>
                    <a:pt x="70" y="547"/>
                  </a:lnTo>
                  <a:lnTo>
                    <a:pt x="70" y="545"/>
                  </a:lnTo>
                  <a:lnTo>
                    <a:pt x="70" y="543"/>
                  </a:lnTo>
                  <a:lnTo>
                    <a:pt x="72" y="541"/>
                  </a:lnTo>
                  <a:lnTo>
                    <a:pt x="74" y="537"/>
                  </a:lnTo>
                  <a:lnTo>
                    <a:pt x="77" y="531"/>
                  </a:lnTo>
                  <a:lnTo>
                    <a:pt x="81" y="523"/>
                  </a:lnTo>
                  <a:lnTo>
                    <a:pt x="85" y="516"/>
                  </a:lnTo>
                  <a:lnTo>
                    <a:pt x="89" y="508"/>
                  </a:lnTo>
                  <a:lnTo>
                    <a:pt x="95" y="498"/>
                  </a:lnTo>
                  <a:lnTo>
                    <a:pt x="101" y="485"/>
                  </a:lnTo>
                  <a:lnTo>
                    <a:pt x="107" y="475"/>
                  </a:lnTo>
                  <a:lnTo>
                    <a:pt x="112" y="461"/>
                  </a:lnTo>
                  <a:lnTo>
                    <a:pt x="116" y="448"/>
                  </a:lnTo>
                  <a:lnTo>
                    <a:pt x="122" y="432"/>
                  </a:lnTo>
                  <a:lnTo>
                    <a:pt x="126" y="417"/>
                  </a:lnTo>
                  <a:lnTo>
                    <a:pt x="130" y="401"/>
                  </a:lnTo>
                  <a:lnTo>
                    <a:pt x="134" y="386"/>
                  </a:lnTo>
                  <a:lnTo>
                    <a:pt x="136" y="368"/>
                  </a:lnTo>
                  <a:lnTo>
                    <a:pt x="139" y="351"/>
                  </a:lnTo>
                  <a:lnTo>
                    <a:pt x="139" y="333"/>
                  </a:lnTo>
                  <a:lnTo>
                    <a:pt x="141" y="318"/>
                  </a:lnTo>
                  <a:lnTo>
                    <a:pt x="141" y="300"/>
                  </a:lnTo>
                  <a:lnTo>
                    <a:pt x="143" y="285"/>
                  </a:lnTo>
                  <a:lnTo>
                    <a:pt x="143" y="269"/>
                  </a:lnTo>
                  <a:lnTo>
                    <a:pt x="143" y="254"/>
                  </a:lnTo>
                  <a:lnTo>
                    <a:pt x="143" y="240"/>
                  </a:lnTo>
                  <a:lnTo>
                    <a:pt x="141" y="229"/>
                  </a:lnTo>
                  <a:lnTo>
                    <a:pt x="141" y="219"/>
                  </a:lnTo>
                  <a:lnTo>
                    <a:pt x="141" y="209"/>
                  </a:lnTo>
                  <a:lnTo>
                    <a:pt x="141" y="202"/>
                  </a:lnTo>
                  <a:lnTo>
                    <a:pt x="141" y="196"/>
                  </a:lnTo>
                  <a:lnTo>
                    <a:pt x="141" y="192"/>
                  </a:lnTo>
                  <a:lnTo>
                    <a:pt x="139" y="194"/>
                  </a:lnTo>
                  <a:lnTo>
                    <a:pt x="136" y="198"/>
                  </a:lnTo>
                  <a:lnTo>
                    <a:pt x="130" y="204"/>
                  </a:lnTo>
                  <a:lnTo>
                    <a:pt x="124" y="213"/>
                  </a:lnTo>
                  <a:lnTo>
                    <a:pt x="116" y="225"/>
                  </a:lnTo>
                  <a:lnTo>
                    <a:pt x="107" y="236"/>
                  </a:lnTo>
                  <a:lnTo>
                    <a:pt x="101" y="242"/>
                  </a:lnTo>
                  <a:lnTo>
                    <a:pt x="95" y="250"/>
                  </a:lnTo>
                  <a:lnTo>
                    <a:pt x="87" y="256"/>
                  </a:lnTo>
                  <a:lnTo>
                    <a:pt x="81" y="264"/>
                  </a:lnTo>
                  <a:lnTo>
                    <a:pt x="75" y="268"/>
                  </a:lnTo>
                  <a:lnTo>
                    <a:pt x="68" y="273"/>
                  </a:lnTo>
                  <a:lnTo>
                    <a:pt x="62" y="277"/>
                  </a:lnTo>
                  <a:lnTo>
                    <a:pt x="54" y="283"/>
                  </a:lnTo>
                  <a:lnTo>
                    <a:pt x="46" y="287"/>
                  </a:lnTo>
                  <a:lnTo>
                    <a:pt x="41" y="291"/>
                  </a:lnTo>
                  <a:lnTo>
                    <a:pt x="33" y="293"/>
                  </a:lnTo>
                  <a:lnTo>
                    <a:pt x="27" y="297"/>
                  </a:lnTo>
                  <a:lnTo>
                    <a:pt x="15" y="299"/>
                  </a:lnTo>
                  <a:lnTo>
                    <a:pt x="8" y="300"/>
                  </a:lnTo>
                  <a:lnTo>
                    <a:pt x="2" y="302"/>
                  </a:lnTo>
                  <a:lnTo>
                    <a:pt x="0" y="304"/>
                  </a:lnTo>
                  <a:lnTo>
                    <a:pt x="0" y="304"/>
                  </a:lnTo>
                  <a:close/>
                </a:path>
              </a:pathLst>
            </a:custGeom>
            <a:solidFill>
              <a:srgbClr val="8A8A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83"/>
            <p:cNvSpPr>
              <a:spLocks/>
            </p:cNvSpPr>
            <p:nvPr/>
          </p:nvSpPr>
          <p:spPr bwMode="auto">
            <a:xfrm>
              <a:off x="5676900" y="1944073"/>
              <a:ext cx="317500" cy="1238250"/>
            </a:xfrm>
            <a:custGeom>
              <a:avLst/>
              <a:gdLst>
                <a:gd name="T0" fmla="*/ 132 w 200"/>
                <a:gd name="T1" fmla="*/ 175 h 780"/>
                <a:gd name="T2" fmla="*/ 192 w 200"/>
                <a:gd name="T3" fmla="*/ 121 h 780"/>
                <a:gd name="T4" fmla="*/ 177 w 200"/>
                <a:gd name="T5" fmla="*/ 107 h 780"/>
                <a:gd name="T6" fmla="*/ 163 w 200"/>
                <a:gd name="T7" fmla="*/ 95 h 780"/>
                <a:gd name="T8" fmla="*/ 152 w 200"/>
                <a:gd name="T9" fmla="*/ 88 h 780"/>
                <a:gd name="T10" fmla="*/ 134 w 200"/>
                <a:gd name="T11" fmla="*/ 76 h 780"/>
                <a:gd name="T12" fmla="*/ 119 w 200"/>
                <a:gd name="T13" fmla="*/ 62 h 780"/>
                <a:gd name="T14" fmla="*/ 101 w 200"/>
                <a:gd name="T15" fmla="*/ 49 h 780"/>
                <a:gd name="T16" fmla="*/ 84 w 200"/>
                <a:gd name="T17" fmla="*/ 35 h 780"/>
                <a:gd name="T18" fmla="*/ 68 w 200"/>
                <a:gd name="T19" fmla="*/ 22 h 780"/>
                <a:gd name="T20" fmla="*/ 55 w 200"/>
                <a:gd name="T21" fmla="*/ 12 h 780"/>
                <a:gd name="T22" fmla="*/ 41 w 200"/>
                <a:gd name="T23" fmla="*/ 2 h 780"/>
                <a:gd name="T24" fmla="*/ 33 w 200"/>
                <a:gd name="T25" fmla="*/ 157 h 780"/>
                <a:gd name="T26" fmla="*/ 55 w 200"/>
                <a:gd name="T27" fmla="*/ 247 h 780"/>
                <a:gd name="T28" fmla="*/ 101 w 200"/>
                <a:gd name="T29" fmla="*/ 297 h 780"/>
                <a:gd name="T30" fmla="*/ 95 w 200"/>
                <a:gd name="T31" fmla="*/ 311 h 780"/>
                <a:gd name="T32" fmla="*/ 88 w 200"/>
                <a:gd name="T33" fmla="*/ 328 h 780"/>
                <a:gd name="T34" fmla="*/ 80 w 200"/>
                <a:gd name="T35" fmla="*/ 342 h 780"/>
                <a:gd name="T36" fmla="*/ 74 w 200"/>
                <a:gd name="T37" fmla="*/ 357 h 780"/>
                <a:gd name="T38" fmla="*/ 66 w 200"/>
                <a:gd name="T39" fmla="*/ 371 h 780"/>
                <a:gd name="T40" fmla="*/ 59 w 200"/>
                <a:gd name="T41" fmla="*/ 386 h 780"/>
                <a:gd name="T42" fmla="*/ 51 w 200"/>
                <a:gd name="T43" fmla="*/ 406 h 780"/>
                <a:gd name="T44" fmla="*/ 41 w 200"/>
                <a:gd name="T45" fmla="*/ 425 h 780"/>
                <a:gd name="T46" fmla="*/ 35 w 200"/>
                <a:gd name="T47" fmla="*/ 446 h 780"/>
                <a:gd name="T48" fmla="*/ 32 w 200"/>
                <a:gd name="T49" fmla="*/ 464 h 780"/>
                <a:gd name="T50" fmla="*/ 26 w 200"/>
                <a:gd name="T51" fmla="*/ 479 h 780"/>
                <a:gd name="T52" fmla="*/ 24 w 200"/>
                <a:gd name="T53" fmla="*/ 497 h 780"/>
                <a:gd name="T54" fmla="*/ 0 w 200"/>
                <a:gd name="T55" fmla="*/ 648 h 780"/>
                <a:gd name="T56" fmla="*/ 152 w 200"/>
                <a:gd name="T57" fmla="*/ 780 h 780"/>
                <a:gd name="T58" fmla="*/ 152 w 200"/>
                <a:gd name="T59" fmla="*/ 770 h 780"/>
                <a:gd name="T60" fmla="*/ 158 w 200"/>
                <a:gd name="T61" fmla="*/ 749 h 780"/>
                <a:gd name="T62" fmla="*/ 161 w 200"/>
                <a:gd name="T63" fmla="*/ 716 h 780"/>
                <a:gd name="T64" fmla="*/ 171 w 200"/>
                <a:gd name="T65" fmla="*/ 675 h 780"/>
                <a:gd name="T66" fmla="*/ 177 w 200"/>
                <a:gd name="T67" fmla="*/ 627 h 780"/>
                <a:gd name="T68" fmla="*/ 185 w 200"/>
                <a:gd name="T69" fmla="*/ 576 h 780"/>
                <a:gd name="T70" fmla="*/ 190 w 200"/>
                <a:gd name="T71" fmla="*/ 524 h 780"/>
                <a:gd name="T72" fmla="*/ 196 w 200"/>
                <a:gd name="T73" fmla="*/ 475 h 780"/>
                <a:gd name="T74" fmla="*/ 198 w 200"/>
                <a:gd name="T75" fmla="*/ 427 h 780"/>
                <a:gd name="T76" fmla="*/ 200 w 200"/>
                <a:gd name="T77" fmla="*/ 386 h 780"/>
                <a:gd name="T78" fmla="*/ 200 w 200"/>
                <a:gd name="T79" fmla="*/ 351 h 780"/>
                <a:gd name="T80" fmla="*/ 200 w 200"/>
                <a:gd name="T81" fmla="*/ 320 h 780"/>
                <a:gd name="T82" fmla="*/ 198 w 200"/>
                <a:gd name="T83" fmla="*/ 297 h 780"/>
                <a:gd name="T84" fmla="*/ 198 w 200"/>
                <a:gd name="T85" fmla="*/ 280 h 780"/>
                <a:gd name="T86" fmla="*/ 196 w 200"/>
                <a:gd name="T87" fmla="*/ 268 h 780"/>
                <a:gd name="T88" fmla="*/ 196 w 200"/>
                <a:gd name="T89" fmla="*/ 264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0" h="780">
                  <a:moveTo>
                    <a:pt x="196" y="264"/>
                  </a:moveTo>
                  <a:lnTo>
                    <a:pt x="132" y="175"/>
                  </a:lnTo>
                  <a:lnTo>
                    <a:pt x="196" y="123"/>
                  </a:lnTo>
                  <a:lnTo>
                    <a:pt x="192" y="121"/>
                  </a:lnTo>
                  <a:lnTo>
                    <a:pt x="185" y="113"/>
                  </a:lnTo>
                  <a:lnTo>
                    <a:pt x="177" y="107"/>
                  </a:lnTo>
                  <a:lnTo>
                    <a:pt x="169" y="101"/>
                  </a:lnTo>
                  <a:lnTo>
                    <a:pt x="163" y="95"/>
                  </a:lnTo>
                  <a:lnTo>
                    <a:pt x="158" y="92"/>
                  </a:lnTo>
                  <a:lnTo>
                    <a:pt x="152" y="88"/>
                  </a:lnTo>
                  <a:lnTo>
                    <a:pt x="144" y="82"/>
                  </a:lnTo>
                  <a:lnTo>
                    <a:pt x="134" y="76"/>
                  </a:lnTo>
                  <a:lnTo>
                    <a:pt x="127" y="68"/>
                  </a:lnTo>
                  <a:lnTo>
                    <a:pt x="119" y="62"/>
                  </a:lnTo>
                  <a:lnTo>
                    <a:pt x="111" y="55"/>
                  </a:lnTo>
                  <a:lnTo>
                    <a:pt x="101" y="49"/>
                  </a:lnTo>
                  <a:lnTo>
                    <a:pt x="94" y="41"/>
                  </a:lnTo>
                  <a:lnTo>
                    <a:pt x="84" y="35"/>
                  </a:lnTo>
                  <a:lnTo>
                    <a:pt x="78" y="29"/>
                  </a:lnTo>
                  <a:lnTo>
                    <a:pt x="68" y="22"/>
                  </a:lnTo>
                  <a:lnTo>
                    <a:pt x="61" y="16"/>
                  </a:lnTo>
                  <a:lnTo>
                    <a:pt x="55" y="12"/>
                  </a:lnTo>
                  <a:lnTo>
                    <a:pt x="51" y="8"/>
                  </a:lnTo>
                  <a:lnTo>
                    <a:pt x="41" y="2"/>
                  </a:lnTo>
                  <a:lnTo>
                    <a:pt x="39" y="0"/>
                  </a:lnTo>
                  <a:lnTo>
                    <a:pt x="33" y="157"/>
                  </a:lnTo>
                  <a:lnTo>
                    <a:pt x="99" y="206"/>
                  </a:lnTo>
                  <a:lnTo>
                    <a:pt x="55" y="247"/>
                  </a:lnTo>
                  <a:lnTo>
                    <a:pt x="103" y="297"/>
                  </a:lnTo>
                  <a:lnTo>
                    <a:pt x="101" y="297"/>
                  </a:lnTo>
                  <a:lnTo>
                    <a:pt x="99" y="303"/>
                  </a:lnTo>
                  <a:lnTo>
                    <a:pt x="95" y="311"/>
                  </a:lnTo>
                  <a:lnTo>
                    <a:pt x="92" y="322"/>
                  </a:lnTo>
                  <a:lnTo>
                    <a:pt x="88" y="328"/>
                  </a:lnTo>
                  <a:lnTo>
                    <a:pt x="84" y="334"/>
                  </a:lnTo>
                  <a:lnTo>
                    <a:pt x="80" y="342"/>
                  </a:lnTo>
                  <a:lnTo>
                    <a:pt x="78" y="349"/>
                  </a:lnTo>
                  <a:lnTo>
                    <a:pt x="74" y="357"/>
                  </a:lnTo>
                  <a:lnTo>
                    <a:pt x="70" y="365"/>
                  </a:lnTo>
                  <a:lnTo>
                    <a:pt x="66" y="371"/>
                  </a:lnTo>
                  <a:lnTo>
                    <a:pt x="63" y="380"/>
                  </a:lnTo>
                  <a:lnTo>
                    <a:pt x="59" y="386"/>
                  </a:lnTo>
                  <a:lnTo>
                    <a:pt x="53" y="396"/>
                  </a:lnTo>
                  <a:lnTo>
                    <a:pt x="51" y="406"/>
                  </a:lnTo>
                  <a:lnTo>
                    <a:pt x="47" y="417"/>
                  </a:lnTo>
                  <a:lnTo>
                    <a:pt x="41" y="425"/>
                  </a:lnTo>
                  <a:lnTo>
                    <a:pt x="39" y="437"/>
                  </a:lnTo>
                  <a:lnTo>
                    <a:pt x="35" y="446"/>
                  </a:lnTo>
                  <a:lnTo>
                    <a:pt x="33" y="456"/>
                  </a:lnTo>
                  <a:lnTo>
                    <a:pt x="32" y="464"/>
                  </a:lnTo>
                  <a:lnTo>
                    <a:pt x="28" y="473"/>
                  </a:lnTo>
                  <a:lnTo>
                    <a:pt x="26" y="479"/>
                  </a:lnTo>
                  <a:lnTo>
                    <a:pt x="26" y="487"/>
                  </a:lnTo>
                  <a:lnTo>
                    <a:pt x="24" y="497"/>
                  </a:lnTo>
                  <a:lnTo>
                    <a:pt x="24" y="501"/>
                  </a:lnTo>
                  <a:lnTo>
                    <a:pt x="0" y="648"/>
                  </a:lnTo>
                  <a:lnTo>
                    <a:pt x="74" y="567"/>
                  </a:lnTo>
                  <a:lnTo>
                    <a:pt x="152" y="780"/>
                  </a:lnTo>
                  <a:lnTo>
                    <a:pt x="152" y="776"/>
                  </a:lnTo>
                  <a:lnTo>
                    <a:pt x="152" y="770"/>
                  </a:lnTo>
                  <a:lnTo>
                    <a:pt x="154" y="762"/>
                  </a:lnTo>
                  <a:lnTo>
                    <a:pt x="158" y="749"/>
                  </a:lnTo>
                  <a:lnTo>
                    <a:pt x="159" y="733"/>
                  </a:lnTo>
                  <a:lnTo>
                    <a:pt x="161" y="716"/>
                  </a:lnTo>
                  <a:lnTo>
                    <a:pt x="165" y="696"/>
                  </a:lnTo>
                  <a:lnTo>
                    <a:pt x="171" y="675"/>
                  </a:lnTo>
                  <a:lnTo>
                    <a:pt x="173" y="650"/>
                  </a:lnTo>
                  <a:lnTo>
                    <a:pt x="177" y="627"/>
                  </a:lnTo>
                  <a:lnTo>
                    <a:pt x="181" y="601"/>
                  </a:lnTo>
                  <a:lnTo>
                    <a:pt x="185" y="576"/>
                  </a:lnTo>
                  <a:lnTo>
                    <a:pt x="187" y="549"/>
                  </a:lnTo>
                  <a:lnTo>
                    <a:pt x="190" y="524"/>
                  </a:lnTo>
                  <a:lnTo>
                    <a:pt x="192" y="499"/>
                  </a:lnTo>
                  <a:lnTo>
                    <a:pt x="196" y="475"/>
                  </a:lnTo>
                  <a:lnTo>
                    <a:pt x="198" y="450"/>
                  </a:lnTo>
                  <a:lnTo>
                    <a:pt x="198" y="427"/>
                  </a:lnTo>
                  <a:lnTo>
                    <a:pt x="200" y="406"/>
                  </a:lnTo>
                  <a:lnTo>
                    <a:pt x="200" y="386"/>
                  </a:lnTo>
                  <a:lnTo>
                    <a:pt x="200" y="367"/>
                  </a:lnTo>
                  <a:lnTo>
                    <a:pt x="200" y="351"/>
                  </a:lnTo>
                  <a:lnTo>
                    <a:pt x="200" y="334"/>
                  </a:lnTo>
                  <a:lnTo>
                    <a:pt x="200" y="320"/>
                  </a:lnTo>
                  <a:lnTo>
                    <a:pt x="198" y="307"/>
                  </a:lnTo>
                  <a:lnTo>
                    <a:pt x="198" y="297"/>
                  </a:lnTo>
                  <a:lnTo>
                    <a:pt x="198" y="285"/>
                  </a:lnTo>
                  <a:lnTo>
                    <a:pt x="198" y="280"/>
                  </a:lnTo>
                  <a:lnTo>
                    <a:pt x="196" y="272"/>
                  </a:lnTo>
                  <a:lnTo>
                    <a:pt x="196" y="268"/>
                  </a:lnTo>
                  <a:lnTo>
                    <a:pt x="196" y="264"/>
                  </a:lnTo>
                  <a:lnTo>
                    <a:pt x="196" y="264"/>
                  </a:lnTo>
                  <a:close/>
                </a:path>
              </a:pathLst>
            </a:custGeom>
            <a:solidFill>
              <a:srgbClr val="8A8A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84"/>
            <p:cNvSpPr>
              <a:spLocks/>
            </p:cNvSpPr>
            <p:nvPr/>
          </p:nvSpPr>
          <p:spPr bwMode="auto">
            <a:xfrm>
              <a:off x="5695950" y="3317260"/>
              <a:ext cx="334963" cy="1385887"/>
            </a:xfrm>
            <a:custGeom>
              <a:avLst/>
              <a:gdLst>
                <a:gd name="T0" fmla="*/ 60 w 211"/>
                <a:gd name="T1" fmla="*/ 2 h 873"/>
                <a:gd name="T2" fmla="*/ 66 w 211"/>
                <a:gd name="T3" fmla="*/ 33 h 873"/>
                <a:gd name="T4" fmla="*/ 74 w 211"/>
                <a:gd name="T5" fmla="*/ 87 h 873"/>
                <a:gd name="T6" fmla="*/ 85 w 211"/>
                <a:gd name="T7" fmla="*/ 159 h 873"/>
                <a:gd name="T8" fmla="*/ 95 w 211"/>
                <a:gd name="T9" fmla="*/ 243 h 873"/>
                <a:gd name="T10" fmla="*/ 103 w 211"/>
                <a:gd name="T11" fmla="*/ 330 h 873"/>
                <a:gd name="T12" fmla="*/ 107 w 211"/>
                <a:gd name="T13" fmla="*/ 415 h 873"/>
                <a:gd name="T14" fmla="*/ 103 w 211"/>
                <a:gd name="T15" fmla="*/ 493 h 873"/>
                <a:gd name="T16" fmla="*/ 93 w 211"/>
                <a:gd name="T17" fmla="*/ 557 h 873"/>
                <a:gd name="T18" fmla="*/ 80 w 211"/>
                <a:gd name="T19" fmla="*/ 615 h 873"/>
                <a:gd name="T20" fmla="*/ 62 w 211"/>
                <a:gd name="T21" fmla="*/ 671 h 873"/>
                <a:gd name="T22" fmla="*/ 45 w 211"/>
                <a:gd name="T23" fmla="*/ 719 h 873"/>
                <a:gd name="T24" fmla="*/ 29 w 211"/>
                <a:gd name="T25" fmla="*/ 762 h 873"/>
                <a:gd name="T26" fmla="*/ 16 w 211"/>
                <a:gd name="T27" fmla="*/ 799 h 873"/>
                <a:gd name="T28" fmla="*/ 6 w 211"/>
                <a:gd name="T29" fmla="*/ 822 h 873"/>
                <a:gd name="T30" fmla="*/ 0 w 211"/>
                <a:gd name="T31" fmla="*/ 836 h 873"/>
                <a:gd name="T32" fmla="*/ 16 w 211"/>
                <a:gd name="T33" fmla="*/ 873 h 873"/>
                <a:gd name="T34" fmla="*/ 70 w 211"/>
                <a:gd name="T35" fmla="*/ 836 h 873"/>
                <a:gd name="T36" fmla="*/ 74 w 211"/>
                <a:gd name="T37" fmla="*/ 824 h 873"/>
                <a:gd name="T38" fmla="*/ 82 w 211"/>
                <a:gd name="T39" fmla="*/ 805 h 873"/>
                <a:gd name="T40" fmla="*/ 93 w 211"/>
                <a:gd name="T41" fmla="*/ 776 h 873"/>
                <a:gd name="T42" fmla="*/ 103 w 211"/>
                <a:gd name="T43" fmla="*/ 743 h 873"/>
                <a:gd name="T44" fmla="*/ 115 w 211"/>
                <a:gd name="T45" fmla="*/ 702 h 873"/>
                <a:gd name="T46" fmla="*/ 126 w 211"/>
                <a:gd name="T47" fmla="*/ 659 h 873"/>
                <a:gd name="T48" fmla="*/ 136 w 211"/>
                <a:gd name="T49" fmla="*/ 615 h 873"/>
                <a:gd name="T50" fmla="*/ 144 w 211"/>
                <a:gd name="T51" fmla="*/ 574 h 873"/>
                <a:gd name="T52" fmla="*/ 149 w 211"/>
                <a:gd name="T53" fmla="*/ 528 h 873"/>
                <a:gd name="T54" fmla="*/ 159 w 211"/>
                <a:gd name="T55" fmla="*/ 471 h 873"/>
                <a:gd name="T56" fmla="*/ 169 w 211"/>
                <a:gd name="T57" fmla="*/ 409 h 873"/>
                <a:gd name="T58" fmla="*/ 180 w 211"/>
                <a:gd name="T59" fmla="*/ 343 h 873"/>
                <a:gd name="T60" fmla="*/ 188 w 211"/>
                <a:gd name="T61" fmla="*/ 275 h 873"/>
                <a:gd name="T62" fmla="*/ 198 w 211"/>
                <a:gd name="T63" fmla="*/ 210 h 873"/>
                <a:gd name="T64" fmla="*/ 206 w 211"/>
                <a:gd name="T65" fmla="*/ 148 h 873"/>
                <a:gd name="T66" fmla="*/ 210 w 211"/>
                <a:gd name="T67" fmla="*/ 109 h 873"/>
                <a:gd name="T68" fmla="*/ 210 w 211"/>
                <a:gd name="T69" fmla="*/ 87 h 873"/>
                <a:gd name="T70" fmla="*/ 210 w 211"/>
                <a:gd name="T71" fmla="*/ 66 h 873"/>
                <a:gd name="T72" fmla="*/ 208 w 211"/>
                <a:gd name="T73" fmla="*/ 47 h 873"/>
                <a:gd name="T74" fmla="*/ 206 w 211"/>
                <a:gd name="T75" fmla="*/ 29 h 873"/>
                <a:gd name="T76" fmla="*/ 204 w 211"/>
                <a:gd name="T77" fmla="*/ 14 h 873"/>
                <a:gd name="T78" fmla="*/ 202 w 211"/>
                <a:gd name="T79" fmla="*/ 2 h 873"/>
                <a:gd name="T80" fmla="*/ 60 w 211"/>
                <a:gd name="T81" fmla="*/ 0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1" h="873">
                  <a:moveTo>
                    <a:pt x="60" y="0"/>
                  </a:moveTo>
                  <a:lnTo>
                    <a:pt x="60" y="2"/>
                  </a:lnTo>
                  <a:lnTo>
                    <a:pt x="62" y="14"/>
                  </a:lnTo>
                  <a:lnTo>
                    <a:pt x="66" y="33"/>
                  </a:lnTo>
                  <a:lnTo>
                    <a:pt x="70" y="56"/>
                  </a:lnTo>
                  <a:lnTo>
                    <a:pt x="74" y="87"/>
                  </a:lnTo>
                  <a:lnTo>
                    <a:pt x="80" y="120"/>
                  </a:lnTo>
                  <a:lnTo>
                    <a:pt x="85" y="159"/>
                  </a:lnTo>
                  <a:lnTo>
                    <a:pt x="91" y="200"/>
                  </a:lnTo>
                  <a:lnTo>
                    <a:pt x="95" y="243"/>
                  </a:lnTo>
                  <a:lnTo>
                    <a:pt x="101" y="285"/>
                  </a:lnTo>
                  <a:lnTo>
                    <a:pt x="103" y="330"/>
                  </a:lnTo>
                  <a:lnTo>
                    <a:pt x="107" y="372"/>
                  </a:lnTo>
                  <a:lnTo>
                    <a:pt x="107" y="415"/>
                  </a:lnTo>
                  <a:lnTo>
                    <a:pt x="107" y="456"/>
                  </a:lnTo>
                  <a:lnTo>
                    <a:pt x="103" y="493"/>
                  </a:lnTo>
                  <a:lnTo>
                    <a:pt x="101" y="526"/>
                  </a:lnTo>
                  <a:lnTo>
                    <a:pt x="93" y="557"/>
                  </a:lnTo>
                  <a:lnTo>
                    <a:pt x="87" y="588"/>
                  </a:lnTo>
                  <a:lnTo>
                    <a:pt x="80" y="615"/>
                  </a:lnTo>
                  <a:lnTo>
                    <a:pt x="70" y="644"/>
                  </a:lnTo>
                  <a:lnTo>
                    <a:pt x="62" y="671"/>
                  </a:lnTo>
                  <a:lnTo>
                    <a:pt x="54" y="696"/>
                  </a:lnTo>
                  <a:lnTo>
                    <a:pt x="45" y="719"/>
                  </a:lnTo>
                  <a:lnTo>
                    <a:pt x="39" y="743"/>
                  </a:lnTo>
                  <a:lnTo>
                    <a:pt x="29" y="762"/>
                  </a:lnTo>
                  <a:lnTo>
                    <a:pt x="21" y="782"/>
                  </a:lnTo>
                  <a:lnTo>
                    <a:pt x="16" y="799"/>
                  </a:lnTo>
                  <a:lnTo>
                    <a:pt x="10" y="813"/>
                  </a:lnTo>
                  <a:lnTo>
                    <a:pt x="6" y="822"/>
                  </a:lnTo>
                  <a:lnTo>
                    <a:pt x="2" y="832"/>
                  </a:lnTo>
                  <a:lnTo>
                    <a:pt x="0" y="836"/>
                  </a:lnTo>
                  <a:lnTo>
                    <a:pt x="0" y="838"/>
                  </a:lnTo>
                  <a:lnTo>
                    <a:pt x="16" y="873"/>
                  </a:lnTo>
                  <a:lnTo>
                    <a:pt x="70" y="838"/>
                  </a:lnTo>
                  <a:lnTo>
                    <a:pt x="70" y="836"/>
                  </a:lnTo>
                  <a:lnTo>
                    <a:pt x="72" y="832"/>
                  </a:lnTo>
                  <a:lnTo>
                    <a:pt x="74" y="824"/>
                  </a:lnTo>
                  <a:lnTo>
                    <a:pt x="80" y="816"/>
                  </a:lnTo>
                  <a:lnTo>
                    <a:pt x="82" y="805"/>
                  </a:lnTo>
                  <a:lnTo>
                    <a:pt x="87" y="791"/>
                  </a:lnTo>
                  <a:lnTo>
                    <a:pt x="93" y="776"/>
                  </a:lnTo>
                  <a:lnTo>
                    <a:pt x="99" y="760"/>
                  </a:lnTo>
                  <a:lnTo>
                    <a:pt x="103" y="743"/>
                  </a:lnTo>
                  <a:lnTo>
                    <a:pt x="109" y="723"/>
                  </a:lnTo>
                  <a:lnTo>
                    <a:pt x="115" y="702"/>
                  </a:lnTo>
                  <a:lnTo>
                    <a:pt x="122" y="683"/>
                  </a:lnTo>
                  <a:lnTo>
                    <a:pt x="126" y="659"/>
                  </a:lnTo>
                  <a:lnTo>
                    <a:pt x="132" y="638"/>
                  </a:lnTo>
                  <a:lnTo>
                    <a:pt x="136" y="615"/>
                  </a:lnTo>
                  <a:lnTo>
                    <a:pt x="142" y="593"/>
                  </a:lnTo>
                  <a:lnTo>
                    <a:pt x="144" y="574"/>
                  </a:lnTo>
                  <a:lnTo>
                    <a:pt x="147" y="551"/>
                  </a:lnTo>
                  <a:lnTo>
                    <a:pt x="149" y="528"/>
                  </a:lnTo>
                  <a:lnTo>
                    <a:pt x="155" y="502"/>
                  </a:lnTo>
                  <a:lnTo>
                    <a:pt x="159" y="471"/>
                  </a:lnTo>
                  <a:lnTo>
                    <a:pt x="165" y="442"/>
                  </a:lnTo>
                  <a:lnTo>
                    <a:pt x="169" y="409"/>
                  </a:lnTo>
                  <a:lnTo>
                    <a:pt x="175" y="378"/>
                  </a:lnTo>
                  <a:lnTo>
                    <a:pt x="180" y="343"/>
                  </a:lnTo>
                  <a:lnTo>
                    <a:pt x="184" y="310"/>
                  </a:lnTo>
                  <a:lnTo>
                    <a:pt x="188" y="275"/>
                  </a:lnTo>
                  <a:lnTo>
                    <a:pt x="194" y="243"/>
                  </a:lnTo>
                  <a:lnTo>
                    <a:pt x="198" y="210"/>
                  </a:lnTo>
                  <a:lnTo>
                    <a:pt x="202" y="179"/>
                  </a:lnTo>
                  <a:lnTo>
                    <a:pt x="206" y="148"/>
                  </a:lnTo>
                  <a:lnTo>
                    <a:pt x="210" y="122"/>
                  </a:lnTo>
                  <a:lnTo>
                    <a:pt x="210" y="109"/>
                  </a:lnTo>
                  <a:lnTo>
                    <a:pt x="210" y="99"/>
                  </a:lnTo>
                  <a:lnTo>
                    <a:pt x="210" y="87"/>
                  </a:lnTo>
                  <a:lnTo>
                    <a:pt x="211" y="78"/>
                  </a:lnTo>
                  <a:lnTo>
                    <a:pt x="210" y="66"/>
                  </a:lnTo>
                  <a:lnTo>
                    <a:pt x="210" y="56"/>
                  </a:lnTo>
                  <a:lnTo>
                    <a:pt x="208" y="47"/>
                  </a:lnTo>
                  <a:lnTo>
                    <a:pt x="208" y="39"/>
                  </a:lnTo>
                  <a:lnTo>
                    <a:pt x="206" y="29"/>
                  </a:lnTo>
                  <a:lnTo>
                    <a:pt x="206" y="21"/>
                  </a:lnTo>
                  <a:lnTo>
                    <a:pt x="204" y="14"/>
                  </a:lnTo>
                  <a:lnTo>
                    <a:pt x="204" y="10"/>
                  </a:lnTo>
                  <a:lnTo>
                    <a:pt x="202" y="2"/>
                  </a:lnTo>
                  <a:lnTo>
                    <a:pt x="202" y="0"/>
                  </a:lnTo>
                  <a:lnTo>
                    <a:pt x="60" y="0"/>
                  </a:lnTo>
                  <a:lnTo>
                    <a:pt x="60" y="0"/>
                  </a:lnTo>
                  <a:close/>
                </a:path>
              </a:pathLst>
            </a:custGeom>
            <a:solidFill>
              <a:srgbClr val="8A8A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85"/>
            <p:cNvSpPr>
              <a:spLocks/>
            </p:cNvSpPr>
            <p:nvPr/>
          </p:nvSpPr>
          <p:spPr bwMode="auto">
            <a:xfrm>
              <a:off x="5564187" y="2153623"/>
              <a:ext cx="112713" cy="193675"/>
            </a:xfrm>
            <a:custGeom>
              <a:avLst/>
              <a:gdLst>
                <a:gd name="T0" fmla="*/ 31 w 71"/>
                <a:gd name="T1" fmla="*/ 0 h 122"/>
                <a:gd name="T2" fmla="*/ 71 w 71"/>
                <a:gd name="T3" fmla="*/ 45 h 122"/>
                <a:gd name="T4" fmla="*/ 44 w 71"/>
                <a:gd name="T5" fmla="*/ 109 h 122"/>
                <a:gd name="T6" fmla="*/ 27 w 71"/>
                <a:gd name="T7" fmla="*/ 122 h 122"/>
                <a:gd name="T8" fmla="*/ 17 w 71"/>
                <a:gd name="T9" fmla="*/ 95 h 122"/>
                <a:gd name="T10" fmla="*/ 46 w 71"/>
                <a:gd name="T11" fmla="*/ 60 h 122"/>
                <a:gd name="T12" fmla="*/ 42 w 71"/>
                <a:gd name="T13" fmla="*/ 39 h 122"/>
                <a:gd name="T14" fmla="*/ 9 w 71"/>
                <a:gd name="T15" fmla="*/ 76 h 122"/>
                <a:gd name="T16" fmla="*/ 0 w 71"/>
                <a:gd name="T17" fmla="*/ 60 h 122"/>
                <a:gd name="T18" fmla="*/ 31 w 71"/>
                <a:gd name="T19" fmla="*/ 0 h 122"/>
                <a:gd name="T20" fmla="*/ 31 w 71"/>
                <a:gd name="T21"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122">
                  <a:moveTo>
                    <a:pt x="31" y="0"/>
                  </a:moveTo>
                  <a:lnTo>
                    <a:pt x="71" y="45"/>
                  </a:lnTo>
                  <a:lnTo>
                    <a:pt x="44" y="109"/>
                  </a:lnTo>
                  <a:lnTo>
                    <a:pt x="27" y="122"/>
                  </a:lnTo>
                  <a:lnTo>
                    <a:pt x="17" y="95"/>
                  </a:lnTo>
                  <a:lnTo>
                    <a:pt x="46" y="60"/>
                  </a:lnTo>
                  <a:lnTo>
                    <a:pt x="42" y="39"/>
                  </a:lnTo>
                  <a:lnTo>
                    <a:pt x="9" y="76"/>
                  </a:lnTo>
                  <a:lnTo>
                    <a:pt x="0" y="60"/>
                  </a:lnTo>
                  <a:lnTo>
                    <a:pt x="31" y="0"/>
                  </a:lnTo>
                  <a:lnTo>
                    <a:pt x="31" y="0"/>
                  </a:lnTo>
                  <a:close/>
                </a:path>
              </a:pathLst>
            </a:custGeom>
            <a:solidFill>
              <a:srgbClr val="4766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86"/>
            <p:cNvSpPr>
              <a:spLocks/>
            </p:cNvSpPr>
            <p:nvPr/>
          </p:nvSpPr>
          <p:spPr bwMode="auto">
            <a:xfrm>
              <a:off x="5573712" y="2396510"/>
              <a:ext cx="95250" cy="157162"/>
            </a:xfrm>
            <a:custGeom>
              <a:avLst/>
              <a:gdLst>
                <a:gd name="T0" fmla="*/ 50 w 60"/>
                <a:gd name="T1" fmla="*/ 0 h 99"/>
                <a:gd name="T2" fmla="*/ 60 w 60"/>
                <a:gd name="T3" fmla="*/ 33 h 99"/>
                <a:gd name="T4" fmla="*/ 0 w 60"/>
                <a:gd name="T5" fmla="*/ 99 h 99"/>
                <a:gd name="T6" fmla="*/ 3 w 60"/>
                <a:gd name="T7" fmla="*/ 57 h 99"/>
                <a:gd name="T8" fmla="*/ 50 w 60"/>
                <a:gd name="T9" fmla="*/ 0 h 99"/>
                <a:gd name="T10" fmla="*/ 50 w 60"/>
                <a:gd name="T11" fmla="*/ 0 h 99"/>
              </a:gdLst>
              <a:ahLst/>
              <a:cxnLst>
                <a:cxn ang="0">
                  <a:pos x="T0" y="T1"/>
                </a:cxn>
                <a:cxn ang="0">
                  <a:pos x="T2" y="T3"/>
                </a:cxn>
                <a:cxn ang="0">
                  <a:pos x="T4" y="T5"/>
                </a:cxn>
                <a:cxn ang="0">
                  <a:pos x="T6" y="T7"/>
                </a:cxn>
                <a:cxn ang="0">
                  <a:pos x="T8" y="T9"/>
                </a:cxn>
                <a:cxn ang="0">
                  <a:pos x="T10" y="T11"/>
                </a:cxn>
              </a:cxnLst>
              <a:rect l="0" t="0" r="r" b="b"/>
              <a:pathLst>
                <a:path w="60" h="99">
                  <a:moveTo>
                    <a:pt x="50" y="0"/>
                  </a:moveTo>
                  <a:lnTo>
                    <a:pt x="60" y="33"/>
                  </a:lnTo>
                  <a:lnTo>
                    <a:pt x="0" y="99"/>
                  </a:lnTo>
                  <a:lnTo>
                    <a:pt x="3" y="57"/>
                  </a:lnTo>
                  <a:lnTo>
                    <a:pt x="50" y="0"/>
                  </a:lnTo>
                  <a:lnTo>
                    <a:pt x="50" y="0"/>
                  </a:lnTo>
                  <a:close/>
                </a:path>
              </a:pathLst>
            </a:custGeom>
            <a:solidFill>
              <a:srgbClr val="4766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87"/>
            <p:cNvSpPr>
              <a:spLocks/>
            </p:cNvSpPr>
            <p:nvPr/>
          </p:nvSpPr>
          <p:spPr bwMode="auto">
            <a:xfrm>
              <a:off x="5570537" y="2547323"/>
              <a:ext cx="125413" cy="215900"/>
            </a:xfrm>
            <a:custGeom>
              <a:avLst/>
              <a:gdLst>
                <a:gd name="T0" fmla="*/ 77 w 79"/>
                <a:gd name="T1" fmla="*/ 0 h 136"/>
                <a:gd name="T2" fmla="*/ 79 w 79"/>
                <a:gd name="T3" fmla="*/ 51 h 136"/>
                <a:gd name="T4" fmla="*/ 9 w 79"/>
                <a:gd name="T5" fmla="*/ 136 h 136"/>
                <a:gd name="T6" fmla="*/ 0 w 79"/>
                <a:gd name="T7" fmla="*/ 99 h 136"/>
                <a:gd name="T8" fmla="*/ 77 w 79"/>
                <a:gd name="T9" fmla="*/ 0 h 136"/>
                <a:gd name="T10" fmla="*/ 77 w 79"/>
                <a:gd name="T11" fmla="*/ 0 h 136"/>
              </a:gdLst>
              <a:ahLst/>
              <a:cxnLst>
                <a:cxn ang="0">
                  <a:pos x="T0" y="T1"/>
                </a:cxn>
                <a:cxn ang="0">
                  <a:pos x="T2" y="T3"/>
                </a:cxn>
                <a:cxn ang="0">
                  <a:pos x="T4" y="T5"/>
                </a:cxn>
                <a:cxn ang="0">
                  <a:pos x="T6" y="T7"/>
                </a:cxn>
                <a:cxn ang="0">
                  <a:pos x="T8" y="T9"/>
                </a:cxn>
                <a:cxn ang="0">
                  <a:pos x="T10" y="T11"/>
                </a:cxn>
              </a:cxnLst>
              <a:rect l="0" t="0" r="r" b="b"/>
              <a:pathLst>
                <a:path w="79" h="136">
                  <a:moveTo>
                    <a:pt x="77" y="0"/>
                  </a:moveTo>
                  <a:lnTo>
                    <a:pt x="79" y="51"/>
                  </a:lnTo>
                  <a:lnTo>
                    <a:pt x="9" y="136"/>
                  </a:lnTo>
                  <a:lnTo>
                    <a:pt x="0" y="99"/>
                  </a:lnTo>
                  <a:lnTo>
                    <a:pt x="77" y="0"/>
                  </a:lnTo>
                  <a:lnTo>
                    <a:pt x="77" y="0"/>
                  </a:lnTo>
                  <a:close/>
                </a:path>
              </a:pathLst>
            </a:custGeom>
            <a:solidFill>
              <a:srgbClr val="4766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88"/>
            <p:cNvSpPr>
              <a:spLocks/>
            </p:cNvSpPr>
            <p:nvPr/>
          </p:nvSpPr>
          <p:spPr bwMode="auto">
            <a:xfrm>
              <a:off x="5610225" y="2760048"/>
              <a:ext cx="66675" cy="147637"/>
            </a:xfrm>
            <a:custGeom>
              <a:avLst/>
              <a:gdLst>
                <a:gd name="T0" fmla="*/ 0 w 42"/>
                <a:gd name="T1" fmla="*/ 54 h 93"/>
                <a:gd name="T2" fmla="*/ 42 w 42"/>
                <a:gd name="T3" fmla="*/ 0 h 93"/>
                <a:gd name="T4" fmla="*/ 29 w 42"/>
                <a:gd name="T5" fmla="*/ 93 h 93"/>
                <a:gd name="T6" fmla="*/ 0 w 42"/>
                <a:gd name="T7" fmla="*/ 54 h 93"/>
                <a:gd name="T8" fmla="*/ 0 w 42"/>
                <a:gd name="T9" fmla="*/ 54 h 93"/>
              </a:gdLst>
              <a:ahLst/>
              <a:cxnLst>
                <a:cxn ang="0">
                  <a:pos x="T0" y="T1"/>
                </a:cxn>
                <a:cxn ang="0">
                  <a:pos x="T2" y="T3"/>
                </a:cxn>
                <a:cxn ang="0">
                  <a:pos x="T4" y="T5"/>
                </a:cxn>
                <a:cxn ang="0">
                  <a:pos x="T6" y="T7"/>
                </a:cxn>
                <a:cxn ang="0">
                  <a:pos x="T8" y="T9"/>
                </a:cxn>
              </a:cxnLst>
              <a:rect l="0" t="0" r="r" b="b"/>
              <a:pathLst>
                <a:path w="42" h="93">
                  <a:moveTo>
                    <a:pt x="0" y="54"/>
                  </a:moveTo>
                  <a:lnTo>
                    <a:pt x="42" y="0"/>
                  </a:lnTo>
                  <a:lnTo>
                    <a:pt x="29" y="93"/>
                  </a:lnTo>
                  <a:lnTo>
                    <a:pt x="0" y="54"/>
                  </a:lnTo>
                  <a:lnTo>
                    <a:pt x="0" y="54"/>
                  </a:lnTo>
                  <a:close/>
                </a:path>
              </a:pathLst>
            </a:custGeom>
            <a:solidFill>
              <a:srgbClr val="4766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89"/>
            <p:cNvSpPr>
              <a:spLocks/>
            </p:cNvSpPr>
            <p:nvPr/>
          </p:nvSpPr>
          <p:spPr bwMode="auto">
            <a:xfrm>
              <a:off x="5430837" y="1442423"/>
              <a:ext cx="363538" cy="723900"/>
            </a:xfrm>
            <a:custGeom>
              <a:avLst/>
              <a:gdLst>
                <a:gd name="T0" fmla="*/ 35 w 229"/>
                <a:gd name="T1" fmla="*/ 0 h 456"/>
                <a:gd name="T2" fmla="*/ 0 w 229"/>
                <a:gd name="T3" fmla="*/ 70 h 456"/>
                <a:gd name="T4" fmla="*/ 20 w 229"/>
                <a:gd name="T5" fmla="*/ 175 h 456"/>
                <a:gd name="T6" fmla="*/ 20 w 229"/>
                <a:gd name="T7" fmla="*/ 179 h 456"/>
                <a:gd name="T8" fmla="*/ 20 w 229"/>
                <a:gd name="T9" fmla="*/ 185 h 456"/>
                <a:gd name="T10" fmla="*/ 22 w 229"/>
                <a:gd name="T11" fmla="*/ 192 h 456"/>
                <a:gd name="T12" fmla="*/ 22 w 229"/>
                <a:gd name="T13" fmla="*/ 196 h 456"/>
                <a:gd name="T14" fmla="*/ 22 w 229"/>
                <a:gd name="T15" fmla="*/ 202 h 456"/>
                <a:gd name="T16" fmla="*/ 22 w 229"/>
                <a:gd name="T17" fmla="*/ 208 h 456"/>
                <a:gd name="T18" fmla="*/ 22 w 229"/>
                <a:gd name="T19" fmla="*/ 216 h 456"/>
                <a:gd name="T20" fmla="*/ 22 w 229"/>
                <a:gd name="T21" fmla="*/ 221 h 456"/>
                <a:gd name="T22" fmla="*/ 22 w 229"/>
                <a:gd name="T23" fmla="*/ 231 h 456"/>
                <a:gd name="T24" fmla="*/ 22 w 229"/>
                <a:gd name="T25" fmla="*/ 239 h 456"/>
                <a:gd name="T26" fmla="*/ 22 w 229"/>
                <a:gd name="T27" fmla="*/ 249 h 456"/>
                <a:gd name="T28" fmla="*/ 22 w 229"/>
                <a:gd name="T29" fmla="*/ 258 h 456"/>
                <a:gd name="T30" fmla="*/ 20 w 229"/>
                <a:gd name="T31" fmla="*/ 268 h 456"/>
                <a:gd name="T32" fmla="*/ 18 w 229"/>
                <a:gd name="T33" fmla="*/ 278 h 456"/>
                <a:gd name="T34" fmla="*/ 18 w 229"/>
                <a:gd name="T35" fmla="*/ 289 h 456"/>
                <a:gd name="T36" fmla="*/ 18 w 229"/>
                <a:gd name="T37" fmla="*/ 299 h 456"/>
                <a:gd name="T38" fmla="*/ 16 w 229"/>
                <a:gd name="T39" fmla="*/ 311 h 456"/>
                <a:gd name="T40" fmla="*/ 16 w 229"/>
                <a:gd name="T41" fmla="*/ 320 h 456"/>
                <a:gd name="T42" fmla="*/ 16 w 229"/>
                <a:gd name="T43" fmla="*/ 332 h 456"/>
                <a:gd name="T44" fmla="*/ 14 w 229"/>
                <a:gd name="T45" fmla="*/ 340 h 456"/>
                <a:gd name="T46" fmla="*/ 14 w 229"/>
                <a:gd name="T47" fmla="*/ 347 h 456"/>
                <a:gd name="T48" fmla="*/ 12 w 229"/>
                <a:gd name="T49" fmla="*/ 357 h 456"/>
                <a:gd name="T50" fmla="*/ 12 w 229"/>
                <a:gd name="T51" fmla="*/ 365 h 456"/>
                <a:gd name="T52" fmla="*/ 10 w 229"/>
                <a:gd name="T53" fmla="*/ 373 h 456"/>
                <a:gd name="T54" fmla="*/ 10 w 229"/>
                <a:gd name="T55" fmla="*/ 378 h 456"/>
                <a:gd name="T56" fmla="*/ 115 w 229"/>
                <a:gd name="T57" fmla="*/ 456 h 456"/>
                <a:gd name="T58" fmla="*/ 163 w 229"/>
                <a:gd name="T59" fmla="*/ 332 h 456"/>
                <a:gd name="T60" fmla="*/ 206 w 229"/>
                <a:gd name="T61" fmla="*/ 237 h 456"/>
                <a:gd name="T62" fmla="*/ 223 w 229"/>
                <a:gd name="T63" fmla="*/ 198 h 456"/>
                <a:gd name="T64" fmla="*/ 229 w 229"/>
                <a:gd name="T65" fmla="*/ 74 h 456"/>
                <a:gd name="T66" fmla="*/ 202 w 229"/>
                <a:gd name="T67" fmla="*/ 16 h 456"/>
                <a:gd name="T68" fmla="*/ 35 w 229"/>
                <a:gd name="T69" fmla="*/ 0 h 456"/>
                <a:gd name="T70" fmla="*/ 35 w 229"/>
                <a:gd name="T71"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9" h="456">
                  <a:moveTo>
                    <a:pt x="35" y="0"/>
                  </a:moveTo>
                  <a:lnTo>
                    <a:pt x="0" y="70"/>
                  </a:lnTo>
                  <a:lnTo>
                    <a:pt x="20" y="175"/>
                  </a:lnTo>
                  <a:lnTo>
                    <a:pt x="20" y="179"/>
                  </a:lnTo>
                  <a:lnTo>
                    <a:pt x="20" y="185"/>
                  </a:lnTo>
                  <a:lnTo>
                    <a:pt x="22" y="192"/>
                  </a:lnTo>
                  <a:lnTo>
                    <a:pt x="22" y="196"/>
                  </a:lnTo>
                  <a:lnTo>
                    <a:pt x="22" y="202"/>
                  </a:lnTo>
                  <a:lnTo>
                    <a:pt x="22" y="208"/>
                  </a:lnTo>
                  <a:lnTo>
                    <a:pt x="22" y="216"/>
                  </a:lnTo>
                  <a:lnTo>
                    <a:pt x="22" y="221"/>
                  </a:lnTo>
                  <a:lnTo>
                    <a:pt x="22" y="231"/>
                  </a:lnTo>
                  <a:lnTo>
                    <a:pt x="22" y="239"/>
                  </a:lnTo>
                  <a:lnTo>
                    <a:pt x="22" y="249"/>
                  </a:lnTo>
                  <a:lnTo>
                    <a:pt x="22" y="258"/>
                  </a:lnTo>
                  <a:lnTo>
                    <a:pt x="20" y="268"/>
                  </a:lnTo>
                  <a:lnTo>
                    <a:pt x="18" y="278"/>
                  </a:lnTo>
                  <a:lnTo>
                    <a:pt x="18" y="289"/>
                  </a:lnTo>
                  <a:lnTo>
                    <a:pt x="18" y="299"/>
                  </a:lnTo>
                  <a:lnTo>
                    <a:pt x="16" y="311"/>
                  </a:lnTo>
                  <a:lnTo>
                    <a:pt x="16" y="320"/>
                  </a:lnTo>
                  <a:lnTo>
                    <a:pt x="16" y="332"/>
                  </a:lnTo>
                  <a:lnTo>
                    <a:pt x="14" y="340"/>
                  </a:lnTo>
                  <a:lnTo>
                    <a:pt x="14" y="347"/>
                  </a:lnTo>
                  <a:lnTo>
                    <a:pt x="12" y="357"/>
                  </a:lnTo>
                  <a:lnTo>
                    <a:pt x="12" y="365"/>
                  </a:lnTo>
                  <a:lnTo>
                    <a:pt x="10" y="373"/>
                  </a:lnTo>
                  <a:lnTo>
                    <a:pt x="10" y="378"/>
                  </a:lnTo>
                  <a:lnTo>
                    <a:pt x="115" y="456"/>
                  </a:lnTo>
                  <a:lnTo>
                    <a:pt x="163" y="332"/>
                  </a:lnTo>
                  <a:lnTo>
                    <a:pt x="206" y="237"/>
                  </a:lnTo>
                  <a:lnTo>
                    <a:pt x="223" y="198"/>
                  </a:lnTo>
                  <a:lnTo>
                    <a:pt x="229" y="74"/>
                  </a:lnTo>
                  <a:lnTo>
                    <a:pt x="202" y="16"/>
                  </a:lnTo>
                  <a:lnTo>
                    <a:pt x="35" y="0"/>
                  </a:lnTo>
                  <a:lnTo>
                    <a:pt x="35" y="0"/>
                  </a:lnTo>
                  <a:close/>
                </a:path>
              </a:pathLst>
            </a:custGeom>
            <a:solidFill>
              <a:srgbClr val="FF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90"/>
            <p:cNvSpPr>
              <a:spLocks/>
            </p:cNvSpPr>
            <p:nvPr/>
          </p:nvSpPr>
          <p:spPr bwMode="auto">
            <a:xfrm>
              <a:off x="5508625" y="1455123"/>
              <a:ext cx="314325" cy="698500"/>
            </a:xfrm>
            <a:custGeom>
              <a:avLst/>
              <a:gdLst>
                <a:gd name="T0" fmla="*/ 89 w 198"/>
                <a:gd name="T1" fmla="*/ 87 h 440"/>
                <a:gd name="T2" fmla="*/ 157 w 198"/>
                <a:gd name="T3" fmla="*/ 82 h 440"/>
                <a:gd name="T4" fmla="*/ 170 w 198"/>
                <a:gd name="T5" fmla="*/ 122 h 440"/>
                <a:gd name="T6" fmla="*/ 153 w 198"/>
                <a:gd name="T7" fmla="*/ 144 h 440"/>
                <a:gd name="T8" fmla="*/ 167 w 198"/>
                <a:gd name="T9" fmla="*/ 194 h 440"/>
                <a:gd name="T10" fmla="*/ 126 w 198"/>
                <a:gd name="T11" fmla="*/ 215 h 440"/>
                <a:gd name="T12" fmla="*/ 128 w 198"/>
                <a:gd name="T13" fmla="*/ 244 h 440"/>
                <a:gd name="T14" fmla="*/ 116 w 198"/>
                <a:gd name="T15" fmla="*/ 256 h 440"/>
                <a:gd name="T16" fmla="*/ 116 w 198"/>
                <a:gd name="T17" fmla="*/ 277 h 440"/>
                <a:gd name="T18" fmla="*/ 114 w 198"/>
                <a:gd name="T19" fmla="*/ 279 h 440"/>
                <a:gd name="T20" fmla="*/ 112 w 198"/>
                <a:gd name="T21" fmla="*/ 285 h 440"/>
                <a:gd name="T22" fmla="*/ 106 w 198"/>
                <a:gd name="T23" fmla="*/ 287 h 440"/>
                <a:gd name="T24" fmla="*/ 103 w 198"/>
                <a:gd name="T25" fmla="*/ 291 h 440"/>
                <a:gd name="T26" fmla="*/ 95 w 198"/>
                <a:gd name="T27" fmla="*/ 291 h 440"/>
                <a:gd name="T28" fmla="*/ 87 w 198"/>
                <a:gd name="T29" fmla="*/ 293 h 440"/>
                <a:gd name="T30" fmla="*/ 79 w 198"/>
                <a:gd name="T31" fmla="*/ 291 h 440"/>
                <a:gd name="T32" fmla="*/ 74 w 198"/>
                <a:gd name="T33" fmla="*/ 291 h 440"/>
                <a:gd name="T34" fmla="*/ 66 w 198"/>
                <a:gd name="T35" fmla="*/ 289 h 440"/>
                <a:gd name="T36" fmla="*/ 60 w 198"/>
                <a:gd name="T37" fmla="*/ 289 h 440"/>
                <a:gd name="T38" fmla="*/ 52 w 198"/>
                <a:gd name="T39" fmla="*/ 285 h 440"/>
                <a:gd name="T40" fmla="*/ 46 w 198"/>
                <a:gd name="T41" fmla="*/ 285 h 440"/>
                <a:gd name="T42" fmla="*/ 39 w 198"/>
                <a:gd name="T43" fmla="*/ 283 h 440"/>
                <a:gd name="T44" fmla="*/ 33 w 198"/>
                <a:gd name="T45" fmla="*/ 281 h 440"/>
                <a:gd name="T46" fmla="*/ 25 w 198"/>
                <a:gd name="T47" fmla="*/ 277 h 440"/>
                <a:gd name="T48" fmla="*/ 19 w 198"/>
                <a:gd name="T49" fmla="*/ 277 h 440"/>
                <a:gd name="T50" fmla="*/ 13 w 198"/>
                <a:gd name="T51" fmla="*/ 275 h 440"/>
                <a:gd name="T52" fmla="*/ 10 w 198"/>
                <a:gd name="T53" fmla="*/ 273 h 440"/>
                <a:gd name="T54" fmla="*/ 2 w 198"/>
                <a:gd name="T55" fmla="*/ 270 h 440"/>
                <a:gd name="T56" fmla="*/ 0 w 198"/>
                <a:gd name="T57" fmla="*/ 270 h 440"/>
                <a:gd name="T58" fmla="*/ 2 w 198"/>
                <a:gd name="T59" fmla="*/ 272 h 440"/>
                <a:gd name="T60" fmla="*/ 8 w 198"/>
                <a:gd name="T61" fmla="*/ 275 h 440"/>
                <a:gd name="T62" fmla="*/ 17 w 198"/>
                <a:gd name="T63" fmla="*/ 283 h 440"/>
                <a:gd name="T64" fmla="*/ 27 w 198"/>
                <a:gd name="T65" fmla="*/ 293 h 440"/>
                <a:gd name="T66" fmla="*/ 31 w 198"/>
                <a:gd name="T67" fmla="*/ 297 h 440"/>
                <a:gd name="T68" fmla="*/ 37 w 198"/>
                <a:gd name="T69" fmla="*/ 305 h 440"/>
                <a:gd name="T70" fmla="*/ 43 w 198"/>
                <a:gd name="T71" fmla="*/ 310 h 440"/>
                <a:gd name="T72" fmla="*/ 48 w 198"/>
                <a:gd name="T73" fmla="*/ 318 h 440"/>
                <a:gd name="T74" fmla="*/ 52 w 198"/>
                <a:gd name="T75" fmla="*/ 324 h 440"/>
                <a:gd name="T76" fmla="*/ 58 w 198"/>
                <a:gd name="T77" fmla="*/ 332 h 440"/>
                <a:gd name="T78" fmla="*/ 62 w 198"/>
                <a:gd name="T79" fmla="*/ 339 h 440"/>
                <a:gd name="T80" fmla="*/ 66 w 198"/>
                <a:gd name="T81" fmla="*/ 349 h 440"/>
                <a:gd name="T82" fmla="*/ 68 w 198"/>
                <a:gd name="T83" fmla="*/ 357 h 440"/>
                <a:gd name="T84" fmla="*/ 72 w 198"/>
                <a:gd name="T85" fmla="*/ 365 h 440"/>
                <a:gd name="T86" fmla="*/ 72 w 198"/>
                <a:gd name="T87" fmla="*/ 372 h 440"/>
                <a:gd name="T88" fmla="*/ 74 w 198"/>
                <a:gd name="T89" fmla="*/ 382 h 440"/>
                <a:gd name="T90" fmla="*/ 74 w 198"/>
                <a:gd name="T91" fmla="*/ 388 h 440"/>
                <a:gd name="T92" fmla="*/ 74 w 198"/>
                <a:gd name="T93" fmla="*/ 396 h 440"/>
                <a:gd name="T94" fmla="*/ 74 w 198"/>
                <a:gd name="T95" fmla="*/ 403 h 440"/>
                <a:gd name="T96" fmla="*/ 74 w 198"/>
                <a:gd name="T97" fmla="*/ 411 h 440"/>
                <a:gd name="T98" fmla="*/ 72 w 198"/>
                <a:gd name="T99" fmla="*/ 423 h 440"/>
                <a:gd name="T100" fmla="*/ 68 w 198"/>
                <a:gd name="T101" fmla="*/ 431 h 440"/>
                <a:gd name="T102" fmla="*/ 66 w 198"/>
                <a:gd name="T103" fmla="*/ 436 h 440"/>
                <a:gd name="T104" fmla="*/ 66 w 198"/>
                <a:gd name="T105" fmla="*/ 440 h 440"/>
                <a:gd name="T106" fmla="*/ 106 w 198"/>
                <a:gd name="T107" fmla="*/ 378 h 440"/>
                <a:gd name="T108" fmla="*/ 141 w 198"/>
                <a:gd name="T109" fmla="*/ 316 h 440"/>
                <a:gd name="T110" fmla="*/ 141 w 198"/>
                <a:gd name="T111" fmla="*/ 285 h 440"/>
                <a:gd name="T112" fmla="*/ 178 w 198"/>
                <a:gd name="T113" fmla="*/ 233 h 440"/>
                <a:gd name="T114" fmla="*/ 198 w 198"/>
                <a:gd name="T115" fmla="*/ 80 h 440"/>
                <a:gd name="T116" fmla="*/ 188 w 198"/>
                <a:gd name="T117" fmla="*/ 0 h 440"/>
                <a:gd name="T118" fmla="*/ 114 w 198"/>
                <a:gd name="T119" fmla="*/ 0 h 440"/>
                <a:gd name="T120" fmla="*/ 89 w 198"/>
                <a:gd name="T121" fmla="*/ 87 h 440"/>
                <a:gd name="T122" fmla="*/ 89 w 198"/>
                <a:gd name="T123" fmla="*/ 87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8" h="440">
                  <a:moveTo>
                    <a:pt x="89" y="87"/>
                  </a:moveTo>
                  <a:lnTo>
                    <a:pt x="157" y="82"/>
                  </a:lnTo>
                  <a:lnTo>
                    <a:pt x="170" y="122"/>
                  </a:lnTo>
                  <a:lnTo>
                    <a:pt x="153" y="144"/>
                  </a:lnTo>
                  <a:lnTo>
                    <a:pt x="167" y="194"/>
                  </a:lnTo>
                  <a:lnTo>
                    <a:pt x="126" y="215"/>
                  </a:lnTo>
                  <a:lnTo>
                    <a:pt x="128" y="244"/>
                  </a:lnTo>
                  <a:lnTo>
                    <a:pt x="116" y="256"/>
                  </a:lnTo>
                  <a:lnTo>
                    <a:pt x="116" y="277"/>
                  </a:lnTo>
                  <a:lnTo>
                    <a:pt x="114" y="279"/>
                  </a:lnTo>
                  <a:lnTo>
                    <a:pt x="112" y="285"/>
                  </a:lnTo>
                  <a:lnTo>
                    <a:pt x="106" y="287"/>
                  </a:lnTo>
                  <a:lnTo>
                    <a:pt x="103" y="291"/>
                  </a:lnTo>
                  <a:lnTo>
                    <a:pt x="95" y="291"/>
                  </a:lnTo>
                  <a:lnTo>
                    <a:pt x="87" y="293"/>
                  </a:lnTo>
                  <a:lnTo>
                    <a:pt x="79" y="291"/>
                  </a:lnTo>
                  <a:lnTo>
                    <a:pt x="74" y="291"/>
                  </a:lnTo>
                  <a:lnTo>
                    <a:pt x="66" y="289"/>
                  </a:lnTo>
                  <a:lnTo>
                    <a:pt x="60" y="289"/>
                  </a:lnTo>
                  <a:lnTo>
                    <a:pt x="52" y="285"/>
                  </a:lnTo>
                  <a:lnTo>
                    <a:pt x="46" y="285"/>
                  </a:lnTo>
                  <a:lnTo>
                    <a:pt x="39" y="283"/>
                  </a:lnTo>
                  <a:lnTo>
                    <a:pt x="33" y="281"/>
                  </a:lnTo>
                  <a:lnTo>
                    <a:pt x="25" y="277"/>
                  </a:lnTo>
                  <a:lnTo>
                    <a:pt x="19" y="277"/>
                  </a:lnTo>
                  <a:lnTo>
                    <a:pt x="13" y="275"/>
                  </a:lnTo>
                  <a:lnTo>
                    <a:pt x="10" y="273"/>
                  </a:lnTo>
                  <a:lnTo>
                    <a:pt x="2" y="270"/>
                  </a:lnTo>
                  <a:lnTo>
                    <a:pt x="0" y="270"/>
                  </a:lnTo>
                  <a:lnTo>
                    <a:pt x="2" y="272"/>
                  </a:lnTo>
                  <a:lnTo>
                    <a:pt x="8" y="275"/>
                  </a:lnTo>
                  <a:lnTo>
                    <a:pt x="17" y="283"/>
                  </a:lnTo>
                  <a:lnTo>
                    <a:pt x="27" y="293"/>
                  </a:lnTo>
                  <a:lnTo>
                    <a:pt x="31" y="297"/>
                  </a:lnTo>
                  <a:lnTo>
                    <a:pt x="37" y="305"/>
                  </a:lnTo>
                  <a:lnTo>
                    <a:pt x="43" y="310"/>
                  </a:lnTo>
                  <a:lnTo>
                    <a:pt x="48" y="318"/>
                  </a:lnTo>
                  <a:lnTo>
                    <a:pt x="52" y="324"/>
                  </a:lnTo>
                  <a:lnTo>
                    <a:pt x="58" y="332"/>
                  </a:lnTo>
                  <a:lnTo>
                    <a:pt x="62" y="339"/>
                  </a:lnTo>
                  <a:lnTo>
                    <a:pt x="66" y="349"/>
                  </a:lnTo>
                  <a:lnTo>
                    <a:pt x="68" y="357"/>
                  </a:lnTo>
                  <a:lnTo>
                    <a:pt x="72" y="365"/>
                  </a:lnTo>
                  <a:lnTo>
                    <a:pt x="72" y="372"/>
                  </a:lnTo>
                  <a:lnTo>
                    <a:pt x="74" y="382"/>
                  </a:lnTo>
                  <a:lnTo>
                    <a:pt x="74" y="388"/>
                  </a:lnTo>
                  <a:lnTo>
                    <a:pt x="74" y="396"/>
                  </a:lnTo>
                  <a:lnTo>
                    <a:pt x="74" y="403"/>
                  </a:lnTo>
                  <a:lnTo>
                    <a:pt x="74" y="411"/>
                  </a:lnTo>
                  <a:lnTo>
                    <a:pt x="72" y="423"/>
                  </a:lnTo>
                  <a:lnTo>
                    <a:pt x="68" y="431"/>
                  </a:lnTo>
                  <a:lnTo>
                    <a:pt x="66" y="436"/>
                  </a:lnTo>
                  <a:lnTo>
                    <a:pt x="66" y="440"/>
                  </a:lnTo>
                  <a:lnTo>
                    <a:pt x="106" y="378"/>
                  </a:lnTo>
                  <a:lnTo>
                    <a:pt x="141" y="316"/>
                  </a:lnTo>
                  <a:lnTo>
                    <a:pt x="141" y="285"/>
                  </a:lnTo>
                  <a:lnTo>
                    <a:pt x="178" y="233"/>
                  </a:lnTo>
                  <a:lnTo>
                    <a:pt x="198" y="80"/>
                  </a:lnTo>
                  <a:lnTo>
                    <a:pt x="188" y="0"/>
                  </a:lnTo>
                  <a:lnTo>
                    <a:pt x="114" y="0"/>
                  </a:lnTo>
                  <a:lnTo>
                    <a:pt x="89" y="87"/>
                  </a:lnTo>
                  <a:lnTo>
                    <a:pt x="89" y="87"/>
                  </a:lnTo>
                  <a:close/>
                </a:path>
              </a:pathLst>
            </a:custGeom>
            <a:solidFill>
              <a:srgbClr val="B069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91"/>
            <p:cNvSpPr>
              <a:spLocks/>
            </p:cNvSpPr>
            <p:nvPr/>
          </p:nvSpPr>
          <p:spPr bwMode="auto">
            <a:xfrm>
              <a:off x="5453062" y="1480523"/>
              <a:ext cx="125413" cy="144462"/>
            </a:xfrm>
            <a:custGeom>
              <a:avLst/>
              <a:gdLst>
                <a:gd name="T0" fmla="*/ 0 w 79"/>
                <a:gd name="T1" fmla="*/ 38 h 91"/>
                <a:gd name="T2" fmla="*/ 37 w 79"/>
                <a:gd name="T3" fmla="*/ 91 h 91"/>
                <a:gd name="T4" fmla="*/ 70 w 79"/>
                <a:gd name="T5" fmla="*/ 71 h 91"/>
                <a:gd name="T6" fmla="*/ 52 w 79"/>
                <a:gd name="T7" fmla="*/ 38 h 91"/>
                <a:gd name="T8" fmla="*/ 79 w 79"/>
                <a:gd name="T9" fmla="*/ 2 h 91"/>
                <a:gd name="T10" fmla="*/ 21 w 79"/>
                <a:gd name="T11" fmla="*/ 0 h 91"/>
                <a:gd name="T12" fmla="*/ 0 w 79"/>
                <a:gd name="T13" fmla="*/ 38 h 91"/>
                <a:gd name="T14" fmla="*/ 0 w 79"/>
                <a:gd name="T15" fmla="*/ 38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91">
                  <a:moveTo>
                    <a:pt x="0" y="38"/>
                  </a:moveTo>
                  <a:lnTo>
                    <a:pt x="37" y="91"/>
                  </a:lnTo>
                  <a:lnTo>
                    <a:pt x="70" y="71"/>
                  </a:lnTo>
                  <a:lnTo>
                    <a:pt x="52" y="38"/>
                  </a:lnTo>
                  <a:lnTo>
                    <a:pt x="79" y="2"/>
                  </a:lnTo>
                  <a:lnTo>
                    <a:pt x="21" y="0"/>
                  </a:lnTo>
                  <a:lnTo>
                    <a:pt x="0" y="38"/>
                  </a:lnTo>
                  <a:lnTo>
                    <a:pt x="0" y="38"/>
                  </a:lnTo>
                  <a:close/>
                </a:path>
              </a:pathLst>
            </a:custGeom>
            <a:solidFill>
              <a:srgbClr val="C29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92"/>
            <p:cNvSpPr>
              <a:spLocks/>
            </p:cNvSpPr>
            <p:nvPr/>
          </p:nvSpPr>
          <p:spPr bwMode="auto">
            <a:xfrm>
              <a:off x="5413375" y="1340823"/>
              <a:ext cx="423863" cy="412750"/>
            </a:xfrm>
            <a:custGeom>
              <a:avLst/>
              <a:gdLst>
                <a:gd name="T0" fmla="*/ 68 w 267"/>
                <a:gd name="T1" fmla="*/ 134 h 260"/>
                <a:gd name="T2" fmla="*/ 60 w 267"/>
                <a:gd name="T3" fmla="*/ 109 h 260"/>
                <a:gd name="T4" fmla="*/ 73 w 267"/>
                <a:gd name="T5" fmla="*/ 107 h 260"/>
                <a:gd name="T6" fmla="*/ 95 w 267"/>
                <a:gd name="T7" fmla="*/ 107 h 260"/>
                <a:gd name="T8" fmla="*/ 116 w 267"/>
                <a:gd name="T9" fmla="*/ 107 h 260"/>
                <a:gd name="T10" fmla="*/ 126 w 267"/>
                <a:gd name="T11" fmla="*/ 107 h 260"/>
                <a:gd name="T12" fmla="*/ 104 w 267"/>
                <a:gd name="T13" fmla="*/ 134 h 260"/>
                <a:gd name="T14" fmla="*/ 116 w 267"/>
                <a:gd name="T15" fmla="*/ 138 h 260"/>
                <a:gd name="T16" fmla="*/ 134 w 267"/>
                <a:gd name="T17" fmla="*/ 134 h 260"/>
                <a:gd name="T18" fmla="*/ 132 w 267"/>
                <a:gd name="T19" fmla="*/ 154 h 260"/>
                <a:gd name="T20" fmla="*/ 126 w 267"/>
                <a:gd name="T21" fmla="*/ 165 h 260"/>
                <a:gd name="T22" fmla="*/ 145 w 267"/>
                <a:gd name="T23" fmla="*/ 165 h 260"/>
                <a:gd name="T24" fmla="*/ 178 w 267"/>
                <a:gd name="T25" fmla="*/ 154 h 260"/>
                <a:gd name="T26" fmla="*/ 198 w 267"/>
                <a:gd name="T27" fmla="*/ 146 h 260"/>
                <a:gd name="T28" fmla="*/ 221 w 267"/>
                <a:gd name="T29" fmla="*/ 134 h 260"/>
                <a:gd name="T30" fmla="*/ 267 w 267"/>
                <a:gd name="T31" fmla="*/ 88 h 260"/>
                <a:gd name="T32" fmla="*/ 261 w 267"/>
                <a:gd name="T33" fmla="*/ 70 h 260"/>
                <a:gd name="T34" fmla="*/ 254 w 267"/>
                <a:gd name="T35" fmla="*/ 51 h 260"/>
                <a:gd name="T36" fmla="*/ 232 w 267"/>
                <a:gd name="T37" fmla="*/ 29 h 260"/>
                <a:gd name="T38" fmla="*/ 201 w 267"/>
                <a:gd name="T39" fmla="*/ 12 h 260"/>
                <a:gd name="T40" fmla="*/ 182 w 267"/>
                <a:gd name="T41" fmla="*/ 6 h 260"/>
                <a:gd name="T42" fmla="*/ 161 w 267"/>
                <a:gd name="T43" fmla="*/ 2 h 260"/>
                <a:gd name="T44" fmla="*/ 137 w 267"/>
                <a:gd name="T45" fmla="*/ 0 h 260"/>
                <a:gd name="T46" fmla="*/ 114 w 267"/>
                <a:gd name="T47" fmla="*/ 2 h 260"/>
                <a:gd name="T48" fmla="*/ 89 w 267"/>
                <a:gd name="T49" fmla="*/ 4 h 260"/>
                <a:gd name="T50" fmla="*/ 70 w 267"/>
                <a:gd name="T51" fmla="*/ 10 h 260"/>
                <a:gd name="T52" fmla="*/ 46 w 267"/>
                <a:gd name="T53" fmla="*/ 22 h 260"/>
                <a:gd name="T54" fmla="*/ 29 w 267"/>
                <a:gd name="T55" fmla="*/ 41 h 260"/>
                <a:gd name="T56" fmla="*/ 19 w 267"/>
                <a:gd name="T57" fmla="*/ 59 h 260"/>
                <a:gd name="T58" fmla="*/ 8 w 267"/>
                <a:gd name="T59" fmla="*/ 82 h 260"/>
                <a:gd name="T60" fmla="*/ 2 w 267"/>
                <a:gd name="T61" fmla="*/ 111 h 260"/>
                <a:gd name="T62" fmla="*/ 2 w 267"/>
                <a:gd name="T63" fmla="*/ 146 h 260"/>
                <a:gd name="T64" fmla="*/ 2 w 267"/>
                <a:gd name="T65" fmla="*/ 165 h 260"/>
                <a:gd name="T66" fmla="*/ 8 w 267"/>
                <a:gd name="T67" fmla="*/ 185 h 260"/>
                <a:gd name="T68" fmla="*/ 13 w 267"/>
                <a:gd name="T69" fmla="*/ 208 h 260"/>
                <a:gd name="T70" fmla="*/ 23 w 267"/>
                <a:gd name="T71" fmla="*/ 241 h 260"/>
                <a:gd name="T72" fmla="*/ 29 w 267"/>
                <a:gd name="T73" fmla="*/ 258 h 260"/>
                <a:gd name="T74" fmla="*/ 44 w 267"/>
                <a:gd name="T75" fmla="*/ 216 h 260"/>
                <a:gd name="T76" fmla="*/ 35 w 267"/>
                <a:gd name="T77" fmla="*/ 200 h 260"/>
                <a:gd name="T78" fmla="*/ 21 w 267"/>
                <a:gd name="T79" fmla="*/ 177 h 260"/>
                <a:gd name="T80" fmla="*/ 19 w 267"/>
                <a:gd name="T81" fmla="*/ 159 h 260"/>
                <a:gd name="T82" fmla="*/ 29 w 267"/>
                <a:gd name="T83" fmla="*/ 154 h 260"/>
                <a:gd name="T84" fmla="*/ 50 w 267"/>
                <a:gd name="T85" fmla="*/ 167 h 260"/>
                <a:gd name="T86" fmla="*/ 68 w 267"/>
                <a:gd name="T87" fmla="*/ 163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7" h="260">
                  <a:moveTo>
                    <a:pt x="58" y="155"/>
                  </a:moveTo>
                  <a:lnTo>
                    <a:pt x="46" y="134"/>
                  </a:lnTo>
                  <a:lnTo>
                    <a:pt x="68" y="134"/>
                  </a:lnTo>
                  <a:lnTo>
                    <a:pt x="54" y="111"/>
                  </a:lnTo>
                  <a:lnTo>
                    <a:pt x="54" y="109"/>
                  </a:lnTo>
                  <a:lnTo>
                    <a:pt x="60" y="109"/>
                  </a:lnTo>
                  <a:lnTo>
                    <a:pt x="64" y="107"/>
                  </a:lnTo>
                  <a:lnTo>
                    <a:pt x="68" y="107"/>
                  </a:lnTo>
                  <a:lnTo>
                    <a:pt x="73" y="107"/>
                  </a:lnTo>
                  <a:lnTo>
                    <a:pt x="81" y="107"/>
                  </a:lnTo>
                  <a:lnTo>
                    <a:pt x="87" y="107"/>
                  </a:lnTo>
                  <a:lnTo>
                    <a:pt x="95" y="107"/>
                  </a:lnTo>
                  <a:lnTo>
                    <a:pt x="103" y="107"/>
                  </a:lnTo>
                  <a:lnTo>
                    <a:pt x="110" y="107"/>
                  </a:lnTo>
                  <a:lnTo>
                    <a:pt x="116" y="107"/>
                  </a:lnTo>
                  <a:lnTo>
                    <a:pt x="122" y="107"/>
                  </a:lnTo>
                  <a:lnTo>
                    <a:pt x="124" y="107"/>
                  </a:lnTo>
                  <a:lnTo>
                    <a:pt x="126" y="107"/>
                  </a:lnTo>
                  <a:lnTo>
                    <a:pt x="104" y="128"/>
                  </a:lnTo>
                  <a:lnTo>
                    <a:pt x="103" y="130"/>
                  </a:lnTo>
                  <a:lnTo>
                    <a:pt x="104" y="134"/>
                  </a:lnTo>
                  <a:lnTo>
                    <a:pt x="106" y="138"/>
                  </a:lnTo>
                  <a:lnTo>
                    <a:pt x="112" y="140"/>
                  </a:lnTo>
                  <a:lnTo>
                    <a:pt x="116" y="138"/>
                  </a:lnTo>
                  <a:lnTo>
                    <a:pt x="124" y="138"/>
                  </a:lnTo>
                  <a:lnTo>
                    <a:pt x="128" y="136"/>
                  </a:lnTo>
                  <a:lnTo>
                    <a:pt x="134" y="134"/>
                  </a:lnTo>
                  <a:lnTo>
                    <a:pt x="145" y="132"/>
                  </a:lnTo>
                  <a:lnTo>
                    <a:pt x="149" y="130"/>
                  </a:lnTo>
                  <a:lnTo>
                    <a:pt x="132" y="154"/>
                  </a:lnTo>
                  <a:lnTo>
                    <a:pt x="120" y="163"/>
                  </a:lnTo>
                  <a:lnTo>
                    <a:pt x="120" y="163"/>
                  </a:lnTo>
                  <a:lnTo>
                    <a:pt x="126" y="165"/>
                  </a:lnTo>
                  <a:lnTo>
                    <a:pt x="130" y="165"/>
                  </a:lnTo>
                  <a:lnTo>
                    <a:pt x="137" y="165"/>
                  </a:lnTo>
                  <a:lnTo>
                    <a:pt x="145" y="165"/>
                  </a:lnTo>
                  <a:lnTo>
                    <a:pt x="155" y="163"/>
                  </a:lnTo>
                  <a:lnTo>
                    <a:pt x="166" y="157"/>
                  </a:lnTo>
                  <a:lnTo>
                    <a:pt x="178" y="154"/>
                  </a:lnTo>
                  <a:lnTo>
                    <a:pt x="184" y="152"/>
                  </a:lnTo>
                  <a:lnTo>
                    <a:pt x="192" y="150"/>
                  </a:lnTo>
                  <a:lnTo>
                    <a:pt x="198" y="146"/>
                  </a:lnTo>
                  <a:lnTo>
                    <a:pt x="203" y="144"/>
                  </a:lnTo>
                  <a:lnTo>
                    <a:pt x="213" y="138"/>
                  </a:lnTo>
                  <a:lnTo>
                    <a:pt x="221" y="134"/>
                  </a:lnTo>
                  <a:lnTo>
                    <a:pt x="227" y="130"/>
                  </a:lnTo>
                  <a:lnTo>
                    <a:pt x="230" y="130"/>
                  </a:lnTo>
                  <a:lnTo>
                    <a:pt x="267" y="88"/>
                  </a:lnTo>
                  <a:lnTo>
                    <a:pt x="265" y="84"/>
                  </a:lnTo>
                  <a:lnTo>
                    <a:pt x="265" y="76"/>
                  </a:lnTo>
                  <a:lnTo>
                    <a:pt x="261" y="70"/>
                  </a:lnTo>
                  <a:lnTo>
                    <a:pt x="260" y="64"/>
                  </a:lnTo>
                  <a:lnTo>
                    <a:pt x="258" y="57"/>
                  </a:lnTo>
                  <a:lnTo>
                    <a:pt x="254" y="51"/>
                  </a:lnTo>
                  <a:lnTo>
                    <a:pt x="246" y="43"/>
                  </a:lnTo>
                  <a:lnTo>
                    <a:pt x="240" y="35"/>
                  </a:lnTo>
                  <a:lnTo>
                    <a:pt x="232" y="29"/>
                  </a:lnTo>
                  <a:lnTo>
                    <a:pt x="225" y="24"/>
                  </a:lnTo>
                  <a:lnTo>
                    <a:pt x="213" y="18"/>
                  </a:lnTo>
                  <a:lnTo>
                    <a:pt x="201" y="12"/>
                  </a:lnTo>
                  <a:lnTo>
                    <a:pt x="196" y="8"/>
                  </a:lnTo>
                  <a:lnTo>
                    <a:pt x="188" y="8"/>
                  </a:lnTo>
                  <a:lnTo>
                    <a:pt x="182" y="6"/>
                  </a:lnTo>
                  <a:lnTo>
                    <a:pt x="176" y="6"/>
                  </a:lnTo>
                  <a:lnTo>
                    <a:pt x="168" y="2"/>
                  </a:lnTo>
                  <a:lnTo>
                    <a:pt x="161" y="2"/>
                  </a:lnTo>
                  <a:lnTo>
                    <a:pt x="153" y="2"/>
                  </a:lnTo>
                  <a:lnTo>
                    <a:pt x="145" y="2"/>
                  </a:lnTo>
                  <a:lnTo>
                    <a:pt x="137" y="0"/>
                  </a:lnTo>
                  <a:lnTo>
                    <a:pt x="130" y="0"/>
                  </a:lnTo>
                  <a:lnTo>
                    <a:pt x="120" y="0"/>
                  </a:lnTo>
                  <a:lnTo>
                    <a:pt x="114" y="2"/>
                  </a:lnTo>
                  <a:lnTo>
                    <a:pt x="106" y="2"/>
                  </a:lnTo>
                  <a:lnTo>
                    <a:pt x="99" y="2"/>
                  </a:lnTo>
                  <a:lnTo>
                    <a:pt x="89" y="4"/>
                  </a:lnTo>
                  <a:lnTo>
                    <a:pt x="83" y="6"/>
                  </a:lnTo>
                  <a:lnTo>
                    <a:pt x="77" y="8"/>
                  </a:lnTo>
                  <a:lnTo>
                    <a:pt x="70" y="10"/>
                  </a:lnTo>
                  <a:lnTo>
                    <a:pt x="62" y="14"/>
                  </a:lnTo>
                  <a:lnTo>
                    <a:pt x="58" y="18"/>
                  </a:lnTo>
                  <a:lnTo>
                    <a:pt x="46" y="22"/>
                  </a:lnTo>
                  <a:lnTo>
                    <a:pt x="40" y="28"/>
                  </a:lnTo>
                  <a:lnTo>
                    <a:pt x="33" y="33"/>
                  </a:lnTo>
                  <a:lnTo>
                    <a:pt x="29" y="41"/>
                  </a:lnTo>
                  <a:lnTo>
                    <a:pt x="23" y="51"/>
                  </a:lnTo>
                  <a:lnTo>
                    <a:pt x="21" y="55"/>
                  </a:lnTo>
                  <a:lnTo>
                    <a:pt x="19" y="59"/>
                  </a:lnTo>
                  <a:lnTo>
                    <a:pt x="13" y="68"/>
                  </a:lnTo>
                  <a:lnTo>
                    <a:pt x="11" y="74"/>
                  </a:lnTo>
                  <a:lnTo>
                    <a:pt x="8" y="82"/>
                  </a:lnTo>
                  <a:lnTo>
                    <a:pt x="6" y="91"/>
                  </a:lnTo>
                  <a:lnTo>
                    <a:pt x="4" y="101"/>
                  </a:lnTo>
                  <a:lnTo>
                    <a:pt x="2" y="111"/>
                  </a:lnTo>
                  <a:lnTo>
                    <a:pt x="0" y="123"/>
                  </a:lnTo>
                  <a:lnTo>
                    <a:pt x="0" y="134"/>
                  </a:lnTo>
                  <a:lnTo>
                    <a:pt x="2" y="146"/>
                  </a:lnTo>
                  <a:lnTo>
                    <a:pt x="2" y="152"/>
                  </a:lnTo>
                  <a:lnTo>
                    <a:pt x="2" y="159"/>
                  </a:lnTo>
                  <a:lnTo>
                    <a:pt x="2" y="165"/>
                  </a:lnTo>
                  <a:lnTo>
                    <a:pt x="4" y="171"/>
                  </a:lnTo>
                  <a:lnTo>
                    <a:pt x="6" y="177"/>
                  </a:lnTo>
                  <a:lnTo>
                    <a:pt x="8" y="185"/>
                  </a:lnTo>
                  <a:lnTo>
                    <a:pt x="8" y="190"/>
                  </a:lnTo>
                  <a:lnTo>
                    <a:pt x="11" y="196"/>
                  </a:lnTo>
                  <a:lnTo>
                    <a:pt x="13" y="208"/>
                  </a:lnTo>
                  <a:lnTo>
                    <a:pt x="17" y="219"/>
                  </a:lnTo>
                  <a:lnTo>
                    <a:pt x="19" y="231"/>
                  </a:lnTo>
                  <a:lnTo>
                    <a:pt x="23" y="241"/>
                  </a:lnTo>
                  <a:lnTo>
                    <a:pt x="25" y="249"/>
                  </a:lnTo>
                  <a:lnTo>
                    <a:pt x="29" y="254"/>
                  </a:lnTo>
                  <a:lnTo>
                    <a:pt x="29" y="258"/>
                  </a:lnTo>
                  <a:lnTo>
                    <a:pt x="31" y="260"/>
                  </a:lnTo>
                  <a:lnTo>
                    <a:pt x="46" y="218"/>
                  </a:lnTo>
                  <a:lnTo>
                    <a:pt x="44" y="216"/>
                  </a:lnTo>
                  <a:lnTo>
                    <a:pt x="42" y="212"/>
                  </a:lnTo>
                  <a:lnTo>
                    <a:pt x="39" y="206"/>
                  </a:lnTo>
                  <a:lnTo>
                    <a:pt x="35" y="200"/>
                  </a:lnTo>
                  <a:lnTo>
                    <a:pt x="29" y="192"/>
                  </a:lnTo>
                  <a:lnTo>
                    <a:pt x="25" y="185"/>
                  </a:lnTo>
                  <a:lnTo>
                    <a:pt x="21" y="177"/>
                  </a:lnTo>
                  <a:lnTo>
                    <a:pt x="19" y="171"/>
                  </a:lnTo>
                  <a:lnTo>
                    <a:pt x="19" y="165"/>
                  </a:lnTo>
                  <a:lnTo>
                    <a:pt x="19" y="159"/>
                  </a:lnTo>
                  <a:lnTo>
                    <a:pt x="19" y="155"/>
                  </a:lnTo>
                  <a:lnTo>
                    <a:pt x="23" y="154"/>
                  </a:lnTo>
                  <a:lnTo>
                    <a:pt x="29" y="154"/>
                  </a:lnTo>
                  <a:lnTo>
                    <a:pt x="39" y="155"/>
                  </a:lnTo>
                  <a:lnTo>
                    <a:pt x="44" y="159"/>
                  </a:lnTo>
                  <a:lnTo>
                    <a:pt x="50" y="167"/>
                  </a:lnTo>
                  <a:lnTo>
                    <a:pt x="54" y="173"/>
                  </a:lnTo>
                  <a:lnTo>
                    <a:pt x="56" y="177"/>
                  </a:lnTo>
                  <a:lnTo>
                    <a:pt x="68" y="163"/>
                  </a:lnTo>
                  <a:lnTo>
                    <a:pt x="58" y="155"/>
                  </a:lnTo>
                  <a:lnTo>
                    <a:pt x="58" y="155"/>
                  </a:lnTo>
                  <a:close/>
                </a:path>
              </a:pathLst>
            </a:custGeom>
            <a:solidFill>
              <a:srgbClr val="8C5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93"/>
            <p:cNvSpPr>
              <a:spLocks/>
            </p:cNvSpPr>
            <p:nvPr/>
          </p:nvSpPr>
          <p:spPr bwMode="auto">
            <a:xfrm>
              <a:off x="5489575" y="1378923"/>
              <a:ext cx="288925" cy="190500"/>
            </a:xfrm>
            <a:custGeom>
              <a:avLst/>
              <a:gdLst>
                <a:gd name="T0" fmla="*/ 0 w 182"/>
                <a:gd name="T1" fmla="*/ 23 h 120"/>
                <a:gd name="T2" fmla="*/ 10 w 182"/>
                <a:gd name="T3" fmla="*/ 17 h 120"/>
                <a:gd name="T4" fmla="*/ 24 w 182"/>
                <a:gd name="T5" fmla="*/ 9 h 120"/>
                <a:gd name="T6" fmla="*/ 41 w 182"/>
                <a:gd name="T7" fmla="*/ 4 h 120"/>
                <a:gd name="T8" fmla="*/ 60 w 182"/>
                <a:gd name="T9" fmla="*/ 0 h 120"/>
                <a:gd name="T10" fmla="*/ 80 w 182"/>
                <a:gd name="T11" fmla="*/ 0 h 120"/>
                <a:gd name="T12" fmla="*/ 97 w 182"/>
                <a:gd name="T13" fmla="*/ 0 h 120"/>
                <a:gd name="T14" fmla="*/ 107 w 182"/>
                <a:gd name="T15" fmla="*/ 2 h 120"/>
                <a:gd name="T16" fmla="*/ 49 w 182"/>
                <a:gd name="T17" fmla="*/ 25 h 120"/>
                <a:gd name="T18" fmla="*/ 58 w 182"/>
                <a:gd name="T19" fmla="*/ 27 h 120"/>
                <a:gd name="T20" fmla="*/ 76 w 182"/>
                <a:gd name="T21" fmla="*/ 31 h 120"/>
                <a:gd name="T22" fmla="*/ 97 w 182"/>
                <a:gd name="T23" fmla="*/ 35 h 120"/>
                <a:gd name="T24" fmla="*/ 117 w 182"/>
                <a:gd name="T25" fmla="*/ 36 h 120"/>
                <a:gd name="T26" fmla="*/ 128 w 182"/>
                <a:gd name="T27" fmla="*/ 36 h 120"/>
                <a:gd name="T28" fmla="*/ 140 w 182"/>
                <a:gd name="T29" fmla="*/ 35 h 120"/>
                <a:gd name="T30" fmla="*/ 153 w 182"/>
                <a:gd name="T31" fmla="*/ 35 h 120"/>
                <a:gd name="T32" fmla="*/ 169 w 182"/>
                <a:gd name="T33" fmla="*/ 33 h 120"/>
                <a:gd name="T34" fmla="*/ 181 w 182"/>
                <a:gd name="T35" fmla="*/ 31 h 120"/>
                <a:gd name="T36" fmla="*/ 132 w 182"/>
                <a:gd name="T37" fmla="*/ 58 h 120"/>
                <a:gd name="T38" fmla="*/ 177 w 182"/>
                <a:gd name="T39" fmla="*/ 56 h 120"/>
                <a:gd name="T40" fmla="*/ 173 w 182"/>
                <a:gd name="T41" fmla="*/ 66 h 120"/>
                <a:gd name="T42" fmla="*/ 167 w 182"/>
                <a:gd name="T43" fmla="*/ 77 h 120"/>
                <a:gd name="T44" fmla="*/ 153 w 182"/>
                <a:gd name="T45" fmla="*/ 89 h 120"/>
                <a:gd name="T46" fmla="*/ 136 w 182"/>
                <a:gd name="T47" fmla="*/ 100 h 120"/>
                <a:gd name="T48" fmla="*/ 117 w 182"/>
                <a:gd name="T49" fmla="*/ 110 h 120"/>
                <a:gd name="T50" fmla="*/ 107 w 182"/>
                <a:gd name="T51" fmla="*/ 118 h 120"/>
                <a:gd name="T52" fmla="*/ 124 w 182"/>
                <a:gd name="T53" fmla="*/ 83 h 120"/>
                <a:gd name="T54" fmla="*/ 117 w 182"/>
                <a:gd name="T55" fmla="*/ 89 h 120"/>
                <a:gd name="T56" fmla="*/ 99 w 182"/>
                <a:gd name="T57" fmla="*/ 97 h 120"/>
                <a:gd name="T58" fmla="*/ 86 w 182"/>
                <a:gd name="T59" fmla="*/ 100 h 120"/>
                <a:gd name="T60" fmla="*/ 74 w 182"/>
                <a:gd name="T61" fmla="*/ 100 h 120"/>
                <a:gd name="T62" fmla="*/ 62 w 182"/>
                <a:gd name="T63" fmla="*/ 102 h 120"/>
                <a:gd name="T64" fmla="*/ 93 w 182"/>
                <a:gd name="T65" fmla="*/ 60 h 120"/>
                <a:gd name="T66" fmla="*/ 84 w 182"/>
                <a:gd name="T67" fmla="*/ 60 h 120"/>
                <a:gd name="T68" fmla="*/ 66 w 182"/>
                <a:gd name="T69" fmla="*/ 58 h 120"/>
                <a:gd name="T70" fmla="*/ 47 w 182"/>
                <a:gd name="T71" fmla="*/ 54 h 120"/>
                <a:gd name="T72" fmla="*/ 33 w 182"/>
                <a:gd name="T73" fmla="*/ 48 h 120"/>
                <a:gd name="T74" fmla="*/ 24 w 182"/>
                <a:gd name="T75" fmla="*/ 40 h 120"/>
                <a:gd name="T76" fmla="*/ 20 w 182"/>
                <a:gd name="T77" fmla="*/ 31 h 120"/>
                <a:gd name="T78" fmla="*/ 0 w 182"/>
                <a:gd name="T79" fmla="*/ 2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2" h="120">
                  <a:moveTo>
                    <a:pt x="0" y="25"/>
                  </a:moveTo>
                  <a:lnTo>
                    <a:pt x="0" y="23"/>
                  </a:lnTo>
                  <a:lnTo>
                    <a:pt x="4" y="21"/>
                  </a:lnTo>
                  <a:lnTo>
                    <a:pt x="10" y="17"/>
                  </a:lnTo>
                  <a:lnTo>
                    <a:pt x="16" y="15"/>
                  </a:lnTo>
                  <a:lnTo>
                    <a:pt x="24" y="9"/>
                  </a:lnTo>
                  <a:lnTo>
                    <a:pt x="31" y="7"/>
                  </a:lnTo>
                  <a:lnTo>
                    <a:pt x="41" y="4"/>
                  </a:lnTo>
                  <a:lnTo>
                    <a:pt x="51" y="2"/>
                  </a:lnTo>
                  <a:lnTo>
                    <a:pt x="60" y="0"/>
                  </a:lnTo>
                  <a:lnTo>
                    <a:pt x="72" y="0"/>
                  </a:lnTo>
                  <a:lnTo>
                    <a:pt x="80" y="0"/>
                  </a:lnTo>
                  <a:lnTo>
                    <a:pt x="91" y="0"/>
                  </a:lnTo>
                  <a:lnTo>
                    <a:pt x="97" y="0"/>
                  </a:lnTo>
                  <a:lnTo>
                    <a:pt x="105" y="2"/>
                  </a:lnTo>
                  <a:lnTo>
                    <a:pt x="107" y="2"/>
                  </a:lnTo>
                  <a:lnTo>
                    <a:pt x="111" y="2"/>
                  </a:lnTo>
                  <a:lnTo>
                    <a:pt x="49" y="25"/>
                  </a:lnTo>
                  <a:lnTo>
                    <a:pt x="53" y="27"/>
                  </a:lnTo>
                  <a:lnTo>
                    <a:pt x="58" y="27"/>
                  </a:lnTo>
                  <a:lnTo>
                    <a:pt x="66" y="29"/>
                  </a:lnTo>
                  <a:lnTo>
                    <a:pt x="76" y="31"/>
                  </a:lnTo>
                  <a:lnTo>
                    <a:pt x="86" y="33"/>
                  </a:lnTo>
                  <a:lnTo>
                    <a:pt x="97" y="35"/>
                  </a:lnTo>
                  <a:lnTo>
                    <a:pt x="111" y="36"/>
                  </a:lnTo>
                  <a:lnTo>
                    <a:pt x="117" y="36"/>
                  </a:lnTo>
                  <a:lnTo>
                    <a:pt x="122" y="36"/>
                  </a:lnTo>
                  <a:lnTo>
                    <a:pt x="128" y="36"/>
                  </a:lnTo>
                  <a:lnTo>
                    <a:pt x="136" y="36"/>
                  </a:lnTo>
                  <a:lnTo>
                    <a:pt x="140" y="35"/>
                  </a:lnTo>
                  <a:lnTo>
                    <a:pt x="148" y="35"/>
                  </a:lnTo>
                  <a:lnTo>
                    <a:pt x="153" y="35"/>
                  </a:lnTo>
                  <a:lnTo>
                    <a:pt x="159" y="35"/>
                  </a:lnTo>
                  <a:lnTo>
                    <a:pt x="169" y="33"/>
                  </a:lnTo>
                  <a:lnTo>
                    <a:pt x="177" y="31"/>
                  </a:lnTo>
                  <a:lnTo>
                    <a:pt x="181" y="31"/>
                  </a:lnTo>
                  <a:lnTo>
                    <a:pt x="182" y="31"/>
                  </a:lnTo>
                  <a:lnTo>
                    <a:pt x="132" y="58"/>
                  </a:lnTo>
                  <a:lnTo>
                    <a:pt x="179" y="54"/>
                  </a:lnTo>
                  <a:lnTo>
                    <a:pt x="177" y="56"/>
                  </a:lnTo>
                  <a:lnTo>
                    <a:pt x="177" y="62"/>
                  </a:lnTo>
                  <a:lnTo>
                    <a:pt x="173" y="66"/>
                  </a:lnTo>
                  <a:lnTo>
                    <a:pt x="171" y="71"/>
                  </a:lnTo>
                  <a:lnTo>
                    <a:pt x="167" y="77"/>
                  </a:lnTo>
                  <a:lnTo>
                    <a:pt x="163" y="83"/>
                  </a:lnTo>
                  <a:lnTo>
                    <a:pt x="153" y="89"/>
                  </a:lnTo>
                  <a:lnTo>
                    <a:pt x="146" y="95"/>
                  </a:lnTo>
                  <a:lnTo>
                    <a:pt x="136" y="100"/>
                  </a:lnTo>
                  <a:lnTo>
                    <a:pt x="126" y="108"/>
                  </a:lnTo>
                  <a:lnTo>
                    <a:pt x="117" y="110"/>
                  </a:lnTo>
                  <a:lnTo>
                    <a:pt x="111" y="116"/>
                  </a:lnTo>
                  <a:lnTo>
                    <a:pt x="107" y="118"/>
                  </a:lnTo>
                  <a:lnTo>
                    <a:pt x="105" y="120"/>
                  </a:lnTo>
                  <a:lnTo>
                    <a:pt x="124" y="83"/>
                  </a:lnTo>
                  <a:lnTo>
                    <a:pt x="122" y="85"/>
                  </a:lnTo>
                  <a:lnTo>
                    <a:pt x="117" y="89"/>
                  </a:lnTo>
                  <a:lnTo>
                    <a:pt x="109" y="93"/>
                  </a:lnTo>
                  <a:lnTo>
                    <a:pt x="99" y="97"/>
                  </a:lnTo>
                  <a:lnTo>
                    <a:pt x="91" y="99"/>
                  </a:lnTo>
                  <a:lnTo>
                    <a:pt x="86" y="100"/>
                  </a:lnTo>
                  <a:lnTo>
                    <a:pt x="80" y="100"/>
                  </a:lnTo>
                  <a:lnTo>
                    <a:pt x="74" y="100"/>
                  </a:lnTo>
                  <a:lnTo>
                    <a:pt x="64" y="100"/>
                  </a:lnTo>
                  <a:lnTo>
                    <a:pt x="62" y="102"/>
                  </a:lnTo>
                  <a:lnTo>
                    <a:pt x="97" y="62"/>
                  </a:lnTo>
                  <a:lnTo>
                    <a:pt x="93" y="60"/>
                  </a:lnTo>
                  <a:lnTo>
                    <a:pt x="89" y="60"/>
                  </a:lnTo>
                  <a:lnTo>
                    <a:pt x="84" y="60"/>
                  </a:lnTo>
                  <a:lnTo>
                    <a:pt x="76" y="60"/>
                  </a:lnTo>
                  <a:lnTo>
                    <a:pt x="66" y="58"/>
                  </a:lnTo>
                  <a:lnTo>
                    <a:pt x="56" y="56"/>
                  </a:lnTo>
                  <a:lnTo>
                    <a:pt x="47" y="54"/>
                  </a:lnTo>
                  <a:lnTo>
                    <a:pt x="39" y="52"/>
                  </a:lnTo>
                  <a:lnTo>
                    <a:pt x="33" y="48"/>
                  </a:lnTo>
                  <a:lnTo>
                    <a:pt x="29" y="46"/>
                  </a:lnTo>
                  <a:lnTo>
                    <a:pt x="24" y="40"/>
                  </a:lnTo>
                  <a:lnTo>
                    <a:pt x="24" y="36"/>
                  </a:lnTo>
                  <a:lnTo>
                    <a:pt x="20" y="31"/>
                  </a:lnTo>
                  <a:lnTo>
                    <a:pt x="20" y="29"/>
                  </a:lnTo>
                  <a:lnTo>
                    <a:pt x="0" y="25"/>
                  </a:lnTo>
                  <a:lnTo>
                    <a:pt x="0" y="25"/>
                  </a:lnTo>
                  <a:close/>
                </a:path>
              </a:pathLst>
            </a:custGeom>
            <a:solidFill>
              <a:srgbClr val="E6B3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94"/>
            <p:cNvSpPr>
              <a:spLocks/>
            </p:cNvSpPr>
            <p:nvPr/>
          </p:nvSpPr>
          <p:spPr bwMode="auto">
            <a:xfrm>
              <a:off x="5610225" y="1631335"/>
              <a:ext cx="117475" cy="57150"/>
            </a:xfrm>
            <a:custGeom>
              <a:avLst/>
              <a:gdLst>
                <a:gd name="T0" fmla="*/ 0 w 74"/>
                <a:gd name="T1" fmla="*/ 21 h 36"/>
                <a:gd name="T2" fmla="*/ 48 w 74"/>
                <a:gd name="T3" fmla="*/ 0 h 36"/>
                <a:gd name="T4" fmla="*/ 74 w 74"/>
                <a:gd name="T5" fmla="*/ 15 h 36"/>
                <a:gd name="T6" fmla="*/ 52 w 74"/>
                <a:gd name="T7" fmla="*/ 25 h 36"/>
                <a:gd name="T8" fmla="*/ 41 w 74"/>
                <a:gd name="T9" fmla="*/ 36 h 36"/>
                <a:gd name="T10" fmla="*/ 0 w 74"/>
                <a:gd name="T11" fmla="*/ 21 h 36"/>
                <a:gd name="T12" fmla="*/ 0 w 74"/>
                <a:gd name="T13" fmla="*/ 21 h 36"/>
              </a:gdLst>
              <a:ahLst/>
              <a:cxnLst>
                <a:cxn ang="0">
                  <a:pos x="T0" y="T1"/>
                </a:cxn>
                <a:cxn ang="0">
                  <a:pos x="T2" y="T3"/>
                </a:cxn>
                <a:cxn ang="0">
                  <a:pos x="T4" y="T5"/>
                </a:cxn>
                <a:cxn ang="0">
                  <a:pos x="T6" y="T7"/>
                </a:cxn>
                <a:cxn ang="0">
                  <a:pos x="T8" y="T9"/>
                </a:cxn>
                <a:cxn ang="0">
                  <a:pos x="T10" y="T11"/>
                </a:cxn>
                <a:cxn ang="0">
                  <a:pos x="T12" y="T13"/>
                </a:cxn>
              </a:cxnLst>
              <a:rect l="0" t="0" r="r" b="b"/>
              <a:pathLst>
                <a:path w="74" h="36">
                  <a:moveTo>
                    <a:pt x="0" y="21"/>
                  </a:moveTo>
                  <a:lnTo>
                    <a:pt x="48" y="0"/>
                  </a:lnTo>
                  <a:lnTo>
                    <a:pt x="74" y="15"/>
                  </a:lnTo>
                  <a:lnTo>
                    <a:pt x="52" y="25"/>
                  </a:lnTo>
                  <a:lnTo>
                    <a:pt x="41" y="36"/>
                  </a:lnTo>
                  <a:lnTo>
                    <a:pt x="0" y="21"/>
                  </a:lnTo>
                  <a:lnTo>
                    <a:pt x="0" y="21"/>
                  </a:lnTo>
                  <a:close/>
                </a:path>
              </a:pathLst>
            </a:custGeom>
            <a:solidFill>
              <a:srgbClr val="B069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95"/>
            <p:cNvSpPr>
              <a:spLocks/>
            </p:cNvSpPr>
            <p:nvPr/>
          </p:nvSpPr>
          <p:spPr bwMode="auto">
            <a:xfrm>
              <a:off x="5105400" y="2483823"/>
              <a:ext cx="363538" cy="728662"/>
            </a:xfrm>
            <a:custGeom>
              <a:avLst/>
              <a:gdLst>
                <a:gd name="T0" fmla="*/ 130 w 229"/>
                <a:gd name="T1" fmla="*/ 0 h 459"/>
                <a:gd name="T2" fmla="*/ 229 w 229"/>
                <a:gd name="T3" fmla="*/ 228 h 459"/>
                <a:gd name="T4" fmla="*/ 229 w 229"/>
                <a:gd name="T5" fmla="*/ 322 h 459"/>
                <a:gd name="T6" fmla="*/ 118 w 229"/>
                <a:gd name="T7" fmla="*/ 459 h 459"/>
                <a:gd name="T8" fmla="*/ 107 w 229"/>
                <a:gd name="T9" fmla="*/ 318 h 459"/>
                <a:gd name="T10" fmla="*/ 48 w 229"/>
                <a:gd name="T11" fmla="*/ 351 h 459"/>
                <a:gd name="T12" fmla="*/ 0 w 229"/>
                <a:gd name="T13" fmla="*/ 252 h 459"/>
                <a:gd name="T14" fmla="*/ 37 w 229"/>
                <a:gd name="T15" fmla="*/ 211 h 459"/>
                <a:gd name="T16" fmla="*/ 134 w 229"/>
                <a:gd name="T17" fmla="*/ 244 h 459"/>
                <a:gd name="T18" fmla="*/ 161 w 229"/>
                <a:gd name="T19" fmla="*/ 203 h 459"/>
                <a:gd name="T20" fmla="*/ 128 w 229"/>
                <a:gd name="T21" fmla="*/ 85 h 459"/>
                <a:gd name="T22" fmla="*/ 130 w 229"/>
                <a:gd name="T23" fmla="*/ 0 h 459"/>
                <a:gd name="T24" fmla="*/ 130 w 229"/>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9" h="459">
                  <a:moveTo>
                    <a:pt x="130" y="0"/>
                  </a:moveTo>
                  <a:lnTo>
                    <a:pt x="229" y="228"/>
                  </a:lnTo>
                  <a:lnTo>
                    <a:pt x="229" y="322"/>
                  </a:lnTo>
                  <a:lnTo>
                    <a:pt x="118" y="459"/>
                  </a:lnTo>
                  <a:lnTo>
                    <a:pt x="107" y="318"/>
                  </a:lnTo>
                  <a:lnTo>
                    <a:pt x="48" y="351"/>
                  </a:lnTo>
                  <a:lnTo>
                    <a:pt x="0" y="252"/>
                  </a:lnTo>
                  <a:lnTo>
                    <a:pt x="37" y="211"/>
                  </a:lnTo>
                  <a:lnTo>
                    <a:pt x="134" y="244"/>
                  </a:lnTo>
                  <a:lnTo>
                    <a:pt x="161" y="203"/>
                  </a:lnTo>
                  <a:lnTo>
                    <a:pt x="128" y="85"/>
                  </a:lnTo>
                  <a:lnTo>
                    <a:pt x="130" y="0"/>
                  </a:lnTo>
                  <a:lnTo>
                    <a:pt x="130" y="0"/>
                  </a:lnTo>
                  <a:close/>
                </a:path>
              </a:pathLst>
            </a:custGeom>
            <a:solidFill>
              <a:srgbClr val="8A8A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96"/>
            <p:cNvSpPr>
              <a:spLocks/>
            </p:cNvSpPr>
            <p:nvPr/>
          </p:nvSpPr>
          <p:spPr bwMode="auto">
            <a:xfrm>
              <a:off x="4991100" y="2645748"/>
              <a:ext cx="222250" cy="77787"/>
            </a:xfrm>
            <a:custGeom>
              <a:avLst/>
              <a:gdLst>
                <a:gd name="T0" fmla="*/ 0 w 140"/>
                <a:gd name="T1" fmla="*/ 0 h 49"/>
                <a:gd name="T2" fmla="*/ 0 w 140"/>
                <a:gd name="T3" fmla="*/ 35 h 49"/>
                <a:gd name="T4" fmla="*/ 41 w 140"/>
                <a:gd name="T5" fmla="*/ 49 h 49"/>
                <a:gd name="T6" fmla="*/ 140 w 140"/>
                <a:gd name="T7" fmla="*/ 47 h 49"/>
                <a:gd name="T8" fmla="*/ 22 w 140"/>
                <a:gd name="T9" fmla="*/ 33 h 49"/>
                <a:gd name="T10" fmla="*/ 0 w 140"/>
                <a:gd name="T11" fmla="*/ 0 h 49"/>
                <a:gd name="T12" fmla="*/ 0 w 140"/>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140" h="49">
                  <a:moveTo>
                    <a:pt x="0" y="0"/>
                  </a:moveTo>
                  <a:lnTo>
                    <a:pt x="0" y="35"/>
                  </a:lnTo>
                  <a:lnTo>
                    <a:pt x="41" y="49"/>
                  </a:lnTo>
                  <a:lnTo>
                    <a:pt x="140" y="47"/>
                  </a:lnTo>
                  <a:lnTo>
                    <a:pt x="22" y="33"/>
                  </a:lnTo>
                  <a:lnTo>
                    <a:pt x="0" y="0"/>
                  </a:lnTo>
                  <a:lnTo>
                    <a:pt x="0" y="0"/>
                  </a:lnTo>
                  <a:close/>
                </a:path>
              </a:pathLst>
            </a:custGeom>
            <a:solidFill>
              <a:srgbClr val="B069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97"/>
            <p:cNvSpPr>
              <a:spLocks/>
            </p:cNvSpPr>
            <p:nvPr/>
          </p:nvSpPr>
          <p:spPr bwMode="auto">
            <a:xfrm>
              <a:off x="4876800" y="2280623"/>
              <a:ext cx="438150" cy="646112"/>
            </a:xfrm>
            <a:custGeom>
              <a:avLst/>
              <a:gdLst>
                <a:gd name="T0" fmla="*/ 276 w 276"/>
                <a:gd name="T1" fmla="*/ 294 h 407"/>
                <a:gd name="T2" fmla="*/ 272 w 276"/>
                <a:gd name="T3" fmla="*/ 116 h 407"/>
                <a:gd name="T4" fmla="*/ 258 w 276"/>
                <a:gd name="T5" fmla="*/ 11 h 407"/>
                <a:gd name="T6" fmla="*/ 254 w 276"/>
                <a:gd name="T7" fmla="*/ 9 h 407"/>
                <a:gd name="T8" fmla="*/ 247 w 276"/>
                <a:gd name="T9" fmla="*/ 7 h 407"/>
                <a:gd name="T10" fmla="*/ 241 w 276"/>
                <a:gd name="T11" fmla="*/ 6 h 407"/>
                <a:gd name="T12" fmla="*/ 235 w 276"/>
                <a:gd name="T13" fmla="*/ 6 h 407"/>
                <a:gd name="T14" fmla="*/ 227 w 276"/>
                <a:gd name="T15" fmla="*/ 4 h 407"/>
                <a:gd name="T16" fmla="*/ 221 w 276"/>
                <a:gd name="T17" fmla="*/ 4 h 407"/>
                <a:gd name="T18" fmla="*/ 212 w 276"/>
                <a:gd name="T19" fmla="*/ 2 h 407"/>
                <a:gd name="T20" fmla="*/ 202 w 276"/>
                <a:gd name="T21" fmla="*/ 0 h 407"/>
                <a:gd name="T22" fmla="*/ 192 w 276"/>
                <a:gd name="T23" fmla="*/ 0 h 407"/>
                <a:gd name="T24" fmla="*/ 183 w 276"/>
                <a:gd name="T25" fmla="*/ 0 h 407"/>
                <a:gd name="T26" fmla="*/ 171 w 276"/>
                <a:gd name="T27" fmla="*/ 0 h 407"/>
                <a:gd name="T28" fmla="*/ 159 w 276"/>
                <a:gd name="T29" fmla="*/ 0 h 407"/>
                <a:gd name="T30" fmla="*/ 150 w 276"/>
                <a:gd name="T31" fmla="*/ 0 h 407"/>
                <a:gd name="T32" fmla="*/ 138 w 276"/>
                <a:gd name="T33" fmla="*/ 2 h 407"/>
                <a:gd name="T34" fmla="*/ 125 w 276"/>
                <a:gd name="T35" fmla="*/ 4 h 407"/>
                <a:gd name="T36" fmla="*/ 113 w 276"/>
                <a:gd name="T37" fmla="*/ 7 h 407"/>
                <a:gd name="T38" fmla="*/ 99 w 276"/>
                <a:gd name="T39" fmla="*/ 9 h 407"/>
                <a:gd name="T40" fmla="*/ 90 w 276"/>
                <a:gd name="T41" fmla="*/ 13 h 407"/>
                <a:gd name="T42" fmla="*/ 76 w 276"/>
                <a:gd name="T43" fmla="*/ 17 h 407"/>
                <a:gd name="T44" fmla="*/ 64 w 276"/>
                <a:gd name="T45" fmla="*/ 21 h 407"/>
                <a:gd name="T46" fmla="*/ 55 w 276"/>
                <a:gd name="T47" fmla="*/ 23 h 407"/>
                <a:gd name="T48" fmla="*/ 45 w 276"/>
                <a:gd name="T49" fmla="*/ 29 h 407"/>
                <a:gd name="T50" fmla="*/ 35 w 276"/>
                <a:gd name="T51" fmla="*/ 31 h 407"/>
                <a:gd name="T52" fmla="*/ 26 w 276"/>
                <a:gd name="T53" fmla="*/ 35 h 407"/>
                <a:gd name="T54" fmla="*/ 18 w 276"/>
                <a:gd name="T55" fmla="*/ 37 h 407"/>
                <a:gd name="T56" fmla="*/ 12 w 276"/>
                <a:gd name="T57" fmla="*/ 40 h 407"/>
                <a:gd name="T58" fmla="*/ 4 w 276"/>
                <a:gd name="T59" fmla="*/ 46 h 407"/>
                <a:gd name="T60" fmla="*/ 0 w 276"/>
                <a:gd name="T61" fmla="*/ 48 h 407"/>
                <a:gd name="T62" fmla="*/ 0 w 276"/>
                <a:gd name="T63" fmla="*/ 77 h 407"/>
                <a:gd name="T64" fmla="*/ 64 w 276"/>
                <a:gd name="T65" fmla="*/ 165 h 407"/>
                <a:gd name="T66" fmla="*/ 47 w 276"/>
                <a:gd name="T67" fmla="*/ 182 h 407"/>
                <a:gd name="T68" fmla="*/ 47 w 276"/>
                <a:gd name="T69" fmla="*/ 184 h 407"/>
                <a:gd name="T70" fmla="*/ 51 w 276"/>
                <a:gd name="T71" fmla="*/ 188 h 407"/>
                <a:gd name="T72" fmla="*/ 55 w 276"/>
                <a:gd name="T73" fmla="*/ 196 h 407"/>
                <a:gd name="T74" fmla="*/ 59 w 276"/>
                <a:gd name="T75" fmla="*/ 203 h 407"/>
                <a:gd name="T76" fmla="*/ 64 w 276"/>
                <a:gd name="T77" fmla="*/ 215 h 407"/>
                <a:gd name="T78" fmla="*/ 68 w 276"/>
                <a:gd name="T79" fmla="*/ 221 h 407"/>
                <a:gd name="T80" fmla="*/ 72 w 276"/>
                <a:gd name="T81" fmla="*/ 229 h 407"/>
                <a:gd name="T82" fmla="*/ 78 w 276"/>
                <a:gd name="T83" fmla="*/ 234 h 407"/>
                <a:gd name="T84" fmla="*/ 84 w 276"/>
                <a:gd name="T85" fmla="*/ 246 h 407"/>
                <a:gd name="T86" fmla="*/ 86 w 276"/>
                <a:gd name="T87" fmla="*/ 254 h 407"/>
                <a:gd name="T88" fmla="*/ 92 w 276"/>
                <a:gd name="T89" fmla="*/ 263 h 407"/>
                <a:gd name="T90" fmla="*/ 97 w 276"/>
                <a:gd name="T91" fmla="*/ 273 h 407"/>
                <a:gd name="T92" fmla="*/ 103 w 276"/>
                <a:gd name="T93" fmla="*/ 283 h 407"/>
                <a:gd name="T94" fmla="*/ 109 w 276"/>
                <a:gd name="T95" fmla="*/ 293 h 407"/>
                <a:gd name="T96" fmla="*/ 115 w 276"/>
                <a:gd name="T97" fmla="*/ 304 h 407"/>
                <a:gd name="T98" fmla="*/ 121 w 276"/>
                <a:gd name="T99" fmla="*/ 314 h 407"/>
                <a:gd name="T100" fmla="*/ 126 w 276"/>
                <a:gd name="T101" fmla="*/ 324 h 407"/>
                <a:gd name="T102" fmla="*/ 130 w 276"/>
                <a:gd name="T103" fmla="*/ 331 h 407"/>
                <a:gd name="T104" fmla="*/ 136 w 276"/>
                <a:gd name="T105" fmla="*/ 341 h 407"/>
                <a:gd name="T106" fmla="*/ 138 w 276"/>
                <a:gd name="T107" fmla="*/ 347 h 407"/>
                <a:gd name="T108" fmla="*/ 144 w 276"/>
                <a:gd name="T109" fmla="*/ 355 h 407"/>
                <a:gd name="T110" fmla="*/ 150 w 276"/>
                <a:gd name="T111" fmla="*/ 364 h 407"/>
                <a:gd name="T112" fmla="*/ 152 w 276"/>
                <a:gd name="T113" fmla="*/ 368 h 407"/>
                <a:gd name="T114" fmla="*/ 179 w 276"/>
                <a:gd name="T115" fmla="*/ 407 h 407"/>
                <a:gd name="T116" fmla="*/ 274 w 276"/>
                <a:gd name="T117" fmla="*/ 372 h 407"/>
                <a:gd name="T118" fmla="*/ 276 w 276"/>
                <a:gd name="T119" fmla="*/ 294 h 407"/>
                <a:gd name="T120" fmla="*/ 276 w 276"/>
                <a:gd name="T121" fmla="*/ 294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6" h="407">
                  <a:moveTo>
                    <a:pt x="276" y="294"/>
                  </a:moveTo>
                  <a:lnTo>
                    <a:pt x="272" y="116"/>
                  </a:lnTo>
                  <a:lnTo>
                    <a:pt x="258" y="11"/>
                  </a:lnTo>
                  <a:lnTo>
                    <a:pt x="254" y="9"/>
                  </a:lnTo>
                  <a:lnTo>
                    <a:pt x="247" y="7"/>
                  </a:lnTo>
                  <a:lnTo>
                    <a:pt x="241" y="6"/>
                  </a:lnTo>
                  <a:lnTo>
                    <a:pt x="235" y="6"/>
                  </a:lnTo>
                  <a:lnTo>
                    <a:pt x="227" y="4"/>
                  </a:lnTo>
                  <a:lnTo>
                    <a:pt x="221" y="4"/>
                  </a:lnTo>
                  <a:lnTo>
                    <a:pt x="212" y="2"/>
                  </a:lnTo>
                  <a:lnTo>
                    <a:pt x="202" y="0"/>
                  </a:lnTo>
                  <a:lnTo>
                    <a:pt x="192" y="0"/>
                  </a:lnTo>
                  <a:lnTo>
                    <a:pt x="183" y="0"/>
                  </a:lnTo>
                  <a:lnTo>
                    <a:pt x="171" y="0"/>
                  </a:lnTo>
                  <a:lnTo>
                    <a:pt x="159" y="0"/>
                  </a:lnTo>
                  <a:lnTo>
                    <a:pt x="150" y="0"/>
                  </a:lnTo>
                  <a:lnTo>
                    <a:pt x="138" y="2"/>
                  </a:lnTo>
                  <a:lnTo>
                    <a:pt x="125" y="4"/>
                  </a:lnTo>
                  <a:lnTo>
                    <a:pt x="113" y="7"/>
                  </a:lnTo>
                  <a:lnTo>
                    <a:pt x="99" y="9"/>
                  </a:lnTo>
                  <a:lnTo>
                    <a:pt x="90" y="13"/>
                  </a:lnTo>
                  <a:lnTo>
                    <a:pt x="76" y="17"/>
                  </a:lnTo>
                  <a:lnTo>
                    <a:pt x="64" y="21"/>
                  </a:lnTo>
                  <a:lnTo>
                    <a:pt x="55" y="23"/>
                  </a:lnTo>
                  <a:lnTo>
                    <a:pt x="45" y="29"/>
                  </a:lnTo>
                  <a:lnTo>
                    <a:pt x="35" y="31"/>
                  </a:lnTo>
                  <a:lnTo>
                    <a:pt x="26" y="35"/>
                  </a:lnTo>
                  <a:lnTo>
                    <a:pt x="18" y="37"/>
                  </a:lnTo>
                  <a:lnTo>
                    <a:pt x="12" y="40"/>
                  </a:lnTo>
                  <a:lnTo>
                    <a:pt x="4" y="46"/>
                  </a:lnTo>
                  <a:lnTo>
                    <a:pt x="0" y="48"/>
                  </a:lnTo>
                  <a:lnTo>
                    <a:pt x="0" y="77"/>
                  </a:lnTo>
                  <a:lnTo>
                    <a:pt x="64" y="165"/>
                  </a:lnTo>
                  <a:lnTo>
                    <a:pt x="47" y="182"/>
                  </a:lnTo>
                  <a:lnTo>
                    <a:pt x="47" y="184"/>
                  </a:lnTo>
                  <a:lnTo>
                    <a:pt x="51" y="188"/>
                  </a:lnTo>
                  <a:lnTo>
                    <a:pt x="55" y="196"/>
                  </a:lnTo>
                  <a:lnTo>
                    <a:pt x="59" y="203"/>
                  </a:lnTo>
                  <a:lnTo>
                    <a:pt x="64" y="215"/>
                  </a:lnTo>
                  <a:lnTo>
                    <a:pt x="68" y="221"/>
                  </a:lnTo>
                  <a:lnTo>
                    <a:pt x="72" y="229"/>
                  </a:lnTo>
                  <a:lnTo>
                    <a:pt x="78" y="234"/>
                  </a:lnTo>
                  <a:lnTo>
                    <a:pt x="84" y="246"/>
                  </a:lnTo>
                  <a:lnTo>
                    <a:pt x="86" y="254"/>
                  </a:lnTo>
                  <a:lnTo>
                    <a:pt x="92" y="263"/>
                  </a:lnTo>
                  <a:lnTo>
                    <a:pt x="97" y="273"/>
                  </a:lnTo>
                  <a:lnTo>
                    <a:pt x="103" y="283"/>
                  </a:lnTo>
                  <a:lnTo>
                    <a:pt x="109" y="293"/>
                  </a:lnTo>
                  <a:lnTo>
                    <a:pt x="115" y="304"/>
                  </a:lnTo>
                  <a:lnTo>
                    <a:pt x="121" y="314"/>
                  </a:lnTo>
                  <a:lnTo>
                    <a:pt x="126" y="324"/>
                  </a:lnTo>
                  <a:lnTo>
                    <a:pt x="130" y="331"/>
                  </a:lnTo>
                  <a:lnTo>
                    <a:pt x="136" y="341"/>
                  </a:lnTo>
                  <a:lnTo>
                    <a:pt x="138" y="347"/>
                  </a:lnTo>
                  <a:lnTo>
                    <a:pt x="144" y="355"/>
                  </a:lnTo>
                  <a:lnTo>
                    <a:pt x="150" y="364"/>
                  </a:lnTo>
                  <a:lnTo>
                    <a:pt x="152" y="368"/>
                  </a:lnTo>
                  <a:lnTo>
                    <a:pt x="179" y="407"/>
                  </a:lnTo>
                  <a:lnTo>
                    <a:pt x="274" y="372"/>
                  </a:lnTo>
                  <a:lnTo>
                    <a:pt x="276" y="294"/>
                  </a:lnTo>
                  <a:lnTo>
                    <a:pt x="276" y="294"/>
                  </a:lnTo>
                  <a:close/>
                </a:path>
              </a:pathLst>
            </a:custGeom>
            <a:solidFill>
              <a:srgbClr val="E6FF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98"/>
            <p:cNvSpPr>
              <a:spLocks/>
            </p:cNvSpPr>
            <p:nvPr/>
          </p:nvSpPr>
          <p:spPr bwMode="auto">
            <a:xfrm>
              <a:off x="4908550" y="2310785"/>
              <a:ext cx="423863" cy="550862"/>
            </a:xfrm>
            <a:custGeom>
              <a:avLst/>
              <a:gdLst>
                <a:gd name="T0" fmla="*/ 263 w 267"/>
                <a:gd name="T1" fmla="*/ 241 h 347"/>
                <a:gd name="T2" fmla="*/ 231 w 267"/>
                <a:gd name="T3" fmla="*/ 6 h 347"/>
                <a:gd name="T4" fmla="*/ 229 w 267"/>
                <a:gd name="T5" fmla="*/ 4 h 347"/>
                <a:gd name="T6" fmla="*/ 225 w 267"/>
                <a:gd name="T7" fmla="*/ 4 h 347"/>
                <a:gd name="T8" fmla="*/ 219 w 267"/>
                <a:gd name="T9" fmla="*/ 4 h 347"/>
                <a:gd name="T10" fmla="*/ 213 w 267"/>
                <a:gd name="T11" fmla="*/ 4 h 347"/>
                <a:gd name="T12" fmla="*/ 203 w 267"/>
                <a:gd name="T13" fmla="*/ 2 h 347"/>
                <a:gd name="T14" fmla="*/ 194 w 267"/>
                <a:gd name="T15" fmla="*/ 2 h 347"/>
                <a:gd name="T16" fmla="*/ 182 w 267"/>
                <a:gd name="T17" fmla="*/ 2 h 347"/>
                <a:gd name="T18" fmla="*/ 172 w 267"/>
                <a:gd name="T19" fmla="*/ 2 h 347"/>
                <a:gd name="T20" fmla="*/ 159 w 267"/>
                <a:gd name="T21" fmla="*/ 0 h 347"/>
                <a:gd name="T22" fmla="*/ 145 w 267"/>
                <a:gd name="T23" fmla="*/ 0 h 347"/>
                <a:gd name="T24" fmla="*/ 132 w 267"/>
                <a:gd name="T25" fmla="*/ 0 h 347"/>
                <a:gd name="T26" fmla="*/ 118 w 267"/>
                <a:gd name="T27" fmla="*/ 0 h 347"/>
                <a:gd name="T28" fmla="*/ 105 w 267"/>
                <a:gd name="T29" fmla="*/ 0 h 347"/>
                <a:gd name="T30" fmla="*/ 91 w 267"/>
                <a:gd name="T31" fmla="*/ 2 h 347"/>
                <a:gd name="T32" fmla="*/ 77 w 267"/>
                <a:gd name="T33" fmla="*/ 2 h 347"/>
                <a:gd name="T34" fmla="*/ 66 w 267"/>
                <a:gd name="T35" fmla="*/ 6 h 347"/>
                <a:gd name="T36" fmla="*/ 52 w 267"/>
                <a:gd name="T37" fmla="*/ 8 h 347"/>
                <a:gd name="T38" fmla="*/ 44 w 267"/>
                <a:gd name="T39" fmla="*/ 10 h 347"/>
                <a:gd name="T40" fmla="*/ 33 w 267"/>
                <a:gd name="T41" fmla="*/ 14 h 347"/>
                <a:gd name="T42" fmla="*/ 27 w 267"/>
                <a:gd name="T43" fmla="*/ 18 h 347"/>
                <a:gd name="T44" fmla="*/ 19 w 267"/>
                <a:gd name="T45" fmla="*/ 21 h 347"/>
                <a:gd name="T46" fmla="*/ 13 w 267"/>
                <a:gd name="T47" fmla="*/ 23 h 347"/>
                <a:gd name="T48" fmla="*/ 8 w 267"/>
                <a:gd name="T49" fmla="*/ 27 h 347"/>
                <a:gd name="T50" fmla="*/ 6 w 267"/>
                <a:gd name="T51" fmla="*/ 31 h 347"/>
                <a:gd name="T52" fmla="*/ 0 w 267"/>
                <a:gd name="T53" fmla="*/ 39 h 347"/>
                <a:gd name="T54" fmla="*/ 0 w 267"/>
                <a:gd name="T55" fmla="*/ 47 h 347"/>
                <a:gd name="T56" fmla="*/ 6 w 267"/>
                <a:gd name="T57" fmla="*/ 52 h 347"/>
                <a:gd name="T58" fmla="*/ 15 w 267"/>
                <a:gd name="T59" fmla="*/ 58 h 347"/>
                <a:gd name="T60" fmla="*/ 21 w 267"/>
                <a:gd name="T61" fmla="*/ 58 h 347"/>
                <a:gd name="T62" fmla="*/ 29 w 267"/>
                <a:gd name="T63" fmla="*/ 58 h 347"/>
                <a:gd name="T64" fmla="*/ 37 w 267"/>
                <a:gd name="T65" fmla="*/ 58 h 347"/>
                <a:gd name="T66" fmla="*/ 46 w 267"/>
                <a:gd name="T67" fmla="*/ 60 h 347"/>
                <a:gd name="T68" fmla="*/ 56 w 267"/>
                <a:gd name="T69" fmla="*/ 58 h 347"/>
                <a:gd name="T70" fmla="*/ 66 w 267"/>
                <a:gd name="T71" fmla="*/ 56 h 347"/>
                <a:gd name="T72" fmla="*/ 77 w 267"/>
                <a:gd name="T73" fmla="*/ 56 h 347"/>
                <a:gd name="T74" fmla="*/ 91 w 267"/>
                <a:gd name="T75" fmla="*/ 56 h 347"/>
                <a:gd name="T76" fmla="*/ 101 w 267"/>
                <a:gd name="T77" fmla="*/ 54 h 347"/>
                <a:gd name="T78" fmla="*/ 112 w 267"/>
                <a:gd name="T79" fmla="*/ 54 h 347"/>
                <a:gd name="T80" fmla="*/ 124 w 267"/>
                <a:gd name="T81" fmla="*/ 52 h 347"/>
                <a:gd name="T82" fmla="*/ 136 w 267"/>
                <a:gd name="T83" fmla="*/ 52 h 347"/>
                <a:gd name="T84" fmla="*/ 145 w 267"/>
                <a:gd name="T85" fmla="*/ 52 h 347"/>
                <a:gd name="T86" fmla="*/ 157 w 267"/>
                <a:gd name="T87" fmla="*/ 52 h 347"/>
                <a:gd name="T88" fmla="*/ 167 w 267"/>
                <a:gd name="T89" fmla="*/ 52 h 347"/>
                <a:gd name="T90" fmla="*/ 176 w 267"/>
                <a:gd name="T91" fmla="*/ 54 h 347"/>
                <a:gd name="T92" fmla="*/ 184 w 267"/>
                <a:gd name="T93" fmla="*/ 54 h 347"/>
                <a:gd name="T94" fmla="*/ 190 w 267"/>
                <a:gd name="T95" fmla="*/ 56 h 347"/>
                <a:gd name="T96" fmla="*/ 196 w 267"/>
                <a:gd name="T97" fmla="*/ 56 h 347"/>
                <a:gd name="T98" fmla="*/ 201 w 267"/>
                <a:gd name="T99" fmla="*/ 60 h 347"/>
                <a:gd name="T100" fmla="*/ 211 w 267"/>
                <a:gd name="T101" fmla="*/ 66 h 347"/>
                <a:gd name="T102" fmla="*/ 217 w 267"/>
                <a:gd name="T103" fmla="*/ 72 h 347"/>
                <a:gd name="T104" fmla="*/ 225 w 267"/>
                <a:gd name="T105" fmla="*/ 82 h 347"/>
                <a:gd name="T106" fmla="*/ 227 w 267"/>
                <a:gd name="T107" fmla="*/ 87 h 347"/>
                <a:gd name="T108" fmla="*/ 256 w 267"/>
                <a:gd name="T109" fmla="*/ 347 h 347"/>
                <a:gd name="T110" fmla="*/ 267 w 267"/>
                <a:gd name="T111" fmla="*/ 318 h 347"/>
                <a:gd name="T112" fmla="*/ 263 w 267"/>
                <a:gd name="T113" fmla="*/ 241 h 347"/>
                <a:gd name="T114" fmla="*/ 263 w 267"/>
                <a:gd name="T115" fmla="*/ 241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7" h="347">
                  <a:moveTo>
                    <a:pt x="263" y="241"/>
                  </a:moveTo>
                  <a:lnTo>
                    <a:pt x="231" y="6"/>
                  </a:lnTo>
                  <a:lnTo>
                    <a:pt x="229" y="4"/>
                  </a:lnTo>
                  <a:lnTo>
                    <a:pt x="225" y="4"/>
                  </a:lnTo>
                  <a:lnTo>
                    <a:pt x="219" y="4"/>
                  </a:lnTo>
                  <a:lnTo>
                    <a:pt x="213" y="4"/>
                  </a:lnTo>
                  <a:lnTo>
                    <a:pt x="203" y="2"/>
                  </a:lnTo>
                  <a:lnTo>
                    <a:pt x="194" y="2"/>
                  </a:lnTo>
                  <a:lnTo>
                    <a:pt x="182" y="2"/>
                  </a:lnTo>
                  <a:lnTo>
                    <a:pt x="172" y="2"/>
                  </a:lnTo>
                  <a:lnTo>
                    <a:pt x="159" y="0"/>
                  </a:lnTo>
                  <a:lnTo>
                    <a:pt x="145" y="0"/>
                  </a:lnTo>
                  <a:lnTo>
                    <a:pt x="132" y="0"/>
                  </a:lnTo>
                  <a:lnTo>
                    <a:pt x="118" y="0"/>
                  </a:lnTo>
                  <a:lnTo>
                    <a:pt x="105" y="0"/>
                  </a:lnTo>
                  <a:lnTo>
                    <a:pt x="91" y="2"/>
                  </a:lnTo>
                  <a:lnTo>
                    <a:pt x="77" y="2"/>
                  </a:lnTo>
                  <a:lnTo>
                    <a:pt x="66" y="6"/>
                  </a:lnTo>
                  <a:lnTo>
                    <a:pt x="52" y="8"/>
                  </a:lnTo>
                  <a:lnTo>
                    <a:pt x="44" y="10"/>
                  </a:lnTo>
                  <a:lnTo>
                    <a:pt x="33" y="14"/>
                  </a:lnTo>
                  <a:lnTo>
                    <a:pt x="27" y="18"/>
                  </a:lnTo>
                  <a:lnTo>
                    <a:pt x="19" y="21"/>
                  </a:lnTo>
                  <a:lnTo>
                    <a:pt x="13" y="23"/>
                  </a:lnTo>
                  <a:lnTo>
                    <a:pt x="8" y="27"/>
                  </a:lnTo>
                  <a:lnTo>
                    <a:pt x="6" y="31"/>
                  </a:lnTo>
                  <a:lnTo>
                    <a:pt x="0" y="39"/>
                  </a:lnTo>
                  <a:lnTo>
                    <a:pt x="0" y="47"/>
                  </a:lnTo>
                  <a:lnTo>
                    <a:pt x="6" y="52"/>
                  </a:lnTo>
                  <a:lnTo>
                    <a:pt x="15" y="58"/>
                  </a:lnTo>
                  <a:lnTo>
                    <a:pt x="21" y="58"/>
                  </a:lnTo>
                  <a:lnTo>
                    <a:pt x="29" y="58"/>
                  </a:lnTo>
                  <a:lnTo>
                    <a:pt x="37" y="58"/>
                  </a:lnTo>
                  <a:lnTo>
                    <a:pt x="46" y="60"/>
                  </a:lnTo>
                  <a:lnTo>
                    <a:pt x="56" y="58"/>
                  </a:lnTo>
                  <a:lnTo>
                    <a:pt x="66" y="56"/>
                  </a:lnTo>
                  <a:lnTo>
                    <a:pt x="77" y="56"/>
                  </a:lnTo>
                  <a:lnTo>
                    <a:pt x="91" y="56"/>
                  </a:lnTo>
                  <a:lnTo>
                    <a:pt x="101" y="54"/>
                  </a:lnTo>
                  <a:lnTo>
                    <a:pt x="112" y="54"/>
                  </a:lnTo>
                  <a:lnTo>
                    <a:pt x="124" y="52"/>
                  </a:lnTo>
                  <a:lnTo>
                    <a:pt x="136" y="52"/>
                  </a:lnTo>
                  <a:lnTo>
                    <a:pt x="145" y="52"/>
                  </a:lnTo>
                  <a:lnTo>
                    <a:pt x="157" y="52"/>
                  </a:lnTo>
                  <a:lnTo>
                    <a:pt x="167" y="52"/>
                  </a:lnTo>
                  <a:lnTo>
                    <a:pt x="176" y="54"/>
                  </a:lnTo>
                  <a:lnTo>
                    <a:pt x="184" y="54"/>
                  </a:lnTo>
                  <a:lnTo>
                    <a:pt x="190" y="56"/>
                  </a:lnTo>
                  <a:lnTo>
                    <a:pt x="196" y="56"/>
                  </a:lnTo>
                  <a:lnTo>
                    <a:pt x="201" y="60"/>
                  </a:lnTo>
                  <a:lnTo>
                    <a:pt x="211" y="66"/>
                  </a:lnTo>
                  <a:lnTo>
                    <a:pt x="217" y="72"/>
                  </a:lnTo>
                  <a:lnTo>
                    <a:pt x="225" y="82"/>
                  </a:lnTo>
                  <a:lnTo>
                    <a:pt x="227" y="87"/>
                  </a:lnTo>
                  <a:lnTo>
                    <a:pt x="256" y="347"/>
                  </a:lnTo>
                  <a:lnTo>
                    <a:pt x="267" y="318"/>
                  </a:lnTo>
                  <a:lnTo>
                    <a:pt x="263" y="241"/>
                  </a:lnTo>
                  <a:lnTo>
                    <a:pt x="263" y="241"/>
                  </a:lnTo>
                  <a:close/>
                </a:path>
              </a:pathLst>
            </a:custGeom>
            <a:solidFill>
              <a:srgbClr val="8A99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99"/>
            <p:cNvSpPr>
              <a:spLocks/>
            </p:cNvSpPr>
            <p:nvPr/>
          </p:nvSpPr>
          <p:spPr bwMode="auto">
            <a:xfrm>
              <a:off x="4876800" y="2399685"/>
              <a:ext cx="349250" cy="150812"/>
            </a:xfrm>
            <a:custGeom>
              <a:avLst/>
              <a:gdLst>
                <a:gd name="T0" fmla="*/ 0 w 220"/>
                <a:gd name="T1" fmla="*/ 0 h 95"/>
                <a:gd name="T2" fmla="*/ 2 w 220"/>
                <a:gd name="T3" fmla="*/ 2 h 95"/>
                <a:gd name="T4" fmla="*/ 12 w 220"/>
                <a:gd name="T5" fmla="*/ 8 h 95"/>
                <a:gd name="T6" fmla="*/ 18 w 220"/>
                <a:gd name="T7" fmla="*/ 10 h 95"/>
                <a:gd name="T8" fmla="*/ 28 w 220"/>
                <a:gd name="T9" fmla="*/ 14 h 95"/>
                <a:gd name="T10" fmla="*/ 33 w 220"/>
                <a:gd name="T11" fmla="*/ 14 h 95"/>
                <a:gd name="T12" fmla="*/ 39 w 220"/>
                <a:gd name="T13" fmla="*/ 16 h 95"/>
                <a:gd name="T14" fmla="*/ 47 w 220"/>
                <a:gd name="T15" fmla="*/ 18 h 95"/>
                <a:gd name="T16" fmla="*/ 55 w 220"/>
                <a:gd name="T17" fmla="*/ 18 h 95"/>
                <a:gd name="T18" fmla="*/ 62 w 220"/>
                <a:gd name="T19" fmla="*/ 18 h 95"/>
                <a:gd name="T20" fmla="*/ 72 w 220"/>
                <a:gd name="T21" fmla="*/ 18 h 95"/>
                <a:gd name="T22" fmla="*/ 80 w 220"/>
                <a:gd name="T23" fmla="*/ 18 h 95"/>
                <a:gd name="T24" fmla="*/ 92 w 220"/>
                <a:gd name="T25" fmla="*/ 18 h 95"/>
                <a:gd name="T26" fmla="*/ 99 w 220"/>
                <a:gd name="T27" fmla="*/ 16 h 95"/>
                <a:gd name="T28" fmla="*/ 111 w 220"/>
                <a:gd name="T29" fmla="*/ 16 h 95"/>
                <a:gd name="T30" fmla="*/ 121 w 220"/>
                <a:gd name="T31" fmla="*/ 14 h 95"/>
                <a:gd name="T32" fmla="*/ 130 w 220"/>
                <a:gd name="T33" fmla="*/ 14 h 95"/>
                <a:gd name="T34" fmla="*/ 140 w 220"/>
                <a:gd name="T35" fmla="*/ 14 h 95"/>
                <a:gd name="T36" fmla="*/ 150 w 220"/>
                <a:gd name="T37" fmla="*/ 12 h 95"/>
                <a:gd name="T38" fmla="*/ 159 w 220"/>
                <a:gd name="T39" fmla="*/ 12 h 95"/>
                <a:gd name="T40" fmla="*/ 169 w 220"/>
                <a:gd name="T41" fmla="*/ 12 h 95"/>
                <a:gd name="T42" fmla="*/ 177 w 220"/>
                <a:gd name="T43" fmla="*/ 12 h 95"/>
                <a:gd name="T44" fmla="*/ 185 w 220"/>
                <a:gd name="T45" fmla="*/ 12 h 95"/>
                <a:gd name="T46" fmla="*/ 192 w 220"/>
                <a:gd name="T47" fmla="*/ 12 h 95"/>
                <a:gd name="T48" fmla="*/ 198 w 220"/>
                <a:gd name="T49" fmla="*/ 14 h 95"/>
                <a:gd name="T50" fmla="*/ 208 w 220"/>
                <a:gd name="T51" fmla="*/ 14 h 95"/>
                <a:gd name="T52" fmla="*/ 214 w 220"/>
                <a:gd name="T53" fmla="*/ 18 h 95"/>
                <a:gd name="T54" fmla="*/ 218 w 220"/>
                <a:gd name="T55" fmla="*/ 22 h 95"/>
                <a:gd name="T56" fmla="*/ 220 w 220"/>
                <a:gd name="T57" fmla="*/ 27 h 95"/>
                <a:gd name="T58" fmla="*/ 220 w 220"/>
                <a:gd name="T59" fmla="*/ 33 h 95"/>
                <a:gd name="T60" fmla="*/ 220 w 220"/>
                <a:gd name="T61" fmla="*/ 39 h 95"/>
                <a:gd name="T62" fmla="*/ 194 w 220"/>
                <a:gd name="T63" fmla="*/ 53 h 95"/>
                <a:gd name="T64" fmla="*/ 61 w 220"/>
                <a:gd name="T65" fmla="*/ 95 h 95"/>
                <a:gd name="T66" fmla="*/ 8 w 220"/>
                <a:gd name="T67" fmla="*/ 20 h 95"/>
                <a:gd name="T68" fmla="*/ 0 w 220"/>
                <a:gd name="T69" fmla="*/ 0 h 95"/>
                <a:gd name="T70" fmla="*/ 0 w 220"/>
                <a:gd name="T7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0" h="95">
                  <a:moveTo>
                    <a:pt x="0" y="0"/>
                  </a:moveTo>
                  <a:lnTo>
                    <a:pt x="2" y="2"/>
                  </a:lnTo>
                  <a:lnTo>
                    <a:pt x="12" y="8"/>
                  </a:lnTo>
                  <a:lnTo>
                    <a:pt x="18" y="10"/>
                  </a:lnTo>
                  <a:lnTo>
                    <a:pt x="28" y="14"/>
                  </a:lnTo>
                  <a:lnTo>
                    <a:pt x="33" y="14"/>
                  </a:lnTo>
                  <a:lnTo>
                    <a:pt x="39" y="16"/>
                  </a:lnTo>
                  <a:lnTo>
                    <a:pt x="47" y="18"/>
                  </a:lnTo>
                  <a:lnTo>
                    <a:pt x="55" y="18"/>
                  </a:lnTo>
                  <a:lnTo>
                    <a:pt x="62" y="18"/>
                  </a:lnTo>
                  <a:lnTo>
                    <a:pt x="72" y="18"/>
                  </a:lnTo>
                  <a:lnTo>
                    <a:pt x="80" y="18"/>
                  </a:lnTo>
                  <a:lnTo>
                    <a:pt x="92" y="18"/>
                  </a:lnTo>
                  <a:lnTo>
                    <a:pt x="99" y="16"/>
                  </a:lnTo>
                  <a:lnTo>
                    <a:pt x="111" y="16"/>
                  </a:lnTo>
                  <a:lnTo>
                    <a:pt x="121" y="14"/>
                  </a:lnTo>
                  <a:lnTo>
                    <a:pt x="130" y="14"/>
                  </a:lnTo>
                  <a:lnTo>
                    <a:pt x="140" y="14"/>
                  </a:lnTo>
                  <a:lnTo>
                    <a:pt x="150" y="12"/>
                  </a:lnTo>
                  <a:lnTo>
                    <a:pt x="159" y="12"/>
                  </a:lnTo>
                  <a:lnTo>
                    <a:pt x="169" y="12"/>
                  </a:lnTo>
                  <a:lnTo>
                    <a:pt x="177" y="12"/>
                  </a:lnTo>
                  <a:lnTo>
                    <a:pt x="185" y="12"/>
                  </a:lnTo>
                  <a:lnTo>
                    <a:pt x="192" y="12"/>
                  </a:lnTo>
                  <a:lnTo>
                    <a:pt x="198" y="14"/>
                  </a:lnTo>
                  <a:lnTo>
                    <a:pt x="208" y="14"/>
                  </a:lnTo>
                  <a:lnTo>
                    <a:pt x="214" y="18"/>
                  </a:lnTo>
                  <a:lnTo>
                    <a:pt x="218" y="22"/>
                  </a:lnTo>
                  <a:lnTo>
                    <a:pt x="220" y="27"/>
                  </a:lnTo>
                  <a:lnTo>
                    <a:pt x="220" y="33"/>
                  </a:lnTo>
                  <a:lnTo>
                    <a:pt x="220" y="39"/>
                  </a:lnTo>
                  <a:lnTo>
                    <a:pt x="194" y="53"/>
                  </a:lnTo>
                  <a:lnTo>
                    <a:pt x="61" y="95"/>
                  </a:lnTo>
                  <a:lnTo>
                    <a:pt x="8" y="20"/>
                  </a:lnTo>
                  <a:lnTo>
                    <a:pt x="0" y="0"/>
                  </a:lnTo>
                  <a:lnTo>
                    <a:pt x="0" y="0"/>
                  </a:lnTo>
                  <a:close/>
                </a:path>
              </a:pathLst>
            </a:custGeom>
            <a:solidFill>
              <a:srgbClr val="C2D6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100"/>
            <p:cNvSpPr>
              <a:spLocks/>
            </p:cNvSpPr>
            <p:nvPr/>
          </p:nvSpPr>
          <p:spPr bwMode="auto">
            <a:xfrm>
              <a:off x="4964112" y="2504460"/>
              <a:ext cx="328613" cy="403225"/>
            </a:xfrm>
            <a:custGeom>
              <a:avLst/>
              <a:gdLst>
                <a:gd name="T0" fmla="*/ 0 w 207"/>
                <a:gd name="T1" fmla="*/ 47 h 254"/>
                <a:gd name="T2" fmla="*/ 11 w 207"/>
                <a:gd name="T3" fmla="*/ 43 h 254"/>
                <a:gd name="T4" fmla="*/ 29 w 207"/>
                <a:gd name="T5" fmla="*/ 37 h 254"/>
                <a:gd name="T6" fmla="*/ 48 w 207"/>
                <a:gd name="T7" fmla="*/ 31 h 254"/>
                <a:gd name="T8" fmla="*/ 70 w 207"/>
                <a:gd name="T9" fmla="*/ 25 h 254"/>
                <a:gd name="T10" fmla="*/ 91 w 207"/>
                <a:gd name="T11" fmla="*/ 24 h 254"/>
                <a:gd name="T12" fmla="*/ 110 w 207"/>
                <a:gd name="T13" fmla="*/ 20 h 254"/>
                <a:gd name="T14" fmla="*/ 128 w 207"/>
                <a:gd name="T15" fmla="*/ 18 h 254"/>
                <a:gd name="T16" fmla="*/ 143 w 207"/>
                <a:gd name="T17" fmla="*/ 12 h 254"/>
                <a:gd name="T18" fmla="*/ 155 w 207"/>
                <a:gd name="T19" fmla="*/ 8 h 254"/>
                <a:gd name="T20" fmla="*/ 168 w 207"/>
                <a:gd name="T21" fmla="*/ 0 h 254"/>
                <a:gd name="T22" fmla="*/ 170 w 207"/>
                <a:gd name="T23" fmla="*/ 2 h 254"/>
                <a:gd name="T24" fmla="*/ 172 w 207"/>
                <a:gd name="T25" fmla="*/ 14 h 254"/>
                <a:gd name="T26" fmla="*/ 174 w 207"/>
                <a:gd name="T27" fmla="*/ 29 h 254"/>
                <a:gd name="T28" fmla="*/ 176 w 207"/>
                <a:gd name="T29" fmla="*/ 45 h 254"/>
                <a:gd name="T30" fmla="*/ 178 w 207"/>
                <a:gd name="T31" fmla="*/ 60 h 254"/>
                <a:gd name="T32" fmla="*/ 178 w 207"/>
                <a:gd name="T33" fmla="*/ 74 h 254"/>
                <a:gd name="T34" fmla="*/ 178 w 207"/>
                <a:gd name="T35" fmla="*/ 89 h 254"/>
                <a:gd name="T36" fmla="*/ 178 w 207"/>
                <a:gd name="T37" fmla="*/ 105 h 254"/>
                <a:gd name="T38" fmla="*/ 186 w 207"/>
                <a:gd name="T39" fmla="*/ 128 h 254"/>
                <a:gd name="T40" fmla="*/ 194 w 207"/>
                <a:gd name="T41" fmla="*/ 150 h 254"/>
                <a:gd name="T42" fmla="*/ 201 w 207"/>
                <a:gd name="T43" fmla="*/ 161 h 254"/>
                <a:gd name="T44" fmla="*/ 203 w 207"/>
                <a:gd name="T45" fmla="*/ 165 h 254"/>
                <a:gd name="T46" fmla="*/ 203 w 207"/>
                <a:gd name="T47" fmla="*/ 179 h 254"/>
                <a:gd name="T48" fmla="*/ 205 w 207"/>
                <a:gd name="T49" fmla="*/ 192 h 254"/>
                <a:gd name="T50" fmla="*/ 207 w 207"/>
                <a:gd name="T51" fmla="*/ 204 h 254"/>
                <a:gd name="T52" fmla="*/ 207 w 207"/>
                <a:gd name="T53" fmla="*/ 217 h 254"/>
                <a:gd name="T54" fmla="*/ 203 w 207"/>
                <a:gd name="T55" fmla="*/ 235 h 254"/>
                <a:gd name="T56" fmla="*/ 190 w 207"/>
                <a:gd name="T57" fmla="*/ 243 h 254"/>
                <a:gd name="T58" fmla="*/ 170 w 207"/>
                <a:gd name="T59" fmla="*/ 247 h 254"/>
                <a:gd name="T60" fmla="*/ 157 w 207"/>
                <a:gd name="T61" fmla="*/ 248 h 254"/>
                <a:gd name="T62" fmla="*/ 145 w 207"/>
                <a:gd name="T63" fmla="*/ 250 h 254"/>
                <a:gd name="T64" fmla="*/ 132 w 207"/>
                <a:gd name="T65" fmla="*/ 252 h 254"/>
                <a:gd name="T66" fmla="*/ 122 w 207"/>
                <a:gd name="T67" fmla="*/ 252 h 254"/>
                <a:gd name="T68" fmla="*/ 11 w 207"/>
                <a:gd name="T69" fmla="*/ 89 h 254"/>
                <a:gd name="T70" fmla="*/ 0 w 207"/>
                <a:gd name="T71" fmla="*/ 4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7" h="254">
                  <a:moveTo>
                    <a:pt x="0" y="47"/>
                  </a:moveTo>
                  <a:lnTo>
                    <a:pt x="0" y="47"/>
                  </a:lnTo>
                  <a:lnTo>
                    <a:pt x="6" y="45"/>
                  </a:lnTo>
                  <a:lnTo>
                    <a:pt x="11" y="43"/>
                  </a:lnTo>
                  <a:lnTo>
                    <a:pt x="19" y="41"/>
                  </a:lnTo>
                  <a:lnTo>
                    <a:pt x="29" y="37"/>
                  </a:lnTo>
                  <a:lnTo>
                    <a:pt x="39" y="35"/>
                  </a:lnTo>
                  <a:lnTo>
                    <a:pt x="48" y="31"/>
                  </a:lnTo>
                  <a:lnTo>
                    <a:pt x="60" y="29"/>
                  </a:lnTo>
                  <a:lnTo>
                    <a:pt x="70" y="25"/>
                  </a:lnTo>
                  <a:lnTo>
                    <a:pt x="81" y="25"/>
                  </a:lnTo>
                  <a:lnTo>
                    <a:pt x="91" y="24"/>
                  </a:lnTo>
                  <a:lnTo>
                    <a:pt x="102" y="24"/>
                  </a:lnTo>
                  <a:lnTo>
                    <a:pt x="110" y="20"/>
                  </a:lnTo>
                  <a:lnTo>
                    <a:pt x="120" y="20"/>
                  </a:lnTo>
                  <a:lnTo>
                    <a:pt x="128" y="18"/>
                  </a:lnTo>
                  <a:lnTo>
                    <a:pt x="137" y="16"/>
                  </a:lnTo>
                  <a:lnTo>
                    <a:pt x="143" y="12"/>
                  </a:lnTo>
                  <a:lnTo>
                    <a:pt x="151" y="10"/>
                  </a:lnTo>
                  <a:lnTo>
                    <a:pt x="155" y="8"/>
                  </a:lnTo>
                  <a:lnTo>
                    <a:pt x="161" y="6"/>
                  </a:lnTo>
                  <a:lnTo>
                    <a:pt x="168" y="0"/>
                  </a:lnTo>
                  <a:lnTo>
                    <a:pt x="170" y="0"/>
                  </a:lnTo>
                  <a:lnTo>
                    <a:pt x="170" y="2"/>
                  </a:lnTo>
                  <a:lnTo>
                    <a:pt x="172" y="10"/>
                  </a:lnTo>
                  <a:lnTo>
                    <a:pt x="172" y="14"/>
                  </a:lnTo>
                  <a:lnTo>
                    <a:pt x="172" y="22"/>
                  </a:lnTo>
                  <a:lnTo>
                    <a:pt x="174" y="29"/>
                  </a:lnTo>
                  <a:lnTo>
                    <a:pt x="176" y="37"/>
                  </a:lnTo>
                  <a:lnTo>
                    <a:pt x="176" y="45"/>
                  </a:lnTo>
                  <a:lnTo>
                    <a:pt x="176" y="53"/>
                  </a:lnTo>
                  <a:lnTo>
                    <a:pt x="178" y="60"/>
                  </a:lnTo>
                  <a:lnTo>
                    <a:pt x="178" y="68"/>
                  </a:lnTo>
                  <a:lnTo>
                    <a:pt x="178" y="74"/>
                  </a:lnTo>
                  <a:lnTo>
                    <a:pt x="178" y="84"/>
                  </a:lnTo>
                  <a:lnTo>
                    <a:pt x="178" y="89"/>
                  </a:lnTo>
                  <a:lnTo>
                    <a:pt x="180" y="95"/>
                  </a:lnTo>
                  <a:lnTo>
                    <a:pt x="178" y="105"/>
                  </a:lnTo>
                  <a:lnTo>
                    <a:pt x="182" y="117"/>
                  </a:lnTo>
                  <a:lnTo>
                    <a:pt x="186" y="128"/>
                  </a:lnTo>
                  <a:lnTo>
                    <a:pt x="190" y="140"/>
                  </a:lnTo>
                  <a:lnTo>
                    <a:pt x="194" y="150"/>
                  </a:lnTo>
                  <a:lnTo>
                    <a:pt x="197" y="157"/>
                  </a:lnTo>
                  <a:lnTo>
                    <a:pt x="201" y="161"/>
                  </a:lnTo>
                  <a:lnTo>
                    <a:pt x="203" y="163"/>
                  </a:lnTo>
                  <a:lnTo>
                    <a:pt x="203" y="165"/>
                  </a:lnTo>
                  <a:lnTo>
                    <a:pt x="203" y="173"/>
                  </a:lnTo>
                  <a:lnTo>
                    <a:pt x="203" y="179"/>
                  </a:lnTo>
                  <a:lnTo>
                    <a:pt x="205" y="184"/>
                  </a:lnTo>
                  <a:lnTo>
                    <a:pt x="205" y="192"/>
                  </a:lnTo>
                  <a:lnTo>
                    <a:pt x="207" y="198"/>
                  </a:lnTo>
                  <a:lnTo>
                    <a:pt x="207" y="204"/>
                  </a:lnTo>
                  <a:lnTo>
                    <a:pt x="207" y="212"/>
                  </a:lnTo>
                  <a:lnTo>
                    <a:pt x="207" y="217"/>
                  </a:lnTo>
                  <a:lnTo>
                    <a:pt x="207" y="225"/>
                  </a:lnTo>
                  <a:lnTo>
                    <a:pt x="203" y="235"/>
                  </a:lnTo>
                  <a:lnTo>
                    <a:pt x="197" y="241"/>
                  </a:lnTo>
                  <a:lnTo>
                    <a:pt x="190" y="243"/>
                  </a:lnTo>
                  <a:lnTo>
                    <a:pt x="178" y="247"/>
                  </a:lnTo>
                  <a:lnTo>
                    <a:pt x="170" y="247"/>
                  </a:lnTo>
                  <a:lnTo>
                    <a:pt x="165" y="248"/>
                  </a:lnTo>
                  <a:lnTo>
                    <a:pt x="157" y="248"/>
                  </a:lnTo>
                  <a:lnTo>
                    <a:pt x="151" y="250"/>
                  </a:lnTo>
                  <a:lnTo>
                    <a:pt x="145" y="250"/>
                  </a:lnTo>
                  <a:lnTo>
                    <a:pt x="137" y="252"/>
                  </a:lnTo>
                  <a:lnTo>
                    <a:pt x="132" y="252"/>
                  </a:lnTo>
                  <a:lnTo>
                    <a:pt x="128" y="252"/>
                  </a:lnTo>
                  <a:lnTo>
                    <a:pt x="122" y="252"/>
                  </a:lnTo>
                  <a:lnTo>
                    <a:pt x="118" y="254"/>
                  </a:lnTo>
                  <a:lnTo>
                    <a:pt x="11" y="89"/>
                  </a:lnTo>
                  <a:lnTo>
                    <a:pt x="0" y="47"/>
                  </a:lnTo>
                  <a:lnTo>
                    <a:pt x="0" y="47"/>
                  </a:lnTo>
                  <a:close/>
                </a:path>
              </a:pathLst>
            </a:custGeom>
            <a:solidFill>
              <a:srgbClr val="D4EB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101"/>
            <p:cNvSpPr>
              <a:spLocks/>
            </p:cNvSpPr>
            <p:nvPr/>
          </p:nvSpPr>
          <p:spPr bwMode="auto">
            <a:xfrm>
              <a:off x="4935537" y="2434610"/>
              <a:ext cx="268288" cy="107950"/>
            </a:xfrm>
            <a:custGeom>
              <a:avLst/>
              <a:gdLst>
                <a:gd name="T0" fmla="*/ 0 w 169"/>
                <a:gd name="T1" fmla="*/ 17 h 68"/>
                <a:gd name="T2" fmla="*/ 2 w 169"/>
                <a:gd name="T3" fmla="*/ 15 h 68"/>
                <a:gd name="T4" fmla="*/ 8 w 169"/>
                <a:gd name="T5" fmla="*/ 15 h 68"/>
                <a:gd name="T6" fmla="*/ 12 w 169"/>
                <a:gd name="T7" fmla="*/ 15 h 68"/>
                <a:gd name="T8" fmla="*/ 18 w 169"/>
                <a:gd name="T9" fmla="*/ 15 h 68"/>
                <a:gd name="T10" fmla="*/ 24 w 169"/>
                <a:gd name="T11" fmla="*/ 15 h 68"/>
                <a:gd name="T12" fmla="*/ 29 w 169"/>
                <a:gd name="T13" fmla="*/ 15 h 68"/>
                <a:gd name="T14" fmla="*/ 35 w 169"/>
                <a:gd name="T15" fmla="*/ 13 h 68"/>
                <a:gd name="T16" fmla="*/ 43 w 169"/>
                <a:gd name="T17" fmla="*/ 11 h 68"/>
                <a:gd name="T18" fmla="*/ 49 w 169"/>
                <a:gd name="T19" fmla="*/ 11 h 68"/>
                <a:gd name="T20" fmla="*/ 57 w 169"/>
                <a:gd name="T21" fmla="*/ 11 h 68"/>
                <a:gd name="T22" fmla="*/ 62 w 169"/>
                <a:gd name="T23" fmla="*/ 9 h 68"/>
                <a:gd name="T24" fmla="*/ 68 w 169"/>
                <a:gd name="T25" fmla="*/ 7 h 68"/>
                <a:gd name="T26" fmla="*/ 76 w 169"/>
                <a:gd name="T27" fmla="*/ 5 h 68"/>
                <a:gd name="T28" fmla="*/ 82 w 169"/>
                <a:gd name="T29" fmla="*/ 5 h 68"/>
                <a:gd name="T30" fmla="*/ 88 w 169"/>
                <a:gd name="T31" fmla="*/ 2 h 68"/>
                <a:gd name="T32" fmla="*/ 95 w 169"/>
                <a:gd name="T33" fmla="*/ 0 h 68"/>
                <a:gd name="T34" fmla="*/ 103 w 169"/>
                <a:gd name="T35" fmla="*/ 0 h 68"/>
                <a:gd name="T36" fmla="*/ 113 w 169"/>
                <a:gd name="T37" fmla="*/ 0 h 68"/>
                <a:gd name="T38" fmla="*/ 120 w 169"/>
                <a:gd name="T39" fmla="*/ 0 h 68"/>
                <a:gd name="T40" fmla="*/ 130 w 169"/>
                <a:gd name="T41" fmla="*/ 2 h 68"/>
                <a:gd name="T42" fmla="*/ 138 w 169"/>
                <a:gd name="T43" fmla="*/ 4 h 68"/>
                <a:gd name="T44" fmla="*/ 148 w 169"/>
                <a:gd name="T45" fmla="*/ 5 h 68"/>
                <a:gd name="T46" fmla="*/ 153 w 169"/>
                <a:gd name="T47" fmla="*/ 7 h 68"/>
                <a:gd name="T48" fmla="*/ 161 w 169"/>
                <a:gd name="T49" fmla="*/ 9 h 68"/>
                <a:gd name="T50" fmla="*/ 165 w 169"/>
                <a:gd name="T51" fmla="*/ 11 h 68"/>
                <a:gd name="T52" fmla="*/ 169 w 169"/>
                <a:gd name="T53" fmla="*/ 15 h 68"/>
                <a:gd name="T54" fmla="*/ 169 w 169"/>
                <a:gd name="T55" fmla="*/ 17 h 68"/>
                <a:gd name="T56" fmla="*/ 169 w 169"/>
                <a:gd name="T57" fmla="*/ 21 h 68"/>
                <a:gd name="T58" fmla="*/ 167 w 169"/>
                <a:gd name="T59" fmla="*/ 25 h 68"/>
                <a:gd name="T60" fmla="*/ 161 w 169"/>
                <a:gd name="T61" fmla="*/ 29 h 68"/>
                <a:gd name="T62" fmla="*/ 153 w 169"/>
                <a:gd name="T63" fmla="*/ 31 h 68"/>
                <a:gd name="T64" fmla="*/ 146 w 169"/>
                <a:gd name="T65" fmla="*/ 35 h 68"/>
                <a:gd name="T66" fmla="*/ 136 w 169"/>
                <a:gd name="T67" fmla="*/ 37 h 68"/>
                <a:gd name="T68" fmla="*/ 126 w 169"/>
                <a:gd name="T69" fmla="*/ 40 h 68"/>
                <a:gd name="T70" fmla="*/ 115 w 169"/>
                <a:gd name="T71" fmla="*/ 42 h 68"/>
                <a:gd name="T72" fmla="*/ 105 w 169"/>
                <a:gd name="T73" fmla="*/ 46 h 68"/>
                <a:gd name="T74" fmla="*/ 95 w 169"/>
                <a:gd name="T75" fmla="*/ 50 h 68"/>
                <a:gd name="T76" fmla="*/ 84 w 169"/>
                <a:gd name="T77" fmla="*/ 52 h 68"/>
                <a:gd name="T78" fmla="*/ 74 w 169"/>
                <a:gd name="T79" fmla="*/ 56 h 68"/>
                <a:gd name="T80" fmla="*/ 64 w 169"/>
                <a:gd name="T81" fmla="*/ 58 h 68"/>
                <a:gd name="T82" fmla="*/ 57 w 169"/>
                <a:gd name="T83" fmla="*/ 60 h 68"/>
                <a:gd name="T84" fmla="*/ 49 w 169"/>
                <a:gd name="T85" fmla="*/ 62 h 68"/>
                <a:gd name="T86" fmla="*/ 43 w 169"/>
                <a:gd name="T87" fmla="*/ 64 h 68"/>
                <a:gd name="T88" fmla="*/ 37 w 169"/>
                <a:gd name="T89" fmla="*/ 64 h 68"/>
                <a:gd name="T90" fmla="*/ 35 w 169"/>
                <a:gd name="T91" fmla="*/ 66 h 68"/>
                <a:gd name="T92" fmla="*/ 35 w 169"/>
                <a:gd name="T93" fmla="*/ 68 h 68"/>
                <a:gd name="T94" fmla="*/ 0 w 169"/>
                <a:gd name="T95" fmla="*/ 17 h 68"/>
                <a:gd name="T96" fmla="*/ 0 w 169"/>
                <a:gd name="T97" fmla="*/ 1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9" h="68">
                  <a:moveTo>
                    <a:pt x="0" y="17"/>
                  </a:moveTo>
                  <a:lnTo>
                    <a:pt x="2" y="15"/>
                  </a:lnTo>
                  <a:lnTo>
                    <a:pt x="8" y="15"/>
                  </a:lnTo>
                  <a:lnTo>
                    <a:pt x="12" y="15"/>
                  </a:lnTo>
                  <a:lnTo>
                    <a:pt x="18" y="15"/>
                  </a:lnTo>
                  <a:lnTo>
                    <a:pt x="24" y="15"/>
                  </a:lnTo>
                  <a:lnTo>
                    <a:pt x="29" y="15"/>
                  </a:lnTo>
                  <a:lnTo>
                    <a:pt x="35" y="13"/>
                  </a:lnTo>
                  <a:lnTo>
                    <a:pt x="43" y="11"/>
                  </a:lnTo>
                  <a:lnTo>
                    <a:pt x="49" y="11"/>
                  </a:lnTo>
                  <a:lnTo>
                    <a:pt x="57" y="11"/>
                  </a:lnTo>
                  <a:lnTo>
                    <a:pt x="62" y="9"/>
                  </a:lnTo>
                  <a:lnTo>
                    <a:pt x="68" y="7"/>
                  </a:lnTo>
                  <a:lnTo>
                    <a:pt x="76" y="5"/>
                  </a:lnTo>
                  <a:lnTo>
                    <a:pt x="82" y="5"/>
                  </a:lnTo>
                  <a:lnTo>
                    <a:pt x="88" y="2"/>
                  </a:lnTo>
                  <a:lnTo>
                    <a:pt x="95" y="0"/>
                  </a:lnTo>
                  <a:lnTo>
                    <a:pt x="103" y="0"/>
                  </a:lnTo>
                  <a:lnTo>
                    <a:pt x="113" y="0"/>
                  </a:lnTo>
                  <a:lnTo>
                    <a:pt x="120" y="0"/>
                  </a:lnTo>
                  <a:lnTo>
                    <a:pt x="130" y="2"/>
                  </a:lnTo>
                  <a:lnTo>
                    <a:pt x="138" y="4"/>
                  </a:lnTo>
                  <a:lnTo>
                    <a:pt x="148" y="5"/>
                  </a:lnTo>
                  <a:lnTo>
                    <a:pt x="153" y="7"/>
                  </a:lnTo>
                  <a:lnTo>
                    <a:pt x="161" y="9"/>
                  </a:lnTo>
                  <a:lnTo>
                    <a:pt x="165" y="11"/>
                  </a:lnTo>
                  <a:lnTo>
                    <a:pt x="169" y="15"/>
                  </a:lnTo>
                  <a:lnTo>
                    <a:pt x="169" y="17"/>
                  </a:lnTo>
                  <a:lnTo>
                    <a:pt x="169" y="21"/>
                  </a:lnTo>
                  <a:lnTo>
                    <a:pt x="167" y="25"/>
                  </a:lnTo>
                  <a:lnTo>
                    <a:pt x="161" y="29"/>
                  </a:lnTo>
                  <a:lnTo>
                    <a:pt x="153" y="31"/>
                  </a:lnTo>
                  <a:lnTo>
                    <a:pt x="146" y="35"/>
                  </a:lnTo>
                  <a:lnTo>
                    <a:pt x="136" y="37"/>
                  </a:lnTo>
                  <a:lnTo>
                    <a:pt x="126" y="40"/>
                  </a:lnTo>
                  <a:lnTo>
                    <a:pt x="115" y="42"/>
                  </a:lnTo>
                  <a:lnTo>
                    <a:pt x="105" y="46"/>
                  </a:lnTo>
                  <a:lnTo>
                    <a:pt x="95" y="50"/>
                  </a:lnTo>
                  <a:lnTo>
                    <a:pt x="84" y="52"/>
                  </a:lnTo>
                  <a:lnTo>
                    <a:pt x="74" y="56"/>
                  </a:lnTo>
                  <a:lnTo>
                    <a:pt x="64" y="58"/>
                  </a:lnTo>
                  <a:lnTo>
                    <a:pt x="57" y="60"/>
                  </a:lnTo>
                  <a:lnTo>
                    <a:pt x="49" y="62"/>
                  </a:lnTo>
                  <a:lnTo>
                    <a:pt x="43" y="64"/>
                  </a:lnTo>
                  <a:lnTo>
                    <a:pt x="37" y="64"/>
                  </a:lnTo>
                  <a:lnTo>
                    <a:pt x="35" y="66"/>
                  </a:lnTo>
                  <a:lnTo>
                    <a:pt x="35" y="68"/>
                  </a:lnTo>
                  <a:lnTo>
                    <a:pt x="0" y="17"/>
                  </a:lnTo>
                  <a:lnTo>
                    <a:pt x="0" y="17"/>
                  </a:lnTo>
                  <a:close/>
                </a:path>
              </a:pathLst>
            </a:custGeom>
            <a:solidFill>
              <a:srgbClr val="8A99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102"/>
            <p:cNvSpPr>
              <a:spLocks/>
            </p:cNvSpPr>
            <p:nvPr/>
          </p:nvSpPr>
          <p:spPr bwMode="auto">
            <a:xfrm>
              <a:off x="5010150" y="2585423"/>
              <a:ext cx="265113" cy="298450"/>
            </a:xfrm>
            <a:custGeom>
              <a:avLst/>
              <a:gdLst>
                <a:gd name="T0" fmla="*/ 0 w 167"/>
                <a:gd name="T1" fmla="*/ 0 h 188"/>
                <a:gd name="T2" fmla="*/ 0 w 167"/>
                <a:gd name="T3" fmla="*/ 0 h 188"/>
                <a:gd name="T4" fmla="*/ 6 w 167"/>
                <a:gd name="T5" fmla="*/ 0 h 188"/>
                <a:gd name="T6" fmla="*/ 10 w 167"/>
                <a:gd name="T7" fmla="*/ 0 h 188"/>
                <a:gd name="T8" fmla="*/ 17 w 167"/>
                <a:gd name="T9" fmla="*/ 0 h 188"/>
                <a:gd name="T10" fmla="*/ 27 w 167"/>
                <a:gd name="T11" fmla="*/ 0 h 188"/>
                <a:gd name="T12" fmla="*/ 37 w 167"/>
                <a:gd name="T13" fmla="*/ 2 h 188"/>
                <a:gd name="T14" fmla="*/ 42 w 167"/>
                <a:gd name="T15" fmla="*/ 2 h 188"/>
                <a:gd name="T16" fmla="*/ 50 w 167"/>
                <a:gd name="T17" fmla="*/ 2 h 188"/>
                <a:gd name="T18" fmla="*/ 56 w 167"/>
                <a:gd name="T19" fmla="*/ 2 h 188"/>
                <a:gd name="T20" fmla="*/ 64 w 167"/>
                <a:gd name="T21" fmla="*/ 2 h 188"/>
                <a:gd name="T22" fmla="*/ 70 w 167"/>
                <a:gd name="T23" fmla="*/ 2 h 188"/>
                <a:gd name="T24" fmla="*/ 77 w 167"/>
                <a:gd name="T25" fmla="*/ 2 h 188"/>
                <a:gd name="T26" fmla="*/ 85 w 167"/>
                <a:gd name="T27" fmla="*/ 2 h 188"/>
                <a:gd name="T28" fmla="*/ 93 w 167"/>
                <a:gd name="T29" fmla="*/ 4 h 188"/>
                <a:gd name="T30" fmla="*/ 99 w 167"/>
                <a:gd name="T31" fmla="*/ 4 h 188"/>
                <a:gd name="T32" fmla="*/ 106 w 167"/>
                <a:gd name="T33" fmla="*/ 4 h 188"/>
                <a:gd name="T34" fmla="*/ 110 w 167"/>
                <a:gd name="T35" fmla="*/ 4 h 188"/>
                <a:gd name="T36" fmla="*/ 116 w 167"/>
                <a:gd name="T37" fmla="*/ 4 h 188"/>
                <a:gd name="T38" fmla="*/ 122 w 167"/>
                <a:gd name="T39" fmla="*/ 4 h 188"/>
                <a:gd name="T40" fmla="*/ 126 w 167"/>
                <a:gd name="T41" fmla="*/ 6 h 188"/>
                <a:gd name="T42" fmla="*/ 130 w 167"/>
                <a:gd name="T43" fmla="*/ 71 h 188"/>
                <a:gd name="T44" fmla="*/ 112 w 167"/>
                <a:gd name="T45" fmla="*/ 101 h 188"/>
                <a:gd name="T46" fmla="*/ 161 w 167"/>
                <a:gd name="T47" fmla="*/ 122 h 188"/>
                <a:gd name="T48" fmla="*/ 167 w 167"/>
                <a:gd name="T49" fmla="*/ 151 h 188"/>
                <a:gd name="T50" fmla="*/ 72 w 167"/>
                <a:gd name="T51" fmla="*/ 188 h 188"/>
                <a:gd name="T52" fmla="*/ 70 w 167"/>
                <a:gd name="T53" fmla="*/ 186 h 188"/>
                <a:gd name="T54" fmla="*/ 68 w 167"/>
                <a:gd name="T55" fmla="*/ 180 h 188"/>
                <a:gd name="T56" fmla="*/ 62 w 167"/>
                <a:gd name="T57" fmla="*/ 172 h 188"/>
                <a:gd name="T58" fmla="*/ 56 w 167"/>
                <a:gd name="T59" fmla="*/ 163 h 188"/>
                <a:gd name="T60" fmla="*/ 52 w 167"/>
                <a:gd name="T61" fmla="*/ 155 h 188"/>
                <a:gd name="T62" fmla="*/ 48 w 167"/>
                <a:gd name="T63" fmla="*/ 149 h 188"/>
                <a:gd name="T64" fmla="*/ 46 w 167"/>
                <a:gd name="T65" fmla="*/ 141 h 188"/>
                <a:gd name="T66" fmla="*/ 42 w 167"/>
                <a:gd name="T67" fmla="*/ 135 h 188"/>
                <a:gd name="T68" fmla="*/ 39 w 167"/>
                <a:gd name="T69" fmla="*/ 128 h 188"/>
                <a:gd name="T70" fmla="*/ 35 w 167"/>
                <a:gd name="T71" fmla="*/ 120 h 188"/>
                <a:gd name="T72" fmla="*/ 33 w 167"/>
                <a:gd name="T73" fmla="*/ 112 h 188"/>
                <a:gd name="T74" fmla="*/ 29 w 167"/>
                <a:gd name="T75" fmla="*/ 102 h 188"/>
                <a:gd name="T76" fmla="*/ 25 w 167"/>
                <a:gd name="T77" fmla="*/ 95 h 188"/>
                <a:gd name="T78" fmla="*/ 21 w 167"/>
                <a:gd name="T79" fmla="*/ 85 h 188"/>
                <a:gd name="T80" fmla="*/ 17 w 167"/>
                <a:gd name="T81" fmla="*/ 75 h 188"/>
                <a:gd name="T82" fmla="*/ 15 w 167"/>
                <a:gd name="T83" fmla="*/ 68 h 188"/>
                <a:gd name="T84" fmla="*/ 13 w 167"/>
                <a:gd name="T85" fmla="*/ 58 h 188"/>
                <a:gd name="T86" fmla="*/ 10 w 167"/>
                <a:gd name="T87" fmla="*/ 50 h 188"/>
                <a:gd name="T88" fmla="*/ 8 w 167"/>
                <a:gd name="T89" fmla="*/ 40 h 188"/>
                <a:gd name="T90" fmla="*/ 8 w 167"/>
                <a:gd name="T91" fmla="*/ 35 h 188"/>
                <a:gd name="T92" fmla="*/ 4 w 167"/>
                <a:gd name="T93" fmla="*/ 27 h 188"/>
                <a:gd name="T94" fmla="*/ 2 w 167"/>
                <a:gd name="T95" fmla="*/ 19 h 188"/>
                <a:gd name="T96" fmla="*/ 0 w 167"/>
                <a:gd name="T97" fmla="*/ 13 h 188"/>
                <a:gd name="T98" fmla="*/ 0 w 167"/>
                <a:gd name="T99" fmla="*/ 7 h 188"/>
                <a:gd name="T100" fmla="*/ 0 w 167"/>
                <a:gd name="T101" fmla="*/ 2 h 188"/>
                <a:gd name="T102" fmla="*/ 0 w 167"/>
                <a:gd name="T103" fmla="*/ 0 h 188"/>
                <a:gd name="T104" fmla="*/ 0 w 167"/>
                <a:gd name="T105"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7" h="188">
                  <a:moveTo>
                    <a:pt x="0" y="0"/>
                  </a:moveTo>
                  <a:lnTo>
                    <a:pt x="0" y="0"/>
                  </a:lnTo>
                  <a:lnTo>
                    <a:pt x="6" y="0"/>
                  </a:lnTo>
                  <a:lnTo>
                    <a:pt x="10" y="0"/>
                  </a:lnTo>
                  <a:lnTo>
                    <a:pt x="17" y="0"/>
                  </a:lnTo>
                  <a:lnTo>
                    <a:pt x="27" y="0"/>
                  </a:lnTo>
                  <a:lnTo>
                    <a:pt x="37" y="2"/>
                  </a:lnTo>
                  <a:lnTo>
                    <a:pt x="42" y="2"/>
                  </a:lnTo>
                  <a:lnTo>
                    <a:pt x="50" y="2"/>
                  </a:lnTo>
                  <a:lnTo>
                    <a:pt x="56" y="2"/>
                  </a:lnTo>
                  <a:lnTo>
                    <a:pt x="64" y="2"/>
                  </a:lnTo>
                  <a:lnTo>
                    <a:pt x="70" y="2"/>
                  </a:lnTo>
                  <a:lnTo>
                    <a:pt x="77" y="2"/>
                  </a:lnTo>
                  <a:lnTo>
                    <a:pt x="85" y="2"/>
                  </a:lnTo>
                  <a:lnTo>
                    <a:pt x="93" y="4"/>
                  </a:lnTo>
                  <a:lnTo>
                    <a:pt x="99" y="4"/>
                  </a:lnTo>
                  <a:lnTo>
                    <a:pt x="106" y="4"/>
                  </a:lnTo>
                  <a:lnTo>
                    <a:pt x="110" y="4"/>
                  </a:lnTo>
                  <a:lnTo>
                    <a:pt x="116" y="4"/>
                  </a:lnTo>
                  <a:lnTo>
                    <a:pt x="122" y="4"/>
                  </a:lnTo>
                  <a:lnTo>
                    <a:pt x="126" y="6"/>
                  </a:lnTo>
                  <a:lnTo>
                    <a:pt x="130" y="71"/>
                  </a:lnTo>
                  <a:lnTo>
                    <a:pt x="112" y="101"/>
                  </a:lnTo>
                  <a:lnTo>
                    <a:pt x="161" y="122"/>
                  </a:lnTo>
                  <a:lnTo>
                    <a:pt x="167" y="151"/>
                  </a:lnTo>
                  <a:lnTo>
                    <a:pt x="72" y="188"/>
                  </a:lnTo>
                  <a:lnTo>
                    <a:pt x="70" y="186"/>
                  </a:lnTo>
                  <a:lnTo>
                    <a:pt x="68" y="180"/>
                  </a:lnTo>
                  <a:lnTo>
                    <a:pt x="62" y="172"/>
                  </a:lnTo>
                  <a:lnTo>
                    <a:pt x="56" y="163"/>
                  </a:lnTo>
                  <a:lnTo>
                    <a:pt x="52" y="155"/>
                  </a:lnTo>
                  <a:lnTo>
                    <a:pt x="48" y="149"/>
                  </a:lnTo>
                  <a:lnTo>
                    <a:pt x="46" y="141"/>
                  </a:lnTo>
                  <a:lnTo>
                    <a:pt x="42" y="135"/>
                  </a:lnTo>
                  <a:lnTo>
                    <a:pt x="39" y="128"/>
                  </a:lnTo>
                  <a:lnTo>
                    <a:pt x="35" y="120"/>
                  </a:lnTo>
                  <a:lnTo>
                    <a:pt x="33" y="112"/>
                  </a:lnTo>
                  <a:lnTo>
                    <a:pt x="29" y="102"/>
                  </a:lnTo>
                  <a:lnTo>
                    <a:pt x="25" y="95"/>
                  </a:lnTo>
                  <a:lnTo>
                    <a:pt x="21" y="85"/>
                  </a:lnTo>
                  <a:lnTo>
                    <a:pt x="17" y="75"/>
                  </a:lnTo>
                  <a:lnTo>
                    <a:pt x="15" y="68"/>
                  </a:lnTo>
                  <a:lnTo>
                    <a:pt x="13" y="58"/>
                  </a:lnTo>
                  <a:lnTo>
                    <a:pt x="10" y="50"/>
                  </a:lnTo>
                  <a:lnTo>
                    <a:pt x="8" y="40"/>
                  </a:lnTo>
                  <a:lnTo>
                    <a:pt x="8" y="35"/>
                  </a:lnTo>
                  <a:lnTo>
                    <a:pt x="4" y="27"/>
                  </a:lnTo>
                  <a:lnTo>
                    <a:pt x="2" y="19"/>
                  </a:lnTo>
                  <a:lnTo>
                    <a:pt x="0" y="13"/>
                  </a:lnTo>
                  <a:lnTo>
                    <a:pt x="0" y="7"/>
                  </a:lnTo>
                  <a:lnTo>
                    <a:pt x="0" y="2"/>
                  </a:lnTo>
                  <a:lnTo>
                    <a:pt x="0" y="0"/>
                  </a:lnTo>
                  <a:lnTo>
                    <a:pt x="0" y="0"/>
                  </a:lnTo>
                  <a:close/>
                </a:path>
              </a:pathLst>
            </a:custGeom>
            <a:solidFill>
              <a:srgbClr val="B0C2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103"/>
            <p:cNvSpPr>
              <a:spLocks/>
            </p:cNvSpPr>
            <p:nvPr/>
          </p:nvSpPr>
          <p:spPr bwMode="auto">
            <a:xfrm>
              <a:off x="4964112" y="2621935"/>
              <a:ext cx="285750" cy="276225"/>
            </a:xfrm>
            <a:custGeom>
              <a:avLst/>
              <a:gdLst>
                <a:gd name="T0" fmla="*/ 9 w 180"/>
                <a:gd name="T1" fmla="*/ 0 h 174"/>
                <a:gd name="T2" fmla="*/ 0 w 180"/>
                <a:gd name="T3" fmla="*/ 43 h 174"/>
                <a:gd name="T4" fmla="*/ 6 w 180"/>
                <a:gd name="T5" fmla="*/ 83 h 174"/>
                <a:gd name="T6" fmla="*/ 62 w 180"/>
                <a:gd name="T7" fmla="*/ 161 h 174"/>
                <a:gd name="T8" fmla="*/ 132 w 180"/>
                <a:gd name="T9" fmla="*/ 174 h 174"/>
                <a:gd name="T10" fmla="*/ 143 w 180"/>
                <a:gd name="T11" fmla="*/ 109 h 174"/>
                <a:gd name="T12" fmla="*/ 168 w 180"/>
                <a:gd name="T13" fmla="*/ 91 h 174"/>
                <a:gd name="T14" fmla="*/ 180 w 180"/>
                <a:gd name="T15" fmla="*/ 66 h 174"/>
                <a:gd name="T16" fmla="*/ 42 w 180"/>
                <a:gd name="T17" fmla="*/ 50 h 174"/>
                <a:gd name="T18" fmla="*/ 9 w 180"/>
                <a:gd name="T19" fmla="*/ 0 h 174"/>
                <a:gd name="T20" fmla="*/ 9 w 180"/>
                <a:gd name="T21"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74">
                  <a:moveTo>
                    <a:pt x="9" y="0"/>
                  </a:moveTo>
                  <a:lnTo>
                    <a:pt x="0" y="43"/>
                  </a:lnTo>
                  <a:lnTo>
                    <a:pt x="6" y="83"/>
                  </a:lnTo>
                  <a:lnTo>
                    <a:pt x="62" y="161"/>
                  </a:lnTo>
                  <a:lnTo>
                    <a:pt x="132" y="174"/>
                  </a:lnTo>
                  <a:lnTo>
                    <a:pt x="143" y="109"/>
                  </a:lnTo>
                  <a:lnTo>
                    <a:pt x="168" y="91"/>
                  </a:lnTo>
                  <a:lnTo>
                    <a:pt x="180" y="66"/>
                  </a:lnTo>
                  <a:lnTo>
                    <a:pt x="42" y="50"/>
                  </a:lnTo>
                  <a:lnTo>
                    <a:pt x="9" y="0"/>
                  </a:lnTo>
                  <a:lnTo>
                    <a:pt x="9" y="0"/>
                  </a:lnTo>
                  <a:close/>
                </a:path>
              </a:pathLst>
            </a:custGeom>
            <a:solidFill>
              <a:srgbClr val="FA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105"/>
            <p:cNvSpPr>
              <a:spLocks/>
            </p:cNvSpPr>
            <p:nvPr/>
          </p:nvSpPr>
          <p:spPr bwMode="auto">
            <a:xfrm>
              <a:off x="5727700" y="3031510"/>
              <a:ext cx="400050" cy="295275"/>
            </a:xfrm>
            <a:custGeom>
              <a:avLst/>
              <a:gdLst>
                <a:gd name="T0" fmla="*/ 0 w 252"/>
                <a:gd name="T1" fmla="*/ 2 h 186"/>
                <a:gd name="T2" fmla="*/ 9 w 252"/>
                <a:gd name="T3" fmla="*/ 15 h 186"/>
                <a:gd name="T4" fmla="*/ 19 w 252"/>
                <a:gd name="T5" fmla="*/ 27 h 186"/>
                <a:gd name="T6" fmla="*/ 32 w 252"/>
                <a:gd name="T7" fmla="*/ 39 h 186"/>
                <a:gd name="T8" fmla="*/ 42 w 252"/>
                <a:gd name="T9" fmla="*/ 52 h 186"/>
                <a:gd name="T10" fmla="*/ 60 w 252"/>
                <a:gd name="T11" fmla="*/ 68 h 186"/>
                <a:gd name="T12" fmla="*/ 73 w 252"/>
                <a:gd name="T13" fmla="*/ 72 h 186"/>
                <a:gd name="T14" fmla="*/ 87 w 252"/>
                <a:gd name="T15" fmla="*/ 64 h 186"/>
                <a:gd name="T16" fmla="*/ 96 w 252"/>
                <a:gd name="T17" fmla="*/ 50 h 186"/>
                <a:gd name="T18" fmla="*/ 102 w 252"/>
                <a:gd name="T19" fmla="*/ 42 h 186"/>
                <a:gd name="T20" fmla="*/ 124 w 252"/>
                <a:gd name="T21" fmla="*/ 106 h 186"/>
                <a:gd name="T22" fmla="*/ 182 w 252"/>
                <a:gd name="T23" fmla="*/ 108 h 186"/>
                <a:gd name="T24" fmla="*/ 193 w 252"/>
                <a:gd name="T25" fmla="*/ 114 h 186"/>
                <a:gd name="T26" fmla="*/ 209 w 252"/>
                <a:gd name="T27" fmla="*/ 122 h 186"/>
                <a:gd name="T28" fmla="*/ 226 w 252"/>
                <a:gd name="T29" fmla="*/ 130 h 186"/>
                <a:gd name="T30" fmla="*/ 238 w 252"/>
                <a:gd name="T31" fmla="*/ 136 h 186"/>
                <a:gd name="T32" fmla="*/ 248 w 252"/>
                <a:gd name="T33" fmla="*/ 143 h 186"/>
                <a:gd name="T34" fmla="*/ 246 w 252"/>
                <a:gd name="T35" fmla="*/ 161 h 186"/>
                <a:gd name="T36" fmla="*/ 236 w 252"/>
                <a:gd name="T37" fmla="*/ 165 h 186"/>
                <a:gd name="T38" fmla="*/ 222 w 252"/>
                <a:gd name="T39" fmla="*/ 169 h 186"/>
                <a:gd name="T40" fmla="*/ 203 w 252"/>
                <a:gd name="T41" fmla="*/ 172 h 186"/>
                <a:gd name="T42" fmla="*/ 186 w 252"/>
                <a:gd name="T43" fmla="*/ 176 h 186"/>
                <a:gd name="T44" fmla="*/ 168 w 252"/>
                <a:gd name="T45" fmla="*/ 180 h 186"/>
                <a:gd name="T46" fmla="*/ 153 w 252"/>
                <a:gd name="T47" fmla="*/ 182 h 186"/>
                <a:gd name="T48" fmla="*/ 139 w 252"/>
                <a:gd name="T49" fmla="*/ 186 h 186"/>
                <a:gd name="T50" fmla="*/ 96 w 252"/>
                <a:gd name="T51" fmla="*/ 128 h 186"/>
                <a:gd name="T52" fmla="*/ 85 w 252"/>
                <a:gd name="T53" fmla="*/ 128 h 186"/>
                <a:gd name="T54" fmla="*/ 67 w 252"/>
                <a:gd name="T55" fmla="*/ 128 h 186"/>
                <a:gd name="T56" fmla="*/ 48 w 252"/>
                <a:gd name="T57" fmla="*/ 120 h 186"/>
                <a:gd name="T58" fmla="*/ 36 w 252"/>
                <a:gd name="T59" fmla="*/ 106 h 186"/>
                <a:gd name="T60" fmla="*/ 29 w 252"/>
                <a:gd name="T61" fmla="*/ 93 h 186"/>
                <a:gd name="T62" fmla="*/ 21 w 252"/>
                <a:gd name="T63" fmla="*/ 75 h 186"/>
                <a:gd name="T64" fmla="*/ 15 w 252"/>
                <a:gd name="T65" fmla="*/ 56 h 186"/>
                <a:gd name="T66" fmla="*/ 9 w 252"/>
                <a:gd name="T67" fmla="*/ 37 h 186"/>
                <a:gd name="T68" fmla="*/ 3 w 252"/>
                <a:gd name="T69" fmla="*/ 19 h 186"/>
                <a:gd name="T70" fmla="*/ 0 w 252"/>
                <a:gd name="T71" fmla="*/ 6 h 186"/>
                <a:gd name="T72" fmla="*/ 0 w 252"/>
                <a:gd name="T7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2" h="186">
                  <a:moveTo>
                    <a:pt x="0" y="0"/>
                  </a:moveTo>
                  <a:lnTo>
                    <a:pt x="0" y="2"/>
                  </a:lnTo>
                  <a:lnTo>
                    <a:pt x="7" y="10"/>
                  </a:lnTo>
                  <a:lnTo>
                    <a:pt x="9" y="15"/>
                  </a:lnTo>
                  <a:lnTo>
                    <a:pt x="15" y="19"/>
                  </a:lnTo>
                  <a:lnTo>
                    <a:pt x="19" y="27"/>
                  </a:lnTo>
                  <a:lnTo>
                    <a:pt x="27" y="35"/>
                  </a:lnTo>
                  <a:lnTo>
                    <a:pt x="32" y="39"/>
                  </a:lnTo>
                  <a:lnTo>
                    <a:pt x="36" y="46"/>
                  </a:lnTo>
                  <a:lnTo>
                    <a:pt x="42" y="52"/>
                  </a:lnTo>
                  <a:lnTo>
                    <a:pt x="48" y="58"/>
                  </a:lnTo>
                  <a:lnTo>
                    <a:pt x="60" y="68"/>
                  </a:lnTo>
                  <a:lnTo>
                    <a:pt x="67" y="72"/>
                  </a:lnTo>
                  <a:lnTo>
                    <a:pt x="73" y="72"/>
                  </a:lnTo>
                  <a:lnTo>
                    <a:pt x="79" y="70"/>
                  </a:lnTo>
                  <a:lnTo>
                    <a:pt x="87" y="64"/>
                  </a:lnTo>
                  <a:lnTo>
                    <a:pt x="93" y="58"/>
                  </a:lnTo>
                  <a:lnTo>
                    <a:pt x="96" y="50"/>
                  </a:lnTo>
                  <a:lnTo>
                    <a:pt x="100" y="44"/>
                  </a:lnTo>
                  <a:lnTo>
                    <a:pt x="102" y="42"/>
                  </a:lnTo>
                  <a:lnTo>
                    <a:pt x="106" y="41"/>
                  </a:lnTo>
                  <a:lnTo>
                    <a:pt x="124" y="106"/>
                  </a:lnTo>
                  <a:lnTo>
                    <a:pt x="178" y="106"/>
                  </a:lnTo>
                  <a:lnTo>
                    <a:pt x="182" y="108"/>
                  </a:lnTo>
                  <a:lnTo>
                    <a:pt x="188" y="110"/>
                  </a:lnTo>
                  <a:lnTo>
                    <a:pt x="193" y="114"/>
                  </a:lnTo>
                  <a:lnTo>
                    <a:pt x="201" y="118"/>
                  </a:lnTo>
                  <a:lnTo>
                    <a:pt x="209" y="122"/>
                  </a:lnTo>
                  <a:lnTo>
                    <a:pt x="217" y="124"/>
                  </a:lnTo>
                  <a:lnTo>
                    <a:pt x="226" y="130"/>
                  </a:lnTo>
                  <a:lnTo>
                    <a:pt x="232" y="134"/>
                  </a:lnTo>
                  <a:lnTo>
                    <a:pt x="238" y="136"/>
                  </a:lnTo>
                  <a:lnTo>
                    <a:pt x="244" y="139"/>
                  </a:lnTo>
                  <a:lnTo>
                    <a:pt x="248" y="143"/>
                  </a:lnTo>
                  <a:lnTo>
                    <a:pt x="252" y="151"/>
                  </a:lnTo>
                  <a:lnTo>
                    <a:pt x="246" y="161"/>
                  </a:lnTo>
                  <a:lnTo>
                    <a:pt x="242" y="163"/>
                  </a:lnTo>
                  <a:lnTo>
                    <a:pt x="236" y="165"/>
                  </a:lnTo>
                  <a:lnTo>
                    <a:pt x="228" y="167"/>
                  </a:lnTo>
                  <a:lnTo>
                    <a:pt x="222" y="169"/>
                  </a:lnTo>
                  <a:lnTo>
                    <a:pt x="213" y="170"/>
                  </a:lnTo>
                  <a:lnTo>
                    <a:pt x="203" y="172"/>
                  </a:lnTo>
                  <a:lnTo>
                    <a:pt x="195" y="174"/>
                  </a:lnTo>
                  <a:lnTo>
                    <a:pt x="186" y="176"/>
                  </a:lnTo>
                  <a:lnTo>
                    <a:pt x="176" y="178"/>
                  </a:lnTo>
                  <a:lnTo>
                    <a:pt x="168" y="180"/>
                  </a:lnTo>
                  <a:lnTo>
                    <a:pt x="160" y="180"/>
                  </a:lnTo>
                  <a:lnTo>
                    <a:pt x="153" y="182"/>
                  </a:lnTo>
                  <a:lnTo>
                    <a:pt x="143" y="184"/>
                  </a:lnTo>
                  <a:lnTo>
                    <a:pt x="139" y="186"/>
                  </a:lnTo>
                  <a:lnTo>
                    <a:pt x="98" y="128"/>
                  </a:lnTo>
                  <a:lnTo>
                    <a:pt x="96" y="128"/>
                  </a:lnTo>
                  <a:lnTo>
                    <a:pt x="93" y="128"/>
                  </a:lnTo>
                  <a:lnTo>
                    <a:pt x="85" y="128"/>
                  </a:lnTo>
                  <a:lnTo>
                    <a:pt x="77" y="130"/>
                  </a:lnTo>
                  <a:lnTo>
                    <a:pt x="67" y="128"/>
                  </a:lnTo>
                  <a:lnTo>
                    <a:pt x="60" y="126"/>
                  </a:lnTo>
                  <a:lnTo>
                    <a:pt x="48" y="120"/>
                  </a:lnTo>
                  <a:lnTo>
                    <a:pt x="42" y="114"/>
                  </a:lnTo>
                  <a:lnTo>
                    <a:pt x="36" y="106"/>
                  </a:lnTo>
                  <a:lnTo>
                    <a:pt x="32" y="101"/>
                  </a:lnTo>
                  <a:lnTo>
                    <a:pt x="29" y="93"/>
                  </a:lnTo>
                  <a:lnTo>
                    <a:pt x="27" y="85"/>
                  </a:lnTo>
                  <a:lnTo>
                    <a:pt x="21" y="75"/>
                  </a:lnTo>
                  <a:lnTo>
                    <a:pt x="19" y="66"/>
                  </a:lnTo>
                  <a:lnTo>
                    <a:pt x="15" y="56"/>
                  </a:lnTo>
                  <a:lnTo>
                    <a:pt x="13" y="46"/>
                  </a:lnTo>
                  <a:lnTo>
                    <a:pt x="9" y="37"/>
                  </a:lnTo>
                  <a:lnTo>
                    <a:pt x="5" y="29"/>
                  </a:lnTo>
                  <a:lnTo>
                    <a:pt x="3" y="19"/>
                  </a:lnTo>
                  <a:lnTo>
                    <a:pt x="1" y="13"/>
                  </a:lnTo>
                  <a:lnTo>
                    <a:pt x="0" y="6"/>
                  </a:lnTo>
                  <a:lnTo>
                    <a:pt x="0" y="4"/>
                  </a:lnTo>
                  <a:lnTo>
                    <a:pt x="0" y="0"/>
                  </a:lnTo>
                  <a:lnTo>
                    <a:pt x="0" y="0"/>
                  </a:lnTo>
                  <a:close/>
                </a:path>
              </a:pathLst>
            </a:custGeom>
            <a:solidFill>
              <a:srgbClr val="8A8A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106"/>
            <p:cNvSpPr>
              <a:spLocks/>
            </p:cNvSpPr>
            <p:nvPr/>
          </p:nvSpPr>
          <p:spPr bwMode="auto">
            <a:xfrm>
              <a:off x="5911850" y="3248998"/>
              <a:ext cx="147638" cy="101600"/>
            </a:xfrm>
            <a:custGeom>
              <a:avLst/>
              <a:gdLst>
                <a:gd name="T0" fmla="*/ 83 w 93"/>
                <a:gd name="T1" fmla="*/ 8 h 64"/>
                <a:gd name="T2" fmla="*/ 85 w 93"/>
                <a:gd name="T3" fmla="*/ 12 h 64"/>
                <a:gd name="T4" fmla="*/ 87 w 93"/>
                <a:gd name="T5" fmla="*/ 16 h 64"/>
                <a:gd name="T6" fmla="*/ 91 w 93"/>
                <a:gd name="T7" fmla="*/ 24 h 64"/>
                <a:gd name="T8" fmla="*/ 91 w 93"/>
                <a:gd name="T9" fmla="*/ 30 h 64"/>
                <a:gd name="T10" fmla="*/ 93 w 93"/>
                <a:gd name="T11" fmla="*/ 37 h 64"/>
                <a:gd name="T12" fmla="*/ 93 w 93"/>
                <a:gd name="T13" fmla="*/ 43 h 64"/>
                <a:gd name="T14" fmla="*/ 89 w 93"/>
                <a:gd name="T15" fmla="*/ 51 h 64"/>
                <a:gd name="T16" fmla="*/ 83 w 93"/>
                <a:gd name="T17" fmla="*/ 57 h 64"/>
                <a:gd name="T18" fmla="*/ 77 w 93"/>
                <a:gd name="T19" fmla="*/ 61 h 64"/>
                <a:gd name="T20" fmla="*/ 70 w 93"/>
                <a:gd name="T21" fmla="*/ 63 h 64"/>
                <a:gd name="T22" fmla="*/ 64 w 93"/>
                <a:gd name="T23" fmla="*/ 64 h 64"/>
                <a:gd name="T24" fmla="*/ 56 w 93"/>
                <a:gd name="T25" fmla="*/ 64 h 64"/>
                <a:gd name="T26" fmla="*/ 50 w 93"/>
                <a:gd name="T27" fmla="*/ 64 h 64"/>
                <a:gd name="T28" fmla="*/ 46 w 93"/>
                <a:gd name="T29" fmla="*/ 64 h 64"/>
                <a:gd name="T30" fmla="*/ 0 w 93"/>
                <a:gd name="T31" fmla="*/ 24 h 64"/>
                <a:gd name="T32" fmla="*/ 19 w 93"/>
                <a:gd name="T33" fmla="*/ 0 h 64"/>
                <a:gd name="T34" fmla="*/ 83 w 93"/>
                <a:gd name="T35" fmla="*/ 8 h 64"/>
                <a:gd name="T36" fmla="*/ 83 w 93"/>
                <a:gd name="T37" fmla="*/ 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 h="64">
                  <a:moveTo>
                    <a:pt x="83" y="8"/>
                  </a:moveTo>
                  <a:lnTo>
                    <a:pt x="85" y="12"/>
                  </a:lnTo>
                  <a:lnTo>
                    <a:pt x="87" y="16"/>
                  </a:lnTo>
                  <a:lnTo>
                    <a:pt x="91" y="24"/>
                  </a:lnTo>
                  <a:lnTo>
                    <a:pt x="91" y="30"/>
                  </a:lnTo>
                  <a:lnTo>
                    <a:pt x="93" y="37"/>
                  </a:lnTo>
                  <a:lnTo>
                    <a:pt x="93" y="43"/>
                  </a:lnTo>
                  <a:lnTo>
                    <a:pt x="89" y="51"/>
                  </a:lnTo>
                  <a:lnTo>
                    <a:pt x="83" y="57"/>
                  </a:lnTo>
                  <a:lnTo>
                    <a:pt x="77" y="61"/>
                  </a:lnTo>
                  <a:lnTo>
                    <a:pt x="70" y="63"/>
                  </a:lnTo>
                  <a:lnTo>
                    <a:pt x="64" y="64"/>
                  </a:lnTo>
                  <a:lnTo>
                    <a:pt x="56" y="64"/>
                  </a:lnTo>
                  <a:lnTo>
                    <a:pt x="50" y="64"/>
                  </a:lnTo>
                  <a:lnTo>
                    <a:pt x="46" y="64"/>
                  </a:lnTo>
                  <a:lnTo>
                    <a:pt x="0" y="24"/>
                  </a:lnTo>
                  <a:lnTo>
                    <a:pt x="19" y="0"/>
                  </a:lnTo>
                  <a:lnTo>
                    <a:pt x="83" y="8"/>
                  </a:lnTo>
                  <a:lnTo>
                    <a:pt x="83" y="8"/>
                  </a:lnTo>
                  <a:close/>
                </a:path>
              </a:pathLst>
            </a:custGeom>
            <a:solidFill>
              <a:srgbClr val="FA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107"/>
            <p:cNvSpPr>
              <a:spLocks/>
            </p:cNvSpPr>
            <p:nvPr/>
          </p:nvSpPr>
          <p:spPr bwMode="auto">
            <a:xfrm>
              <a:off x="5929312" y="3225185"/>
              <a:ext cx="163513" cy="107950"/>
            </a:xfrm>
            <a:custGeom>
              <a:avLst/>
              <a:gdLst>
                <a:gd name="T0" fmla="*/ 8 w 103"/>
                <a:gd name="T1" fmla="*/ 0 h 68"/>
                <a:gd name="T2" fmla="*/ 99 w 103"/>
                <a:gd name="T3" fmla="*/ 23 h 68"/>
                <a:gd name="T4" fmla="*/ 103 w 103"/>
                <a:gd name="T5" fmla="*/ 39 h 68"/>
                <a:gd name="T6" fmla="*/ 86 w 103"/>
                <a:gd name="T7" fmla="*/ 68 h 68"/>
                <a:gd name="T8" fmla="*/ 0 w 103"/>
                <a:gd name="T9" fmla="*/ 25 h 68"/>
                <a:gd name="T10" fmla="*/ 8 w 103"/>
                <a:gd name="T11" fmla="*/ 0 h 68"/>
                <a:gd name="T12" fmla="*/ 8 w 103"/>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103" h="68">
                  <a:moveTo>
                    <a:pt x="8" y="0"/>
                  </a:moveTo>
                  <a:lnTo>
                    <a:pt x="99" y="23"/>
                  </a:lnTo>
                  <a:lnTo>
                    <a:pt x="103" y="39"/>
                  </a:lnTo>
                  <a:lnTo>
                    <a:pt x="86" y="68"/>
                  </a:lnTo>
                  <a:lnTo>
                    <a:pt x="0" y="25"/>
                  </a:lnTo>
                  <a:lnTo>
                    <a:pt x="8" y="0"/>
                  </a:lnTo>
                  <a:lnTo>
                    <a:pt x="8" y="0"/>
                  </a:lnTo>
                  <a:close/>
                </a:path>
              </a:pathLst>
            </a:custGeom>
            <a:solidFill>
              <a:srgbClr val="7DB3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80" name="Freeform 77"/>
          <p:cNvSpPr>
            <a:spLocks/>
          </p:cNvSpPr>
          <p:nvPr/>
        </p:nvSpPr>
        <p:spPr bwMode="auto">
          <a:xfrm>
            <a:off x="7656827" y="4564770"/>
            <a:ext cx="474663" cy="225425"/>
          </a:xfrm>
          <a:custGeom>
            <a:avLst/>
            <a:gdLst>
              <a:gd name="T0" fmla="*/ 173 w 299"/>
              <a:gd name="T1" fmla="*/ 0 h 142"/>
              <a:gd name="T2" fmla="*/ 169 w 299"/>
              <a:gd name="T3" fmla="*/ 0 h 142"/>
              <a:gd name="T4" fmla="*/ 163 w 299"/>
              <a:gd name="T5" fmla="*/ 4 h 142"/>
              <a:gd name="T6" fmla="*/ 153 w 299"/>
              <a:gd name="T7" fmla="*/ 10 h 142"/>
              <a:gd name="T8" fmla="*/ 144 w 299"/>
              <a:gd name="T9" fmla="*/ 16 h 142"/>
              <a:gd name="T10" fmla="*/ 136 w 299"/>
              <a:gd name="T11" fmla="*/ 19 h 142"/>
              <a:gd name="T12" fmla="*/ 130 w 299"/>
              <a:gd name="T13" fmla="*/ 23 h 142"/>
              <a:gd name="T14" fmla="*/ 122 w 299"/>
              <a:gd name="T15" fmla="*/ 25 h 142"/>
              <a:gd name="T16" fmla="*/ 116 w 299"/>
              <a:gd name="T17" fmla="*/ 29 h 142"/>
              <a:gd name="T18" fmla="*/ 107 w 299"/>
              <a:gd name="T19" fmla="*/ 33 h 142"/>
              <a:gd name="T20" fmla="*/ 99 w 299"/>
              <a:gd name="T21" fmla="*/ 37 h 142"/>
              <a:gd name="T22" fmla="*/ 93 w 299"/>
              <a:gd name="T23" fmla="*/ 41 h 142"/>
              <a:gd name="T24" fmla="*/ 85 w 299"/>
              <a:gd name="T25" fmla="*/ 43 h 142"/>
              <a:gd name="T26" fmla="*/ 78 w 299"/>
              <a:gd name="T27" fmla="*/ 45 h 142"/>
              <a:gd name="T28" fmla="*/ 70 w 299"/>
              <a:gd name="T29" fmla="*/ 49 h 142"/>
              <a:gd name="T30" fmla="*/ 64 w 299"/>
              <a:gd name="T31" fmla="*/ 50 h 142"/>
              <a:gd name="T32" fmla="*/ 56 w 299"/>
              <a:gd name="T33" fmla="*/ 52 h 142"/>
              <a:gd name="T34" fmla="*/ 45 w 299"/>
              <a:gd name="T35" fmla="*/ 54 h 142"/>
              <a:gd name="T36" fmla="*/ 33 w 299"/>
              <a:gd name="T37" fmla="*/ 58 h 142"/>
              <a:gd name="T38" fmla="*/ 25 w 299"/>
              <a:gd name="T39" fmla="*/ 58 h 142"/>
              <a:gd name="T40" fmla="*/ 18 w 299"/>
              <a:gd name="T41" fmla="*/ 60 h 142"/>
              <a:gd name="T42" fmla="*/ 14 w 299"/>
              <a:gd name="T43" fmla="*/ 60 h 142"/>
              <a:gd name="T44" fmla="*/ 14 w 299"/>
              <a:gd name="T45" fmla="*/ 62 h 142"/>
              <a:gd name="T46" fmla="*/ 0 w 299"/>
              <a:gd name="T47" fmla="*/ 78 h 142"/>
              <a:gd name="T48" fmla="*/ 25 w 299"/>
              <a:gd name="T49" fmla="*/ 89 h 142"/>
              <a:gd name="T50" fmla="*/ 29 w 299"/>
              <a:gd name="T51" fmla="*/ 89 h 142"/>
              <a:gd name="T52" fmla="*/ 33 w 299"/>
              <a:gd name="T53" fmla="*/ 89 h 142"/>
              <a:gd name="T54" fmla="*/ 41 w 299"/>
              <a:gd name="T55" fmla="*/ 91 h 142"/>
              <a:gd name="T56" fmla="*/ 51 w 299"/>
              <a:gd name="T57" fmla="*/ 91 h 142"/>
              <a:gd name="T58" fmla="*/ 60 w 299"/>
              <a:gd name="T59" fmla="*/ 93 h 142"/>
              <a:gd name="T60" fmla="*/ 70 w 299"/>
              <a:gd name="T61" fmla="*/ 93 h 142"/>
              <a:gd name="T62" fmla="*/ 80 w 299"/>
              <a:gd name="T63" fmla="*/ 93 h 142"/>
              <a:gd name="T64" fmla="*/ 89 w 299"/>
              <a:gd name="T65" fmla="*/ 93 h 142"/>
              <a:gd name="T66" fmla="*/ 97 w 299"/>
              <a:gd name="T67" fmla="*/ 93 h 142"/>
              <a:gd name="T68" fmla="*/ 105 w 299"/>
              <a:gd name="T69" fmla="*/ 93 h 142"/>
              <a:gd name="T70" fmla="*/ 113 w 299"/>
              <a:gd name="T71" fmla="*/ 93 h 142"/>
              <a:gd name="T72" fmla="*/ 122 w 299"/>
              <a:gd name="T73" fmla="*/ 93 h 142"/>
              <a:gd name="T74" fmla="*/ 126 w 299"/>
              <a:gd name="T75" fmla="*/ 93 h 142"/>
              <a:gd name="T76" fmla="*/ 126 w 299"/>
              <a:gd name="T77" fmla="*/ 111 h 142"/>
              <a:gd name="T78" fmla="*/ 144 w 299"/>
              <a:gd name="T79" fmla="*/ 118 h 142"/>
              <a:gd name="T80" fmla="*/ 153 w 299"/>
              <a:gd name="T81" fmla="*/ 140 h 142"/>
              <a:gd name="T82" fmla="*/ 229 w 299"/>
              <a:gd name="T83" fmla="*/ 142 h 142"/>
              <a:gd name="T84" fmla="*/ 229 w 299"/>
              <a:gd name="T85" fmla="*/ 140 h 142"/>
              <a:gd name="T86" fmla="*/ 233 w 299"/>
              <a:gd name="T87" fmla="*/ 140 h 142"/>
              <a:gd name="T88" fmla="*/ 239 w 299"/>
              <a:gd name="T89" fmla="*/ 140 h 142"/>
              <a:gd name="T90" fmla="*/ 246 w 299"/>
              <a:gd name="T91" fmla="*/ 140 h 142"/>
              <a:gd name="T92" fmla="*/ 252 w 299"/>
              <a:gd name="T93" fmla="*/ 136 h 142"/>
              <a:gd name="T94" fmla="*/ 262 w 299"/>
              <a:gd name="T95" fmla="*/ 136 h 142"/>
              <a:gd name="T96" fmla="*/ 270 w 299"/>
              <a:gd name="T97" fmla="*/ 134 h 142"/>
              <a:gd name="T98" fmla="*/ 277 w 299"/>
              <a:gd name="T99" fmla="*/ 132 h 142"/>
              <a:gd name="T100" fmla="*/ 283 w 299"/>
              <a:gd name="T101" fmla="*/ 128 h 142"/>
              <a:gd name="T102" fmla="*/ 287 w 299"/>
              <a:gd name="T103" fmla="*/ 124 h 142"/>
              <a:gd name="T104" fmla="*/ 291 w 299"/>
              <a:gd name="T105" fmla="*/ 120 h 142"/>
              <a:gd name="T106" fmla="*/ 295 w 299"/>
              <a:gd name="T107" fmla="*/ 118 h 142"/>
              <a:gd name="T108" fmla="*/ 299 w 299"/>
              <a:gd name="T109" fmla="*/ 112 h 142"/>
              <a:gd name="T110" fmla="*/ 299 w 299"/>
              <a:gd name="T111" fmla="*/ 111 h 142"/>
              <a:gd name="T112" fmla="*/ 285 w 299"/>
              <a:gd name="T113" fmla="*/ 81 h 142"/>
              <a:gd name="T114" fmla="*/ 237 w 299"/>
              <a:gd name="T115" fmla="*/ 45 h 142"/>
              <a:gd name="T116" fmla="*/ 173 w 299"/>
              <a:gd name="T117" fmla="*/ 0 h 142"/>
              <a:gd name="T118" fmla="*/ 173 w 299"/>
              <a:gd name="T11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9" h="142">
                <a:moveTo>
                  <a:pt x="173" y="0"/>
                </a:moveTo>
                <a:lnTo>
                  <a:pt x="169" y="0"/>
                </a:lnTo>
                <a:lnTo>
                  <a:pt x="163" y="4"/>
                </a:lnTo>
                <a:lnTo>
                  <a:pt x="153" y="10"/>
                </a:lnTo>
                <a:lnTo>
                  <a:pt x="144" y="16"/>
                </a:lnTo>
                <a:lnTo>
                  <a:pt x="136" y="19"/>
                </a:lnTo>
                <a:lnTo>
                  <a:pt x="130" y="23"/>
                </a:lnTo>
                <a:lnTo>
                  <a:pt x="122" y="25"/>
                </a:lnTo>
                <a:lnTo>
                  <a:pt x="116" y="29"/>
                </a:lnTo>
                <a:lnTo>
                  <a:pt x="107" y="33"/>
                </a:lnTo>
                <a:lnTo>
                  <a:pt x="99" y="37"/>
                </a:lnTo>
                <a:lnTo>
                  <a:pt x="93" y="41"/>
                </a:lnTo>
                <a:lnTo>
                  <a:pt x="85" y="43"/>
                </a:lnTo>
                <a:lnTo>
                  <a:pt x="78" y="45"/>
                </a:lnTo>
                <a:lnTo>
                  <a:pt x="70" y="49"/>
                </a:lnTo>
                <a:lnTo>
                  <a:pt x="64" y="50"/>
                </a:lnTo>
                <a:lnTo>
                  <a:pt x="56" y="52"/>
                </a:lnTo>
                <a:lnTo>
                  <a:pt x="45" y="54"/>
                </a:lnTo>
                <a:lnTo>
                  <a:pt x="33" y="58"/>
                </a:lnTo>
                <a:lnTo>
                  <a:pt x="25" y="58"/>
                </a:lnTo>
                <a:lnTo>
                  <a:pt x="18" y="60"/>
                </a:lnTo>
                <a:lnTo>
                  <a:pt x="14" y="60"/>
                </a:lnTo>
                <a:lnTo>
                  <a:pt x="14" y="62"/>
                </a:lnTo>
                <a:lnTo>
                  <a:pt x="0" y="78"/>
                </a:lnTo>
                <a:lnTo>
                  <a:pt x="25" y="89"/>
                </a:lnTo>
                <a:lnTo>
                  <a:pt x="29" y="89"/>
                </a:lnTo>
                <a:lnTo>
                  <a:pt x="33" y="89"/>
                </a:lnTo>
                <a:lnTo>
                  <a:pt x="41" y="91"/>
                </a:lnTo>
                <a:lnTo>
                  <a:pt x="51" y="91"/>
                </a:lnTo>
                <a:lnTo>
                  <a:pt x="60" y="93"/>
                </a:lnTo>
                <a:lnTo>
                  <a:pt x="70" y="93"/>
                </a:lnTo>
                <a:lnTo>
                  <a:pt x="80" y="93"/>
                </a:lnTo>
                <a:lnTo>
                  <a:pt x="89" y="93"/>
                </a:lnTo>
                <a:lnTo>
                  <a:pt x="97" y="93"/>
                </a:lnTo>
                <a:lnTo>
                  <a:pt x="105" y="93"/>
                </a:lnTo>
                <a:lnTo>
                  <a:pt x="113" y="93"/>
                </a:lnTo>
                <a:lnTo>
                  <a:pt x="122" y="93"/>
                </a:lnTo>
                <a:lnTo>
                  <a:pt x="126" y="93"/>
                </a:lnTo>
                <a:lnTo>
                  <a:pt x="126" y="111"/>
                </a:lnTo>
                <a:lnTo>
                  <a:pt x="144" y="118"/>
                </a:lnTo>
                <a:lnTo>
                  <a:pt x="153" y="140"/>
                </a:lnTo>
                <a:lnTo>
                  <a:pt x="229" y="142"/>
                </a:lnTo>
                <a:lnTo>
                  <a:pt x="229" y="140"/>
                </a:lnTo>
                <a:lnTo>
                  <a:pt x="233" y="140"/>
                </a:lnTo>
                <a:lnTo>
                  <a:pt x="239" y="140"/>
                </a:lnTo>
                <a:lnTo>
                  <a:pt x="246" y="140"/>
                </a:lnTo>
                <a:lnTo>
                  <a:pt x="252" y="136"/>
                </a:lnTo>
                <a:lnTo>
                  <a:pt x="262" y="136"/>
                </a:lnTo>
                <a:lnTo>
                  <a:pt x="270" y="134"/>
                </a:lnTo>
                <a:lnTo>
                  <a:pt x="277" y="132"/>
                </a:lnTo>
                <a:lnTo>
                  <a:pt x="283" y="128"/>
                </a:lnTo>
                <a:lnTo>
                  <a:pt x="287" y="124"/>
                </a:lnTo>
                <a:lnTo>
                  <a:pt x="291" y="120"/>
                </a:lnTo>
                <a:lnTo>
                  <a:pt x="295" y="118"/>
                </a:lnTo>
                <a:lnTo>
                  <a:pt x="299" y="112"/>
                </a:lnTo>
                <a:lnTo>
                  <a:pt x="299" y="111"/>
                </a:lnTo>
                <a:lnTo>
                  <a:pt x="285" y="81"/>
                </a:lnTo>
                <a:lnTo>
                  <a:pt x="237" y="45"/>
                </a:lnTo>
                <a:lnTo>
                  <a:pt x="173" y="0"/>
                </a:lnTo>
                <a:lnTo>
                  <a:pt x="173"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78"/>
          <p:cNvSpPr>
            <a:spLocks/>
          </p:cNvSpPr>
          <p:nvPr/>
        </p:nvSpPr>
        <p:spPr bwMode="auto">
          <a:xfrm>
            <a:off x="7302814" y="1929520"/>
            <a:ext cx="1173163" cy="2746375"/>
          </a:xfrm>
          <a:custGeom>
            <a:avLst/>
            <a:gdLst>
              <a:gd name="T0" fmla="*/ 243 w 739"/>
              <a:gd name="T1" fmla="*/ 29 h 1730"/>
              <a:gd name="T2" fmla="*/ 37 w 739"/>
              <a:gd name="T3" fmla="*/ 130 h 1730"/>
              <a:gd name="T4" fmla="*/ 35 w 739"/>
              <a:gd name="T5" fmla="*/ 132 h 1730"/>
              <a:gd name="T6" fmla="*/ 29 w 739"/>
              <a:gd name="T7" fmla="*/ 146 h 1730"/>
              <a:gd name="T8" fmla="*/ 23 w 739"/>
              <a:gd name="T9" fmla="*/ 155 h 1730"/>
              <a:gd name="T10" fmla="*/ 22 w 739"/>
              <a:gd name="T11" fmla="*/ 171 h 1730"/>
              <a:gd name="T12" fmla="*/ 18 w 739"/>
              <a:gd name="T13" fmla="*/ 192 h 1730"/>
              <a:gd name="T14" fmla="*/ 14 w 739"/>
              <a:gd name="T15" fmla="*/ 219 h 1730"/>
              <a:gd name="T16" fmla="*/ 10 w 739"/>
              <a:gd name="T17" fmla="*/ 250 h 1730"/>
              <a:gd name="T18" fmla="*/ 8 w 739"/>
              <a:gd name="T19" fmla="*/ 285 h 1730"/>
              <a:gd name="T20" fmla="*/ 4 w 739"/>
              <a:gd name="T21" fmla="*/ 322 h 1730"/>
              <a:gd name="T22" fmla="*/ 4 w 739"/>
              <a:gd name="T23" fmla="*/ 359 h 1730"/>
              <a:gd name="T24" fmla="*/ 2 w 739"/>
              <a:gd name="T25" fmla="*/ 390 h 1730"/>
              <a:gd name="T26" fmla="*/ 0 w 739"/>
              <a:gd name="T27" fmla="*/ 417 h 1730"/>
              <a:gd name="T28" fmla="*/ 0 w 739"/>
              <a:gd name="T29" fmla="*/ 435 h 1730"/>
              <a:gd name="T30" fmla="*/ 0 w 739"/>
              <a:gd name="T31" fmla="*/ 442 h 1730"/>
              <a:gd name="T32" fmla="*/ 22 w 739"/>
              <a:gd name="T33" fmla="*/ 623 h 1730"/>
              <a:gd name="T34" fmla="*/ 159 w 739"/>
              <a:gd name="T35" fmla="*/ 640 h 1730"/>
              <a:gd name="T36" fmla="*/ 155 w 739"/>
              <a:gd name="T37" fmla="*/ 983 h 1730"/>
              <a:gd name="T38" fmla="*/ 227 w 739"/>
              <a:gd name="T39" fmla="*/ 1208 h 1730"/>
              <a:gd name="T40" fmla="*/ 227 w 739"/>
              <a:gd name="T41" fmla="*/ 1214 h 1730"/>
              <a:gd name="T42" fmla="*/ 233 w 739"/>
              <a:gd name="T43" fmla="*/ 1230 h 1730"/>
              <a:gd name="T44" fmla="*/ 237 w 739"/>
              <a:gd name="T45" fmla="*/ 1257 h 1730"/>
              <a:gd name="T46" fmla="*/ 244 w 739"/>
              <a:gd name="T47" fmla="*/ 1292 h 1730"/>
              <a:gd name="T48" fmla="*/ 252 w 739"/>
              <a:gd name="T49" fmla="*/ 1328 h 1730"/>
              <a:gd name="T50" fmla="*/ 264 w 739"/>
              <a:gd name="T51" fmla="*/ 1369 h 1730"/>
              <a:gd name="T52" fmla="*/ 274 w 739"/>
              <a:gd name="T53" fmla="*/ 1410 h 1730"/>
              <a:gd name="T54" fmla="*/ 287 w 739"/>
              <a:gd name="T55" fmla="*/ 1451 h 1730"/>
              <a:gd name="T56" fmla="*/ 299 w 739"/>
              <a:gd name="T57" fmla="*/ 1487 h 1730"/>
              <a:gd name="T58" fmla="*/ 312 w 739"/>
              <a:gd name="T59" fmla="*/ 1520 h 1730"/>
              <a:gd name="T60" fmla="*/ 324 w 739"/>
              <a:gd name="T61" fmla="*/ 1550 h 1730"/>
              <a:gd name="T62" fmla="*/ 336 w 739"/>
              <a:gd name="T63" fmla="*/ 1573 h 1730"/>
              <a:gd name="T64" fmla="*/ 343 w 739"/>
              <a:gd name="T65" fmla="*/ 1592 h 1730"/>
              <a:gd name="T66" fmla="*/ 353 w 739"/>
              <a:gd name="T67" fmla="*/ 1610 h 1730"/>
              <a:gd name="T68" fmla="*/ 359 w 739"/>
              <a:gd name="T69" fmla="*/ 1621 h 1730"/>
              <a:gd name="T70" fmla="*/ 436 w 739"/>
              <a:gd name="T71" fmla="*/ 1730 h 1730"/>
              <a:gd name="T72" fmla="*/ 545 w 739"/>
              <a:gd name="T73" fmla="*/ 1257 h 1730"/>
              <a:gd name="T74" fmla="*/ 607 w 739"/>
              <a:gd name="T75" fmla="*/ 925 h 1730"/>
              <a:gd name="T76" fmla="*/ 679 w 739"/>
              <a:gd name="T77" fmla="*/ 853 h 1730"/>
              <a:gd name="T78" fmla="*/ 681 w 739"/>
              <a:gd name="T79" fmla="*/ 846 h 1730"/>
              <a:gd name="T80" fmla="*/ 686 w 739"/>
              <a:gd name="T81" fmla="*/ 824 h 1730"/>
              <a:gd name="T82" fmla="*/ 696 w 739"/>
              <a:gd name="T83" fmla="*/ 789 h 1730"/>
              <a:gd name="T84" fmla="*/ 706 w 739"/>
              <a:gd name="T85" fmla="*/ 747 h 1730"/>
              <a:gd name="T86" fmla="*/ 716 w 739"/>
              <a:gd name="T87" fmla="*/ 693 h 1730"/>
              <a:gd name="T88" fmla="*/ 727 w 739"/>
              <a:gd name="T89" fmla="*/ 636 h 1730"/>
              <a:gd name="T90" fmla="*/ 733 w 739"/>
              <a:gd name="T91" fmla="*/ 574 h 1730"/>
              <a:gd name="T92" fmla="*/ 739 w 739"/>
              <a:gd name="T93" fmla="*/ 510 h 1730"/>
              <a:gd name="T94" fmla="*/ 739 w 739"/>
              <a:gd name="T95" fmla="*/ 444 h 1730"/>
              <a:gd name="T96" fmla="*/ 735 w 739"/>
              <a:gd name="T97" fmla="*/ 382 h 1730"/>
              <a:gd name="T98" fmla="*/ 727 w 739"/>
              <a:gd name="T99" fmla="*/ 322 h 1730"/>
              <a:gd name="T100" fmla="*/ 721 w 739"/>
              <a:gd name="T101" fmla="*/ 270 h 1730"/>
              <a:gd name="T102" fmla="*/ 714 w 739"/>
              <a:gd name="T103" fmla="*/ 223 h 1730"/>
              <a:gd name="T104" fmla="*/ 708 w 739"/>
              <a:gd name="T105" fmla="*/ 186 h 1730"/>
              <a:gd name="T106" fmla="*/ 702 w 739"/>
              <a:gd name="T107" fmla="*/ 165 h 1730"/>
              <a:gd name="T108" fmla="*/ 702 w 739"/>
              <a:gd name="T109" fmla="*/ 157 h 1730"/>
              <a:gd name="T110" fmla="*/ 264 w 739"/>
              <a:gd name="T111" fmla="*/ 0 h 1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39" h="1730">
                <a:moveTo>
                  <a:pt x="264" y="0"/>
                </a:moveTo>
                <a:lnTo>
                  <a:pt x="243" y="29"/>
                </a:lnTo>
                <a:lnTo>
                  <a:pt x="223" y="58"/>
                </a:lnTo>
                <a:lnTo>
                  <a:pt x="37" y="130"/>
                </a:lnTo>
                <a:lnTo>
                  <a:pt x="35" y="130"/>
                </a:lnTo>
                <a:lnTo>
                  <a:pt x="35" y="132"/>
                </a:lnTo>
                <a:lnTo>
                  <a:pt x="31" y="138"/>
                </a:lnTo>
                <a:lnTo>
                  <a:pt x="29" y="146"/>
                </a:lnTo>
                <a:lnTo>
                  <a:pt x="27" y="148"/>
                </a:lnTo>
                <a:lnTo>
                  <a:pt x="23" y="155"/>
                </a:lnTo>
                <a:lnTo>
                  <a:pt x="22" y="161"/>
                </a:lnTo>
                <a:lnTo>
                  <a:pt x="22" y="171"/>
                </a:lnTo>
                <a:lnTo>
                  <a:pt x="18" y="181"/>
                </a:lnTo>
                <a:lnTo>
                  <a:pt x="18" y="192"/>
                </a:lnTo>
                <a:lnTo>
                  <a:pt x="16" y="204"/>
                </a:lnTo>
                <a:lnTo>
                  <a:pt x="14" y="219"/>
                </a:lnTo>
                <a:lnTo>
                  <a:pt x="12" y="233"/>
                </a:lnTo>
                <a:lnTo>
                  <a:pt x="10" y="250"/>
                </a:lnTo>
                <a:lnTo>
                  <a:pt x="8" y="266"/>
                </a:lnTo>
                <a:lnTo>
                  <a:pt x="8" y="285"/>
                </a:lnTo>
                <a:lnTo>
                  <a:pt x="6" y="303"/>
                </a:lnTo>
                <a:lnTo>
                  <a:pt x="4" y="322"/>
                </a:lnTo>
                <a:lnTo>
                  <a:pt x="4" y="342"/>
                </a:lnTo>
                <a:lnTo>
                  <a:pt x="4" y="359"/>
                </a:lnTo>
                <a:lnTo>
                  <a:pt x="2" y="375"/>
                </a:lnTo>
                <a:lnTo>
                  <a:pt x="2" y="390"/>
                </a:lnTo>
                <a:lnTo>
                  <a:pt x="0" y="404"/>
                </a:lnTo>
                <a:lnTo>
                  <a:pt x="0" y="417"/>
                </a:lnTo>
                <a:lnTo>
                  <a:pt x="0" y="427"/>
                </a:lnTo>
                <a:lnTo>
                  <a:pt x="0" y="435"/>
                </a:lnTo>
                <a:lnTo>
                  <a:pt x="0" y="440"/>
                </a:lnTo>
                <a:lnTo>
                  <a:pt x="0" y="442"/>
                </a:lnTo>
                <a:lnTo>
                  <a:pt x="33" y="555"/>
                </a:lnTo>
                <a:lnTo>
                  <a:pt x="22" y="623"/>
                </a:lnTo>
                <a:lnTo>
                  <a:pt x="82" y="683"/>
                </a:lnTo>
                <a:lnTo>
                  <a:pt x="159" y="640"/>
                </a:lnTo>
                <a:lnTo>
                  <a:pt x="159" y="789"/>
                </a:lnTo>
                <a:lnTo>
                  <a:pt x="155" y="983"/>
                </a:lnTo>
                <a:lnTo>
                  <a:pt x="186" y="999"/>
                </a:lnTo>
                <a:lnTo>
                  <a:pt x="227" y="1208"/>
                </a:lnTo>
                <a:lnTo>
                  <a:pt x="227" y="1208"/>
                </a:lnTo>
                <a:lnTo>
                  <a:pt x="227" y="1214"/>
                </a:lnTo>
                <a:lnTo>
                  <a:pt x="229" y="1220"/>
                </a:lnTo>
                <a:lnTo>
                  <a:pt x="233" y="1230"/>
                </a:lnTo>
                <a:lnTo>
                  <a:pt x="233" y="1241"/>
                </a:lnTo>
                <a:lnTo>
                  <a:pt x="237" y="1257"/>
                </a:lnTo>
                <a:lnTo>
                  <a:pt x="241" y="1272"/>
                </a:lnTo>
                <a:lnTo>
                  <a:pt x="244" y="1292"/>
                </a:lnTo>
                <a:lnTo>
                  <a:pt x="248" y="1307"/>
                </a:lnTo>
                <a:lnTo>
                  <a:pt x="252" y="1328"/>
                </a:lnTo>
                <a:lnTo>
                  <a:pt x="256" y="1348"/>
                </a:lnTo>
                <a:lnTo>
                  <a:pt x="264" y="1369"/>
                </a:lnTo>
                <a:lnTo>
                  <a:pt x="268" y="1389"/>
                </a:lnTo>
                <a:lnTo>
                  <a:pt x="274" y="1410"/>
                </a:lnTo>
                <a:lnTo>
                  <a:pt x="279" y="1431"/>
                </a:lnTo>
                <a:lnTo>
                  <a:pt x="287" y="1451"/>
                </a:lnTo>
                <a:lnTo>
                  <a:pt x="293" y="1470"/>
                </a:lnTo>
                <a:lnTo>
                  <a:pt x="299" y="1487"/>
                </a:lnTo>
                <a:lnTo>
                  <a:pt x="305" y="1503"/>
                </a:lnTo>
                <a:lnTo>
                  <a:pt x="312" y="1520"/>
                </a:lnTo>
                <a:lnTo>
                  <a:pt x="316" y="1534"/>
                </a:lnTo>
                <a:lnTo>
                  <a:pt x="324" y="1550"/>
                </a:lnTo>
                <a:lnTo>
                  <a:pt x="330" y="1561"/>
                </a:lnTo>
                <a:lnTo>
                  <a:pt x="336" y="1573"/>
                </a:lnTo>
                <a:lnTo>
                  <a:pt x="339" y="1582"/>
                </a:lnTo>
                <a:lnTo>
                  <a:pt x="343" y="1592"/>
                </a:lnTo>
                <a:lnTo>
                  <a:pt x="347" y="1602"/>
                </a:lnTo>
                <a:lnTo>
                  <a:pt x="353" y="1610"/>
                </a:lnTo>
                <a:lnTo>
                  <a:pt x="357" y="1617"/>
                </a:lnTo>
                <a:lnTo>
                  <a:pt x="359" y="1621"/>
                </a:lnTo>
                <a:lnTo>
                  <a:pt x="347" y="1697"/>
                </a:lnTo>
                <a:lnTo>
                  <a:pt x="436" y="1730"/>
                </a:lnTo>
                <a:lnTo>
                  <a:pt x="462" y="1654"/>
                </a:lnTo>
                <a:lnTo>
                  <a:pt x="545" y="1257"/>
                </a:lnTo>
                <a:lnTo>
                  <a:pt x="599" y="1005"/>
                </a:lnTo>
                <a:lnTo>
                  <a:pt x="607" y="925"/>
                </a:lnTo>
                <a:lnTo>
                  <a:pt x="613" y="879"/>
                </a:lnTo>
                <a:lnTo>
                  <a:pt x="679" y="853"/>
                </a:lnTo>
                <a:lnTo>
                  <a:pt x="679" y="852"/>
                </a:lnTo>
                <a:lnTo>
                  <a:pt x="681" y="846"/>
                </a:lnTo>
                <a:lnTo>
                  <a:pt x="685" y="834"/>
                </a:lnTo>
                <a:lnTo>
                  <a:pt x="686" y="824"/>
                </a:lnTo>
                <a:lnTo>
                  <a:pt x="690" y="807"/>
                </a:lnTo>
                <a:lnTo>
                  <a:pt x="696" y="789"/>
                </a:lnTo>
                <a:lnTo>
                  <a:pt x="700" y="768"/>
                </a:lnTo>
                <a:lnTo>
                  <a:pt x="706" y="747"/>
                </a:lnTo>
                <a:lnTo>
                  <a:pt x="712" y="720"/>
                </a:lnTo>
                <a:lnTo>
                  <a:pt x="716" y="693"/>
                </a:lnTo>
                <a:lnTo>
                  <a:pt x="721" y="665"/>
                </a:lnTo>
                <a:lnTo>
                  <a:pt x="727" y="636"/>
                </a:lnTo>
                <a:lnTo>
                  <a:pt x="731" y="603"/>
                </a:lnTo>
                <a:lnTo>
                  <a:pt x="733" y="574"/>
                </a:lnTo>
                <a:lnTo>
                  <a:pt x="735" y="541"/>
                </a:lnTo>
                <a:lnTo>
                  <a:pt x="739" y="510"/>
                </a:lnTo>
                <a:lnTo>
                  <a:pt x="739" y="477"/>
                </a:lnTo>
                <a:lnTo>
                  <a:pt x="739" y="444"/>
                </a:lnTo>
                <a:lnTo>
                  <a:pt x="735" y="411"/>
                </a:lnTo>
                <a:lnTo>
                  <a:pt x="735" y="382"/>
                </a:lnTo>
                <a:lnTo>
                  <a:pt x="731" y="351"/>
                </a:lnTo>
                <a:lnTo>
                  <a:pt x="727" y="322"/>
                </a:lnTo>
                <a:lnTo>
                  <a:pt x="725" y="295"/>
                </a:lnTo>
                <a:lnTo>
                  <a:pt x="721" y="270"/>
                </a:lnTo>
                <a:lnTo>
                  <a:pt x="718" y="245"/>
                </a:lnTo>
                <a:lnTo>
                  <a:pt x="714" y="223"/>
                </a:lnTo>
                <a:lnTo>
                  <a:pt x="712" y="204"/>
                </a:lnTo>
                <a:lnTo>
                  <a:pt x="708" y="186"/>
                </a:lnTo>
                <a:lnTo>
                  <a:pt x="704" y="173"/>
                </a:lnTo>
                <a:lnTo>
                  <a:pt x="702" y="165"/>
                </a:lnTo>
                <a:lnTo>
                  <a:pt x="702" y="159"/>
                </a:lnTo>
                <a:lnTo>
                  <a:pt x="702" y="157"/>
                </a:lnTo>
                <a:lnTo>
                  <a:pt x="456" y="37"/>
                </a:lnTo>
                <a:lnTo>
                  <a:pt x="264" y="0"/>
                </a:lnTo>
                <a:lnTo>
                  <a:pt x="264" y="0"/>
                </a:lnTo>
                <a:close/>
              </a:path>
            </a:pathLst>
          </a:custGeom>
          <a:solidFill>
            <a:srgbClr val="666633"/>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79"/>
          <p:cNvSpPr>
            <a:spLocks/>
          </p:cNvSpPr>
          <p:nvPr/>
        </p:nvSpPr>
        <p:spPr bwMode="auto">
          <a:xfrm>
            <a:off x="7699689" y="2021595"/>
            <a:ext cx="231775" cy="815975"/>
          </a:xfrm>
          <a:custGeom>
            <a:avLst/>
            <a:gdLst>
              <a:gd name="T0" fmla="*/ 6 w 146"/>
              <a:gd name="T1" fmla="*/ 0 h 514"/>
              <a:gd name="T2" fmla="*/ 113 w 146"/>
              <a:gd name="T3" fmla="*/ 76 h 514"/>
              <a:gd name="T4" fmla="*/ 146 w 146"/>
              <a:gd name="T5" fmla="*/ 253 h 514"/>
              <a:gd name="T6" fmla="*/ 126 w 146"/>
              <a:gd name="T7" fmla="*/ 514 h 514"/>
              <a:gd name="T8" fmla="*/ 78 w 146"/>
              <a:gd name="T9" fmla="*/ 412 h 514"/>
              <a:gd name="T10" fmla="*/ 12 w 146"/>
              <a:gd name="T11" fmla="*/ 216 h 514"/>
              <a:gd name="T12" fmla="*/ 0 w 146"/>
              <a:gd name="T13" fmla="*/ 41 h 514"/>
              <a:gd name="T14" fmla="*/ 6 w 146"/>
              <a:gd name="T15" fmla="*/ 0 h 514"/>
              <a:gd name="T16" fmla="*/ 6 w 146"/>
              <a:gd name="T17" fmla="*/ 0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514">
                <a:moveTo>
                  <a:pt x="6" y="0"/>
                </a:moveTo>
                <a:lnTo>
                  <a:pt x="113" y="76"/>
                </a:lnTo>
                <a:lnTo>
                  <a:pt x="146" y="253"/>
                </a:lnTo>
                <a:lnTo>
                  <a:pt x="126" y="514"/>
                </a:lnTo>
                <a:lnTo>
                  <a:pt x="78" y="412"/>
                </a:lnTo>
                <a:lnTo>
                  <a:pt x="12" y="216"/>
                </a:lnTo>
                <a:lnTo>
                  <a:pt x="0" y="41"/>
                </a:lnTo>
                <a:lnTo>
                  <a:pt x="6" y="0"/>
                </a:lnTo>
                <a:lnTo>
                  <a:pt x="6" y="0"/>
                </a:lnTo>
                <a:close/>
              </a:path>
            </a:pathLst>
          </a:custGeom>
          <a:solidFill>
            <a:srgbClr val="D9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80"/>
          <p:cNvSpPr>
            <a:spLocks/>
          </p:cNvSpPr>
          <p:nvPr/>
        </p:nvSpPr>
        <p:spPr bwMode="auto">
          <a:xfrm>
            <a:off x="7702864" y="1908882"/>
            <a:ext cx="298450" cy="766762"/>
          </a:xfrm>
          <a:custGeom>
            <a:avLst/>
            <a:gdLst>
              <a:gd name="T0" fmla="*/ 0 w 188"/>
              <a:gd name="T1" fmla="*/ 134 h 483"/>
              <a:gd name="T2" fmla="*/ 53 w 188"/>
              <a:gd name="T3" fmla="*/ 213 h 483"/>
              <a:gd name="T4" fmla="*/ 107 w 188"/>
              <a:gd name="T5" fmla="*/ 147 h 483"/>
              <a:gd name="T6" fmla="*/ 167 w 188"/>
              <a:gd name="T7" fmla="*/ 0 h 483"/>
              <a:gd name="T8" fmla="*/ 188 w 188"/>
              <a:gd name="T9" fmla="*/ 15 h 483"/>
              <a:gd name="T10" fmla="*/ 184 w 188"/>
              <a:gd name="T11" fmla="*/ 192 h 483"/>
              <a:gd name="T12" fmla="*/ 157 w 188"/>
              <a:gd name="T13" fmla="*/ 483 h 483"/>
              <a:gd name="T14" fmla="*/ 107 w 188"/>
              <a:gd name="T15" fmla="*/ 194 h 483"/>
              <a:gd name="T16" fmla="*/ 53 w 188"/>
              <a:gd name="T17" fmla="*/ 262 h 483"/>
              <a:gd name="T18" fmla="*/ 8 w 188"/>
              <a:gd name="T19" fmla="*/ 219 h 483"/>
              <a:gd name="T20" fmla="*/ 0 w 188"/>
              <a:gd name="T21" fmla="*/ 134 h 483"/>
              <a:gd name="T22" fmla="*/ 0 w 188"/>
              <a:gd name="T23" fmla="*/ 134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8" h="483">
                <a:moveTo>
                  <a:pt x="0" y="134"/>
                </a:moveTo>
                <a:lnTo>
                  <a:pt x="53" y="213"/>
                </a:lnTo>
                <a:lnTo>
                  <a:pt x="107" y="147"/>
                </a:lnTo>
                <a:lnTo>
                  <a:pt x="167" y="0"/>
                </a:lnTo>
                <a:lnTo>
                  <a:pt x="188" y="15"/>
                </a:lnTo>
                <a:lnTo>
                  <a:pt x="184" y="192"/>
                </a:lnTo>
                <a:lnTo>
                  <a:pt x="157" y="483"/>
                </a:lnTo>
                <a:lnTo>
                  <a:pt x="107" y="194"/>
                </a:lnTo>
                <a:lnTo>
                  <a:pt x="53" y="262"/>
                </a:lnTo>
                <a:lnTo>
                  <a:pt x="8" y="219"/>
                </a:lnTo>
                <a:lnTo>
                  <a:pt x="0" y="134"/>
                </a:lnTo>
                <a:lnTo>
                  <a:pt x="0" y="134"/>
                </a:lnTo>
                <a:close/>
              </a:path>
            </a:pathLst>
          </a:custGeom>
          <a:solidFill>
            <a:srgbClr val="7DB3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81"/>
          <p:cNvSpPr>
            <a:spLocks/>
          </p:cNvSpPr>
          <p:nvPr/>
        </p:nvSpPr>
        <p:spPr bwMode="auto">
          <a:xfrm>
            <a:off x="7826689" y="2142245"/>
            <a:ext cx="131763" cy="723900"/>
          </a:xfrm>
          <a:custGeom>
            <a:avLst/>
            <a:gdLst>
              <a:gd name="T0" fmla="*/ 33 w 83"/>
              <a:gd name="T1" fmla="*/ 0 h 456"/>
              <a:gd name="T2" fmla="*/ 0 w 83"/>
              <a:gd name="T3" fmla="*/ 56 h 456"/>
              <a:gd name="T4" fmla="*/ 25 w 83"/>
              <a:gd name="T5" fmla="*/ 113 h 456"/>
              <a:gd name="T6" fmla="*/ 23 w 83"/>
              <a:gd name="T7" fmla="*/ 113 h 456"/>
              <a:gd name="T8" fmla="*/ 23 w 83"/>
              <a:gd name="T9" fmla="*/ 115 h 456"/>
              <a:gd name="T10" fmla="*/ 21 w 83"/>
              <a:gd name="T11" fmla="*/ 118 h 456"/>
              <a:gd name="T12" fmla="*/ 19 w 83"/>
              <a:gd name="T13" fmla="*/ 126 h 456"/>
              <a:gd name="T14" fmla="*/ 17 w 83"/>
              <a:gd name="T15" fmla="*/ 130 h 456"/>
              <a:gd name="T16" fmla="*/ 17 w 83"/>
              <a:gd name="T17" fmla="*/ 134 h 456"/>
              <a:gd name="T18" fmla="*/ 15 w 83"/>
              <a:gd name="T19" fmla="*/ 140 h 456"/>
              <a:gd name="T20" fmla="*/ 15 w 83"/>
              <a:gd name="T21" fmla="*/ 147 h 456"/>
              <a:gd name="T22" fmla="*/ 13 w 83"/>
              <a:gd name="T23" fmla="*/ 155 h 456"/>
              <a:gd name="T24" fmla="*/ 13 w 83"/>
              <a:gd name="T25" fmla="*/ 163 h 456"/>
              <a:gd name="T26" fmla="*/ 11 w 83"/>
              <a:gd name="T27" fmla="*/ 171 h 456"/>
              <a:gd name="T28" fmla="*/ 11 w 83"/>
              <a:gd name="T29" fmla="*/ 182 h 456"/>
              <a:gd name="T30" fmla="*/ 9 w 83"/>
              <a:gd name="T31" fmla="*/ 192 h 456"/>
              <a:gd name="T32" fmla="*/ 8 w 83"/>
              <a:gd name="T33" fmla="*/ 206 h 456"/>
              <a:gd name="T34" fmla="*/ 6 w 83"/>
              <a:gd name="T35" fmla="*/ 219 h 456"/>
              <a:gd name="T36" fmla="*/ 6 w 83"/>
              <a:gd name="T37" fmla="*/ 233 h 456"/>
              <a:gd name="T38" fmla="*/ 6 w 83"/>
              <a:gd name="T39" fmla="*/ 246 h 456"/>
              <a:gd name="T40" fmla="*/ 4 w 83"/>
              <a:gd name="T41" fmla="*/ 260 h 456"/>
              <a:gd name="T42" fmla="*/ 4 w 83"/>
              <a:gd name="T43" fmla="*/ 274 h 456"/>
              <a:gd name="T44" fmla="*/ 4 w 83"/>
              <a:gd name="T45" fmla="*/ 287 h 456"/>
              <a:gd name="T46" fmla="*/ 2 w 83"/>
              <a:gd name="T47" fmla="*/ 299 h 456"/>
              <a:gd name="T48" fmla="*/ 2 w 83"/>
              <a:gd name="T49" fmla="*/ 310 h 456"/>
              <a:gd name="T50" fmla="*/ 2 w 83"/>
              <a:gd name="T51" fmla="*/ 320 h 456"/>
              <a:gd name="T52" fmla="*/ 2 w 83"/>
              <a:gd name="T53" fmla="*/ 330 h 456"/>
              <a:gd name="T54" fmla="*/ 2 w 83"/>
              <a:gd name="T55" fmla="*/ 337 h 456"/>
              <a:gd name="T56" fmla="*/ 2 w 83"/>
              <a:gd name="T57" fmla="*/ 343 h 456"/>
              <a:gd name="T58" fmla="*/ 2 w 83"/>
              <a:gd name="T59" fmla="*/ 347 h 456"/>
              <a:gd name="T60" fmla="*/ 2 w 83"/>
              <a:gd name="T61" fmla="*/ 349 h 456"/>
              <a:gd name="T62" fmla="*/ 31 w 83"/>
              <a:gd name="T63" fmla="*/ 434 h 456"/>
              <a:gd name="T64" fmla="*/ 58 w 83"/>
              <a:gd name="T65" fmla="*/ 456 h 456"/>
              <a:gd name="T66" fmla="*/ 75 w 83"/>
              <a:gd name="T67" fmla="*/ 355 h 456"/>
              <a:gd name="T68" fmla="*/ 83 w 83"/>
              <a:gd name="T69" fmla="*/ 256 h 456"/>
              <a:gd name="T70" fmla="*/ 83 w 83"/>
              <a:gd name="T71" fmla="*/ 254 h 456"/>
              <a:gd name="T72" fmla="*/ 81 w 83"/>
              <a:gd name="T73" fmla="*/ 250 h 456"/>
              <a:gd name="T74" fmla="*/ 79 w 83"/>
              <a:gd name="T75" fmla="*/ 242 h 456"/>
              <a:gd name="T76" fmla="*/ 77 w 83"/>
              <a:gd name="T77" fmla="*/ 235 h 456"/>
              <a:gd name="T78" fmla="*/ 75 w 83"/>
              <a:gd name="T79" fmla="*/ 229 h 456"/>
              <a:gd name="T80" fmla="*/ 75 w 83"/>
              <a:gd name="T81" fmla="*/ 223 h 456"/>
              <a:gd name="T82" fmla="*/ 71 w 83"/>
              <a:gd name="T83" fmla="*/ 215 h 456"/>
              <a:gd name="T84" fmla="*/ 71 w 83"/>
              <a:gd name="T85" fmla="*/ 210 h 456"/>
              <a:gd name="T86" fmla="*/ 70 w 83"/>
              <a:gd name="T87" fmla="*/ 202 h 456"/>
              <a:gd name="T88" fmla="*/ 68 w 83"/>
              <a:gd name="T89" fmla="*/ 194 h 456"/>
              <a:gd name="T90" fmla="*/ 66 w 83"/>
              <a:gd name="T91" fmla="*/ 186 h 456"/>
              <a:gd name="T92" fmla="*/ 66 w 83"/>
              <a:gd name="T93" fmla="*/ 178 h 456"/>
              <a:gd name="T94" fmla="*/ 64 w 83"/>
              <a:gd name="T95" fmla="*/ 169 h 456"/>
              <a:gd name="T96" fmla="*/ 60 w 83"/>
              <a:gd name="T97" fmla="*/ 161 h 456"/>
              <a:gd name="T98" fmla="*/ 58 w 83"/>
              <a:gd name="T99" fmla="*/ 151 h 456"/>
              <a:gd name="T100" fmla="*/ 58 w 83"/>
              <a:gd name="T101" fmla="*/ 144 h 456"/>
              <a:gd name="T102" fmla="*/ 54 w 83"/>
              <a:gd name="T103" fmla="*/ 136 h 456"/>
              <a:gd name="T104" fmla="*/ 52 w 83"/>
              <a:gd name="T105" fmla="*/ 130 h 456"/>
              <a:gd name="T106" fmla="*/ 50 w 83"/>
              <a:gd name="T107" fmla="*/ 122 h 456"/>
              <a:gd name="T108" fmla="*/ 46 w 83"/>
              <a:gd name="T109" fmla="*/ 116 h 456"/>
              <a:gd name="T110" fmla="*/ 42 w 83"/>
              <a:gd name="T111" fmla="*/ 105 h 456"/>
              <a:gd name="T112" fmla="*/ 39 w 83"/>
              <a:gd name="T113" fmla="*/ 97 h 456"/>
              <a:gd name="T114" fmla="*/ 37 w 83"/>
              <a:gd name="T115" fmla="*/ 93 h 456"/>
              <a:gd name="T116" fmla="*/ 37 w 83"/>
              <a:gd name="T117" fmla="*/ 91 h 456"/>
              <a:gd name="T118" fmla="*/ 60 w 83"/>
              <a:gd name="T119" fmla="*/ 47 h 456"/>
              <a:gd name="T120" fmla="*/ 33 w 83"/>
              <a:gd name="T121" fmla="*/ 0 h 456"/>
              <a:gd name="T122" fmla="*/ 33 w 83"/>
              <a:gd name="T123"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 h="456">
                <a:moveTo>
                  <a:pt x="33" y="0"/>
                </a:moveTo>
                <a:lnTo>
                  <a:pt x="0" y="56"/>
                </a:lnTo>
                <a:lnTo>
                  <a:pt x="25" y="113"/>
                </a:lnTo>
                <a:lnTo>
                  <a:pt x="23" y="113"/>
                </a:lnTo>
                <a:lnTo>
                  <a:pt x="23" y="115"/>
                </a:lnTo>
                <a:lnTo>
                  <a:pt x="21" y="118"/>
                </a:lnTo>
                <a:lnTo>
                  <a:pt x="19" y="126"/>
                </a:lnTo>
                <a:lnTo>
                  <a:pt x="17" y="130"/>
                </a:lnTo>
                <a:lnTo>
                  <a:pt x="17" y="134"/>
                </a:lnTo>
                <a:lnTo>
                  <a:pt x="15" y="140"/>
                </a:lnTo>
                <a:lnTo>
                  <a:pt x="15" y="147"/>
                </a:lnTo>
                <a:lnTo>
                  <a:pt x="13" y="155"/>
                </a:lnTo>
                <a:lnTo>
                  <a:pt x="13" y="163"/>
                </a:lnTo>
                <a:lnTo>
                  <a:pt x="11" y="171"/>
                </a:lnTo>
                <a:lnTo>
                  <a:pt x="11" y="182"/>
                </a:lnTo>
                <a:lnTo>
                  <a:pt x="9" y="192"/>
                </a:lnTo>
                <a:lnTo>
                  <a:pt x="8" y="206"/>
                </a:lnTo>
                <a:lnTo>
                  <a:pt x="6" y="219"/>
                </a:lnTo>
                <a:lnTo>
                  <a:pt x="6" y="233"/>
                </a:lnTo>
                <a:lnTo>
                  <a:pt x="6" y="246"/>
                </a:lnTo>
                <a:lnTo>
                  <a:pt x="4" y="260"/>
                </a:lnTo>
                <a:lnTo>
                  <a:pt x="4" y="274"/>
                </a:lnTo>
                <a:lnTo>
                  <a:pt x="4" y="287"/>
                </a:lnTo>
                <a:lnTo>
                  <a:pt x="2" y="299"/>
                </a:lnTo>
                <a:lnTo>
                  <a:pt x="2" y="310"/>
                </a:lnTo>
                <a:lnTo>
                  <a:pt x="2" y="320"/>
                </a:lnTo>
                <a:lnTo>
                  <a:pt x="2" y="330"/>
                </a:lnTo>
                <a:lnTo>
                  <a:pt x="2" y="337"/>
                </a:lnTo>
                <a:lnTo>
                  <a:pt x="2" y="343"/>
                </a:lnTo>
                <a:lnTo>
                  <a:pt x="2" y="347"/>
                </a:lnTo>
                <a:lnTo>
                  <a:pt x="2" y="349"/>
                </a:lnTo>
                <a:lnTo>
                  <a:pt x="31" y="434"/>
                </a:lnTo>
                <a:lnTo>
                  <a:pt x="58" y="456"/>
                </a:lnTo>
                <a:lnTo>
                  <a:pt x="75" y="355"/>
                </a:lnTo>
                <a:lnTo>
                  <a:pt x="83" y="256"/>
                </a:lnTo>
                <a:lnTo>
                  <a:pt x="83" y="254"/>
                </a:lnTo>
                <a:lnTo>
                  <a:pt x="81" y="250"/>
                </a:lnTo>
                <a:lnTo>
                  <a:pt x="79" y="242"/>
                </a:lnTo>
                <a:lnTo>
                  <a:pt x="77" y="235"/>
                </a:lnTo>
                <a:lnTo>
                  <a:pt x="75" y="229"/>
                </a:lnTo>
                <a:lnTo>
                  <a:pt x="75" y="223"/>
                </a:lnTo>
                <a:lnTo>
                  <a:pt x="71" y="215"/>
                </a:lnTo>
                <a:lnTo>
                  <a:pt x="71" y="210"/>
                </a:lnTo>
                <a:lnTo>
                  <a:pt x="70" y="202"/>
                </a:lnTo>
                <a:lnTo>
                  <a:pt x="68" y="194"/>
                </a:lnTo>
                <a:lnTo>
                  <a:pt x="66" y="186"/>
                </a:lnTo>
                <a:lnTo>
                  <a:pt x="66" y="178"/>
                </a:lnTo>
                <a:lnTo>
                  <a:pt x="64" y="169"/>
                </a:lnTo>
                <a:lnTo>
                  <a:pt x="60" y="161"/>
                </a:lnTo>
                <a:lnTo>
                  <a:pt x="58" y="151"/>
                </a:lnTo>
                <a:lnTo>
                  <a:pt x="58" y="144"/>
                </a:lnTo>
                <a:lnTo>
                  <a:pt x="54" y="136"/>
                </a:lnTo>
                <a:lnTo>
                  <a:pt x="52" y="130"/>
                </a:lnTo>
                <a:lnTo>
                  <a:pt x="50" y="122"/>
                </a:lnTo>
                <a:lnTo>
                  <a:pt x="46" y="116"/>
                </a:lnTo>
                <a:lnTo>
                  <a:pt x="42" y="105"/>
                </a:lnTo>
                <a:lnTo>
                  <a:pt x="39" y="97"/>
                </a:lnTo>
                <a:lnTo>
                  <a:pt x="37" y="93"/>
                </a:lnTo>
                <a:lnTo>
                  <a:pt x="37" y="91"/>
                </a:lnTo>
                <a:lnTo>
                  <a:pt x="60" y="47"/>
                </a:lnTo>
                <a:lnTo>
                  <a:pt x="33" y="0"/>
                </a:lnTo>
                <a:lnTo>
                  <a:pt x="33" y="0"/>
                </a:lnTo>
                <a:close/>
              </a:path>
            </a:pathLst>
          </a:custGeom>
          <a:solidFill>
            <a:srgbClr val="996633"/>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82"/>
          <p:cNvSpPr>
            <a:spLocks/>
          </p:cNvSpPr>
          <p:nvPr/>
        </p:nvSpPr>
        <p:spPr bwMode="auto">
          <a:xfrm>
            <a:off x="7620314" y="3007432"/>
            <a:ext cx="609600" cy="1514475"/>
          </a:xfrm>
          <a:custGeom>
            <a:avLst/>
            <a:gdLst>
              <a:gd name="T0" fmla="*/ 13 w 384"/>
              <a:gd name="T1" fmla="*/ 299 h 954"/>
              <a:gd name="T2" fmla="*/ 43 w 384"/>
              <a:gd name="T3" fmla="*/ 277 h 954"/>
              <a:gd name="T4" fmla="*/ 74 w 384"/>
              <a:gd name="T5" fmla="*/ 240 h 954"/>
              <a:gd name="T6" fmla="*/ 108 w 384"/>
              <a:gd name="T7" fmla="*/ 178 h 954"/>
              <a:gd name="T8" fmla="*/ 143 w 384"/>
              <a:gd name="T9" fmla="*/ 101 h 954"/>
              <a:gd name="T10" fmla="*/ 172 w 384"/>
              <a:gd name="T11" fmla="*/ 35 h 954"/>
              <a:gd name="T12" fmla="*/ 188 w 384"/>
              <a:gd name="T13" fmla="*/ 0 h 954"/>
              <a:gd name="T14" fmla="*/ 190 w 384"/>
              <a:gd name="T15" fmla="*/ 15 h 954"/>
              <a:gd name="T16" fmla="*/ 200 w 384"/>
              <a:gd name="T17" fmla="*/ 54 h 954"/>
              <a:gd name="T18" fmla="*/ 217 w 384"/>
              <a:gd name="T19" fmla="*/ 101 h 954"/>
              <a:gd name="T20" fmla="*/ 246 w 384"/>
              <a:gd name="T21" fmla="*/ 151 h 954"/>
              <a:gd name="T22" fmla="*/ 289 w 384"/>
              <a:gd name="T23" fmla="*/ 171 h 954"/>
              <a:gd name="T24" fmla="*/ 337 w 384"/>
              <a:gd name="T25" fmla="*/ 167 h 954"/>
              <a:gd name="T26" fmla="*/ 372 w 384"/>
              <a:gd name="T27" fmla="*/ 155 h 954"/>
              <a:gd name="T28" fmla="*/ 382 w 384"/>
              <a:gd name="T29" fmla="*/ 153 h 954"/>
              <a:gd name="T30" fmla="*/ 364 w 384"/>
              <a:gd name="T31" fmla="*/ 184 h 954"/>
              <a:gd name="T32" fmla="*/ 333 w 384"/>
              <a:gd name="T33" fmla="*/ 238 h 954"/>
              <a:gd name="T34" fmla="*/ 295 w 384"/>
              <a:gd name="T35" fmla="*/ 281 h 954"/>
              <a:gd name="T36" fmla="*/ 258 w 384"/>
              <a:gd name="T37" fmla="*/ 287 h 954"/>
              <a:gd name="T38" fmla="*/ 223 w 384"/>
              <a:gd name="T39" fmla="*/ 269 h 954"/>
              <a:gd name="T40" fmla="*/ 194 w 384"/>
              <a:gd name="T41" fmla="*/ 244 h 954"/>
              <a:gd name="T42" fmla="*/ 172 w 384"/>
              <a:gd name="T43" fmla="*/ 225 h 954"/>
              <a:gd name="T44" fmla="*/ 174 w 384"/>
              <a:gd name="T45" fmla="*/ 238 h 954"/>
              <a:gd name="T46" fmla="*/ 182 w 384"/>
              <a:gd name="T47" fmla="*/ 291 h 954"/>
              <a:gd name="T48" fmla="*/ 190 w 384"/>
              <a:gd name="T49" fmla="*/ 376 h 954"/>
              <a:gd name="T50" fmla="*/ 194 w 384"/>
              <a:gd name="T51" fmla="*/ 496 h 954"/>
              <a:gd name="T52" fmla="*/ 186 w 384"/>
              <a:gd name="T53" fmla="*/ 646 h 954"/>
              <a:gd name="T54" fmla="*/ 174 w 384"/>
              <a:gd name="T55" fmla="*/ 793 h 954"/>
              <a:gd name="T56" fmla="*/ 163 w 384"/>
              <a:gd name="T57" fmla="*/ 907 h 954"/>
              <a:gd name="T58" fmla="*/ 159 w 384"/>
              <a:gd name="T59" fmla="*/ 954 h 954"/>
              <a:gd name="T60" fmla="*/ 149 w 384"/>
              <a:gd name="T61" fmla="*/ 936 h 954"/>
              <a:gd name="T62" fmla="*/ 136 w 384"/>
              <a:gd name="T63" fmla="*/ 905 h 954"/>
              <a:gd name="T64" fmla="*/ 120 w 384"/>
              <a:gd name="T65" fmla="*/ 853 h 954"/>
              <a:gd name="T66" fmla="*/ 103 w 384"/>
              <a:gd name="T67" fmla="*/ 777 h 954"/>
              <a:gd name="T68" fmla="*/ 87 w 384"/>
              <a:gd name="T69" fmla="*/ 686 h 954"/>
              <a:gd name="T70" fmla="*/ 75 w 384"/>
              <a:gd name="T71" fmla="*/ 603 h 954"/>
              <a:gd name="T72" fmla="*/ 70 w 384"/>
              <a:gd name="T73" fmla="*/ 551 h 954"/>
              <a:gd name="T74" fmla="*/ 72 w 384"/>
              <a:gd name="T75" fmla="*/ 541 h 954"/>
              <a:gd name="T76" fmla="*/ 85 w 384"/>
              <a:gd name="T77" fmla="*/ 516 h 954"/>
              <a:gd name="T78" fmla="*/ 107 w 384"/>
              <a:gd name="T79" fmla="*/ 475 h 954"/>
              <a:gd name="T80" fmla="*/ 126 w 384"/>
              <a:gd name="T81" fmla="*/ 417 h 954"/>
              <a:gd name="T82" fmla="*/ 139 w 384"/>
              <a:gd name="T83" fmla="*/ 351 h 954"/>
              <a:gd name="T84" fmla="*/ 143 w 384"/>
              <a:gd name="T85" fmla="*/ 285 h 954"/>
              <a:gd name="T86" fmla="*/ 141 w 384"/>
              <a:gd name="T87" fmla="*/ 229 h 954"/>
              <a:gd name="T88" fmla="*/ 141 w 384"/>
              <a:gd name="T89" fmla="*/ 196 h 954"/>
              <a:gd name="T90" fmla="*/ 130 w 384"/>
              <a:gd name="T91" fmla="*/ 204 h 954"/>
              <a:gd name="T92" fmla="*/ 101 w 384"/>
              <a:gd name="T93" fmla="*/ 242 h 954"/>
              <a:gd name="T94" fmla="*/ 75 w 384"/>
              <a:gd name="T95" fmla="*/ 268 h 954"/>
              <a:gd name="T96" fmla="*/ 46 w 384"/>
              <a:gd name="T97" fmla="*/ 287 h 954"/>
              <a:gd name="T98" fmla="*/ 15 w 384"/>
              <a:gd name="T99" fmla="*/ 299 h 954"/>
              <a:gd name="T100" fmla="*/ 0 w 384"/>
              <a:gd name="T101" fmla="*/ 304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4" h="954">
                <a:moveTo>
                  <a:pt x="0" y="304"/>
                </a:moveTo>
                <a:lnTo>
                  <a:pt x="2" y="302"/>
                </a:lnTo>
                <a:lnTo>
                  <a:pt x="6" y="300"/>
                </a:lnTo>
                <a:lnTo>
                  <a:pt x="13" y="299"/>
                </a:lnTo>
                <a:lnTo>
                  <a:pt x="23" y="293"/>
                </a:lnTo>
                <a:lnTo>
                  <a:pt x="29" y="289"/>
                </a:lnTo>
                <a:lnTo>
                  <a:pt x="35" y="285"/>
                </a:lnTo>
                <a:lnTo>
                  <a:pt x="43" y="277"/>
                </a:lnTo>
                <a:lnTo>
                  <a:pt x="48" y="271"/>
                </a:lnTo>
                <a:lnTo>
                  <a:pt x="56" y="262"/>
                </a:lnTo>
                <a:lnTo>
                  <a:pt x="64" y="252"/>
                </a:lnTo>
                <a:lnTo>
                  <a:pt x="74" y="240"/>
                </a:lnTo>
                <a:lnTo>
                  <a:pt x="81" y="229"/>
                </a:lnTo>
                <a:lnTo>
                  <a:pt x="89" y="211"/>
                </a:lnTo>
                <a:lnTo>
                  <a:pt x="99" y="196"/>
                </a:lnTo>
                <a:lnTo>
                  <a:pt x="108" y="178"/>
                </a:lnTo>
                <a:lnTo>
                  <a:pt x="118" y="159"/>
                </a:lnTo>
                <a:lnTo>
                  <a:pt x="126" y="140"/>
                </a:lnTo>
                <a:lnTo>
                  <a:pt x="136" y="120"/>
                </a:lnTo>
                <a:lnTo>
                  <a:pt x="143" y="101"/>
                </a:lnTo>
                <a:lnTo>
                  <a:pt x="153" y="85"/>
                </a:lnTo>
                <a:lnTo>
                  <a:pt x="159" y="66"/>
                </a:lnTo>
                <a:lnTo>
                  <a:pt x="167" y="50"/>
                </a:lnTo>
                <a:lnTo>
                  <a:pt x="172" y="35"/>
                </a:lnTo>
                <a:lnTo>
                  <a:pt x="178" y="23"/>
                </a:lnTo>
                <a:lnTo>
                  <a:pt x="182" y="12"/>
                </a:lnTo>
                <a:lnTo>
                  <a:pt x="186" y="4"/>
                </a:lnTo>
                <a:lnTo>
                  <a:pt x="188" y="0"/>
                </a:lnTo>
                <a:lnTo>
                  <a:pt x="188" y="0"/>
                </a:lnTo>
                <a:lnTo>
                  <a:pt x="188" y="2"/>
                </a:lnTo>
                <a:lnTo>
                  <a:pt x="190" y="10"/>
                </a:lnTo>
                <a:lnTo>
                  <a:pt x="190" y="15"/>
                </a:lnTo>
                <a:lnTo>
                  <a:pt x="192" y="23"/>
                </a:lnTo>
                <a:lnTo>
                  <a:pt x="194" y="33"/>
                </a:lnTo>
                <a:lnTo>
                  <a:pt x="196" y="43"/>
                </a:lnTo>
                <a:lnTo>
                  <a:pt x="200" y="54"/>
                </a:lnTo>
                <a:lnTo>
                  <a:pt x="201" y="64"/>
                </a:lnTo>
                <a:lnTo>
                  <a:pt x="207" y="76"/>
                </a:lnTo>
                <a:lnTo>
                  <a:pt x="213" y="89"/>
                </a:lnTo>
                <a:lnTo>
                  <a:pt x="217" y="101"/>
                </a:lnTo>
                <a:lnTo>
                  <a:pt x="223" y="114"/>
                </a:lnTo>
                <a:lnTo>
                  <a:pt x="229" y="126"/>
                </a:lnTo>
                <a:lnTo>
                  <a:pt x="238" y="140"/>
                </a:lnTo>
                <a:lnTo>
                  <a:pt x="246" y="151"/>
                </a:lnTo>
                <a:lnTo>
                  <a:pt x="256" y="159"/>
                </a:lnTo>
                <a:lnTo>
                  <a:pt x="267" y="165"/>
                </a:lnTo>
                <a:lnTo>
                  <a:pt x="279" y="171"/>
                </a:lnTo>
                <a:lnTo>
                  <a:pt x="289" y="171"/>
                </a:lnTo>
                <a:lnTo>
                  <a:pt x="302" y="173"/>
                </a:lnTo>
                <a:lnTo>
                  <a:pt x="314" y="171"/>
                </a:lnTo>
                <a:lnTo>
                  <a:pt x="328" y="171"/>
                </a:lnTo>
                <a:lnTo>
                  <a:pt x="337" y="167"/>
                </a:lnTo>
                <a:lnTo>
                  <a:pt x="349" y="165"/>
                </a:lnTo>
                <a:lnTo>
                  <a:pt x="359" y="161"/>
                </a:lnTo>
                <a:lnTo>
                  <a:pt x="366" y="159"/>
                </a:lnTo>
                <a:lnTo>
                  <a:pt x="372" y="155"/>
                </a:lnTo>
                <a:lnTo>
                  <a:pt x="378" y="153"/>
                </a:lnTo>
                <a:lnTo>
                  <a:pt x="382" y="151"/>
                </a:lnTo>
                <a:lnTo>
                  <a:pt x="384" y="151"/>
                </a:lnTo>
                <a:lnTo>
                  <a:pt x="382" y="153"/>
                </a:lnTo>
                <a:lnTo>
                  <a:pt x="380" y="157"/>
                </a:lnTo>
                <a:lnTo>
                  <a:pt x="376" y="165"/>
                </a:lnTo>
                <a:lnTo>
                  <a:pt x="372" y="174"/>
                </a:lnTo>
                <a:lnTo>
                  <a:pt x="364" y="184"/>
                </a:lnTo>
                <a:lnTo>
                  <a:pt x="359" y="198"/>
                </a:lnTo>
                <a:lnTo>
                  <a:pt x="351" y="211"/>
                </a:lnTo>
                <a:lnTo>
                  <a:pt x="343" y="225"/>
                </a:lnTo>
                <a:lnTo>
                  <a:pt x="333" y="238"/>
                </a:lnTo>
                <a:lnTo>
                  <a:pt x="324" y="250"/>
                </a:lnTo>
                <a:lnTo>
                  <a:pt x="314" y="262"/>
                </a:lnTo>
                <a:lnTo>
                  <a:pt x="304" y="273"/>
                </a:lnTo>
                <a:lnTo>
                  <a:pt x="295" y="281"/>
                </a:lnTo>
                <a:lnTo>
                  <a:pt x="285" y="287"/>
                </a:lnTo>
                <a:lnTo>
                  <a:pt x="275" y="291"/>
                </a:lnTo>
                <a:lnTo>
                  <a:pt x="267" y="291"/>
                </a:lnTo>
                <a:lnTo>
                  <a:pt x="258" y="287"/>
                </a:lnTo>
                <a:lnTo>
                  <a:pt x="248" y="283"/>
                </a:lnTo>
                <a:lnTo>
                  <a:pt x="240" y="279"/>
                </a:lnTo>
                <a:lnTo>
                  <a:pt x="233" y="273"/>
                </a:lnTo>
                <a:lnTo>
                  <a:pt x="223" y="269"/>
                </a:lnTo>
                <a:lnTo>
                  <a:pt x="215" y="264"/>
                </a:lnTo>
                <a:lnTo>
                  <a:pt x="207" y="258"/>
                </a:lnTo>
                <a:lnTo>
                  <a:pt x="201" y="252"/>
                </a:lnTo>
                <a:lnTo>
                  <a:pt x="194" y="244"/>
                </a:lnTo>
                <a:lnTo>
                  <a:pt x="188" y="238"/>
                </a:lnTo>
                <a:lnTo>
                  <a:pt x="182" y="233"/>
                </a:lnTo>
                <a:lnTo>
                  <a:pt x="178" y="231"/>
                </a:lnTo>
                <a:lnTo>
                  <a:pt x="172" y="225"/>
                </a:lnTo>
                <a:lnTo>
                  <a:pt x="170" y="223"/>
                </a:lnTo>
                <a:lnTo>
                  <a:pt x="170" y="225"/>
                </a:lnTo>
                <a:lnTo>
                  <a:pt x="172" y="231"/>
                </a:lnTo>
                <a:lnTo>
                  <a:pt x="174" y="238"/>
                </a:lnTo>
                <a:lnTo>
                  <a:pt x="174" y="248"/>
                </a:lnTo>
                <a:lnTo>
                  <a:pt x="176" y="260"/>
                </a:lnTo>
                <a:lnTo>
                  <a:pt x="178" y="273"/>
                </a:lnTo>
                <a:lnTo>
                  <a:pt x="182" y="291"/>
                </a:lnTo>
                <a:lnTo>
                  <a:pt x="182" y="308"/>
                </a:lnTo>
                <a:lnTo>
                  <a:pt x="186" y="330"/>
                </a:lnTo>
                <a:lnTo>
                  <a:pt x="188" y="351"/>
                </a:lnTo>
                <a:lnTo>
                  <a:pt x="190" y="376"/>
                </a:lnTo>
                <a:lnTo>
                  <a:pt x="190" y="403"/>
                </a:lnTo>
                <a:lnTo>
                  <a:pt x="192" y="432"/>
                </a:lnTo>
                <a:lnTo>
                  <a:pt x="192" y="463"/>
                </a:lnTo>
                <a:lnTo>
                  <a:pt x="194" y="496"/>
                </a:lnTo>
                <a:lnTo>
                  <a:pt x="190" y="531"/>
                </a:lnTo>
                <a:lnTo>
                  <a:pt x="190" y="568"/>
                </a:lnTo>
                <a:lnTo>
                  <a:pt x="188" y="607"/>
                </a:lnTo>
                <a:lnTo>
                  <a:pt x="186" y="646"/>
                </a:lnTo>
                <a:lnTo>
                  <a:pt x="182" y="682"/>
                </a:lnTo>
                <a:lnTo>
                  <a:pt x="180" y="721"/>
                </a:lnTo>
                <a:lnTo>
                  <a:pt x="176" y="758"/>
                </a:lnTo>
                <a:lnTo>
                  <a:pt x="174" y="793"/>
                </a:lnTo>
                <a:lnTo>
                  <a:pt x="172" y="826"/>
                </a:lnTo>
                <a:lnTo>
                  <a:pt x="169" y="855"/>
                </a:lnTo>
                <a:lnTo>
                  <a:pt x="167" y="884"/>
                </a:lnTo>
                <a:lnTo>
                  <a:pt x="163" y="907"/>
                </a:lnTo>
                <a:lnTo>
                  <a:pt x="161" y="927"/>
                </a:lnTo>
                <a:lnTo>
                  <a:pt x="159" y="940"/>
                </a:lnTo>
                <a:lnTo>
                  <a:pt x="159" y="950"/>
                </a:lnTo>
                <a:lnTo>
                  <a:pt x="159" y="954"/>
                </a:lnTo>
                <a:lnTo>
                  <a:pt x="157" y="952"/>
                </a:lnTo>
                <a:lnTo>
                  <a:pt x="155" y="946"/>
                </a:lnTo>
                <a:lnTo>
                  <a:pt x="151" y="942"/>
                </a:lnTo>
                <a:lnTo>
                  <a:pt x="149" y="936"/>
                </a:lnTo>
                <a:lnTo>
                  <a:pt x="145" y="931"/>
                </a:lnTo>
                <a:lnTo>
                  <a:pt x="143" y="925"/>
                </a:lnTo>
                <a:lnTo>
                  <a:pt x="139" y="915"/>
                </a:lnTo>
                <a:lnTo>
                  <a:pt x="136" y="905"/>
                </a:lnTo>
                <a:lnTo>
                  <a:pt x="130" y="894"/>
                </a:lnTo>
                <a:lnTo>
                  <a:pt x="128" y="884"/>
                </a:lnTo>
                <a:lnTo>
                  <a:pt x="122" y="869"/>
                </a:lnTo>
                <a:lnTo>
                  <a:pt x="120" y="853"/>
                </a:lnTo>
                <a:lnTo>
                  <a:pt x="114" y="838"/>
                </a:lnTo>
                <a:lnTo>
                  <a:pt x="112" y="820"/>
                </a:lnTo>
                <a:lnTo>
                  <a:pt x="107" y="799"/>
                </a:lnTo>
                <a:lnTo>
                  <a:pt x="103" y="777"/>
                </a:lnTo>
                <a:lnTo>
                  <a:pt x="97" y="754"/>
                </a:lnTo>
                <a:lnTo>
                  <a:pt x="95" y="733"/>
                </a:lnTo>
                <a:lnTo>
                  <a:pt x="91" y="710"/>
                </a:lnTo>
                <a:lnTo>
                  <a:pt x="87" y="686"/>
                </a:lnTo>
                <a:lnTo>
                  <a:pt x="83" y="663"/>
                </a:lnTo>
                <a:lnTo>
                  <a:pt x="81" y="644"/>
                </a:lnTo>
                <a:lnTo>
                  <a:pt x="77" y="622"/>
                </a:lnTo>
                <a:lnTo>
                  <a:pt x="75" y="603"/>
                </a:lnTo>
                <a:lnTo>
                  <a:pt x="74" y="587"/>
                </a:lnTo>
                <a:lnTo>
                  <a:pt x="74" y="574"/>
                </a:lnTo>
                <a:lnTo>
                  <a:pt x="72" y="560"/>
                </a:lnTo>
                <a:lnTo>
                  <a:pt x="70" y="551"/>
                </a:lnTo>
                <a:lnTo>
                  <a:pt x="70" y="547"/>
                </a:lnTo>
                <a:lnTo>
                  <a:pt x="70" y="545"/>
                </a:lnTo>
                <a:lnTo>
                  <a:pt x="70" y="543"/>
                </a:lnTo>
                <a:lnTo>
                  <a:pt x="72" y="541"/>
                </a:lnTo>
                <a:lnTo>
                  <a:pt x="74" y="537"/>
                </a:lnTo>
                <a:lnTo>
                  <a:pt x="77" y="531"/>
                </a:lnTo>
                <a:lnTo>
                  <a:pt x="81" y="523"/>
                </a:lnTo>
                <a:lnTo>
                  <a:pt x="85" y="516"/>
                </a:lnTo>
                <a:lnTo>
                  <a:pt x="89" y="508"/>
                </a:lnTo>
                <a:lnTo>
                  <a:pt x="95" y="498"/>
                </a:lnTo>
                <a:lnTo>
                  <a:pt x="101" y="485"/>
                </a:lnTo>
                <a:lnTo>
                  <a:pt x="107" y="475"/>
                </a:lnTo>
                <a:lnTo>
                  <a:pt x="112" y="461"/>
                </a:lnTo>
                <a:lnTo>
                  <a:pt x="116" y="448"/>
                </a:lnTo>
                <a:lnTo>
                  <a:pt x="122" y="432"/>
                </a:lnTo>
                <a:lnTo>
                  <a:pt x="126" y="417"/>
                </a:lnTo>
                <a:lnTo>
                  <a:pt x="130" y="401"/>
                </a:lnTo>
                <a:lnTo>
                  <a:pt x="134" y="386"/>
                </a:lnTo>
                <a:lnTo>
                  <a:pt x="136" y="368"/>
                </a:lnTo>
                <a:lnTo>
                  <a:pt x="139" y="351"/>
                </a:lnTo>
                <a:lnTo>
                  <a:pt x="139" y="333"/>
                </a:lnTo>
                <a:lnTo>
                  <a:pt x="141" y="318"/>
                </a:lnTo>
                <a:lnTo>
                  <a:pt x="141" y="300"/>
                </a:lnTo>
                <a:lnTo>
                  <a:pt x="143" y="285"/>
                </a:lnTo>
                <a:lnTo>
                  <a:pt x="143" y="269"/>
                </a:lnTo>
                <a:lnTo>
                  <a:pt x="143" y="254"/>
                </a:lnTo>
                <a:lnTo>
                  <a:pt x="143" y="240"/>
                </a:lnTo>
                <a:lnTo>
                  <a:pt x="141" y="229"/>
                </a:lnTo>
                <a:lnTo>
                  <a:pt x="141" y="219"/>
                </a:lnTo>
                <a:lnTo>
                  <a:pt x="141" y="209"/>
                </a:lnTo>
                <a:lnTo>
                  <a:pt x="141" y="202"/>
                </a:lnTo>
                <a:lnTo>
                  <a:pt x="141" y="196"/>
                </a:lnTo>
                <a:lnTo>
                  <a:pt x="141" y="192"/>
                </a:lnTo>
                <a:lnTo>
                  <a:pt x="139" y="194"/>
                </a:lnTo>
                <a:lnTo>
                  <a:pt x="136" y="198"/>
                </a:lnTo>
                <a:lnTo>
                  <a:pt x="130" y="204"/>
                </a:lnTo>
                <a:lnTo>
                  <a:pt x="124" y="213"/>
                </a:lnTo>
                <a:lnTo>
                  <a:pt x="116" y="225"/>
                </a:lnTo>
                <a:lnTo>
                  <a:pt x="107" y="236"/>
                </a:lnTo>
                <a:lnTo>
                  <a:pt x="101" y="242"/>
                </a:lnTo>
                <a:lnTo>
                  <a:pt x="95" y="250"/>
                </a:lnTo>
                <a:lnTo>
                  <a:pt x="87" y="256"/>
                </a:lnTo>
                <a:lnTo>
                  <a:pt x="81" y="264"/>
                </a:lnTo>
                <a:lnTo>
                  <a:pt x="75" y="268"/>
                </a:lnTo>
                <a:lnTo>
                  <a:pt x="68" y="273"/>
                </a:lnTo>
                <a:lnTo>
                  <a:pt x="62" y="277"/>
                </a:lnTo>
                <a:lnTo>
                  <a:pt x="54" y="283"/>
                </a:lnTo>
                <a:lnTo>
                  <a:pt x="46" y="287"/>
                </a:lnTo>
                <a:lnTo>
                  <a:pt x="41" y="291"/>
                </a:lnTo>
                <a:lnTo>
                  <a:pt x="33" y="293"/>
                </a:lnTo>
                <a:lnTo>
                  <a:pt x="27" y="297"/>
                </a:lnTo>
                <a:lnTo>
                  <a:pt x="15" y="299"/>
                </a:lnTo>
                <a:lnTo>
                  <a:pt x="8" y="300"/>
                </a:lnTo>
                <a:lnTo>
                  <a:pt x="2" y="302"/>
                </a:lnTo>
                <a:lnTo>
                  <a:pt x="0" y="304"/>
                </a:lnTo>
                <a:lnTo>
                  <a:pt x="0" y="30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83"/>
          <p:cNvSpPr>
            <a:spLocks/>
          </p:cNvSpPr>
          <p:nvPr/>
        </p:nvSpPr>
        <p:spPr bwMode="auto">
          <a:xfrm>
            <a:off x="7939402" y="1926345"/>
            <a:ext cx="317500" cy="1238250"/>
          </a:xfrm>
          <a:custGeom>
            <a:avLst/>
            <a:gdLst>
              <a:gd name="T0" fmla="*/ 132 w 200"/>
              <a:gd name="T1" fmla="*/ 175 h 780"/>
              <a:gd name="T2" fmla="*/ 192 w 200"/>
              <a:gd name="T3" fmla="*/ 121 h 780"/>
              <a:gd name="T4" fmla="*/ 177 w 200"/>
              <a:gd name="T5" fmla="*/ 107 h 780"/>
              <a:gd name="T6" fmla="*/ 163 w 200"/>
              <a:gd name="T7" fmla="*/ 95 h 780"/>
              <a:gd name="T8" fmla="*/ 152 w 200"/>
              <a:gd name="T9" fmla="*/ 88 h 780"/>
              <a:gd name="T10" fmla="*/ 134 w 200"/>
              <a:gd name="T11" fmla="*/ 76 h 780"/>
              <a:gd name="T12" fmla="*/ 119 w 200"/>
              <a:gd name="T13" fmla="*/ 62 h 780"/>
              <a:gd name="T14" fmla="*/ 101 w 200"/>
              <a:gd name="T15" fmla="*/ 49 h 780"/>
              <a:gd name="T16" fmla="*/ 84 w 200"/>
              <a:gd name="T17" fmla="*/ 35 h 780"/>
              <a:gd name="T18" fmla="*/ 68 w 200"/>
              <a:gd name="T19" fmla="*/ 22 h 780"/>
              <a:gd name="T20" fmla="*/ 55 w 200"/>
              <a:gd name="T21" fmla="*/ 12 h 780"/>
              <a:gd name="T22" fmla="*/ 41 w 200"/>
              <a:gd name="T23" fmla="*/ 2 h 780"/>
              <a:gd name="T24" fmla="*/ 33 w 200"/>
              <a:gd name="T25" fmla="*/ 157 h 780"/>
              <a:gd name="T26" fmla="*/ 55 w 200"/>
              <a:gd name="T27" fmla="*/ 247 h 780"/>
              <a:gd name="T28" fmla="*/ 101 w 200"/>
              <a:gd name="T29" fmla="*/ 297 h 780"/>
              <a:gd name="T30" fmla="*/ 95 w 200"/>
              <a:gd name="T31" fmla="*/ 311 h 780"/>
              <a:gd name="T32" fmla="*/ 88 w 200"/>
              <a:gd name="T33" fmla="*/ 328 h 780"/>
              <a:gd name="T34" fmla="*/ 80 w 200"/>
              <a:gd name="T35" fmla="*/ 342 h 780"/>
              <a:gd name="T36" fmla="*/ 74 w 200"/>
              <a:gd name="T37" fmla="*/ 357 h 780"/>
              <a:gd name="T38" fmla="*/ 66 w 200"/>
              <a:gd name="T39" fmla="*/ 371 h 780"/>
              <a:gd name="T40" fmla="*/ 59 w 200"/>
              <a:gd name="T41" fmla="*/ 386 h 780"/>
              <a:gd name="T42" fmla="*/ 51 w 200"/>
              <a:gd name="T43" fmla="*/ 406 h 780"/>
              <a:gd name="T44" fmla="*/ 41 w 200"/>
              <a:gd name="T45" fmla="*/ 425 h 780"/>
              <a:gd name="T46" fmla="*/ 35 w 200"/>
              <a:gd name="T47" fmla="*/ 446 h 780"/>
              <a:gd name="T48" fmla="*/ 32 w 200"/>
              <a:gd name="T49" fmla="*/ 464 h 780"/>
              <a:gd name="T50" fmla="*/ 26 w 200"/>
              <a:gd name="T51" fmla="*/ 479 h 780"/>
              <a:gd name="T52" fmla="*/ 24 w 200"/>
              <a:gd name="T53" fmla="*/ 497 h 780"/>
              <a:gd name="T54" fmla="*/ 0 w 200"/>
              <a:gd name="T55" fmla="*/ 648 h 780"/>
              <a:gd name="T56" fmla="*/ 152 w 200"/>
              <a:gd name="T57" fmla="*/ 780 h 780"/>
              <a:gd name="T58" fmla="*/ 152 w 200"/>
              <a:gd name="T59" fmla="*/ 770 h 780"/>
              <a:gd name="T60" fmla="*/ 158 w 200"/>
              <a:gd name="T61" fmla="*/ 749 h 780"/>
              <a:gd name="T62" fmla="*/ 161 w 200"/>
              <a:gd name="T63" fmla="*/ 716 h 780"/>
              <a:gd name="T64" fmla="*/ 171 w 200"/>
              <a:gd name="T65" fmla="*/ 675 h 780"/>
              <a:gd name="T66" fmla="*/ 177 w 200"/>
              <a:gd name="T67" fmla="*/ 627 h 780"/>
              <a:gd name="T68" fmla="*/ 185 w 200"/>
              <a:gd name="T69" fmla="*/ 576 h 780"/>
              <a:gd name="T70" fmla="*/ 190 w 200"/>
              <a:gd name="T71" fmla="*/ 524 h 780"/>
              <a:gd name="T72" fmla="*/ 196 w 200"/>
              <a:gd name="T73" fmla="*/ 475 h 780"/>
              <a:gd name="T74" fmla="*/ 198 w 200"/>
              <a:gd name="T75" fmla="*/ 427 h 780"/>
              <a:gd name="T76" fmla="*/ 200 w 200"/>
              <a:gd name="T77" fmla="*/ 386 h 780"/>
              <a:gd name="T78" fmla="*/ 200 w 200"/>
              <a:gd name="T79" fmla="*/ 351 h 780"/>
              <a:gd name="T80" fmla="*/ 200 w 200"/>
              <a:gd name="T81" fmla="*/ 320 h 780"/>
              <a:gd name="T82" fmla="*/ 198 w 200"/>
              <a:gd name="T83" fmla="*/ 297 h 780"/>
              <a:gd name="T84" fmla="*/ 198 w 200"/>
              <a:gd name="T85" fmla="*/ 280 h 780"/>
              <a:gd name="T86" fmla="*/ 196 w 200"/>
              <a:gd name="T87" fmla="*/ 268 h 780"/>
              <a:gd name="T88" fmla="*/ 196 w 200"/>
              <a:gd name="T89" fmla="*/ 264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0" h="780">
                <a:moveTo>
                  <a:pt x="196" y="264"/>
                </a:moveTo>
                <a:lnTo>
                  <a:pt x="132" y="175"/>
                </a:lnTo>
                <a:lnTo>
                  <a:pt x="196" y="123"/>
                </a:lnTo>
                <a:lnTo>
                  <a:pt x="192" y="121"/>
                </a:lnTo>
                <a:lnTo>
                  <a:pt x="185" y="113"/>
                </a:lnTo>
                <a:lnTo>
                  <a:pt x="177" y="107"/>
                </a:lnTo>
                <a:lnTo>
                  <a:pt x="169" y="101"/>
                </a:lnTo>
                <a:lnTo>
                  <a:pt x="163" y="95"/>
                </a:lnTo>
                <a:lnTo>
                  <a:pt x="158" y="92"/>
                </a:lnTo>
                <a:lnTo>
                  <a:pt x="152" y="88"/>
                </a:lnTo>
                <a:lnTo>
                  <a:pt x="144" y="82"/>
                </a:lnTo>
                <a:lnTo>
                  <a:pt x="134" y="76"/>
                </a:lnTo>
                <a:lnTo>
                  <a:pt x="127" y="68"/>
                </a:lnTo>
                <a:lnTo>
                  <a:pt x="119" y="62"/>
                </a:lnTo>
                <a:lnTo>
                  <a:pt x="111" y="55"/>
                </a:lnTo>
                <a:lnTo>
                  <a:pt x="101" y="49"/>
                </a:lnTo>
                <a:lnTo>
                  <a:pt x="94" y="41"/>
                </a:lnTo>
                <a:lnTo>
                  <a:pt x="84" y="35"/>
                </a:lnTo>
                <a:lnTo>
                  <a:pt x="78" y="29"/>
                </a:lnTo>
                <a:lnTo>
                  <a:pt x="68" y="22"/>
                </a:lnTo>
                <a:lnTo>
                  <a:pt x="61" y="16"/>
                </a:lnTo>
                <a:lnTo>
                  <a:pt x="55" y="12"/>
                </a:lnTo>
                <a:lnTo>
                  <a:pt x="51" y="8"/>
                </a:lnTo>
                <a:lnTo>
                  <a:pt x="41" y="2"/>
                </a:lnTo>
                <a:lnTo>
                  <a:pt x="39" y="0"/>
                </a:lnTo>
                <a:lnTo>
                  <a:pt x="33" y="157"/>
                </a:lnTo>
                <a:lnTo>
                  <a:pt x="99" y="206"/>
                </a:lnTo>
                <a:lnTo>
                  <a:pt x="55" y="247"/>
                </a:lnTo>
                <a:lnTo>
                  <a:pt x="103" y="297"/>
                </a:lnTo>
                <a:lnTo>
                  <a:pt x="101" y="297"/>
                </a:lnTo>
                <a:lnTo>
                  <a:pt x="99" y="303"/>
                </a:lnTo>
                <a:lnTo>
                  <a:pt x="95" y="311"/>
                </a:lnTo>
                <a:lnTo>
                  <a:pt x="92" y="322"/>
                </a:lnTo>
                <a:lnTo>
                  <a:pt x="88" y="328"/>
                </a:lnTo>
                <a:lnTo>
                  <a:pt x="84" y="334"/>
                </a:lnTo>
                <a:lnTo>
                  <a:pt x="80" y="342"/>
                </a:lnTo>
                <a:lnTo>
                  <a:pt x="78" y="349"/>
                </a:lnTo>
                <a:lnTo>
                  <a:pt x="74" y="357"/>
                </a:lnTo>
                <a:lnTo>
                  <a:pt x="70" y="365"/>
                </a:lnTo>
                <a:lnTo>
                  <a:pt x="66" y="371"/>
                </a:lnTo>
                <a:lnTo>
                  <a:pt x="63" y="380"/>
                </a:lnTo>
                <a:lnTo>
                  <a:pt x="59" y="386"/>
                </a:lnTo>
                <a:lnTo>
                  <a:pt x="53" y="396"/>
                </a:lnTo>
                <a:lnTo>
                  <a:pt x="51" y="406"/>
                </a:lnTo>
                <a:lnTo>
                  <a:pt x="47" y="417"/>
                </a:lnTo>
                <a:lnTo>
                  <a:pt x="41" y="425"/>
                </a:lnTo>
                <a:lnTo>
                  <a:pt x="39" y="437"/>
                </a:lnTo>
                <a:lnTo>
                  <a:pt x="35" y="446"/>
                </a:lnTo>
                <a:lnTo>
                  <a:pt x="33" y="456"/>
                </a:lnTo>
                <a:lnTo>
                  <a:pt x="32" y="464"/>
                </a:lnTo>
                <a:lnTo>
                  <a:pt x="28" y="473"/>
                </a:lnTo>
                <a:lnTo>
                  <a:pt x="26" y="479"/>
                </a:lnTo>
                <a:lnTo>
                  <a:pt x="26" y="487"/>
                </a:lnTo>
                <a:lnTo>
                  <a:pt x="24" y="497"/>
                </a:lnTo>
                <a:lnTo>
                  <a:pt x="24" y="501"/>
                </a:lnTo>
                <a:lnTo>
                  <a:pt x="0" y="648"/>
                </a:lnTo>
                <a:lnTo>
                  <a:pt x="74" y="567"/>
                </a:lnTo>
                <a:lnTo>
                  <a:pt x="152" y="780"/>
                </a:lnTo>
                <a:lnTo>
                  <a:pt x="152" y="776"/>
                </a:lnTo>
                <a:lnTo>
                  <a:pt x="152" y="770"/>
                </a:lnTo>
                <a:lnTo>
                  <a:pt x="154" y="762"/>
                </a:lnTo>
                <a:lnTo>
                  <a:pt x="158" y="749"/>
                </a:lnTo>
                <a:lnTo>
                  <a:pt x="159" y="733"/>
                </a:lnTo>
                <a:lnTo>
                  <a:pt x="161" y="716"/>
                </a:lnTo>
                <a:lnTo>
                  <a:pt x="165" y="696"/>
                </a:lnTo>
                <a:lnTo>
                  <a:pt x="171" y="675"/>
                </a:lnTo>
                <a:lnTo>
                  <a:pt x="173" y="650"/>
                </a:lnTo>
                <a:lnTo>
                  <a:pt x="177" y="627"/>
                </a:lnTo>
                <a:lnTo>
                  <a:pt x="181" y="601"/>
                </a:lnTo>
                <a:lnTo>
                  <a:pt x="185" y="576"/>
                </a:lnTo>
                <a:lnTo>
                  <a:pt x="187" y="549"/>
                </a:lnTo>
                <a:lnTo>
                  <a:pt x="190" y="524"/>
                </a:lnTo>
                <a:lnTo>
                  <a:pt x="192" y="499"/>
                </a:lnTo>
                <a:lnTo>
                  <a:pt x="196" y="475"/>
                </a:lnTo>
                <a:lnTo>
                  <a:pt x="198" y="450"/>
                </a:lnTo>
                <a:lnTo>
                  <a:pt x="198" y="427"/>
                </a:lnTo>
                <a:lnTo>
                  <a:pt x="200" y="406"/>
                </a:lnTo>
                <a:lnTo>
                  <a:pt x="200" y="386"/>
                </a:lnTo>
                <a:lnTo>
                  <a:pt x="200" y="367"/>
                </a:lnTo>
                <a:lnTo>
                  <a:pt x="200" y="351"/>
                </a:lnTo>
                <a:lnTo>
                  <a:pt x="200" y="334"/>
                </a:lnTo>
                <a:lnTo>
                  <a:pt x="200" y="320"/>
                </a:lnTo>
                <a:lnTo>
                  <a:pt x="198" y="307"/>
                </a:lnTo>
                <a:lnTo>
                  <a:pt x="198" y="297"/>
                </a:lnTo>
                <a:lnTo>
                  <a:pt x="198" y="285"/>
                </a:lnTo>
                <a:lnTo>
                  <a:pt x="198" y="280"/>
                </a:lnTo>
                <a:lnTo>
                  <a:pt x="196" y="272"/>
                </a:lnTo>
                <a:lnTo>
                  <a:pt x="196" y="268"/>
                </a:lnTo>
                <a:lnTo>
                  <a:pt x="196" y="264"/>
                </a:lnTo>
                <a:lnTo>
                  <a:pt x="196" y="26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84"/>
          <p:cNvSpPr>
            <a:spLocks/>
          </p:cNvSpPr>
          <p:nvPr/>
        </p:nvSpPr>
        <p:spPr bwMode="auto">
          <a:xfrm>
            <a:off x="7958452" y="3299532"/>
            <a:ext cx="334963" cy="1385887"/>
          </a:xfrm>
          <a:custGeom>
            <a:avLst/>
            <a:gdLst>
              <a:gd name="T0" fmla="*/ 60 w 211"/>
              <a:gd name="T1" fmla="*/ 2 h 873"/>
              <a:gd name="T2" fmla="*/ 66 w 211"/>
              <a:gd name="T3" fmla="*/ 33 h 873"/>
              <a:gd name="T4" fmla="*/ 74 w 211"/>
              <a:gd name="T5" fmla="*/ 87 h 873"/>
              <a:gd name="T6" fmla="*/ 85 w 211"/>
              <a:gd name="T7" fmla="*/ 159 h 873"/>
              <a:gd name="T8" fmla="*/ 95 w 211"/>
              <a:gd name="T9" fmla="*/ 243 h 873"/>
              <a:gd name="T10" fmla="*/ 103 w 211"/>
              <a:gd name="T11" fmla="*/ 330 h 873"/>
              <a:gd name="T12" fmla="*/ 107 w 211"/>
              <a:gd name="T13" fmla="*/ 415 h 873"/>
              <a:gd name="T14" fmla="*/ 103 w 211"/>
              <a:gd name="T15" fmla="*/ 493 h 873"/>
              <a:gd name="T16" fmla="*/ 93 w 211"/>
              <a:gd name="T17" fmla="*/ 557 h 873"/>
              <a:gd name="T18" fmla="*/ 80 w 211"/>
              <a:gd name="T19" fmla="*/ 615 h 873"/>
              <a:gd name="T20" fmla="*/ 62 w 211"/>
              <a:gd name="T21" fmla="*/ 671 h 873"/>
              <a:gd name="T22" fmla="*/ 45 w 211"/>
              <a:gd name="T23" fmla="*/ 719 h 873"/>
              <a:gd name="T24" fmla="*/ 29 w 211"/>
              <a:gd name="T25" fmla="*/ 762 h 873"/>
              <a:gd name="T26" fmla="*/ 16 w 211"/>
              <a:gd name="T27" fmla="*/ 799 h 873"/>
              <a:gd name="T28" fmla="*/ 6 w 211"/>
              <a:gd name="T29" fmla="*/ 822 h 873"/>
              <a:gd name="T30" fmla="*/ 0 w 211"/>
              <a:gd name="T31" fmla="*/ 836 h 873"/>
              <a:gd name="T32" fmla="*/ 16 w 211"/>
              <a:gd name="T33" fmla="*/ 873 h 873"/>
              <a:gd name="T34" fmla="*/ 70 w 211"/>
              <a:gd name="T35" fmla="*/ 836 h 873"/>
              <a:gd name="T36" fmla="*/ 74 w 211"/>
              <a:gd name="T37" fmla="*/ 824 h 873"/>
              <a:gd name="T38" fmla="*/ 82 w 211"/>
              <a:gd name="T39" fmla="*/ 805 h 873"/>
              <a:gd name="T40" fmla="*/ 93 w 211"/>
              <a:gd name="T41" fmla="*/ 776 h 873"/>
              <a:gd name="T42" fmla="*/ 103 w 211"/>
              <a:gd name="T43" fmla="*/ 743 h 873"/>
              <a:gd name="T44" fmla="*/ 115 w 211"/>
              <a:gd name="T45" fmla="*/ 702 h 873"/>
              <a:gd name="T46" fmla="*/ 126 w 211"/>
              <a:gd name="T47" fmla="*/ 659 h 873"/>
              <a:gd name="T48" fmla="*/ 136 w 211"/>
              <a:gd name="T49" fmla="*/ 615 h 873"/>
              <a:gd name="T50" fmla="*/ 144 w 211"/>
              <a:gd name="T51" fmla="*/ 574 h 873"/>
              <a:gd name="T52" fmla="*/ 149 w 211"/>
              <a:gd name="T53" fmla="*/ 528 h 873"/>
              <a:gd name="T54" fmla="*/ 159 w 211"/>
              <a:gd name="T55" fmla="*/ 471 h 873"/>
              <a:gd name="T56" fmla="*/ 169 w 211"/>
              <a:gd name="T57" fmla="*/ 409 h 873"/>
              <a:gd name="T58" fmla="*/ 180 w 211"/>
              <a:gd name="T59" fmla="*/ 343 h 873"/>
              <a:gd name="T60" fmla="*/ 188 w 211"/>
              <a:gd name="T61" fmla="*/ 275 h 873"/>
              <a:gd name="T62" fmla="*/ 198 w 211"/>
              <a:gd name="T63" fmla="*/ 210 h 873"/>
              <a:gd name="T64" fmla="*/ 206 w 211"/>
              <a:gd name="T65" fmla="*/ 148 h 873"/>
              <a:gd name="T66" fmla="*/ 210 w 211"/>
              <a:gd name="T67" fmla="*/ 109 h 873"/>
              <a:gd name="T68" fmla="*/ 210 w 211"/>
              <a:gd name="T69" fmla="*/ 87 h 873"/>
              <a:gd name="T70" fmla="*/ 210 w 211"/>
              <a:gd name="T71" fmla="*/ 66 h 873"/>
              <a:gd name="T72" fmla="*/ 208 w 211"/>
              <a:gd name="T73" fmla="*/ 47 h 873"/>
              <a:gd name="T74" fmla="*/ 206 w 211"/>
              <a:gd name="T75" fmla="*/ 29 h 873"/>
              <a:gd name="T76" fmla="*/ 204 w 211"/>
              <a:gd name="T77" fmla="*/ 14 h 873"/>
              <a:gd name="T78" fmla="*/ 202 w 211"/>
              <a:gd name="T79" fmla="*/ 2 h 873"/>
              <a:gd name="T80" fmla="*/ 60 w 211"/>
              <a:gd name="T81" fmla="*/ 0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1" h="873">
                <a:moveTo>
                  <a:pt x="60" y="0"/>
                </a:moveTo>
                <a:lnTo>
                  <a:pt x="60" y="2"/>
                </a:lnTo>
                <a:lnTo>
                  <a:pt x="62" y="14"/>
                </a:lnTo>
                <a:lnTo>
                  <a:pt x="66" y="33"/>
                </a:lnTo>
                <a:lnTo>
                  <a:pt x="70" y="56"/>
                </a:lnTo>
                <a:lnTo>
                  <a:pt x="74" y="87"/>
                </a:lnTo>
                <a:lnTo>
                  <a:pt x="80" y="120"/>
                </a:lnTo>
                <a:lnTo>
                  <a:pt x="85" y="159"/>
                </a:lnTo>
                <a:lnTo>
                  <a:pt x="91" y="200"/>
                </a:lnTo>
                <a:lnTo>
                  <a:pt x="95" y="243"/>
                </a:lnTo>
                <a:lnTo>
                  <a:pt x="101" y="285"/>
                </a:lnTo>
                <a:lnTo>
                  <a:pt x="103" y="330"/>
                </a:lnTo>
                <a:lnTo>
                  <a:pt x="107" y="372"/>
                </a:lnTo>
                <a:lnTo>
                  <a:pt x="107" y="415"/>
                </a:lnTo>
                <a:lnTo>
                  <a:pt x="107" y="456"/>
                </a:lnTo>
                <a:lnTo>
                  <a:pt x="103" y="493"/>
                </a:lnTo>
                <a:lnTo>
                  <a:pt x="101" y="526"/>
                </a:lnTo>
                <a:lnTo>
                  <a:pt x="93" y="557"/>
                </a:lnTo>
                <a:lnTo>
                  <a:pt x="87" y="588"/>
                </a:lnTo>
                <a:lnTo>
                  <a:pt x="80" y="615"/>
                </a:lnTo>
                <a:lnTo>
                  <a:pt x="70" y="644"/>
                </a:lnTo>
                <a:lnTo>
                  <a:pt x="62" y="671"/>
                </a:lnTo>
                <a:lnTo>
                  <a:pt x="54" y="696"/>
                </a:lnTo>
                <a:lnTo>
                  <a:pt x="45" y="719"/>
                </a:lnTo>
                <a:lnTo>
                  <a:pt x="39" y="743"/>
                </a:lnTo>
                <a:lnTo>
                  <a:pt x="29" y="762"/>
                </a:lnTo>
                <a:lnTo>
                  <a:pt x="21" y="782"/>
                </a:lnTo>
                <a:lnTo>
                  <a:pt x="16" y="799"/>
                </a:lnTo>
                <a:lnTo>
                  <a:pt x="10" y="813"/>
                </a:lnTo>
                <a:lnTo>
                  <a:pt x="6" y="822"/>
                </a:lnTo>
                <a:lnTo>
                  <a:pt x="2" y="832"/>
                </a:lnTo>
                <a:lnTo>
                  <a:pt x="0" y="836"/>
                </a:lnTo>
                <a:lnTo>
                  <a:pt x="0" y="838"/>
                </a:lnTo>
                <a:lnTo>
                  <a:pt x="16" y="873"/>
                </a:lnTo>
                <a:lnTo>
                  <a:pt x="70" y="838"/>
                </a:lnTo>
                <a:lnTo>
                  <a:pt x="70" y="836"/>
                </a:lnTo>
                <a:lnTo>
                  <a:pt x="72" y="832"/>
                </a:lnTo>
                <a:lnTo>
                  <a:pt x="74" y="824"/>
                </a:lnTo>
                <a:lnTo>
                  <a:pt x="80" y="816"/>
                </a:lnTo>
                <a:lnTo>
                  <a:pt x="82" y="805"/>
                </a:lnTo>
                <a:lnTo>
                  <a:pt x="87" y="791"/>
                </a:lnTo>
                <a:lnTo>
                  <a:pt x="93" y="776"/>
                </a:lnTo>
                <a:lnTo>
                  <a:pt x="99" y="760"/>
                </a:lnTo>
                <a:lnTo>
                  <a:pt x="103" y="743"/>
                </a:lnTo>
                <a:lnTo>
                  <a:pt x="109" y="723"/>
                </a:lnTo>
                <a:lnTo>
                  <a:pt x="115" y="702"/>
                </a:lnTo>
                <a:lnTo>
                  <a:pt x="122" y="683"/>
                </a:lnTo>
                <a:lnTo>
                  <a:pt x="126" y="659"/>
                </a:lnTo>
                <a:lnTo>
                  <a:pt x="132" y="638"/>
                </a:lnTo>
                <a:lnTo>
                  <a:pt x="136" y="615"/>
                </a:lnTo>
                <a:lnTo>
                  <a:pt x="142" y="593"/>
                </a:lnTo>
                <a:lnTo>
                  <a:pt x="144" y="574"/>
                </a:lnTo>
                <a:lnTo>
                  <a:pt x="147" y="551"/>
                </a:lnTo>
                <a:lnTo>
                  <a:pt x="149" y="528"/>
                </a:lnTo>
                <a:lnTo>
                  <a:pt x="155" y="502"/>
                </a:lnTo>
                <a:lnTo>
                  <a:pt x="159" y="471"/>
                </a:lnTo>
                <a:lnTo>
                  <a:pt x="165" y="442"/>
                </a:lnTo>
                <a:lnTo>
                  <a:pt x="169" y="409"/>
                </a:lnTo>
                <a:lnTo>
                  <a:pt x="175" y="378"/>
                </a:lnTo>
                <a:lnTo>
                  <a:pt x="180" y="343"/>
                </a:lnTo>
                <a:lnTo>
                  <a:pt x="184" y="310"/>
                </a:lnTo>
                <a:lnTo>
                  <a:pt x="188" y="275"/>
                </a:lnTo>
                <a:lnTo>
                  <a:pt x="194" y="243"/>
                </a:lnTo>
                <a:lnTo>
                  <a:pt x="198" y="210"/>
                </a:lnTo>
                <a:lnTo>
                  <a:pt x="202" y="179"/>
                </a:lnTo>
                <a:lnTo>
                  <a:pt x="206" y="148"/>
                </a:lnTo>
                <a:lnTo>
                  <a:pt x="210" y="122"/>
                </a:lnTo>
                <a:lnTo>
                  <a:pt x="210" y="109"/>
                </a:lnTo>
                <a:lnTo>
                  <a:pt x="210" y="99"/>
                </a:lnTo>
                <a:lnTo>
                  <a:pt x="210" y="87"/>
                </a:lnTo>
                <a:lnTo>
                  <a:pt x="211" y="78"/>
                </a:lnTo>
                <a:lnTo>
                  <a:pt x="210" y="66"/>
                </a:lnTo>
                <a:lnTo>
                  <a:pt x="210" y="56"/>
                </a:lnTo>
                <a:lnTo>
                  <a:pt x="208" y="47"/>
                </a:lnTo>
                <a:lnTo>
                  <a:pt x="208" y="39"/>
                </a:lnTo>
                <a:lnTo>
                  <a:pt x="206" y="29"/>
                </a:lnTo>
                <a:lnTo>
                  <a:pt x="206" y="21"/>
                </a:lnTo>
                <a:lnTo>
                  <a:pt x="204" y="14"/>
                </a:lnTo>
                <a:lnTo>
                  <a:pt x="204" y="10"/>
                </a:lnTo>
                <a:lnTo>
                  <a:pt x="202" y="2"/>
                </a:lnTo>
                <a:lnTo>
                  <a:pt x="202" y="0"/>
                </a:lnTo>
                <a:lnTo>
                  <a:pt x="60" y="0"/>
                </a:lnTo>
                <a:lnTo>
                  <a:pt x="6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85"/>
          <p:cNvSpPr>
            <a:spLocks/>
          </p:cNvSpPr>
          <p:nvPr/>
        </p:nvSpPr>
        <p:spPr bwMode="auto">
          <a:xfrm>
            <a:off x="7826689" y="2135895"/>
            <a:ext cx="112713" cy="193675"/>
          </a:xfrm>
          <a:custGeom>
            <a:avLst/>
            <a:gdLst>
              <a:gd name="T0" fmla="*/ 31 w 71"/>
              <a:gd name="T1" fmla="*/ 0 h 122"/>
              <a:gd name="T2" fmla="*/ 71 w 71"/>
              <a:gd name="T3" fmla="*/ 45 h 122"/>
              <a:gd name="T4" fmla="*/ 44 w 71"/>
              <a:gd name="T5" fmla="*/ 109 h 122"/>
              <a:gd name="T6" fmla="*/ 27 w 71"/>
              <a:gd name="T7" fmla="*/ 122 h 122"/>
              <a:gd name="T8" fmla="*/ 17 w 71"/>
              <a:gd name="T9" fmla="*/ 95 h 122"/>
              <a:gd name="T10" fmla="*/ 46 w 71"/>
              <a:gd name="T11" fmla="*/ 60 h 122"/>
              <a:gd name="T12" fmla="*/ 42 w 71"/>
              <a:gd name="T13" fmla="*/ 39 h 122"/>
              <a:gd name="T14" fmla="*/ 9 w 71"/>
              <a:gd name="T15" fmla="*/ 76 h 122"/>
              <a:gd name="T16" fmla="*/ 0 w 71"/>
              <a:gd name="T17" fmla="*/ 60 h 122"/>
              <a:gd name="T18" fmla="*/ 31 w 71"/>
              <a:gd name="T19" fmla="*/ 0 h 122"/>
              <a:gd name="T20" fmla="*/ 31 w 71"/>
              <a:gd name="T21"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122">
                <a:moveTo>
                  <a:pt x="31" y="0"/>
                </a:moveTo>
                <a:lnTo>
                  <a:pt x="71" y="45"/>
                </a:lnTo>
                <a:lnTo>
                  <a:pt x="44" y="109"/>
                </a:lnTo>
                <a:lnTo>
                  <a:pt x="27" y="122"/>
                </a:lnTo>
                <a:lnTo>
                  <a:pt x="17" y="95"/>
                </a:lnTo>
                <a:lnTo>
                  <a:pt x="46" y="60"/>
                </a:lnTo>
                <a:lnTo>
                  <a:pt x="42" y="39"/>
                </a:lnTo>
                <a:lnTo>
                  <a:pt x="9" y="76"/>
                </a:lnTo>
                <a:lnTo>
                  <a:pt x="0" y="60"/>
                </a:lnTo>
                <a:lnTo>
                  <a:pt x="31" y="0"/>
                </a:lnTo>
                <a:lnTo>
                  <a:pt x="31" y="0"/>
                </a:lnTo>
                <a:close/>
              </a:path>
            </a:pathLst>
          </a:custGeom>
          <a:solidFill>
            <a:srgbClr val="4766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86"/>
          <p:cNvSpPr>
            <a:spLocks/>
          </p:cNvSpPr>
          <p:nvPr/>
        </p:nvSpPr>
        <p:spPr bwMode="auto">
          <a:xfrm>
            <a:off x="7836214" y="2378782"/>
            <a:ext cx="95250" cy="157162"/>
          </a:xfrm>
          <a:custGeom>
            <a:avLst/>
            <a:gdLst>
              <a:gd name="T0" fmla="*/ 50 w 60"/>
              <a:gd name="T1" fmla="*/ 0 h 99"/>
              <a:gd name="T2" fmla="*/ 60 w 60"/>
              <a:gd name="T3" fmla="*/ 33 h 99"/>
              <a:gd name="T4" fmla="*/ 0 w 60"/>
              <a:gd name="T5" fmla="*/ 99 h 99"/>
              <a:gd name="T6" fmla="*/ 3 w 60"/>
              <a:gd name="T7" fmla="*/ 57 h 99"/>
              <a:gd name="T8" fmla="*/ 50 w 60"/>
              <a:gd name="T9" fmla="*/ 0 h 99"/>
              <a:gd name="T10" fmla="*/ 50 w 60"/>
              <a:gd name="T11" fmla="*/ 0 h 99"/>
            </a:gdLst>
            <a:ahLst/>
            <a:cxnLst>
              <a:cxn ang="0">
                <a:pos x="T0" y="T1"/>
              </a:cxn>
              <a:cxn ang="0">
                <a:pos x="T2" y="T3"/>
              </a:cxn>
              <a:cxn ang="0">
                <a:pos x="T4" y="T5"/>
              </a:cxn>
              <a:cxn ang="0">
                <a:pos x="T6" y="T7"/>
              </a:cxn>
              <a:cxn ang="0">
                <a:pos x="T8" y="T9"/>
              </a:cxn>
              <a:cxn ang="0">
                <a:pos x="T10" y="T11"/>
              </a:cxn>
            </a:cxnLst>
            <a:rect l="0" t="0" r="r" b="b"/>
            <a:pathLst>
              <a:path w="60" h="99">
                <a:moveTo>
                  <a:pt x="50" y="0"/>
                </a:moveTo>
                <a:lnTo>
                  <a:pt x="60" y="33"/>
                </a:lnTo>
                <a:lnTo>
                  <a:pt x="0" y="99"/>
                </a:lnTo>
                <a:lnTo>
                  <a:pt x="3" y="57"/>
                </a:lnTo>
                <a:lnTo>
                  <a:pt x="50" y="0"/>
                </a:lnTo>
                <a:lnTo>
                  <a:pt x="50" y="0"/>
                </a:lnTo>
                <a:close/>
              </a:path>
            </a:pathLst>
          </a:custGeom>
          <a:solidFill>
            <a:srgbClr val="4766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87"/>
          <p:cNvSpPr>
            <a:spLocks/>
          </p:cNvSpPr>
          <p:nvPr/>
        </p:nvSpPr>
        <p:spPr bwMode="auto">
          <a:xfrm>
            <a:off x="7833039" y="2529595"/>
            <a:ext cx="125413" cy="215900"/>
          </a:xfrm>
          <a:custGeom>
            <a:avLst/>
            <a:gdLst>
              <a:gd name="T0" fmla="*/ 77 w 79"/>
              <a:gd name="T1" fmla="*/ 0 h 136"/>
              <a:gd name="T2" fmla="*/ 79 w 79"/>
              <a:gd name="T3" fmla="*/ 51 h 136"/>
              <a:gd name="T4" fmla="*/ 9 w 79"/>
              <a:gd name="T5" fmla="*/ 136 h 136"/>
              <a:gd name="T6" fmla="*/ 0 w 79"/>
              <a:gd name="T7" fmla="*/ 99 h 136"/>
              <a:gd name="T8" fmla="*/ 77 w 79"/>
              <a:gd name="T9" fmla="*/ 0 h 136"/>
              <a:gd name="T10" fmla="*/ 77 w 79"/>
              <a:gd name="T11" fmla="*/ 0 h 136"/>
            </a:gdLst>
            <a:ahLst/>
            <a:cxnLst>
              <a:cxn ang="0">
                <a:pos x="T0" y="T1"/>
              </a:cxn>
              <a:cxn ang="0">
                <a:pos x="T2" y="T3"/>
              </a:cxn>
              <a:cxn ang="0">
                <a:pos x="T4" y="T5"/>
              </a:cxn>
              <a:cxn ang="0">
                <a:pos x="T6" y="T7"/>
              </a:cxn>
              <a:cxn ang="0">
                <a:pos x="T8" y="T9"/>
              </a:cxn>
              <a:cxn ang="0">
                <a:pos x="T10" y="T11"/>
              </a:cxn>
            </a:cxnLst>
            <a:rect l="0" t="0" r="r" b="b"/>
            <a:pathLst>
              <a:path w="79" h="136">
                <a:moveTo>
                  <a:pt x="77" y="0"/>
                </a:moveTo>
                <a:lnTo>
                  <a:pt x="79" y="51"/>
                </a:lnTo>
                <a:lnTo>
                  <a:pt x="9" y="136"/>
                </a:lnTo>
                <a:lnTo>
                  <a:pt x="0" y="99"/>
                </a:lnTo>
                <a:lnTo>
                  <a:pt x="77" y="0"/>
                </a:lnTo>
                <a:lnTo>
                  <a:pt x="77" y="0"/>
                </a:lnTo>
                <a:close/>
              </a:path>
            </a:pathLst>
          </a:custGeom>
          <a:solidFill>
            <a:srgbClr val="4766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88"/>
          <p:cNvSpPr>
            <a:spLocks/>
          </p:cNvSpPr>
          <p:nvPr/>
        </p:nvSpPr>
        <p:spPr bwMode="auto">
          <a:xfrm>
            <a:off x="7872727" y="2742320"/>
            <a:ext cx="66675" cy="147637"/>
          </a:xfrm>
          <a:custGeom>
            <a:avLst/>
            <a:gdLst>
              <a:gd name="T0" fmla="*/ 0 w 42"/>
              <a:gd name="T1" fmla="*/ 54 h 93"/>
              <a:gd name="T2" fmla="*/ 42 w 42"/>
              <a:gd name="T3" fmla="*/ 0 h 93"/>
              <a:gd name="T4" fmla="*/ 29 w 42"/>
              <a:gd name="T5" fmla="*/ 93 h 93"/>
              <a:gd name="T6" fmla="*/ 0 w 42"/>
              <a:gd name="T7" fmla="*/ 54 h 93"/>
              <a:gd name="T8" fmla="*/ 0 w 42"/>
              <a:gd name="T9" fmla="*/ 54 h 93"/>
            </a:gdLst>
            <a:ahLst/>
            <a:cxnLst>
              <a:cxn ang="0">
                <a:pos x="T0" y="T1"/>
              </a:cxn>
              <a:cxn ang="0">
                <a:pos x="T2" y="T3"/>
              </a:cxn>
              <a:cxn ang="0">
                <a:pos x="T4" y="T5"/>
              </a:cxn>
              <a:cxn ang="0">
                <a:pos x="T6" y="T7"/>
              </a:cxn>
              <a:cxn ang="0">
                <a:pos x="T8" y="T9"/>
              </a:cxn>
            </a:cxnLst>
            <a:rect l="0" t="0" r="r" b="b"/>
            <a:pathLst>
              <a:path w="42" h="93">
                <a:moveTo>
                  <a:pt x="0" y="54"/>
                </a:moveTo>
                <a:lnTo>
                  <a:pt x="42" y="0"/>
                </a:lnTo>
                <a:lnTo>
                  <a:pt x="29" y="93"/>
                </a:lnTo>
                <a:lnTo>
                  <a:pt x="0" y="54"/>
                </a:lnTo>
                <a:lnTo>
                  <a:pt x="0" y="54"/>
                </a:lnTo>
                <a:close/>
              </a:path>
            </a:pathLst>
          </a:custGeom>
          <a:solidFill>
            <a:srgbClr val="4766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89"/>
          <p:cNvSpPr>
            <a:spLocks/>
          </p:cNvSpPr>
          <p:nvPr/>
        </p:nvSpPr>
        <p:spPr bwMode="auto">
          <a:xfrm>
            <a:off x="7693339" y="1424695"/>
            <a:ext cx="363538" cy="723900"/>
          </a:xfrm>
          <a:custGeom>
            <a:avLst/>
            <a:gdLst>
              <a:gd name="T0" fmla="*/ 35 w 229"/>
              <a:gd name="T1" fmla="*/ 0 h 456"/>
              <a:gd name="T2" fmla="*/ 0 w 229"/>
              <a:gd name="T3" fmla="*/ 70 h 456"/>
              <a:gd name="T4" fmla="*/ 20 w 229"/>
              <a:gd name="T5" fmla="*/ 175 h 456"/>
              <a:gd name="T6" fmla="*/ 20 w 229"/>
              <a:gd name="T7" fmla="*/ 179 h 456"/>
              <a:gd name="T8" fmla="*/ 20 w 229"/>
              <a:gd name="T9" fmla="*/ 185 h 456"/>
              <a:gd name="T10" fmla="*/ 22 w 229"/>
              <a:gd name="T11" fmla="*/ 192 h 456"/>
              <a:gd name="T12" fmla="*/ 22 w 229"/>
              <a:gd name="T13" fmla="*/ 196 h 456"/>
              <a:gd name="T14" fmla="*/ 22 w 229"/>
              <a:gd name="T15" fmla="*/ 202 h 456"/>
              <a:gd name="T16" fmla="*/ 22 w 229"/>
              <a:gd name="T17" fmla="*/ 208 h 456"/>
              <a:gd name="T18" fmla="*/ 22 w 229"/>
              <a:gd name="T19" fmla="*/ 216 h 456"/>
              <a:gd name="T20" fmla="*/ 22 w 229"/>
              <a:gd name="T21" fmla="*/ 221 h 456"/>
              <a:gd name="T22" fmla="*/ 22 w 229"/>
              <a:gd name="T23" fmla="*/ 231 h 456"/>
              <a:gd name="T24" fmla="*/ 22 w 229"/>
              <a:gd name="T25" fmla="*/ 239 h 456"/>
              <a:gd name="T26" fmla="*/ 22 w 229"/>
              <a:gd name="T27" fmla="*/ 249 h 456"/>
              <a:gd name="T28" fmla="*/ 22 w 229"/>
              <a:gd name="T29" fmla="*/ 258 h 456"/>
              <a:gd name="T30" fmla="*/ 20 w 229"/>
              <a:gd name="T31" fmla="*/ 268 h 456"/>
              <a:gd name="T32" fmla="*/ 18 w 229"/>
              <a:gd name="T33" fmla="*/ 278 h 456"/>
              <a:gd name="T34" fmla="*/ 18 w 229"/>
              <a:gd name="T35" fmla="*/ 289 h 456"/>
              <a:gd name="T36" fmla="*/ 18 w 229"/>
              <a:gd name="T37" fmla="*/ 299 h 456"/>
              <a:gd name="T38" fmla="*/ 16 w 229"/>
              <a:gd name="T39" fmla="*/ 311 h 456"/>
              <a:gd name="T40" fmla="*/ 16 w 229"/>
              <a:gd name="T41" fmla="*/ 320 h 456"/>
              <a:gd name="T42" fmla="*/ 16 w 229"/>
              <a:gd name="T43" fmla="*/ 332 h 456"/>
              <a:gd name="T44" fmla="*/ 14 w 229"/>
              <a:gd name="T45" fmla="*/ 340 h 456"/>
              <a:gd name="T46" fmla="*/ 14 w 229"/>
              <a:gd name="T47" fmla="*/ 347 h 456"/>
              <a:gd name="T48" fmla="*/ 12 w 229"/>
              <a:gd name="T49" fmla="*/ 357 h 456"/>
              <a:gd name="T50" fmla="*/ 12 w 229"/>
              <a:gd name="T51" fmla="*/ 365 h 456"/>
              <a:gd name="T52" fmla="*/ 10 w 229"/>
              <a:gd name="T53" fmla="*/ 373 h 456"/>
              <a:gd name="T54" fmla="*/ 10 w 229"/>
              <a:gd name="T55" fmla="*/ 378 h 456"/>
              <a:gd name="T56" fmla="*/ 115 w 229"/>
              <a:gd name="T57" fmla="*/ 456 h 456"/>
              <a:gd name="T58" fmla="*/ 163 w 229"/>
              <a:gd name="T59" fmla="*/ 332 h 456"/>
              <a:gd name="T60" fmla="*/ 206 w 229"/>
              <a:gd name="T61" fmla="*/ 237 h 456"/>
              <a:gd name="T62" fmla="*/ 223 w 229"/>
              <a:gd name="T63" fmla="*/ 198 h 456"/>
              <a:gd name="T64" fmla="*/ 229 w 229"/>
              <a:gd name="T65" fmla="*/ 74 h 456"/>
              <a:gd name="T66" fmla="*/ 202 w 229"/>
              <a:gd name="T67" fmla="*/ 16 h 456"/>
              <a:gd name="T68" fmla="*/ 35 w 229"/>
              <a:gd name="T69" fmla="*/ 0 h 456"/>
              <a:gd name="T70" fmla="*/ 35 w 229"/>
              <a:gd name="T71"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9" h="456">
                <a:moveTo>
                  <a:pt x="35" y="0"/>
                </a:moveTo>
                <a:lnTo>
                  <a:pt x="0" y="70"/>
                </a:lnTo>
                <a:lnTo>
                  <a:pt x="20" y="175"/>
                </a:lnTo>
                <a:lnTo>
                  <a:pt x="20" y="179"/>
                </a:lnTo>
                <a:lnTo>
                  <a:pt x="20" y="185"/>
                </a:lnTo>
                <a:lnTo>
                  <a:pt x="22" y="192"/>
                </a:lnTo>
                <a:lnTo>
                  <a:pt x="22" y="196"/>
                </a:lnTo>
                <a:lnTo>
                  <a:pt x="22" y="202"/>
                </a:lnTo>
                <a:lnTo>
                  <a:pt x="22" y="208"/>
                </a:lnTo>
                <a:lnTo>
                  <a:pt x="22" y="216"/>
                </a:lnTo>
                <a:lnTo>
                  <a:pt x="22" y="221"/>
                </a:lnTo>
                <a:lnTo>
                  <a:pt x="22" y="231"/>
                </a:lnTo>
                <a:lnTo>
                  <a:pt x="22" y="239"/>
                </a:lnTo>
                <a:lnTo>
                  <a:pt x="22" y="249"/>
                </a:lnTo>
                <a:lnTo>
                  <a:pt x="22" y="258"/>
                </a:lnTo>
                <a:lnTo>
                  <a:pt x="20" y="268"/>
                </a:lnTo>
                <a:lnTo>
                  <a:pt x="18" y="278"/>
                </a:lnTo>
                <a:lnTo>
                  <a:pt x="18" y="289"/>
                </a:lnTo>
                <a:lnTo>
                  <a:pt x="18" y="299"/>
                </a:lnTo>
                <a:lnTo>
                  <a:pt x="16" y="311"/>
                </a:lnTo>
                <a:lnTo>
                  <a:pt x="16" y="320"/>
                </a:lnTo>
                <a:lnTo>
                  <a:pt x="16" y="332"/>
                </a:lnTo>
                <a:lnTo>
                  <a:pt x="14" y="340"/>
                </a:lnTo>
                <a:lnTo>
                  <a:pt x="14" y="347"/>
                </a:lnTo>
                <a:lnTo>
                  <a:pt x="12" y="357"/>
                </a:lnTo>
                <a:lnTo>
                  <a:pt x="12" y="365"/>
                </a:lnTo>
                <a:lnTo>
                  <a:pt x="10" y="373"/>
                </a:lnTo>
                <a:lnTo>
                  <a:pt x="10" y="378"/>
                </a:lnTo>
                <a:lnTo>
                  <a:pt x="115" y="456"/>
                </a:lnTo>
                <a:lnTo>
                  <a:pt x="163" y="332"/>
                </a:lnTo>
                <a:lnTo>
                  <a:pt x="206" y="237"/>
                </a:lnTo>
                <a:lnTo>
                  <a:pt x="223" y="198"/>
                </a:lnTo>
                <a:lnTo>
                  <a:pt x="229" y="74"/>
                </a:lnTo>
                <a:lnTo>
                  <a:pt x="202" y="16"/>
                </a:lnTo>
                <a:lnTo>
                  <a:pt x="35" y="0"/>
                </a:lnTo>
                <a:lnTo>
                  <a:pt x="35" y="0"/>
                </a:lnTo>
                <a:close/>
              </a:path>
            </a:pathLst>
          </a:custGeom>
          <a:solidFill>
            <a:srgbClr val="FF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90"/>
          <p:cNvSpPr>
            <a:spLocks/>
          </p:cNvSpPr>
          <p:nvPr/>
        </p:nvSpPr>
        <p:spPr bwMode="auto">
          <a:xfrm>
            <a:off x="7771127" y="1437395"/>
            <a:ext cx="314325" cy="698500"/>
          </a:xfrm>
          <a:custGeom>
            <a:avLst/>
            <a:gdLst>
              <a:gd name="T0" fmla="*/ 89 w 198"/>
              <a:gd name="T1" fmla="*/ 87 h 440"/>
              <a:gd name="T2" fmla="*/ 157 w 198"/>
              <a:gd name="T3" fmla="*/ 82 h 440"/>
              <a:gd name="T4" fmla="*/ 170 w 198"/>
              <a:gd name="T5" fmla="*/ 122 h 440"/>
              <a:gd name="T6" fmla="*/ 153 w 198"/>
              <a:gd name="T7" fmla="*/ 144 h 440"/>
              <a:gd name="T8" fmla="*/ 167 w 198"/>
              <a:gd name="T9" fmla="*/ 194 h 440"/>
              <a:gd name="T10" fmla="*/ 126 w 198"/>
              <a:gd name="T11" fmla="*/ 215 h 440"/>
              <a:gd name="T12" fmla="*/ 128 w 198"/>
              <a:gd name="T13" fmla="*/ 244 h 440"/>
              <a:gd name="T14" fmla="*/ 116 w 198"/>
              <a:gd name="T15" fmla="*/ 256 h 440"/>
              <a:gd name="T16" fmla="*/ 116 w 198"/>
              <a:gd name="T17" fmla="*/ 277 h 440"/>
              <a:gd name="T18" fmla="*/ 114 w 198"/>
              <a:gd name="T19" fmla="*/ 279 h 440"/>
              <a:gd name="T20" fmla="*/ 112 w 198"/>
              <a:gd name="T21" fmla="*/ 285 h 440"/>
              <a:gd name="T22" fmla="*/ 106 w 198"/>
              <a:gd name="T23" fmla="*/ 287 h 440"/>
              <a:gd name="T24" fmla="*/ 103 w 198"/>
              <a:gd name="T25" fmla="*/ 291 h 440"/>
              <a:gd name="T26" fmla="*/ 95 w 198"/>
              <a:gd name="T27" fmla="*/ 291 h 440"/>
              <a:gd name="T28" fmla="*/ 87 w 198"/>
              <a:gd name="T29" fmla="*/ 293 h 440"/>
              <a:gd name="T30" fmla="*/ 79 w 198"/>
              <a:gd name="T31" fmla="*/ 291 h 440"/>
              <a:gd name="T32" fmla="*/ 74 w 198"/>
              <a:gd name="T33" fmla="*/ 291 h 440"/>
              <a:gd name="T34" fmla="*/ 66 w 198"/>
              <a:gd name="T35" fmla="*/ 289 h 440"/>
              <a:gd name="T36" fmla="*/ 60 w 198"/>
              <a:gd name="T37" fmla="*/ 289 h 440"/>
              <a:gd name="T38" fmla="*/ 52 w 198"/>
              <a:gd name="T39" fmla="*/ 285 h 440"/>
              <a:gd name="T40" fmla="*/ 46 w 198"/>
              <a:gd name="T41" fmla="*/ 285 h 440"/>
              <a:gd name="T42" fmla="*/ 39 w 198"/>
              <a:gd name="T43" fmla="*/ 283 h 440"/>
              <a:gd name="T44" fmla="*/ 33 w 198"/>
              <a:gd name="T45" fmla="*/ 281 h 440"/>
              <a:gd name="T46" fmla="*/ 25 w 198"/>
              <a:gd name="T47" fmla="*/ 277 h 440"/>
              <a:gd name="T48" fmla="*/ 19 w 198"/>
              <a:gd name="T49" fmla="*/ 277 h 440"/>
              <a:gd name="T50" fmla="*/ 13 w 198"/>
              <a:gd name="T51" fmla="*/ 275 h 440"/>
              <a:gd name="T52" fmla="*/ 10 w 198"/>
              <a:gd name="T53" fmla="*/ 273 h 440"/>
              <a:gd name="T54" fmla="*/ 2 w 198"/>
              <a:gd name="T55" fmla="*/ 270 h 440"/>
              <a:gd name="T56" fmla="*/ 0 w 198"/>
              <a:gd name="T57" fmla="*/ 270 h 440"/>
              <a:gd name="T58" fmla="*/ 2 w 198"/>
              <a:gd name="T59" fmla="*/ 272 h 440"/>
              <a:gd name="T60" fmla="*/ 8 w 198"/>
              <a:gd name="T61" fmla="*/ 275 h 440"/>
              <a:gd name="T62" fmla="*/ 17 w 198"/>
              <a:gd name="T63" fmla="*/ 283 h 440"/>
              <a:gd name="T64" fmla="*/ 27 w 198"/>
              <a:gd name="T65" fmla="*/ 293 h 440"/>
              <a:gd name="T66" fmla="*/ 31 w 198"/>
              <a:gd name="T67" fmla="*/ 297 h 440"/>
              <a:gd name="T68" fmla="*/ 37 w 198"/>
              <a:gd name="T69" fmla="*/ 305 h 440"/>
              <a:gd name="T70" fmla="*/ 43 w 198"/>
              <a:gd name="T71" fmla="*/ 310 h 440"/>
              <a:gd name="T72" fmla="*/ 48 w 198"/>
              <a:gd name="T73" fmla="*/ 318 h 440"/>
              <a:gd name="T74" fmla="*/ 52 w 198"/>
              <a:gd name="T75" fmla="*/ 324 h 440"/>
              <a:gd name="T76" fmla="*/ 58 w 198"/>
              <a:gd name="T77" fmla="*/ 332 h 440"/>
              <a:gd name="T78" fmla="*/ 62 w 198"/>
              <a:gd name="T79" fmla="*/ 339 h 440"/>
              <a:gd name="T80" fmla="*/ 66 w 198"/>
              <a:gd name="T81" fmla="*/ 349 h 440"/>
              <a:gd name="T82" fmla="*/ 68 w 198"/>
              <a:gd name="T83" fmla="*/ 357 h 440"/>
              <a:gd name="T84" fmla="*/ 72 w 198"/>
              <a:gd name="T85" fmla="*/ 365 h 440"/>
              <a:gd name="T86" fmla="*/ 72 w 198"/>
              <a:gd name="T87" fmla="*/ 372 h 440"/>
              <a:gd name="T88" fmla="*/ 74 w 198"/>
              <a:gd name="T89" fmla="*/ 382 h 440"/>
              <a:gd name="T90" fmla="*/ 74 w 198"/>
              <a:gd name="T91" fmla="*/ 388 h 440"/>
              <a:gd name="T92" fmla="*/ 74 w 198"/>
              <a:gd name="T93" fmla="*/ 396 h 440"/>
              <a:gd name="T94" fmla="*/ 74 w 198"/>
              <a:gd name="T95" fmla="*/ 403 h 440"/>
              <a:gd name="T96" fmla="*/ 74 w 198"/>
              <a:gd name="T97" fmla="*/ 411 h 440"/>
              <a:gd name="T98" fmla="*/ 72 w 198"/>
              <a:gd name="T99" fmla="*/ 423 h 440"/>
              <a:gd name="T100" fmla="*/ 68 w 198"/>
              <a:gd name="T101" fmla="*/ 431 h 440"/>
              <a:gd name="T102" fmla="*/ 66 w 198"/>
              <a:gd name="T103" fmla="*/ 436 h 440"/>
              <a:gd name="T104" fmla="*/ 66 w 198"/>
              <a:gd name="T105" fmla="*/ 440 h 440"/>
              <a:gd name="T106" fmla="*/ 106 w 198"/>
              <a:gd name="T107" fmla="*/ 378 h 440"/>
              <a:gd name="T108" fmla="*/ 141 w 198"/>
              <a:gd name="T109" fmla="*/ 316 h 440"/>
              <a:gd name="T110" fmla="*/ 141 w 198"/>
              <a:gd name="T111" fmla="*/ 285 h 440"/>
              <a:gd name="T112" fmla="*/ 178 w 198"/>
              <a:gd name="T113" fmla="*/ 233 h 440"/>
              <a:gd name="T114" fmla="*/ 198 w 198"/>
              <a:gd name="T115" fmla="*/ 80 h 440"/>
              <a:gd name="T116" fmla="*/ 188 w 198"/>
              <a:gd name="T117" fmla="*/ 0 h 440"/>
              <a:gd name="T118" fmla="*/ 114 w 198"/>
              <a:gd name="T119" fmla="*/ 0 h 440"/>
              <a:gd name="T120" fmla="*/ 89 w 198"/>
              <a:gd name="T121" fmla="*/ 87 h 440"/>
              <a:gd name="T122" fmla="*/ 89 w 198"/>
              <a:gd name="T123" fmla="*/ 87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8" h="440">
                <a:moveTo>
                  <a:pt x="89" y="87"/>
                </a:moveTo>
                <a:lnTo>
                  <a:pt x="157" y="82"/>
                </a:lnTo>
                <a:lnTo>
                  <a:pt x="170" y="122"/>
                </a:lnTo>
                <a:lnTo>
                  <a:pt x="153" y="144"/>
                </a:lnTo>
                <a:lnTo>
                  <a:pt x="167" y="194"/>
                </a:lnTo>
                <a:lnTo>
                  <a:pt x="126" y="215"/>
                </a:lnTo>
                <a:lnTo>
                  <a:pt x="128" y="244"/>
                </a:lnTo>
                <a:lnTo>
                  <a:pt x="116" y="256"/>
                </a:lnTo>
                <a:lnTo>
                  <a:pt x="116" y="277"/>
                </a:lnTo>
                <a:lnTo>
                  <a:pt x="114" y="279"/>
                </a:lnTo>
                <a:lnTo>
                  <a:pt x="112" y="285"/>
                </a:lnTo>
                <a:lnTo>
                  <a:pt x="106" y="287"/>
                </a:lnTo>
                <a:lnTo>
                  <a:pt x="103" y="291"/>
                </a:lnTo>
                <a:lnTo>
                  <a:pt x="95" y="291"/>
                </a:lnTo>
                <a:lnTo>
                  <a:pt x="87" y="293"/>
                </a:lnTo>
                <a:lnTo>
                  <a:pt x="79" y="291"/>
                </a:lnTo>
                <a:lnTo>
                  <a:pt x="74" y="291"/>
                </a:lnTo>
                <a:lnTo>
                  <a:pt x="66" y="289"/>
                </a:lnTo>
                <a:lnTo>
                  <a:pt x="60" y="289"/>
                </a:lnTo>
                <a:lnTo>
                  <a:pt x="52" y="285"/>
                </a:lnTo>
                <a:lnTo>
                  <a:pt x="46" y="285"/>
                </a:lnTo>
                <a:lnTo>
                  <a:pt x="39" y="283"/>
                </a:lnTo>
                <a:lnTo>
                  <a:pt x="33" y="281"/>
                </a:lnTo>
                <a:lnTo>
                  <a:pt x="25" y="277"/>
                </a:lnTo>
                <a:lnTo>
                  <a:pt x="19" y="277"/>
                </a:lnTo>
                <a:lnTo>
                  <a:pt x="13" y="275"/>
                </a:lnTo>
                <a:lnTo>
                  <a:pt x="10" y="273"/>
                </a:lnTo>
                <a:lnTo>
                  <a:pt x="2" y="270"/>
                </a:lnTo>
                <a:lnTo>
                  <a:pt x="0" y="270"/>
                </a:lnTo>
                <a:lnTo>
                  <a:pt x="2" y="272"/>
                </a:lnTo>
                <a:lnTo>
                  <a:pt x="8" y="275"/>
                </a:lnTo>
                <a:lnTo>
                  <a:pt x="17" y="283"/>
                </a:lnTo>
                <a:lnTo>
                  <a:pt x="27" y="293"/>
                </a:lnTo>
                <a:lnTo>
                  <a:pt x="31" y="297"/>
                </a:lnTo>
                <a:lnTo>
                  <a:pt x="37" y="305"/>
                </a:lnTo>
                <a:lnTo>
                  <a:pt x="43" y="310"/>
                </a:lnTo>
                <a:lnTo>
                  <a:pt x="48" y="318"/>
                </a:lnTo>
                <a:lnTo>
                  <a:pt x="52" y="324"/>
                </a:lnTo>
                <a:lnTo>
                  <a:pt x="58" y="332"/>
                </a:lnTo>
                <a:lnTo>
                  <a:pt x="62" y="339"/>
                </a:lnTo>
                <a:lnTo>
                  <a:pt x="66" y="349"/>
                </a:lnTo>
                <a:lnTo>
                  <a:pt x="68" y="357"/>
                </a:lnTo>
                <a:lnTo>
                  <a:pt x="72" y="365"/>
                </a:lnTo>
                <a:lnTo>
                  <a:pt x="72" y="372"/>
                </a:lnTo>
                <a:lnTo>
                  <a:pt x="74" y="382"/>
                </a:lnTo>
                <a:lnTo>
                  <a:pt x="74" y="388"/>
                </a:lnTo>
                <a:lnTo>
                  <a:pt x="74" y="396"/>
                </a:lnTo>
                <a:lnTo>
                  <a:pt x="74" y="403"/>
                </a:lnTo>
                <a:lnTo>
                  <a:pt x="74" y="411"/>
                </a:lnTo>
                <a:lnTo>
                  <a:pt x="72" y="423"/>
                </a:lnTo>
                <a:lnTo>
                  <a:pt x="68" y="431"/>
                </a:lnTo>
                <a:lnTo>
                  <a:pt x="66" y="436"/>
                </a:lnTo>
                <a:lnTo>
                  <a:pt x="66" y="440"/>
                </a:lnTo>
                <a:lnTo>
                  <a:pt x="106" y="378"/>
                </a:lnTo>
                <a:lnTo>
                  <a:pt x="141" y="316"/>
                </a:lnTo>
                <a:lnTo>
                  <a:pt x="141" y="285"/>
                </a:lnTo>
                <a:lnTo>
                  <a:pt x="178" y="233"/>
                </a:lnTo>
                <a:lnTo>
                  <a:pt x="198" y="80"/>
                </a:lnTo>
                <a:lnTo>
                  <a:pt x="188" y="0"/>
                </a:lnTo>
                <a:lnTo>
                  <a:pt x="114" y="0"/>
                </a:lnTo>
                <a:lnTo>
                  <a:pt x="89" y="87"/>
                </a:lnTo>
                <a:lnTo>
                  <a:pt x="89" y="87"/>
                </a:ln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4" name="Freeform 91"/>
          <p:cNvSpPr>
            <a:spLocks/>
          </p:cNvSpPr>
          <p:nvPr/>
        </p:nvSpPr>
        <p:spPr bwMode="auto">
          <a:xfrm>
            <a:off x="7715564" y="1462795"/>
            <a:ext cx="125413" cy="144462"/>
          </a:xfrm>
          <a:custGeom>
            <a:avLst/>
            <a:gdLst>
              <a:gd name="T0" fmla="*/ 0 w 79"/>
              <a:gd name="T1" fmla="*/ 38 h 91"/>
              <a:gd name="T2" fmla="*/ 37 w 79"/>
              <a:gd name="T3" fmla="*/ 91 h 91"/>
              <a:gd name="T4" fmla="*/ 70 w 79"/>
              <a:gd name="T5" fmla="*/ 71 h 91"/>
              <a:gd name="T6" fmla="*/ 52 w 79"/>
              <a:gd name="T7" fmla="*/ 38 h 91"/>
              <a:gd name="T8" fmla="*/ 79 w 79"/>
              <a:gd name="T9" fmla="*/ 2 h 91"/>
              <a:gd name="T10" fmla="*/ 21 w 79"/>
              <a:gd name="T11" fmla="*/ 0 h 91"/>
              <a:gd name="T12" fmla="*/ 0 w 79"/>
              <a:gd name="T13" fmla="*/ 38 h 91"/>
              <a:gd name="T14" fmla="*/ 0 w 79"/>
              <a:gd name="T15" fmla="*/ 38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91">
                <a:moveTo>
                  <a:pt x="0" y="38"/>
                </a:moveTo>
                <a:lnTo>
                  <a:pt x="37" y="91"/>
                </a:lnTo>
                <a:lnTo>
                  <a:pt x="70" y="71"/>
                </a:lnTo>
                <a:lnTo>
                  <a:pt x="52" y="38"/>
                </a:lnTo>
                <a:lnTo>
                  <a:pt x="79" y="2"/>
                </a:lnTo>
                <a:lnTo>
                  <a:pt x="21" y="0"/>
                </a:lnTo>
                <a:lnTo>
                  <a:pt x="0" y="38"/>
                </a:lnTo>
                <a:lnTo>
                  <a:pt x="0" y="38"/>
                </a:lnTo>
                <a:close/>
              </a:path>
            </a:pathLst>
          </a:custGeom>
          <a:solidFill>
            <a:srgbClr val="C29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94"/>
          <p:cNvSpPr>
            <a:spLocks/>
          </p:cNvSpPr>
          <p:nvPr/>
        </p:nvSpPr>
        <p:spPr bwMode="auto">
          <a:xfrm>
            <a:off x="7872727" y="1613607"/>
            <a:ext cx="117475" cy="57150"/>
          </a:xfrm>
          <a:custGeom>
            <a:avLst/>
            <a:gdLst>
              <a:gd name="T0" fmla="*/ 0 w 74"/>
              <a:gd name="T1" fmla="*/ 21 h 36"/>
              <a:gd name="T2" fmla="*/ 48 w 74"/>
              <a:gd name="T3" fmla="*/ 0 h 36"/>
              <a:gd name="T4" fmla="*/ 74 w 74"/>
              <a:gd name="T5" fmla="*/ 15 h 36"/>
              <a:gd name="T6" fmla="*/ 52 w 74"/>
              <a:gd name="T7" fmla="*/ 25 h 36"/>
              <a:gd name="T8" fmla="*/ 41 w 74"/>
              <a:gd name="T9" fmla="*/ 36 h 36"/>
              <a:gd name="T10" fmla="*/ 0 w 74"/>
              <a:gd name="T11" fmla="*/ 21 h 36"/>
              <a:gd name="T12" fmla="*/ 0 w 74"/>
              <a:gd name="T13" fmla="*/ 21 h 36"/>
            </a:gdLst>
            <a:ahLst/>
            <a:cxnLst>
              <a:cxn ang="0">
                <a:pos x="T0" y="T1"/>
              </a:cxn>
              <a:cxn ang="0">
                <a:pos x="T2" y="T3"/>
              </a:cxn>
              <a:cxn ang="0">
                <a:pos x="T4" y="T5"/>
              </a:cxn>
              <a:cxn ang="0">
                <a:pos x="T6" y="T7"/>
              </a:cxn>
              <a:cxn ang="0">
                <a:pos x="T8" y="T9"/>
              </a:cxn>
              <a:cxn ang="0">
                <a:pos x="T10" y="T11"/>
              </a:cxn>
              <a:cxn ang="0">
                <a:pos x="T12" y="T13"/>
              </a:cxn>
            </a:cxnLst>
            <a:rect l="0" t="0" r="r" b="b"/>
            <a:pathLst>
              <a:path w="74" h="36">
                <a:moveTo>
                  <a:pt x="0" y="21"/>
                </a:moveTo>
                <a:lnTo>
                  <a:pt x="48" y="0"/>
                </a:lnTo>
                <a:lnTo>
                  <a:pt x="74" y="15"/>
                </a:lnTo>
                <a:lnTo>
                  <a:pt x="52" y="25"/>
                </a:lnTo>
                <a:lnTo>
                  <a:pt x="41" y="36"/>
                </a:lnTo>
                <a:lnTo>
                  <a:pt x="0" y="21"/>
                </a:lnTo>
                <a:lnTo>
                  <a:pt x="0" y="21"/>
                </a:lnTo>
                <a:close/>
              </a:path>
            </a:pathLst>
          </a:custGeom>
          <a:solidFill>
            <a:srgbClr val="B069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95"/>
          <p:cNvSpPr>
            <a:spLocks/>
          </p:cNvSpPr>
          <p:nvPr/>
        </p:nvSpPr>
        <p:spPr bwMode="auto">
          <a:xfrm>
            <a:off x="7367902" y="2466095"/>
            <a:ext cx="363538" cy="728662"/>
          </a:xfrm>
          <a:custGeom>
            <a:avLst/>
            <a:gdLst>
              <a:gd name="T0" fmla="*/ 130 w 229"/>
              <a:gd name="T1" fmla="*/ 0 h 459"/>
              <a:gd name="T2" fmla="*/ 229 w 229"/>
              <a:gd name="T3" fmla="*/ 228 h 459"/>
              <a:gd name="T4" fmla="*/ 229 w 229"/>
              <a:gd name="T5" fmla="*/ 322 h 459"/>
              <a:gd name="T6" fmla="*/ 118 w 229"/>
              <a:gd name="T7" fmla="*/ 459 h 459"/>
              <a:gd name="T8" fmla="*/ 107 w 229"/>
              <a:gd name="T9" fmla="*/ 318 h 459"/>
              <a:gd name="T10" fmla="*/ 48 w 229"/>
              <a:gd name="T11" fmla="*/ 351 h 459"/>
              <a:gd name="T12" fmla="*/ 0 w 229"/>
              <a:gd name="T13" fmla="*/ 252 h 459"/>
              <a:gd name="T14" fmla="*/ 37 w 229"/>
              <a:gd name="T15" fmla="*/ 211 h 459"/>
              <a:gd name="T16" fmla="*/ 134 w 229"/>
              <a:gd name="T17" fmla="*/ 244 h 459"/>
              <a:gd name="T18" fmla="*/ 161 w 229"/>
              <a:gd name="T19" fmla="*/ 203 h 459"/>
              <a:gd name="T20" fmla="*/ 128 w 229"/>
              <a:gd name="T21" fmla="*/ 85 h 459"/>
              <a:gd name="T22" fmla="*/ 130 w 229"/>
              <a:gd name="T23" fmla="*/ 0 h 459"/>
              <a:gd name="T24" fmla="*/ 130 w 229"/>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9" h="459">
                <a:moveTo>
                  <a:pt x="130" y="0"/>
                </a:moveTo>
                <a:lnTo>
                  <a:pt x="229" y="228"/>
                </a:lnTo>
                <a:lnTo>
                  <a:pt x="229" y="322"/>
                </a:lnTo>
                <a:lnTo>
                  <a:pt x="118" y="459"/>
                </a:lnTo>
                <a:lnTo>
                  <a:pt x="107" y="318"/>
                </a:lnTo>
                <a:lnTo>
                  <a:pt x="48" y="351"/>
                </a:lnTo>
                <a:lnTo>
                  <a:pt x="0" y="252"/>
                </a:lnTo>
                <a:lnTo>
                  <a:pt x="37" y="211"/>
                </a:lnTo>
                <a:lnTo>
                  <a:pt x="134" y="244"/>
                </a:lnTo>
                <a:lnTo>
                  <a:pt x="161" y="203"/>
                </a:lnTo>
                <a:lnTo>
                  <a:pt x="128" y="85"/>
                </a:lnTo>
                <a:lnTo>
                  <a:pt x="130" y="0"/>
                </a:lnTo>
                <a:lnTo>
                  <a:pt x="13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99" name="Freeform 96"/>
          <p:cNvSpPr>
            <a:spLocks/>
          </p:cNvSpPr>
          <p:nvPr/>
        </p:nvSpPr>
        <p:spPr bwMode="auto">
          <a:xfrm>
            <a:off x="7253602" y="2628020"/>
            <a:ext cx="222250" cy="77787"/>
          </a:xfrm>
          <a:custGeom>
            <a:avLst/>
            <a:gdLst>
              <a:gd name="T0" fmla="*/ 0 w 140"/>
              <a:gd name="T1" fmla="*/ 0 h 49"/>
              <a:gd name="T2" fmla="*/ 0 w 140"/>
              <a:gd name="T3" fmla="*/ 35 h 49"/>
              <a:gd name="T4" fmla="*/ 41 w 140"/>
              <a:gd name="T5" fmla="*/ 49 h 49"/>
              <a:gd name="T6" fmla="*/ 140 w 140"/>
              <a:gd name="T7" fmla="*/ 47 h 49"/>
              <a:gd name="T8" fmla="*/ 22 w 140"/>
              <a:gd name="T9" fmla="*/ 33 h 49"/>
              <a:gd name="T10" fmla="*/ 0 w 140"/>
              <a:gd name="T11" fmla="*/ 0 h 49"/>
              <a:gd name="T12" fmla="*/ 0 w 140"/>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140" h="49">
                <a:moveTo>
                  <a:pt x="0" y="0"/>
                </a:moveTo>
                <a:lnTo>
                  <a:pt x="0" y="35"/>
                </a:lnTo>
                <a:lnTo>
                  <a:pt x="41" y="49"/>
                </a:lnTo>
                <a:lnTo>
                  <a:pt x="140" y="47"/>
                </a:lnTo>
                <a:lnTo>
                  <a:pt x="22" y="33"/>
                </a:lnTo>
                <a:lnTo>
                  <a:pt x="0" y="0"/>
                </a:lnTo>
                <a:lnTo>
                  <a:pt x="0" y="0"/>
                </a:lnTo>
                <a:close/>
              </a:path>
            </a:pathLst>
          </a:custGeom>
          <a:solidFill>
            <a:srgbClr val="B069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103"/>
          <p:cNvSpPr>
            <a:spLocks/>
          </p:cNvSpPr>
          <p:nvPr/>
        </p:nvSpPr>
        <p:spPr bwMode="auto">
          <a:xfrm>
            <a:off x="7226614" y="2604207"/>
            <a:ext cx="285750" cy="276225"/>
          </a:xfrm>
          <a:custGeom>
            <a:avLst/>
            <a:gdLst>
              <a:gd name="T0" fmla="*/ 9 w 180"/>
              <a:gd name="T1" fmla="*/ 0 h 174"/>
              <a:gd name="T2" fmla="*/ 0 w 180"/>
              <a:gd name="T3" fmla="*/ 43 h 174"/>
              <a:gd name="T4" fmla="*/ 6 w 180"/>
              <a:gd name="T5" fmla="*/ 83 h 174"/>
              <a:gd name="T6" fmla="*/ 62 w 180"/>
              <a:gd name="T7" fmla="*/ 161 h 174"/>
              <a:gd name="T8" fmla="*/ 132 w 180"/>
              <a:gd name="T9" fmla="*/ 174 h 174"/>
              <a:gd name="T10" fmla="*/ 143 w 180"/>
              <a:gd name="T11" fmla="*/ 109 h 174"/>
              <a:gd name="T12" fmla="*/ 168 w 180"/>
              <a:gd name="T13" fmla="*/ 91 h 174"/>
              <a:gd name="T14" fmla="*/ 180 w 180"/>
              <a:gd name="T15" fmla="*/ 66 h 174"/>
              <a:gd name="T16" fmla="*/ 42 w 180"/>
              <a:gd name="T17" fmla="*/ 50 h 174"/>
              <a:gd name="T18" fmla="*/ 9 w 180"/>
              <a:gd name="T19" fmla="*/ 0 h 174"/>
              <a:gd name="T20" fmla="*/ 9 w 180"/>
              <a:gd name="T21"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74">
                <a:moveTo>
                  <a:pt x="9" y="0"/>
                </a:moveTo>
                <a:lnTo>
                  <a:pt x="0" y="43"/>
                </a:lnTo>
                <a:lnTo>
                  <a:pt x="6" y="83"/>
                </a:lnTo>
                <a:lnTo>
                  <a:pt x="62" y="161"/>
                </a:lnTo>
                <a:lnTo>
                  <a:pt x="132" y="174"/>
                </a:lnTo>
                <a:lnTo>
                  <a:pt x="143" y="109"/>
                </a:lnTo>
                <a:lnTo>
                  <a:pt x="168" y="91"/>
                </a:lnTo>
                <a:lnTo>
                  <a:pt x="180" y="66"/>
                </a:lnTo>
                <a:lnTo>
                  <a:pt x="42" y="50"/>
                </a:lnTo>
                <a:lnTo>
                  <a:pt x="9" y="0"/>
                </a:lnTo>
                <a:lnTo>
                  <a:pt x="9" y="0"/>
                </a:lnTo>
                <a:close/>
              </a:path>
            </a:pathLst>
          </a:custGeom>
          <a:solidFill>
            <a:srgbClr val="FA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Freeform 105"/>
          <p:cNvSpPr>
            <a:spLocks/>
          </p:cNvSpPr>
          <p:nvPr/>
        </p:nvSpPr>
        <p:spPr bwMode="auto">
          <a:xfrm>
            <a:off x="7990202" y="3013782"/>
            <a:ext cx="400050" cy="295275"/>
          </a:xfrm>
          <a:custGeom>
            <a:avLst/>
            <a:gdLst>
              <a:gd name="T0" fmla="*/ 0 w 252"/>
              <a:gd name="T1" fmla="*/ 2 h 186"/>
              <a:gd name="T2" fmla="*/ 9 w 252"/>
              <a:gd name="T3" fmla="*/ 15 h 186"/>
              <a:gd name="T4" fmla="*/ 19 w 252"/>
              <a:gd name="T5" fmla="*/ 27 h 186"/>
              <a:gd name="T6" fmla="*/ 32 w 252"/>
              <a:gd name="T7" fmla="*/ 39 h 186"/>
              <a:gd name="T8" fmla="*/ 42 w 252"/>
              <a:gd name="T9" fmla="*/ 52 h 186"/>
              <a:gd name="T10" fmla="*/ 60 w 252"/>
              <a:gd name="T11" fmla="*/ 68 h 186"/>
              <a:gd name="T12" fmla="*/ 73 w 252"/>
              <a:gd name="T13" fmla="*/ 72 h 186"/>
              <a:gd name="T14" fmla="*/ 87 w 252"/>
              <a:gd name="T15" fmla="*/ 64 h 186"/>
              <a:gd name="T16" fmla="*/ 96 w 252"/>
              <a:gd name="T17" fmla="*/ 50 h 186"/>
              <a:gd name="T18" fmla="*/ 102 w 252"/>
              <a:gd name="T19" fmla="*/ 42 h 186"/>
              <a:gd name="T20" fmla="*/ 124 w 252"/>
              <a:gd name="T21" fmla="*/ 106 h 186"/>
              <a:gd name="T22" fmla="*/ 182 w 252"/>
              <a:gd name="T23" fmla="*/ 108 h 186"/>
              <a:gd name="T24" fmla="*/ 193 w 252"/>
              <a:gd name="T25" fmla="*/ 114 h 186"/>
              <a:gd name="T26" fmla="*/ 209 w 252"/>
              <a:gd name="T27" fmla="*/ 122 h 186"/>
              <a:gd name="T28" fmla="*/ 226 w 252"/>
              <a:gd name="T29" fmla="*/ 130 h 186"/>
              <a:gd name="T30" fmla="*/ 238 w 252"/>
              <a:gd name="T31" fmla="*/ 136 h 186"/>
              <a:gd name="T32" fmla="*/ 248 w 252"/>
              <a:gd name="T33" fmla="*/ 143 h 186"/>
              <a:gd name="T34" fmla="*/ 246 w 252"/>
              <a:gd name="T35" fmla="*/ 161 h 186"/>
              <a:gd name="T36" fmla="*/ 236 w 252"/>
              <a:gd name="T37" fmla="*/ 165 h 186"/>
              <a:gd name="T38" fmla="*/ 222 w 252"/>
              <a:gd name="T39" fmla="*/ 169 h 186"/>
              <a:gd name="T40" fmla="*/ 203 w 252"/>
              <a:gd name="T41" fmla="*/ 172 h 186"/>
              <a:gd name="T42" fmla="*/ 186 w 252"/>
              <a:gd name="T43" fmla="*/ 176 h 186"/>
              <a:gd name="T44" fmla="*/ 168 w 252"/>
              <a:gd name="T45" fmla="*/ 180 h 186"/>
              <a:gd name="T46" fmla="*/ 153 w 252"/>
              <a:gd name="T47" fmla="*/ 182 h 186"/>
              <a:gd name="T48" fmla="*/ 139 w 252"/>
              <a:gd name="T49" fmla="*/ 186 h 186"/>
              <a:gd name="T50" fmla="*/ 96 w 252"/>
              <a:gd name="T51" fmla="*/ 128 h 186"/>
              <a:gd name="T52" fmla="*/ 85 w 252"/>
              <a:gd name="T53" fmla="*/ 128 h 186"/>
              <a:gd name="T54" fmla="*/ 67 w 252"/>
              <a:gd name="T55" fmla="*/ 128 h 186"/>
              <a:gd name="T56" fmla="*/ 48 w 252"/>
              <a:gd name="T57" fmla="*/ 120 h 186"/>
              <a:gd name="T58" fmla="*/ 36 w 252"/>
              <a:gd name="T59" fmla="*/ 106 h 186"/>
              <a:gd name="T60" fmla="*/ 29 w 252"/>
              <a:gd name="T61" fmla="*/ 93 h 186"/>
              <a:gd name="T62" fmla="*/ 21 w 252"/>
              <a:gd name="T63" fmla="*/ 75 h 186"/>
              <a:gd name="T64" fmla="*/ 15 w 252"/>
              <a:gd name="T65" fmla="*/ 56 h 186"/>
              <a:gd name="T66" fmla="*/ 9 w 252"/>
              <a:gd name="T67" fmla="*/ 37 h 186"/>
              <a:gd name="T68" fmla="*/ 3 w 252"/>
              <a:gd name="T69" fmla="*/ 19 h 186"/>
              <a:gd name="T70" fmla="*/ 0 w 252"/>
              <a:gd name="T71" fmla="*/ 6 h 186"/>
              <a:gd name="T72" fmla="*/ 0 w 252"/>
              <a:gd name="T7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2" h="186">
                <a:moveTo>
                  <a:pt x="0" y="0"/>
                </a:moveTo>
                <a:lnTo>
                  <a:pt x="0" y="2"/>
                </a:lnTo>
                <a:lnTo>
                  <a:pt x="7" y="10"/>
                </a:lnTo>
                <a:lnTo>
                  <a:pt x="9" y="15"/>
                </a:lnTo>
                <a:lnTo>
                  <a:pt x="15" y="19"/>
                </a:lnTo>
                <a:lnTo>
                  <a:pt x="19" y="27"/>
                </a:lnTo>
                <a:lnTo>
                  <a:pt x="27" y="35"/>
                </a:lnTo>
                <a:lnTo>
                  <a:pt x="32" y="39"/>
                </a:lnTo>
                <a:lnTo>
                  <a:pt x="36" y="46"/>
                </a:lnTo>
                <a:lnTo>
                  <a:pt x="42" y="52"/>
                </a:lnTo>
                <a:lnTo>
                  <a:pt x="48" y="58"/>
                </a:lnTo>
                <a:lnTo>
                  <a:pt x="60" y="68"/>
                </a:lnTo>
                <a:lnTo>
                  <a:pt x="67" y="72"/>
                </a:lnTo>
                <a:lnTo>
                  <a:pt x="73" y="72"/>
                </a:lnTo>
                <a:lnTo>
                  <a:pt x="79" y="70"/>
                </a:lnTo>
                <a:lnTo>
                  <a:pt x="87" y="64"/>
                </a:lnTo>
                <a:lnTo>
                  <a:pt x="93" y="58"/>
                </a:lnTo>
                <a:lnTo>
                  <a:pt x="96" y="50"/>
                </a:lnTo>
                <a:lnTo>
                  <a:pt x="100" y="44"/>
                </a:lnTo>
                <a:lnTo>
                  <a:pt x="102" y="42"/>
                </a:lnTo>
                <a:lnTo>
                  <a:pt x="106" y="41"/>
                </a:lnTo>
                <a:lnTo>
                  <a:pt x="124" y="106"/>
                </a:lnTo>
                <a:lnTo>
                  <a:pt x="178" y="106"/>
                </a:lnTo>
                <a:lnTo>
                  <a:pt x="182" y="108"/>
                </a:lnTo>
                <a:lnTo>
                  <a:pt x="188" y="110"/>
                </a:lnTo>
                <a:lnTo>
                  <a:pt x="193" y="114"/>
                </a:lnTo>
                <a:lnTo>
                  <a:pt x="201" y="118"/>
                </a:lnTo>
                <a:lnTo>
                  <a:pt x="209" y="122"/>
                </a:lnTo>
                <a:lnTo>
                  <a:pt x="217" y="124"/>
                </a:lnTo>
                <a:lnTo>
                  <a:pt x="226" y="130"/>
                </a:lnTo>
                <a:lnTo>
                  <a:pt x="232" y="134"/>
                </a:lnTo>
                <a:lnTo>
                  <a:pt x="238" y="136"/>
                </a:lnTo>
                <a:lnTo>
                  <a:pt x="244" y="139"/>
                </a:lnTo>
                <a:lnTo>
                  <a:pt x="248" y="143"/>
                </a:lnTo>
                <a:lnTo>
                  <a:pt x="252" y="151"/>
                </a:lnTo>
                <a:lnTo>
                  <a:pt x="246" y="161"/>
                </a:lnTo>
                <a:lnTo>
                  <a:pt x="242" y="163"/>
                </a:lnTo>
                <a:lnTo>
                  <a:pt x="236" y="165"/>
                </a:lnTo>
                <a:lnTo>
                  <a:pt x="228" y="167"/>
                </a:lnTo>
                <a:lnTo>
                  <a:pt x="222" y="169"/>
                </a:lnTo>
                <a:lnTo>
                  <a:pt x="213" y="170"/>
                </a:lnTo>
                <a:lnTo>
                  <a:pt x="203" y="172"/>
                </a:lnTo>
                <a:lnTo>
                  <a:pt x="195" y="174"/>
                </a:lnTo>
                <a:lnTo>
                  <a:pt x="186" y="176"/>
                </a:lnTo>
                <a:lnTo>
                  <a:pt x="176" y="178"/>
                </a:lnTo>
                <a:lnTo>
                  <a:pt x="168" y="180"/>
                </a:lnTo>
                <a:lnTo>
                  <a:pt x="160" y="180"/>
                </a:lnTo>
                <a:lnTo>
                  <a:pt x="153" y="182"/>
                </a:lnTo>
                <a:lnTo>
                  <a:pt x="143" y="184"/>
                </a:lnTo>
                <a:lnTo>
                  <a:pt x="139" y="186"/>
                </a:lnTo>
                <a:lnTo>
                  <a:pt x="98" y="128"/>
                </a:lnTo>
                <a:lnTo>
                  <a:pt x="96" y="128"/>
                </a:lnTo>
                <a:lnTo>
                  <a:pt x="93" y="128"/>
                </a:lnTo>
                <a:lnTo>
                  <a:pt x="85" y="128"/>
                </a:lnTo>
                <a:lnTo>
                  <a:pt x="77" y="130"/>
                </a:lnTo>
                <a:lnTo>
                  <a:pt x="67" y="128"/>
                </a:lnTo>
                <a:lnTo>
                  <a:pt x="60" y="126"/>
                </a:lnTo>
                <a:lnTo>
                  <a:pt x="48" y="120"/>
                </a:lnTo>
                <a:lnTo>
                  <a:pt x="42" y="114"/>
                </a:lnTo>
                <a:lnTo>
                  <a:pt x="36" y="106"/>
                </a:lnTo>
                <a:lnTo>
                  <a:pt x="32" y="101"/>
                </a:lnTo>
                <a:lnTo>
                  <a:pt x="29" y="93"/>
                </a:lnTo>
                <a:lnTo>
                  <a:pt x="27" y="85"/>
                </a:lnTo>
                <a:lnTo>
                  <a:pt x="21" y="75"/>
                </a:lnTo>
                <a:lnTo>
                  <a:pt x="19" y="66"/>
                </a:lnTo>
                <a:lnTo>
                  <a:pt x="15" y="56"/>
                </a:lnTo>
                <a:lnTo>
                  <a:pt x="13" y="46"/>
                </a:lnTo>
                <a:lnTo>
                  <a:pt x="9" y="37"/>
                </a:lnTo>
                <a:lnTo>
                  <a:pt x="5" y="29"/>
                </a:lnTo>
                <a:lnTo>
                  <a:pt x="3" y="19"/>
                </a:lnTo>
                <a:lnTo>
                  <a:pt x="1" y="13"/>
                </a:lnTo>
                <a:lnTo>
                  <a:pt x="0" y="6"/>
                </a:lnTo>
                <a:lnTo>
                  <a:pt x="0" y="4"/>
                </a:lnTo>
                <a:lnTo>
                  <a:pt x="0" y="0"/>
                </a:ln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09" name="Freeform 106"/>
          <p:cNvSpPr>
            <a:spLocks/>
          </p:cNvSpPr>
          <p:nvPr/>
        </p:nvSpPr>
        <p:spPr bwMode="auto">
          <a:xfrm>
            <a:off x="8174352" y="3231270"/>
            <a:ext cx="147638" cy="101600"/>
          </a:xfrm>
          <a:custGeom>
            <a:avLst/>
            <a:gdLst>
              <a:gd name="T0" fmla="*/ 83 w 93"/>
              <a:gd name="T1" fmla="*/ 8 h 64"/>
              <a:gd name="T2" fmla="*/ 85 w 93"/>
              <a:gd name="T3" fmla="*/ 12 h 64"/>
              <a:gd name="T4" fmla="*/ 87 w 93"/>
              <a:gd name="T5" fmla="*/ 16 h 64"/>
              <a:gd name="T6" fmla="*/ 91 w 93"/>
              <a:gd name="T7" fmla="*/ 24 h 64"/>
              <a:gd name="T8" fmla="*/ 91 w 93"/>
              <a:gd name="T9" fmla="*/ 30 h 64"/>
              <a:gd name="T10" fmla="*/ 93 w 93"/>
              <a:gd name="T11" fmla="*/ 37 h 64"/>
              <a:gd name="T12" fmla="*/ 93 w 93"/>
              <a:gd name="T13" fmla="*/ 43 h 64"/>
              <a:gd name="T14" fmla="*/ 89 w 93"/>
              <a:gd name="T15" fmla="*/ 51 h 64"/>
              <a:gd name="T16" fmla="*/ 83 w 93"/>
              <a:gd name="T17" fmla="*/ 57 h 64"/>
              <a:gd name="T18" fmla="*/ 77 w 93"/>
              <a:gd name="T19" fmla="*/ 61 h 64"/>
              <a:gd name="T20" fmla="*/ 70 w 93"/>
              <a:gd name="T21" fmla="*/ 63 h 64"/>
              <a:gd name="T22" fmla="*/ 64 w 93"/>
              <a:gd name="T23" fmla="*/ 64 h 64"/>
              <a:gd name="T24" fmla="*/ 56 w 93"/>
              <a:gd name="T25" fmla="*/ 64 h 64"/>
              <a:gd name="T26" fmla="*/ 50 w 93"/>
              <a:gd name="T27" fmla="*/ 64 h 64"/>
              <a:gd name="T28" fmla="*/ 46 w 93"/>
              <a:gd name="T29" fmla="*/ 64 h 64"/>
              <a:gd name="T30" fmla="*/ 0 w 93"/>
              <a:gd name="T31" fmla="*/ 24 h 64"/>
              <a:gd name="T32" fmla="*/ 19 w 93"/>
              <a:gd name="T33" fmla="*/ 0 h 64"/>
              <a:gd name="T34" fmla="*/ 83 w 93"/>
              <a:gd name="T35" fmla="*/ 8 h 64"/>
              <a:gd name="T36" fmla="*/ 83 w 93"/>
              <a:gd name="T37" fmla="*/ 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 h="64">
                <a:moveTo>
                  <a:pt x="83" y="8"/>
                </a:moveTo>
                <a:lnTo>
                  <a:pt x="85" y="12"/>
                </a:lnTo>
                <a:lnTo>
                  <a:pt x="87" y="16"/>
                </a:lnTo>
                <a:lnTo>
                  <a:pt x="91" y="24"/>
                </a:lnTo>
                <a:lnTo>
                  <a:pt x="91" y="30"/>
                </a:lnTo>
                <a:lnTo>
                  <a:pt x="93" y="37"/>
                </a:lnTo>
                <a:lnTo>
                  <a:pt x="93" y="43"/>
                </a:lnTo>
                <a:lnTo>
                  <a:pt x="89" y="51"/>
                </a:lnTo>
                <a:lnTo>
                  <a:pt x="83" y="57"/>
                </a:lnTo>
                <a:lnTo>
                  <a:pt x="77" y="61"/>
                </a:lnTo>
                <a:lnTo>
                  <a:pt x="70" y="63"/>
                </a:lnTo>
                <a:lnTo>
                  <a:pt x="64" y="64"/>
                </a:lnTo>
                <a:lnTo>
                  <a:pt x="56" y="64"/>
                </a:lnTo>
                <a:lnTo>
                  <a:pt x="50" y="64"/>
                </a:lnTo>
                <a:lnTo>
                  <a:pt x="46" y="64"/>
                </a:lnTo>
                <a:lnTo>
                  <a:pt x="0" y="24"/>
                </a:lnTo>
                <a:lnTo>
                  <a:pt x="19" y="0"/>
                </a:lnTo>
                <a:lnTo>
                  <a:pt x="83" y="8"/>
                </a:lnTo>
                <a:lnTo>
                  <a:pt x="83" y="8"/>
                </a:lnTo>
                <a:close/>
              </a:path>
            </a:pathLst>
          </a:custGeom>
          <a:solidFill>
            <a:srgbClr val="FA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Freeform 107"/>
          <p:cNvSpPr>
            <a:spLocks/>
          </p:cNvSpPr>
          <p:nvPr/>
        </p:nvSpPr>
        <p:spPr bwMode="auto">
          <a:xfrm>
            <a:off x="8191814" y="3207457"/>
            <a:ext cx="163513" cy="107950"/>
          </a:xfrm>
          <a:custGeom>
            <a:avLst/>
            <a:gdLst>
              <a:gd name="T0" fmla="*/ 8 w 103"/>
              <a:gd name="T1" fmla="*/ 0 h 68"/>
              <a:gd name="T2" fmla="*/ 99 w 103"/>
              <a:gd name="T3" fmla="*/ 23 h 68"/>
              <a:gd name="T4" fmla="*/ 103 w 103"/>
              <a:gd name="T5" fmla="*/ 39 h 68"/>
              <a:gd name="T6" fmla="*/ 86 w 103"/>
              <a:gd name="T7" fmla="*/ 68 h 68"/>
              <a:gd name="T8" fmla="*/ 0 w 103"/>
              <a:gd name="T9" fmla="*/ 25 h 68"/>
              <a:gd name="T10" fmla="*/ 8 w 103"/>
              <a:gd name="T11" fmla="*/ 0 h 68"/>
              <a:gd name="T12" fmla="*/ 8 w 103"/>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103" h="68">
                <a:moveTo>
                  <a:pt x="8" y="0"/>
                </a:moveTo>
                <a:lnTo>
                  <a:pt x="99" y="23"/>
                </a:lnTo>
                <a:lnTo>
                  <a:pt x="103" y="39"/>
                </a:lnTo>
                <a:lnTo>
                  <a:pt x="86" y="68"/>
                </a:lnTo>
                <a:lnTo>
                  <a:pt x="0" y="25"/>
                </a:lnTo>
                <a:lnTo>
                  <a:pt x="8" y="0"/>
                </a:lnTo>
                <a:lnTo>
                  <a:pt x="8" y="0"/>
                </a:lnTo>
                <a:close/>
              </a:path>
            </a:pathLst>
          </a:custGeom>
          <a:solidFill>
            <a:srgbClr val="7DB3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61" name="Group 60"/>
          <p:cNvGrpSpPr/>
          <p:nvPr/>
        </p:nvGrpSpPr>
        <p:grpSpPr>
          <a:xfrm>
            <a:off x="7696970" y="1335948"/>
            <a:ext cx="418816" cy="334809"/>
            <a:chOff x="3541612" y="1743588"/>
            <a:chExt cx="857559" cy="685548"/>
          </a:xfrm>
        </p:grpSpPr>
        <p:sp>
          <p:nvSpPr>
            <p:cNvPr id="62" name="Freeform 61"/>
            <p:cNvSpPr>
              <a:spLocks/>
            </p:cNvSpPr>
            <p:nvPr/>
          </p:nvSpPr>
          <p:spPr bwMode="auto">
            <a:xfrm>
              <a:off x="3541612" y="1743588"/>
              <a:ext cx="857559" cy="685548"/>
            </a:xfrm>
            <a:custGeom>
              <a:avLst/>
              <a:gdLst>
                <a:gd name="T0" fmla="*/ 112 w 689"/>
                <a:gd name="T1" fmla="*/ 380 h 549"/>
                <a:gd name="T2" fmla="*/ 143 w 689"/>
                <a:gd name="T3" fmla="*/ 374 h 549"/>
                <a:gd name="T4" fmla="*/ 200 w 689"/>
                <a:gd name="T5" fmla="*/ 340 h 549"/>
                <a:gd name="T6" fmla="*/ 221 w 689"/>
                <a:gd name="T7" fmla="*/ 304 h 549"/>
                <a:gd name="T8" fmla="*/ 236 w 689"/>
                <a:gd name="T9" fmla="*/ 266 h 549"/>
                <a:gd name="T10" fmla="*/ 244 w 689"/>
                <a:gd name="T11" fmla="*/ 236 h 549"/>
                <a:gd name="T12" fmla="*/ 253 w 689"/>
                <a:gd name="T13" fmla="*/ 215 h 549"/>
                <a:gd name="T14" fmla="*/ 297 w 689"/>
                <a:gd name="T15" fmla="*/ 188 h 549"/>
                <a:gd name="T16" fmla="*/ 362 w 689"/>
                <a:gd name="T17" fmla="*/ 200 h 549"/>
                <a:gd name="T18" fmla="*/ 422 w 689"/>
                <a:gd name="T19" fmla="*/ 251 h 549"/>
                <a:gd name="T20" fmla="*/ 480 w 689"/>
                <a:gd name="T21" fmla="*/ 291 h 549"/>
                <a:gd name="T22" fmla="*/ 531 w 689"/>
                <a:gd name="T23" fmla="*/ 297 h 549"/>
                <a:gd name="T24" fmla="*/ 575 w 689"/>
                <a:gd name="T25" fmla="*/ 268 h 549"/>
                <a:gd name="T26" fmla="*/ 609 w 689"/>
                <a:gd name="T27" fmla="*/ 236 h 549"/>
                <a:gd name="T28" fmla="*/ 620 w 689"/>
                <a:gd name="T29" fmla="*/ 241 h 549"/>
                <a:gd name="T30" fmla="*/ 635 w 689"/>
                <a:gd name="T31" fmla="*/ 289 h 549"/>
                <a:gd name="T32" fmla="*/ 643 w 689"/>
                <a:gd name="T33" fmla="*/ 329 h 549"/>
                <a:gd name="T34" fmla="*/ 649 w 689"/>
                <a:gd name="T35" fmla="*/ 373 h 549"/>
                <a:gd name="T36" fmla="*/ 649 w 689"/>
                <a:gd name="T37" fmla="*/ 414 h 549"/>
                <a:gd name="T38" fmla="*/ 649 w 689"/>
                <a:gd name="T39" fmla="*/ 449 h 549"/>
                <a:gd name="T40" fmla="*/ 656 w 689"/>
                <a:gd name="T41" fmla="*/ 439 h 549"/>
                <a:gd name="T42" fmla="*/ 674 w 689"/>
                <a:gd name="T43" fmla="*/ 393 h 549"/>
                <a:gd name="T44" fmla="*/ 687 w 689"/>
                <a:gd name="T45" fmla="*/ 331 h 549"/>
                <a:gd name="T46" fmla="*/ 689 w 689"/>
                <a:gd name="T47" fmla="*/ 287 h 549"/>
                <a:gd name="T48" fmla="*/ 681 w 689"/>
                <a:gd name="T49" fmla="*/ 253 h 549"/>
                <a:gd name="T50" fmla="*/ 666 w 689"/>
                <a:gd name="T51" fmla="*/ 217 h 549"/>
                <a:gd name="T52" fmla="*/ 647 w 689"/>
                <a:gd name="T53" fmla="*/ 183 h 549"/>
                <a:gd name="T54" fmla="*/ 618 w 689"/>
                <a:gd name="T55" fmla="*/ 148 h 549"/>
                <a:gd name="T56" fmla="*/ 616 w 689"/>
                <a:gd name="T57" fmla="*/ 127 h 549"/>
                <a:gd name="T58" fmla="*/ 592 w 689"/>
                <a:gd name="T59" fmla="*/ 82 h 549"/>
                <a:gd name="T60" fmla="*/ 544 w 689"/>
                <a:gd name="T61" fmla="*/ 55 h 549"/>
                <a:gd name="T62" fmla="*/ 489 w 689"/>
                <a:gd name="T63" fmla="*/ 36 h 549"/>
                <a:gd name="T64" fmla="*/ 422 w 689"/>
                <a:gd name="T65" fmla="*/ 19 h 549"/>
                <a:gd name="T66" fmla="*/ 356 w 689"/>
                <a:gd name="T67" fmla="*/ 6 h 549"/>
                <a:gd name="T68" fmla="*/ 299 w 689"/>
                <a:gd name="T69" fmla="*/ 0 h 549"/>
                <a:gd name="T70" fmla="*/ 248 w 689"/>
                <a:gd name="T71" fmla="*/ 2 h 549"/>
                <a:gd name="T72" fmla="*/ 202 w 689"/>
                <a:gd name="T73" fmla="*/ 12 h 549"/>
                <a:gd name="T74" fmla="*/ 164 w 689"/>
                <a:gd name="T75" fmla="*/ 31 h 549"/>
                <a:gd name="T76" fmla="*/ 128 w 689"/>
                <a:gd name="T77" fmla="*/ 53 h 549"/>
                <a:gd name="T78" fmla="*/ 78 w 689"/>
                <a:gd name="T79" fmla="*/ 99 h 549"/>
                <a:gd name="T80" fmla="*/ 54 w 689"/>
                <a:gd name="T81" fmla="*/ 135 h 549"/>
                <a:gd name="T82" fmla="*/ 35 w 689"/>
                <a:gd name="T83" fmla="*/ 173 h 549"/>
                <a:gd name="T84" fmla="*/ 21 w 689"/>
                <a:gd name="T85" fmla="*/ 213 h 549"/>
                <a:gd name="T86" fmla="*/ 14 w 689"/>
                <a:gd name="T87" fmla="*/ 255 h 549"/>
                <a:gd name="T88" fmla="*/ 8 w 689"/>
                <a:gd name="T89" fmla="*/ 295 h 549"/>
                <a:gd name="T90" fmla="*/ 8 w 689"/>
                <a:gd name="T91" fmla="*/ 333 h 549"/>
                <a:gd name="T92" fmla="*/ 2 w 689"/>
                <a:gd name="T93" fmla="*/ 369 h 549"/>
                <a:gd name="T94" fmla="*/ 0 w 689"/>
                <a:gd name="T95" fmla="*/ 403 h 549"/>
                <a:gd name="T96" fmla="*/ 0 w 689"/>
                <a:gd name="T97" fmla="*/ 435 h 549"/>
                <a:gd name="T98" fmla="*/ 2 w 689"/>
                <a:gd name="T99" fmla="*/ 477 h 549"/>
                <a:gd name="T100" fmla="*/ 15 w 689"/>
                <a:gd name="T101" fmla="*/ 530 h 549"/>
                <a:gd name="T102" fmla="*/ 36 w 689"/>
                <a:gd name="T103" fmla="*/ 504 h 549"/>
                <a:gd name="T104" fmla="*/ 23 w 689"/>
                <a:gd name="T105" fmla="*/ 466 h 549"/>
                <a:gd name="T106" fmla="*/ 19 w 689"/>
                <a:gd name="T107" fmla="*/ 431 h 549"/>
                <a:gd name="T108" fmla="*/ 23 w 689"/>
                <a:gd name="T109" fmla="*/ 395 h 549"/>
                <a:gd name="T110" fmla="*/ 19 w 689"/>
                <a:gd name="T111" fmla="*/ 355 h 549"/>
                <a:gd name="T112" fmla="*/ 31 w 689"/>
                <a:gd name="T113" fmla="*/ 316 h 549"/>
                <a:gd name="T114" fmla="*/ 50 w 689"/>
                <a:gd name="T115" fmla="*/ 276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89" h="549">
                  <a:moveTo>
                    <a:pt x="55" y="270"/>
                  </a:moveTo>
                  <a:lnTo>
                    <a:pt x="86" y="287"/>
                  </a:lnTo>
                  <a:lnTo>
                    <a:pt x="101" y="335"/>
                  </a:lnTo>
                  <a:lnTo>
                    <a:pt x="112" y="380"/>
                  </a:lnTo>
                  <a:lnTo>
                    <a:pt x="114" y="380"/>
                  </a:lnTo>
                  <a:lnTo>
                    <a:pt x="120" y="380"/>
                  </a:lnTo>
                  <a:lnTo>
                    <a:pt x="130" y="378"/>
                  </a:lnTo>
                  <a:lnTo>
                    <a:pt x="143" y="374"/>
                  </a:lnTo>
                  <a:lnTo>
                    <a:pt x="158" y="369"/>
                  </a:lnTo>
                  <a:lnTo>
                    <a:pt x="171" y="363"/>
                  </a:lnTo>
                  <a:lnTo>
                    <a:pt x="185" y="352"/>
                  </a:lnTo>
                  <a:lnTo>
                    <a:pt x="200" y="340"/>
                  </a:lnTo>
                  <a:lnTo>
                    <a:pt x="206" y="331"/>
                  </a:lnTo>
                  <a:lnTo>
                    <a:pt x="211" y="321"/>
                  </a:lnTo>
                  <a:lnTo>
                    <a:pt x="215" y="312"/>
                  </a:lnTo>
                  <a:lnTo>
                    <a:pt x="221" y="304"/>
                  </a:lnTo>
                  <a:lnTo>
                    <a:pt x="223" y="293"/>
                  </a:lnTo>
                  <a:lnTo>
                    <a:pt x="228" y="285"/>
                  </a:lnTo>
                  <a:lnTo>
                    <a:pt x="230" y="276"/>
                  </a:lnTo>
                  <a:lnTo>
                    <a:pt x="236" y="266"/>
                  </a:lnTo>
                  <a:lnTo>
                    <a:pt x="238" y="257"/>
                  </a:lnTo>
                  <a:lnTo>
                    <a:pt x="238" y="247"/>
                  </a:lnTo>
                  <a:lnTo>
                    <a:pt x="240" y="240"/>
                  </a:lnTo>
                  <a:lnTo>
                    <a:pt x="244" y="236"/>
                  </a:lnTo>
                  <a:lnTo>
                    <a:pt x="246" y="226"/>
                  </a:lnTo>
                  <a:lnTo>
                    <a:pt x="246" y="222"/>
                  </a:lnTo>
                  <a:lnTo>
                    <a:pt x="246" y="221"/>
                  </a:lnTo>
                  <a:lnTo>
                    <a:pt x="253" y="215"/>
                  </a:lnTo>
                  <a:lnTo>
                    <a:pt x="261" y="209"/>
                  </a:lnTo>
                  <a:lnTo>
                    <a:pt x="270" y="203"/>
                  </a:lnTo>
                  <a:lnTo>
                    <a:pt x="284" y="194"/>
                  </a:lnTo>
                  <a:lnTo>
                    <a:pt x="297" y="188"/>
                  </a:lnTo>
                  <a:lnTo>
                    <a:pt x="312" y="186"/>
                  </a:lnTo>
                  <a:lnTo>
                    <a:pt x="329" y="188"/>
                  </a:lnTo>
                  <a:lnTo>
                    <a:pt x="345" y="190"/>
                  </a:lnTo>
                  <a:lnTo>
                    <a:pt x="362" y="200"/>
                  </a:lnTo>
                  <a:lnTo>
                    <a:pt x="377" y="209"/>
                  </a:lnTo>
                  <a:lnTo>
                    <a:pt x="394" y="222"/>
                  </a:lnTo>
                  <a:lnTo>
                    <a:pt x="407" y="236"/>
                  </a:lnTo>
                  <a:lnTo>
                    <a:pt x="422" y="251"/>
                  </a:lnTo>
                  <a:lnTo>
                    <a:pt x="438" y="262"/>
                  </a:lnTo>
                  <a:lnTo>
                    <a:pt x="453" y="276"/>
                  </a:lnTo>
                  <a:lnTo>
                    <a:pt x="466" y="283"/>
                  </a:lnTo>
                  <a:lnTo>
                    <a:pt x="480" y="291"/>
                  </a:lnTo>
                  <a:lnTo>
                    <a:pt x="491" y="295"/>
                  </a:lnTo>
                  <a:lnTo>
                    <a:pt x="506" y="298"/>
                  </a:lnTo>
                  <a:lnTo>
                    <a:pt x="516" y="297"/>
                  </a:lnTo>
                  <a:lnTo>
                    <a:pt x="531" y="297"/>
                  </a:lnTo>
                  <a:lnTo>
                    <a:pt x="540" y="293"/>
                  </a:lnTo>
                  <a:lnTo>
                    <a:pt x="554" y="287"/>
                  </a:lnTo>
                  <a:lnTo>
                    <a:pt x="563" y="278"/>
                  </a:lnTo>
                  <a:lnTo>
                    <a:pt x="575" y="268"/>
                  </a:lnTo>
                  <a:lnTo>
                    <a:pt x="586" y="260"/>
                  </a:lnTo>
                  <a:lnTo>
                    <a:pt x="596" y="251"/>
                  </a:lnTo>
                  <a:lnTo>
                    <a:pt x="601" y="241"/>
                  </a:lnTo>
                  <a:lnTo>
                    <a:pt x="609" y="236"/>
                  </a:lnTo>
                  <a:lnTo>
                    <a:pt x="613" y="228"/>
                  </a:lnTo>
                  <a:lnTo>
                    <a:pt x="616" y="228"/>
                  </a:lnTo>
                  <a:lnTo>
                    <a:pt x="616" y="234"/>
                  </a:lnTo>
                  <a:lnTo>
                    <a:pt x="620" y="241"/>
                  </a:lnTo>
                  <a:lnTo>
                    <a:pt x="626" y="253"/>
                  </a:lnTo>
                  <a:lnTo>
                    <a:pt x="630" y="266"/>
                  </a:lnTo>
                  <a:lnTo>
                    <a:pt x="634" y="281"/>
                  </a:lnTo>
                  <a:lnTo>
                    <a:pt x="635" y="289"/>
                  </a:lnTo>
                  <a:lnTo>
                    <a:pt x="639" y="298"/>
                  </a:lnTo>
                  <a:lnTo>
                    <a:pt x="641" y="308"/>
                  </a:lnTo>
                  <a:lnTo>
                    <a:pt x="643" y="319"/>
                  </a:lnTo>
                  <a:lnTo>
                    <a:pt x="643" y="329"/>
                  </a:lnTo>
                  <a:lnTo>
                    <a:pt x="645" y="340"/>
                  </a:lnTo>
                  <a:lnTo>
                    <a:pt x="647" y="350"/>
                  </a:lnTo>
                  <a:lnTo>
                    <a:pt x="649" y="363"/>
                  </a:lnTo>
                  <a:lnTo>
                    <a:pt x="649" y="373"/>
                  </a:lnTo>
                  <a:lnTo>
                    <a:pt x="649" y="384"/>
                  </a:lnTo>
                  <a:lnTo>
                    <a:pt x="649" y="395"/>
                  </a:lnTo>
                  <a:lnTo>
                    <a:pt x="649" y="407"/>
                  </a:lnTo>
                  <a:lnTo>
                    <a:pt x="649" y="414"/>
                  </a:lnTo>
                  <a:lnTo>
                    <a:pt x="649" y="424"/>
                  </a:lnTo>
                  <a:lnTo>
                    <a:pt x="649" y="431"/>
                  </a:lnTo>
                  <a:lnTo>
                    <a:pt x="649" y="439"/>
                  </a:lnTo>
                  <a:lnTo>
                    <a:pt x="649" y="449"/>
                  </a:lnTo>
                  <a:lnTo>
                    <a:pt x="651" y="452"/>
                  </a:lnTo>
                  <a:lnTo>
                    <a:pt x="651" y="450"/>
                  </a:lnTo>
                  <a:lnTo>
                    <a:pt x="653" y="447"/>
                  </a:lnTo>
                  <a:lnTo>
                    <a:pt x="656" y="439"/>
                  </a:lnTo>
                  <a:lnTo>
                    <a:pt x="660" y="431"/>
                  </a:lnTo>
                  <a:lnTo>
                    <a:pt x="664" y="420"/>
                  </a:lnTo>
                  <a:lnTo>
                    <a:pt x="668" y="407"/>
                  </a:lnTo>
                  <a:lnTo>
                    <a:pt x="674" y="393"/>
                  </a:lnTo>
                  <a:lnTo>
                    <a:pt x="679" y="380"/>
                  </a:lnTo>
                  <a:lnTo>
                    <a:pt x="681" y="363"/>
                  </a:lnTo>
                  <a:lnTo>
                    <a:pt x="685" y="348"/>
                  </a:lnTo>
                  <a:lnTo>
                    <a:pt x="687" y="331"/>
                  </a:lnTo>
                  <a:lnTo>
                    <a:pt x="689" y="316"/>
                  </a:lnTo>
                  <a:lnTo>
                    <a:pt x="689" y="306"/>
                  </a:lnTo>
                  <a:lnTo>
                    <a:pt x="689" y="297"/>
                  </a:lnTo>
                  <a:lnTo>
                    <a:pt x="689" y="287"/>
                  </a:lnTo>
                  <a:lnTo>
                    <a:pt x="689" y="279"/>
                  </a:lnTo>
                  <a:lnTo>
                    <a:pt x="685" y="270"/>
                  </a:lnTo>
                  <a:lnTo>
                    <a:pt x="683" y="262"/>
                  </a:lnTo>
                  <a:lnTo>
                    <a:pt x="681" y="253"/>
                  </a:lnTo>
                  <a:lnTo>
                    <a:pt x="681" y="245"/>
                  </a:lnTo>
                  <a:lnTo>
                    <a:pt x="675" y="236"/>
                  </a:lnTo>
                  <a:lnTo>
                    <a:pt x="672" y="226"/>
                  </a:lnTo>
                  <a:lnTo>
                    <a:pt x="666" y="217"/>
                  </a:lnTo>
                  <a:lnTo>
                    <a:pt x="662" y="209"/>
                  </a:lnTo>
                  <a:lnTo>
                    <a:pt x="656" y="200"/>
                  </a:lnTo>
                  <a:lnTo>
                    <a:pt x="651" y="190"/>
                  </a:lnTo>
                  <a:lnTo>
                    <a:pt x="647" y="183"/>
                  </a:lnTo>
                  <a:lnTo>
                    <a:pt x="641" y="177"/>
                  </a:lnTo>
                  <a:lnTo>
                    <a:pt x="634" y="164"/>
                  </a:lnTo>
                  <a:lnTo>
                    <a:pt x="626" y="154"/>
                  </a:lnTo>
                  <a:lnTo>
                    <a:pt x="618" y="148"/>
                  </a:lnTo>
                  <a:lnTo>
                    <a:pt x="618" y="146"/>
                  </a:lnTo>
                  <a:lnTo>
                    <a:pt x="616" y="143"/>
                  </a:lnTo>
                  <a:lnTo>
                    <a:pt x="616" y="137"/>
                  </a:lnTo>
                  <a:lnTo>
                    <a:pt x="616" y="127"/>
                  </a:lnTo>
                  <a:lnTo>
                    <a:pt x="615" y="118"/>
                  </a:lnTo>
                  <a:lnTo>
                    <a:pt x="609" y="107"/>
                  </a:lnTo>
                  <a:lnTo>
                    <a:pt x="601" y="93"/>
                  </a:lnTo>
                  <a:lnTo>
                    <a:pt x="592" y="82"/>
                  </a:lnTo>
                  <a:lnTo>
                    <a:pt x="578" y="72"/>
                  </a:lnTo>
                  <a:lnTo>
                    <a:pt x="567" y="67"/>
                  </a:lnTo>
                  <a:lnTo>
                    <a:pt x="556" y="61"/>
                  </a:lnTo>
                  <a:lnTo>
                    <a:pt x="544" y="55"/>
                  </a:lnTo>
                  <a:lnTo>
                    <a:pt x="531" y="51"/>
                  </a:lnTo>
                  <a:lnTo>
                    <a:pt x="518" y="46"/>
                  </a:lnTo>
                  <a:lnTo>
                    <a:pt x="504" y="40"/>
                  </a:lnTo>
                  <a:lnTo>
                    <a:pt x="489" y="36"/>
                  </a:lnTo>
                  <a:lnTo>
                    <a:pt x="474" y="32"/>
                  </a:lnTo>
                  <a:lnTo>
                    <a:pt x="457" y="29"/>
                  </a:lnTo>
                  <a:lnTo>
                    <a:pt x="440" y="23"/>
                  </a:lnTo>
                  <a:lnTo>
                    <a:pt x="422" y="19"/>
                  </a:lnTo>
                  <a:lnTo>
                    <a:pt x="407" y="15"/>
                  </a:lnTo>
                  <a:lnTo>
                    <a:pt x="388" y="12"/>
                  </a:lnTo>
                  <a:lnTo>
                    <a:pt x="373" y="10"/>
                  </a:lnTo>
                  <a:lnTo>
                    <a:pt x="356" y="6"/>
                  </a:lnTo>
                  <a:lnTo>
                    <a:pt x="343" y="6"/>
                  </a:lnTo>
                  <a:lnTo>
                    <a:pt x="325" y="4"/>
                  </a:lnTo>
                  <a:lnTo>
                    <a:pt x="312" y="2"/>
                  </a:lnTo>
                  <a:lnTo>
                    <a:pt x="299" y="0"/>
                  </a:lnTo>
                  <a:lnTo>
                    <a:pt x="286" y="0"/>
                  </a:lnTo>
                  <a:lnTo>
                    <a:pt x="270" y="0"/>
                  </a:lnTo>
                  <a:lnTo>
                    <a:pt x="261" y="0"/>
                  </a:lnTo>
                  <a:lnTo>
                    <a:pt x="248" y="2"/>
                  </a:lnTo>
                  <a:lnTo>
                    <a:pt x="238" y="6"/>
                  </a:lnTo>
                  <a:lnTo>
                    <a:pt x="225" y="6"/>
                  </a:lnTo>
                  <a:lnTo>
                    <a:pt x="213" y="8"/>
                  </a:lnTo>
                  <a:lnTo>
                    <a:pt x="202" y="12"/>
                  </a:lnTo>
                  <a:lnTo>
                    <a:pt x="192" y="15"/>
                  </a:lnTo>
                  <a:lnTo>
                    <a:pt x="183" y="19"/>
                  </a:lnTo>
                  <a:lnTo>
                    <a:pt x="173" y="23"/>
                  </a:lnTo>
                  <a:lnTo>
                    <a:pt x="164" y="31"/>
                  </a:lnTo>
                  <a:lnTo>
                    <a:pt x="154" y="36"/>
                  </a:lnTo>
                  <a:lnTo>
                    <a:pt x="145" y="40"/>
                  </a:lnTo>
                  <a:lnTo>
                    <a:pt x="135" y="46"/>
                  </a:lnTo>
                  <a:lnTo>
                    <a:pt x="128" y="53"/>
                  </a:lnTo>
                  <a:lnTo>
                    <a:pt x="118" y="61"/>
                  </a:lnTo>
                  <a:lnTo>
                    <a:pt x="101" y="74"/>
                  </a:lnTo>
                  <a:lnTo>
                    <a:pt x="88" y="91"/>
                  </a:lnTo>
                  <a:lnTo>
                    <a:pt x="78" y="99"/>
                  </a:lnTo>
                  <a:lnTo>
                    <a:pt x="73" y="108"/>
                  </a:lnTo>
                  <a:lnTo>
                    <a:pt x="63" y="118"/>
                  </a:lnTo>
                  <a:lnTo>
                    <a:pt x="59" y="126"/>
                  </a:lnTo>
                  <a:lnTo>
                    <a:pt x="54" y="135"/>
                  </a:lnTo>
                  <a:lnTo>
                    <a:pt x="48" y="145"/>
                  </a:lnTo>
                  <a:lnTo>
                    <a:pt x="42" y="154"/>
                  </a:lnTo>
                  <a:lnTo>
                    <a:pt x="40" y="165"/>
                  </a:lnTo>
                  <a:lnTo>
                    <a:pt x="35" y="173"/>
                  </a:lnTo>
                  <a:lnTo>
                    <a:pt x="31" y="183"/>
                  </a:lnTo>
                  <a:lnTo>
                    <a:pt x="27" y="194"/>
                  </a:lnTo>
                  <a:lnTo>
                    <a:pt x="25" y="205"/>
                  </a:lnTo>
                  <a:lnTo>
                    <a:pt x="21" y="213"/>
                  </a:lnTo>
                  <a:lnTo>
                    <a:pt x="19" y="224"/>
                  </a:lnTo>
                  <a:lnTo>
                    <a:pt x="17" y="236"/>
                  </a:lnTo>
                  <a:lnTo>
                    <a:pt x="17" y="245"/>
                  </a:lnTo>
                  <a:lnTo>
                    <a:pt x="14" y="255"/>
                  </a:lnTo>
                  <a:lnTo>
                    <a:pt x="12" y="266"/>
                  </a:lnTo>
                  <a:lnTo>
                    <a:pt x="10" y="276"/>
                  </a:lnTo>
                  <a:lnTo>
                    <a:pt x="10" y="285"/>
                  </a:lnTo>
                  <a:lnTo>
                    <a:pt x="8" y="295"/>
                  </a:lnTo>
                  <a:lnTo>
                    <a:pt x="8" y="306"/>
                  </a:lnTo>
                  <a:lnTo>
                    <a:pt x="8" y="316"/>
                  </a:lnTo>
                  <a:lnTo>
                    <a:pt x="8" y="325"/>
                  </a:lnTo>
                  <a:lnTo>
                    <a:pt x="8" y="333"/>
                  </a:lnTo>
                  <a:lnTo>
                    <a:pt x="6" y="342"/>
                  </a:lnTo>
                  <a:lnTo>
                    <a:pt x="4" y="352"/>
                  </a:lnTo>
                  <a:lnTo>
                    <a:pt x="4" y="361"/>
                  </a:lnTo>
                  <a:lnTo>
                    <a:pt x="2" y="369"/>
                  </a:lnTo>
                  <a:lnTo>
                    <a:pt x="0" y="378"/>
                  </a:lnTo>
                  <a:lnTo>
                    <a:pt x="0" y="386"/>
                  </a:lnTo>
                  <a:lnTo>
                    <a:pt x="0" y="395"/>
                  </a:lnTo>
                  <a:lnTo>
                    <a:pt x="0" y="403"/>
                  </a:lnTo>
                  <a:lnTo>
                    <a:pt x="0" y="411"/>
                  </a:lnTo>
                  <a:lnTo>
                    <a:pt x="0" y="420"/>
                  </a:lnTo>
                  <a:lnTo>
                    <a:pt x="0" y="428"/>
                  </a:lnTo>
                  <a:lnTo>
                    <a:pt x="0" y="435"/>
                  </a:lnTo>
                  <a:lnTo>
                    <a:pt x="0" y="443"/>
                  </a:lnTo>
                  <a:lnTo>
                    <a:pt x="0" y="452"/>
                  </a:lnTo>
                  <a:lnTo>
                    <a:pt x="2" y="462"/>
                  </a:lnTo>
                  <a:lnTo>
                    <a:pt x="2" y="477"/>
                  </a:lnTo>
                  <a:lnTo>
                    <a:pt x="6" y="492"/>
                  </a:lnTo>
                  <a:lnTo>
                    <a:pt x="8" y="507"/>
                  </a:lnTo>
                  <a:lnTo>
                    <a:pt x="14" y="523"/>
                  </a:lnTo>
                  <a:lnTo>
                    <a:pt x="15" y="530"/>
                  </a:lnTo>
                  <a:lnTo>
                    <a:pt x="17" y="540"/>
                  </a:lnTo>
                  <a:lnTo>
                    <a:pt x="19" y="547"/>
                  </a:lnTo>
                  <a:lnTo>
                    <a:pt x="21" y="549"/>
                  </a:lnTo>
                  <a:lnTo>
                    <a:pt x="36" y="504"/>
                  </a:lnTo>
                  <a:lnTo>
                    <a:pt x="33" y="498"/>
                  </a:lnTo>
                  <a:lnTo>
                    <a:pt x="29" y="483"/>
                  </a:lnTo>
                  <a:lnTo>
                    <a:pt x="25" y="475"/>
                  </a:lnTo>
                  <a:lnTo>
                    <a:pt x="23" y="466"/>
                  </a:lnTo>
                  <a:lnTo>
                    <a:pt x="21" y="456"/>
                  </a:lnTo>
                  <a:lnTo>
                    <a:pt x="21" y="449"/>
                  </a:lnTo>
                  <a:lnTo>
                    <a:pt x="19" y="439"/>
                  </a:lnTo>
                  <a:lnTo>
                    <a:pt x="19" y="431"/>
                  </a:lnTo>
                  <a:lnTo>
                    <a:pt x="19" y="424"/>
                  </a:lnTo>
                  <a:lnTo>
                    <a:pt x="19" y="418"/>
                  </a:lnTo>
                  <a:lnTo>
                    <a:pt x="21" y="405"/>
                  </a:lnTo>
                  <a:lnTo>
                    <a:pt x="23" y="395"/>
                  </a:lnTo>
                  <a:lnTo>
                    <a:pt x="21" y="382"/>
                  </a:lnTo>
                  <a:lnTo>
                    <a:pt x="19" y="371"/>
                  </a:lnTo>
                  <a:lnTo>
                    <a:pt x="19" y="363"/>
                  </a:lnTo>
                  <a:lnTo>
                    <a:pt x="19" y="355"/>
                  </a:lnTo>
                  <a:lnTo>
                    <a:pt x="19" y="346"/>
                  </a:lnTo>
                  <a:lnTo>
                    <a:pt x="23" y="338"/>
                  </a:lnTo>
                  <a:lnTo>
                    <a:pt x="25" y="325"/>
                  </a:lnTo>
                  <a:lnTo>
                    <a:pt x="31" y="316"/>
                  </a:lnTo>
                  <a:lnTo>
                    <a:pt x="35" y="302"/>
                  </a:lnTo>
                  <a:lnTo>
                    <a:pt x="40" y="293"/>
                  </a:lnTo>
                  <a:lnTo>
                    <a:pt x="46" y="283"/>
                  </a:lnTo>
                  <a:lnTo>
                    <a:pt x="50" y="276"/>
                  </a:lnTo>
                  <a:lnTo>
                    <a:pt x="54" y="270"/>
                  </a:lnTo>
                  <a:lnTo>
                    <a:pt x="55" y="270"/>
                  </a:lnTo>
                  <a:lnTo>
                    <a:pt x="55" y="270"/>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62"/>
            <p:cNvSpPr>
              <a:spLocks/>
            </p:cNvSpPr>
            <p:nvPr/>
          </p:nvSpPr>
          <p:spPr bwMode="auto">
            <a:xfrm>
              <a:off x="3900590" y="1840812"/>
              <a:ext cx="321585" cy="181982"/>
            </a:xfrm>
            <a:custGeom>
              <a:avLst/>
              <a:gdLst>
                <a:gd name="T0" fmla="*/ 18 w 259"/>
                <a:gd name="T1" fmla="*/ 6 h 146"/>
                <a:gd name="T2" fmla="*/ 35 w 259"/>
                <a:gd name="T3" fmla="*/ 2 h 146"/>
                <a:gd name="T4" fmla="*/ 54 w 259"/>
                <a:gd name="T5" fmla="*/ 10 h 146"/>
                <a:gd name="T6" fmla="*/ 75 w 259"/>
                <a:gd name="T7" fmla="*/ 27 h 146"/>
                <a:gd name="T8" fmla="*/ 90 w 259"/>
                <a:gd name="T9" fmla="*/ 42 h 146"/>
                <a:gd name="T10" fmla="*/ 97 w 259"/>
                <a:gd name="T11" fmla="*/ 49 h 146"/>
                <a:gd name="T12" fmla="*/ 103 w 259"/>
                <a:gd name="T13" fmla="*/ 42 h 146"/>
                <a:gd name="T14" fmla="*/ 124 w 259"/>
                <a:gd name="T15" fmla="*/ 44 h 146"/>
                <a:gd name="T16" fmla="*/ 139 w 259"/>
                <a:gd name="T17" fmla="*/ 55 h 146"/>
                <a:gd name="T18" fmla="*/ 154 w 259"/>
                <a:gd name="T19" fmla="*/ 72 h 146"/>
                <a:gd name="T20" fmla="*/ 172 w 259"/>
                <a:gd name="T21" fmla="*/ 95 h 146"/>
                <a:gd name="T22" fmla="*/ 212 w 259"/>
                <a:gd name="T23" fmla="*/ 105 h 146"/>
                <a:gd name="T24" fmla="*/ 210 w 259"/>
                <a:gd name="T25" fmla="*/ 118 h 146"/>
                <a:gd name="T26" fmla="*/ 225 w 259"/>
                <a:gd name="T27" fmla="*/ 124 h 146"/>
                <a:gd name="T28" fmla="*/ 251 w 259"/>
                <a:gd name="T29" fmla="*/ 124 h 146"/>
                <a:gd name="T30" fmla="*/ 255 w 259"/>
                <a:gd name="T31" fmla="*/ 127 h 146"/>
                <a:gd name="T32" fmla="*/ 236 w 259"/>
                <a:gd name="T33" fmla="*/ 143 h 146"/>
                <a:gd name="T34" fmla="*/ 206 w 259"/>
                <a:gd name="T35" fmla="*/ 143 h 146"/>
                <a:gd name="T36" fmla="*/ 183 w 259"/>
                <a:gd name="T37" fmla="*/ 127 h 146"/>
                <a:gd name="T38" fmla="*/ 175 w 259"/>
                <a:gd name="T39" fmla="*/ 127 h 146"/>
                <a:gd name="T40" fmla="*/ 156 w 259"/>
                <a:gd name="T41" fmla="*/ 127 h 146"/>
                <a:gd name="T42" fmla="*/ 139 w 259"/>
                <a:gd name="T43" fmla="*/ 110 h 146"/>
                <a:gd name="T44" fmla="*/ 128 w 259"/>
                <a:gd name="T45" fmla="*/ 86 h 146"/>
                <a:gd name="T46" fmla="*/ 109 w 259"/>
                <a:gd name="T47" fmla="*/ 76 h 146"/>
                <a:gd name="T48" fmla="*/ 86 w 259"/>
                <a:gd name="T49" fmla="*/ 82 h 146"/>
                <a:gd name="T50" fmla="*/ 80 w 259"/>
                <a:gd name="T51" fmla="*/ 82 h 146"/>
                <a:gd name="T52" fmla="*/ 69 w 259"/>
                <a:gd name="T53" fmla="*/ 68 h 146"/>
                <a:gd name="T54" fmla="*/ 52 w 259"/>
                <a:gd name="T55" fmla="*/ 49 h 146"/>
                <a:gd name="T56" fmla="*/ 33 w 259"/>
                <a:gd name="T57" fmla="*/ 32 h 146"/>
                <a:gd name="T58" fmla="*/ 16 w 259"/>
                <a:gd name="T59" fmla="*/ 23 h 146"/>
                <a:gd name="T60" fmla="*/ 0 w 259"/>
                <a:gd name="T61" fmla="*/ 29 h 146"/>
                <a:gd name="T62" fmla="*/ 10 w 259"/>
                <a:gd name="T6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9" h="146">
                  <a:moveTo>
                    <a:pt x="10" y="11"/>
                  </a:moveTo>
                  <a:lnTo>
                    <a:pt x="18" y="6"/>
                  </a:lnTo>
                  <a:lnTo>
                    <a:pt x="25" y="0"/>
                  </a:lnTo>
                  <a:lnTo>
                    <a:pt x="35" y="2"/>
                  </a:lnTo>
                  <a:lnTo>
                    <a:pt x="44" y="4"/>
                  </a:lnTo>
                  <a:lnTo>
                    <a:pt x="54" y="10"/>
                  </a:lnTo>
                  <a:lnTo>
                    <a:pt x="63" y="17"/>
                  </a:lnTo>
                  <a:lnTo>
                    <a:pt x="75" y="27"/>
                  </a:lnTo>
                  <a:lnTo>
                    <a:pt x="82" y="34"/>
                  </a:lnTo>
                  <a:lnTo>
                    <a:pt x="90" y="42"/>
                  </a:lnTo>
                  <a:lnTo>
                    <a:pt x="94" y="48"/>
                  </a:lnTo>
                  <a:lnTo>
                    <a:pt x="97" y="49"/>
                  </a:lnTo>
                  <a:lnTo>
                    <a:pt x="97" y="48"/>
                  </a:lnTo>
                  <a:lnTo>
                    <a:pt x="103" y="42"/>
                  </a:lnTo>
                  <a:lnTo>
                    <a:pt x="111" y="40"/>
                  </a:lnTo>
                  <a:lnTo>
                    <a:pt x="124" y="44"/>
                  </a:lnTo>
                  <a:lnTo>
                    <a:pt x="132" y="48"/>
                  </a:lnTo>
                  <a:lnTo>
                    <a:pt x="139" y="55"/>
                  </a:lnTo>
                  <a:lnTo>
                    <a:pt x="147" y="63"/>
                  </a:lnTo>
                  <a:lnTo>
                    <a:pt x="154" y="72"/>
                  </a:lnTo>
                  <a:lnTo>
                    <a:pt x="164" y="87"/>
                  </a:lnTo>
                  <a:lnTo>
                    <a:pt x="172" y="95"/>
                  </a:lnTo>
                  <a:lnTo>
                    <a:pt x="213" y="103"/>
                  </a:lnTo>
                  <a:lnTo>
                    <a:pt x="212" y="105"/>
                  </a:lnTo>
                  <a:lnTo>
                    <a:pt x="210" y="110"/>
                  </a:lnTo>
                  <a:lnTo>
                    <a:pt x="210" y="118"/>
                  </a:lnTo>
                  <a:lnTo>
                    <a:pt x="213" y="124"/>
                  </a:lnTo>
                  <a:lnTo>
                    <a:pt x="225" y="124"/>
                  </a:lnTo>
                  <a:lnTo>
                    <a:pt x="240" y="125"/>
                  </a:lnTo>
                  <a:lnTo>
                    <a:pt x="251" y="124"/>
                  </a:lnTo>
                  <a:lnTo>
                    <a:pt x="259" y="124"/>
                  </a:lnTo>
                  <a:lnTo>
                    <a:pt x="255" y="127"/>
                  </a:lnTo>
                  <a:lnTo>
                    <a:pt x="248" y="135"/>
                  </a:lnTo>
                  <a:lnTo>
                    <a:pt x="236" y="143"/>
                  </a:lnTo>
                  <a:lnTo>
                    <a:pt x="223" y="146"/>
                  </a:lnTo>
                  <a:lnTo>
                    <a:pt x="206" y="143"/>
                  </a:lnTo>
                  <a:lnTo>
                    <a:pt x="194" y="135"/>
                  </a:lnTo>
                  <a:lnTo>
                    <a:pt x="183" y="127"/>
                  </a:lnTo>
                  <a:lnTo>
                    <a:pt x="179" y="127"/>
                  </a:lnTo>
                  <a:lnTo>
                    <a:pt x="175" y="127"/>
                  </a:lnTo>
                  <a:lnTo>
                    <a:pt x="168" y="127"/>
                  </a:lnTo>
                  <a:lnTo>
                    <a:pt x="156" y="127"/>
                  </a:lnTo>
                  <a:lnTo>
                    <a:pt x="149" y="124"/>
                  </a:lnTo>
                  <a:lnTo>
                    <a:pt x="139" y="110"/>
                  </a:lnTo>
                  <a:lnTo>
                    <a:pt x="134" y="99"/>
                  </a:lnTo>
                  <a:lnTo>
                    <a:pt x="128" y="86"/>
                  </a:lnTo>
                  <a:lnTo>
                    <a:pt x="120" y="78"/>
                  </a:lnTo>
                  <a:lnTo>
                    <a:pt x="109" y="76"/>
                  </a:lnTo>
                  <a:lnTo>
                    <a:pt x="96" y="78"/>
                  </a:lnTo>
                  <a:lnTo>
                    <a:pt x="86" y="82"/>
                  </a:lnTo>
                  <a:lnTo>
                    <a:pt x="84" y="86"/>
                  </a:lnTo>
                  <a:lnTo>
                    <a:pt x="80" y="82"/>
                  </a:lnTo>
                  <a:lnTo>
                    <a:pt x="77" y="78"/>
                  </a:lnTo>
                  <a:lnTo>
                    <a:pt x="69" y="68"/>
                  </a:lnTo>
                  <a:lnTo>
                    <a:pt x="61" y="61"/>
                  </a:lnTo>
                  <a:lnTo>
                    <a:pt x="52" y="49"/>
                  </a:lnTo>
                  <a:lnTo>
                    <a:pt x="42" y="40"/>
                  </a:lnTo>
                  <a:lnTo>
                    <a:pt x="33" y="32"/>
                  </a:lnTo>
                  <a:lnTo>
                    <a:pt x="25" y="27"/>
                  </a:lnTo>
                  <a:lnTo>
                    <a:pt x="16" y="23"/>
                  </a:lnTo>
                  <a:lnTo>
                    <a:pt x="10" y="23"/>
                  </a:lnTo>
                  <a:lnTo>
                    <a:pt x="0" y="29"/>
                  </a:lnTo>
                  <a:lnTo>
                    <a:pt x="10" y="11"/>
                  </a:lnTo>
                  <a:lnTo>
                    <a:pt x="10" y="11"/>
                  </a:lnTo>
                  <a:close/>
                </a:path>
              </a:pathLst>
            </a:custGeom>
            <a:solidFill>
              <a:srgbClr val="5C5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63"/>
            <p:cNvSpPr>
              <a:spLocks/>
            </p:cNvSpPr>
            <p:nvPr/>
          </p:nvSpPr>
          <p:spPr bwMode="auto">
            <a:xfrm>
              <a:off x="3706143" y="1918092"/>
              <a:ext cx="132124" cy="241812"/>
            </a:xfrm>
            <a:custGeom>
              <a:avLst/>
              <a:gdLst>
                <a:gd name="T0" fmla="*/ 74 w 106"/>
                <a:gd name="T1" fmla="*/ 0 h 194"/>
                <a:gd name="T2" fmla="*/ 74 w 106"/>
                <a:gd name="T3" fmla="*/ 4 h 194"/>
                <a:gd name="T4" fmla="*/ 77 w 106"/>
                <a:gd name="T5" fmla="*/ 13 h 194"/>
                <a:gd name="T6" fmla="*/ 77 w 106"/>
                <a:gd name="T7" fmla="*/ 24 h 194"/>
                <a:gd name="T8" fmla="*/ 74 w 106"/>
                <a:gd name="T9" fmla="*/ 40 h 194"/>
                <a:gd name="T10" fmla="*/ 64 w 106"/>
                <a:gd name="T11" fmla="*/ 53 h 194"/>
                <a:gd name="T12" fmla="*/ 51 w 106"/>
                <a:gd name="T13" fmla="*/ 64 h 194"/>
                <a:gd name="T14" fmla="*/ 41 w 106"/>
                <a:gd name="T15" fmla="*/ 70 h 194"/>
                <a:gd name="T16" fmla="*/ 38 w 106"/>
                <a:gd name="T17" fmla="*/ 72 h 194"/>
                <a:gd name="T18" fmla="*/ 41 w 106"/>
                <a:gd name="T19" fmla="*/ 72 h 194"/>
                <a:gd name="T20" fmla="*/ 51 w 106"/>
                <a:gd name="T21" fmla="*/ 76 h 194"/>
                <a:gd name="T22" fmla="*/ 58 w 106"/>
                <a:gd name="T23" fmla="*/ 81 h 194"/>
                <a:gd name="T24" fmla="*/ 58 w 106"/>
                <a:gd name="T25" fmla="*/ 93 h 194"/>
                <a:gd name="T26" fmla="*/ 49 w 106"/>
                <a:gd name="T27" fmla="*/ 104 h 194"/>
                <a:gd name="T28" fmla="*/ 34 w 106"/>
                <a:gd name="T29" fmla="*/ 119 h 194"/>
                <a:gd name="T30" fmla="*/ 19 w 106"/>
                <a:gd name="T31" fmla="*/ 131 h 194"/>
                <a:gd name="T32" fmla="*/ 15 w 106"/>
                <a:gd name="T33" fmla="*/ 137 h 194"/>
                <a:gd name="T34" fmla="*/ 19 w 106"/>
                <a:gd name="T35" fmla="*/ 137 h 194"/>
                <a:gd name="T36" fmla="*/ 26 w 106"/>
                <a:gd name="T37" fmla="*/ 142 h 194"/>
                <a:gd name="T38" fmla="*/ 34 w 106"/>
                <a:gd name="T39" fmla="*/ 148 h 194"/>
                <a:gd name="T40" fmla="*/ 36 w 106"/>
                <a:gd name="T41" fmla="*/ 157 h 194"/>
                <a:gd name="T42" fmla="*/ 26 w 106"/>
                <a:gd name="T43" fmla="*/ 167 h 194"/>
                <a:gd name="T44" fmla="*/ 15 w 106"/>
                <a:gd name="T45" fmla="*/ 176 h 194"/>
                <a:gd name="T46" fmla="*/ 3 w 106"/>
                <a:gd name="T47" fmla="*/ 184 h 194"/>
                <a:gd name="T48" fmla="*/ 0 w 106"/>
                <a:gd name="T49" fmla="*/ 188 h 194"/>
                <a:gd name="T50" fmla="*/ 3 w 106"/>
                <a:gd name="T51" fmla="*/ 188 h 194"/>
                <a:gd name="T52" fmla="*/ 11 w 106"/>
                <a:gd name="T53" fmla="*/ 192 h 194"/>
                <a:gd name="T54" fmla="*/ 22 w 106"/>
                <a:gd name="T55" fmla="*/ 194 h 194"/>
                <a:gd name="T56" fmla="*/ 36 w 106"/>
                <a:gd name="T57" fmla="*/ 194 h 194"/>
                <a:gd name="T58" fmla="*/ 47 w 106"/>
                <a:gd name="T59" fmla="*/ 186 h 194"/>
                <a:gd name="T60" fmla="*/ 58 w 106"/>
                <a:gd name="T61" fmla="*/ 176 h 194"/>
                <a:gd name="T62" fmla="*/ 66 w 106"/>
                <a:gd name="T63" fmla="*/ 161 h 194"/>
                <a:gd name="T64" fmla="*/ 68 w 106"/>
                <a:gd name="T65" fmla="*/ 152 h 194"/>
                <a:gd name="T66" fmla="*/ 66 w 106"/>
                <a:gd name="T67" fmla="*/ 140 h 194"/>
                <a:gd name="T68" fmla="*/ 60 w 106"/>
                <a:gd name="T69" fmla="*/ 135 h 194"/>
                <a:gd name="T70" fmla="*/ 57 w 106"/>
                <a:gd name="T71" fmla="*/ 129 h 194"/>
                <a:gd name="T72" fmla="*/ 55 w 106"/>
                <a:gd name="T73" fmla="*/ 129 h 194"/>
                <a:gd name="T74" fmla="*/ 58 w 106"/>
                <a:gd name="T75" fmla="*/ 125 h 194"/>
                <a:gd name="T76" fmla="*/ 72 w 106"/>
                <a:gd name="T77" fmla="*/ 118 h 194"/>
                <a:gd name="T78" fmla="*/ 85 w 106"/>
                <a:gd name="T79" fmla="*/ 104 h 194"/>
                <a:gd name="T80" fmla="*/ 96 w 106"/>
                <a:gd name="T81" fmla="*/ 93 h 194"/>
                <a:gd name="T82" fmla="*/ 95 w 106"/>
                <a:gd name="T83" fmla="*/ 81 h 194"/>
                <a:gd name="T84" fmla="*/ 89 w 106"/>
                <a:gd name="T85" fmla="*/ 74 h 194"/>
                <a:gd name="T86" fmla="*/ 81 w 106"/>
                <a:gd name="T87" fmla="*/ 68 h 194"/>
                <a:gd name="T88" fmla="*/ 77 w 106"/>
                <a:gd name="T89" fmla="*/ 68 h 194"/>
                <a:gd name="T90" fmla="*/ 81 w 106"/>
                <a:gd name="T91" fmla="*/ 64 h 194"/>
                <a:gd name="T92" fmla="*/ 93 w 106"/>
                <a:gd name="T93" fmla="*/ 59 h 194"/>
                <a:gd name="T94" fmla="*/ 102 w 106"/>
                <a:gd name="T95" fmla="*/ 49 h 194"/>
                <a:gd name="T96" fmla="*/ 106 w 106"/>
                <a:gd name="T97" fmla="*/ 40 h 194"/>
                <a:gd name="T98" fmla="*/ 100 w 106"/>
                <a:gd name="T99" fmla="*/ 26 h 194"/>
                <a:gd name="T100" fmla="*/ 91 w 106"/>
                <a:gd name="T101" fmla="*/ 13 h 194"/>
                <a:gd name="T102" fmla="*/ 79 w 106"/>
                <a:gd name="T103" fmla="*/ 4 h 194"/>
                <a:gd name="T104" fmla="*/ 74 w 106"/>
                <a:gd name="T105" fmla="*/ 0 h 194"/>
                <a:gd name="T106" fmla="*/ 74 w 106"/>
                <a:gd name="T107"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6" h="194">
                  <a:moveTo>
                    <a:pt x="74" y="0"/>
                  </a:moveTo>
                  <a:lnTo>
                    <a:pt x="74" y="4"/>
                  </a:lnTo>
                  <a:lnTo>
                    <a:pt x="77" y="13"/>
                  </a:lnTo>
                  <a:lnTo>
                    <a:pt x="77" y="24"/>
                  </a:lnTo>
                  <a:lnTo>
                    <a:pt x="74" y="40"/>
                  </a:lnTo>
                  <a:lnTo>
                    <a:pt x="64" y="53"/>
                  </a:lnTo>
                  <a:lnTo>
                    <a:pt x="51" y="64"/>
                  </a:lnTo>
                  <a:lnTo>
                    <a:pt x="41" y="70"/>
                  </a:lnTo>
                  <a:lnTo>
                    <a:pt x="38" y="72"/>
                  </a:lnTo>
                  <a:lnTo>
                    <a:pt x="41" y="72"/>
                  </a:lnTo>
                  <a:lnTo>
                    <a:pt x="51" y="76"/>
                  </a:lnTo>
                  <a:lnTo>
                    <a:pt x="58" y="81"/>
                  </a:lnTo>
                  <a:lnTo>
                    <a:pt x="58" y="93"/>
                  </a:lnTo>
                  <a:lnTo>
                    <a:pt x="49" y="104"/>
                  </a:lnTo>
                  <a:lnTo>
                    <a:pt x="34" y="119"/>
                  </a:lnTo>
                  <a:lnTo>
                    <a:pt x="19" y="131"/>
                  </a:lnTo>
                  <a:lnTo>
                    <a:pt x="15" y="137"/>
                  </a:lnTo>
                  <a:lnTo>
                    <a:pt x="19" y="137"/>
                  </a:lnTo>
                  <a:lnTo>
                    <a:pt x="26" y="142"/>
                  </a:lnTo>
                  <a:lnTo>
                    <a:pt x="34" y="148"/>
                  </a:lnTo>
                  <a:lnTo>
                    <a:pt x="36" y="157"/>
                  </a:lnTo>
                  <a:lnTo>
                    <a:pt x="26" y="167"/>
                  </a:lnTo>
                  <a:lnTo>
                    <a:pt x="15" y="176"/>
                  </a:lnTo>
                  <a:lnTo>
                    <a:pt x="3" y="184"/>
                  </a:lnTo>
                  <a:lnTo>
                    <a:pt x="0" y="188"/>
                  </a:lnTo>
                  <a:lnTo>
                    <a:pt x="3" y="188"/>
                  </a:lnTo>
                  <a:lnTo>
                    <a:pt x="11" y="192"/>
                  </a:lnTo>
                  <a:lnTo>
                    <a:pt x="22" y="194"/>
                  </a:lnTo>
                  <a:lnTo>
                    <a:pt x="36" y="194"/>
                  </a:lnTo>
                  <a:lnTo>
                    <a:pt x="47" y="186"/>
                  </a:lnTo>
                  <a:lnTo>
                    <a:pt x="58" y="176"/>
                  </a:lnTo>
                  <a:lnTo>
                    <a:pt x="66" y="161"/>
                  </a:lnTo>
                  <a:lnTo>
                    <a:pt x="68" y="152"/>
                  </a:lnTo>
                  <a:lnTo>
                    <a:pt x="66" y="140"/>
                  </a:lnTo>
                  <a:lnTo>
                    <a:pt x="60" y="135"/>
                  </a:lnTo>
                  <a:lnTo>
                    <a:pt x="57" y="129"/>
                  </a:lnTo>
                  <a:lnTo>
                    <a:pt x="55" y="129"/>
                  </a:lnTo>
                  <a:lnTo>
                    <a:pt x="58" y="125"/>
                  </a:lnTo>
                  <a:lnTo>
                    <a:pt x="72" y="118"/>
                  </a:lnTo>
                  <a:lnTo>
                    <a:pt x="85" y="104"/>
                  </a:lnTo>
                  <a:lnTo>
                    <a:pt x="96" y="93"/>
                  </a:lnTo>
                  <a:lnTo>
                    <a:pt x="95" y="81"/>
                  </a:lnTo>
                  <a:lnTo>
                    <a:pt x="89" y="74"/>
                  </a:lnTo>
                  <a:lnTo>
                    <a:pt x="81" y="68"/>
                  </a:lnTo>
                  <a:lnTo>
                    <a:pt x="77" y="68"/>
                  </a:lnTo>
                  <a:lnTo>
                    <a:pt x="81" y="64"/>
                  </a:lnTo>
                  <a:lnTo>
                    <a:pt x="93" y="59"/>
                  </a:lnTo>
                  <a:lnTo>
                    <a:pt x="102" y="49"/>
                  </a:lnTo>
                  <a:lnTo>
                    <a:pt x="106" y="40"/>
                  </a:lnTo>
                  <a:lnTo>
                    <a:pt x="100" y="26"/>
                  </a:lnTo>
                  <a:lnTo>
                    <a:pt x="91" y="13"/>
                  </a:lnTo>
                  <a:lnTo>
                    <a:pt x="79" y="4"/>
                  </a:lnTo>
                  <a:lnTo>
                    <a:pt x="74" y="0"/>
                  </a:lnTo>
                  <a:lnTo>
                    <a:pt x="74" y="0"/>
                  </a:lnTo>
                  <a:close/>
                </a:path>
              </a:pathLst>
            </a:custGeom>
            <a:solidFill>
              <a:srgbClr val="5C5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7223" y="4582498"/>
            <a:ext cx="2245190" cy="1431262"/>
          </a:xfrm>
          <a:prstGeom prst="rect">
            <a:avLst/>
          </a:prstGeom>
        </p:spPr>
      </p:pic>
      <p:cxnSp>
        <p:nvCxnSpPr>
          <p:cNvPr id="8" name="Straight Arrow Connector 7"/>
          <p:cNvCxnSpPr/>
          <p:nvPr/>
        </p:nvCxnSpPr>
        <p:spPr>
          <a:xfrm flipV="1">
            <a:off x="3880884" y="1480221"/>
            <a:ext cx="3775943" cy="3102277"/>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6200000">
            <a:off x="3746070" y="2648794"/>
            <a:ext cx="1891317" cy="370143"/>
          </a:xfrm>
          <a:prstGeom prst="rect">
            <a:avLst/>
          </a:prstGeom>
          <a:noFill/>
        </p:spPr>
        <p:txBody>
          <a:bodyPr wrap="square" rtlCol="0">
            <a:spAutoFit/>
          </a:bodyPr>
          <a:lstStyle/>
          <a:p>
            <a:pPr algn="ctr"/>
            <a:r>
              <a:rPr lang="en-US" dirty="0" smtClean="0"/>
              <a:t>Before</a:t>
            </a:r>
            <a:endParaRPr lang="en-US" dirty="0"/>
          </a:p>
        </p:txBody>
      </p:sp>
      <p:sp>
        <p:nvSpPr>
          <p:cNvPr id="72" name="TextBox 71"/>
          <p:cNvSpPr txBox="1"/>
          <p:nvPr/>
        </p:nvSpPr>
        <p:spPr>
          <a:xfrm rot="16200000">
            <a:off x="6090048" y="2631066"/>
            <a:ext cx="1891317" cy="370143"/>
          </a:xfrm>
          <a:prstGeom prst="rect">
            <a:avLst/>
          </a:prstGeom>
          <a:noFill/>
        </p:spPr>
        <p:txBody>
          <a:bodyPr wrap="square" rtlCol="0">
            <a:spAutoFit/>
          </a:bodyPr>
          <a:lstStyle/>
          <a:p>
            <a:pPr algn="ctr"/>
            <a:r>
              <a:rPr lang="en-US" dirty="0" smtClean="0"/>
              <a:t>After</a:t>
            </a:r>
            <a:endParaRPr lang="en-US" dirty="0"/>
          </a:p>
        </p:txBody>
      </p:sp>
    </p:spTree>
    <p:extLst>
      <p:ext uri="{BB962C8B-B14F-4D97-AF65-F5344CB8AC3E}">
        <p14:creationId xmlns:p14="http://schemas.microsoft.com/office/powerpoint/2010/main" val="2936030277"/>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 name="Rectangle 69"/>
          <p:cNvSpPr/>
          <p:nvPr/>
        </p:nvSpPr>
        <p:spPr>
          <a:xfrm>
            <a:off x="828675" y="3077844"/>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8" name="3. Dog"/>
          <p:cNvGrpSpPr/>
          <p:nvPr/>
        </p:nvGrpSpPr>
        <p:grpSpPr>
          <a:xfrm>
            <a:off x="1295400" y="3828097"/>
            <a:ext cx="3678238" cy="95250"/>
            <a:chOff x="1295400" y="3186429"/>
            <a:chExt cx="3678238" cy="95250"/>
          </a:xfrm>
        </p:grpSpPr>
        <p:sp>
          <p:nvSpPr>
            <p:cNvPr id="49" name="Rectangle 48"/>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Oval 50"/>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8" name="2. Cat"/>
          <p:cNvGrpSpPr/>
          <p:nvPr/>
        </p:nvGrpSpPr>
        <p:grpSpPr>
          <a:xfrm>
            <a:off x="1295400" y="3507739"/>
            <a:ext cx="2830989" cy="95250"/>
            <a:chOff x="1295400" y="3507739"/>
            <a:chExt cx="2830989" cy="95250"/>
          </a:xfrm>
        </p:grpSpPr>
        <p:sp>
          <p:nvSpPr>
            <p:cNvPr id="59" name="Rectangle 58"/>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Oval 62"/>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1. Bug"/>
          <p:cNvGrpSpPr/>
          <p:nvPr/>
        </p:nvGrpSpPr>
        <p:grpSpPr>
          <a:xfrm>
            <a:off x="1295400" y="3186429"/>
            <a:ext cx="3263265" cy="95250"/>
            <a:chOff x="1295400" y="2857500"/>
            <a:chExt cx="3263265" cy="95250"/>
          </a:xfrm>
        </p:grpSpPr>
        <p:sp>
          <p:nvSpPr>
            <p:cNvPr id="97" name="Rectangle 96"/>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Oval 98"/>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Oval 99"/>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Oval 100"/>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Oval 101"/>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8" name="4.  Emu"/>
          <p:cNvGrpSpPr/>
          <p:nvPr/>
        </p:nvGrpSpPr>
        <p:grpSpPr>
          <a:xfrm>
            <a:off x="1295400" y="2857500"/>
            <a:ext cx="2326084" cy="95250"/>
            <a:chOff x="1295400" y="3828097"/>
            <a:chExt cx="2326084" cy="95250"/>
          </a:xfrm>
        </p:grpSpPr>
        <p:sp>
          <p:nvSpPr>
            <p:cNvPr id="119" name="Oval 118"/>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0" name="Rectangle 119"/>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Oval 122"/>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4" name="Rectangle 123"/>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5" name="click Bug">
            <a:hlinkClick r:id="rId3" action="ppaction://hlinksldjump"/>
          </p:cNvPr>
          <p:cNvSpPr/>
          <p:nvPr/>
        </p:nvSpPr>
        <p:spPr>
          <a:xfrm>
            <a:off x="736160" y="3067050"/>
            <a:ext cx="4491265"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lick Dog">
            <a:hlinkClick r:id="rId4" action="ppaction://hlinksldjump"/>
          </p:cNvPr>
          <p:cNvSpPr/>
          <p:nvPr/>
        </p:nvSpPr>
        <p:spPr>
          <a:xfrm>
            <a:off x="736160" y="3733800"/>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click Emu">
            <a:hlinkClick r:id="rId5" action="ppaction://hlinksldjump"/>
          </p:cNvPr>
          <p:cNvSpPr/>
          <p:nvPr/>
        </p:nvSpPr>
        <p:spPr>
          <a:xfrm>
            <a:off x="736160" y="2743199"/>
            <a:ext cx="3024469"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click Cat">
            <a:hlinkClick r:id="rId6" action="ppaction://hlinksldjump"/>
          </p:cNvPr>
          <p:cNvSpPr/>
          <p:nvPr/>
        </p:nvSpPr>
        <p:spPr>
          <a:xfrm>
            <a:off x="736160" y="3410725"/>
            <a:ext cx="3501672"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Down">
            <a:hlinkClick r:id="rId7"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lick Up">
            <a:hlinkClick r:id="rId8"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1" name="click Submit">
            <a:hlinkClick r:id="rId9"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793111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3409631"/>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ge Title"/>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8" name="3. Dog"/>
          <p:cNvGrpSpPr/>
          <p:nvPr/>
        </p:nvGrpSpPr>
        <p:grpSpPr>
          <a:xfrm>
            <a:off x="1295400" y="3828097"/>
            <a:ext cx="3678238" cy="95250"/>
            <a:chOff x="1295400" y="3186429"/>
            <a:chExt cx="3678238" cy="95250"/>
          </a:xfrm>
        </p:grpSpPr>
        <p:sp>
          <p:nvSpPr>
            <p:cNvPr id="49" name="Rectangle 48"/>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Oval 50"/>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9" name="2. Cat"/>
          <p:cNvGrpSpPr/>
          <p:nvPr/>
        </p:nvGrpSpPr>
        <p:grpSpPr>
          <a:xfrm>
            <a:off x="1295400" y="3507739"/>
            <a:ext cx="2830989" cy="95250"/>
            <a:chOff x="1295400" y="3507739"/>
            <a:chExt cx="2830989" cy="95250"/>
          </a:xfrm>
        </p:grpSpPr>
        <p:sp>
          <p:nvSpPr>
            <p:cNvPr id="60" name="Rectangle 59"/>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Oval 63"/>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1. Bug"/>
          <p:cNvGrpSpPr/>
          <p:nvPr/>
        </p:nvGrpSpPr>
        <p:grpSpPr>
          <a:xfrm>
            <a:off x="1295400" y="3186429"/>
            <a:ext cx="3263265" cy="95250"/>
            <a:chOff x="1295400" y="2857500"/>
            <a:chExt cx="3263265" cy="95250"/>
          </a:xfrm>
        </p:grpSpPr>
        <p:sp>
          <p:nvSpPr>
            <p:cNvPr id="68" name="Rectangle 67"/>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Oval 69"/>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Oval 70"/>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Oval 71"/>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8" name="4.  Emu"/>
          <p:cNvGrpSpPr/>
          <p:nvPr/>
        </p:nvGrpSpPr>
        <p:grpSpPr>
          <a:xfrm>
            <a:off x="1295400" y="2857500"/>
            <a:ext cx="2326084" cy="95250"/>
            <a:chOff x="1295400" y="3828097"/>
            <a:chExt cx="2326084" cy="95250"/>
          </a:xfrm>
        </p:grpSpPr>
        <p:sp>
          <p:nvSpPr>
            <p:cNvPr id="119" name="Oval 118"/>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0" name="Rectangle 119"/>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Oval 122"/>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4" name="Rectangle 123"/>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5" name="click Bug">
            <a:hlinkClick r:id="rId3" action="ppaction://hlinksldjump"/>
          </p:cNvPr>
          <p:cNvSpPr/>
          <p:nvPr/>
        </p:nvSpPr>
        <p:spPr>
          <a:xfrm>
            <a:off x="736161" y="3086100"/>
            <a:ext cx="3988240"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lick Dog">
            <a:hlinkClick r:id="rId4" action="ppaction://hlinksldjump"/>
          </p:cNvPr>
          <p:cNvSpPr/>
          <p:nvPr/>
        </p:nvSpPr>
        <p:spPr>
          <a:xfrm>
            <a:off x="736160" y="3733800"/>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click Emu">
            <a:hlinkClick r:id="rId5" action="ppaction://hlinksldjump"/>
          </p:cNvPr>
          <p:cNvSpPr/>
          <p:nvPr/>
        </p:nvSpPr>
        <p:spPr>
          <a:xfrm>
            <a:off x="736160" y="2743199"/>
            <a:ext cx="3024469"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click Cat">
            <a:hlinkClick r:id="rId6" action="ppaction://hlinksldjump"/>
          </p:cNvPr>
          <p:cNvSpPr/>
          <p:nvPr/>
        </p:nvSpPr>
        <p:spPr>
          <a:xfrm>
            <a:off x="736160" y="3401200"/>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Down">
            <a:hlinkClick r:id="rId7"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lick Up">
            <a:hlinkClick r:id="rId8"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2" name="click Submit">
            <a:hlinkClick r:id="rId9"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217070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3721416"/>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ge Title"/>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Real Title"/>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7" name="3. Dog"/>
          <p:cNvGrpSpPr/>
          <p:nvPr/>
        </p:nvGrpSpPr>
        <p:grpSpPr>
          <a:xfrm>
            <a:off x="1295400" y="3828097"/>
            <a:ext cx="3678238" cy="95250"/>
            <a:chOff x="1295400" y="3186429"/>
            <a:chExt cx="3678238" cy="95250"/>
          </a:xfrm>
        </p:grpSpPr>
        <p:sp>
          <p:nvSpPr>
            <p:cNvPr id="48" name="Rectangle 47"/>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Oval 49"/>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8" name="2. Cat"/>
          <p:cNvGrpSpPr/>
          <p:nvPr/>
        </p:nvGrpSpPr>
        <p:grpSpPr>
          <a:xfrm>
            <a:off x="1295400" y="3507739"/>
            <a:ext cx="2830989" cy="95250"/>
            <a:chOff x="1295400" y="3507739"/>
            <a:chExt cx="2830989" cy="95250"/>
          </a:xfrm>
        </p:grpSpPr>
        <p:sp>
          <p:nvSpPr>
            <p:cNvPr id="59" name="Rectangle 58"/>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Oval 62"/>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1. Bug"/>
          <p:cNvGrpSpPr/>
          <p:nvPr/>
        </p:nvGrpSpPr>
        <p:grpSpPr>
          <a:xfrm>
            <a:off x="1295400" y="3186429"/>
            <a:ext cx="3263265" cy="95250"/>
            <a:chOff x="1295400" y="2857500"/>
            <a:chExt cx="3263265" cy="95250"/>
          </a:xfrm>
        </p:grpSpPr>
        <p:sp>
          <p:nvSpPr>
            <p:cNvPr id="67" name="Rectangle 66"/>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Oval 68"/>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Oval 69"/>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Oval 70"/>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Oval 71"/>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7" name="4.  Emu"/>
          <p:cNvGrpSpPr/>
          <p:nvPr/>
        </p:nvGrpSpPr>
        <p:grpSpPr>
          <a:xfrm>
            <a:off x="1295400" y="2857500"/>
            <a:ext cx="2326084" cy="95250"/>
            <a:chOff x="1295400" y="3828097"/>
            <a:chExt cx="2326084" cy="95250"/>
          </a:xfrm>
        </p:grpSpPr>
        <p:sp>
          <p:nvSpPr>
            <p:cNvPr id="78" name="Oval 77"/>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Oval 81"/>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click Bug">
            <a:hlinkClick r:id="rId3" action="ppaction://hlinksldjump"/>
          </p:cNvPr>
          <p:cNvSpPr/>
          <p:nvPr/>
        </p:nvSpPr>
        <p:spPr>
          <a:xfrm>
            <a:off x="736161" y="3086100"/>
            <a:ext cx="3988240"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lick Dog">
            <a:hlinkClick r:id="rId4" action="ppaction://hlinksldjump"/>
          </p:cNvPr>
          <p:cNvSpPr/>
          <p:nvPr/>
        </p:nvSpPr>
        <p:spPr>
          <a:xfrm>
            <a:off x="736160" y="3714750"/>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click Emu">
            <a:hlinkClick r:id="rId5" action="ppaction://hlinksldjump"/>
          </p:cNvPr>
          <p:cNvSpPr/>
          <p:nvPr/>
        </p:nvSpPr>
        <p:spPr>
          <a:xfrm>
            <a:off x="736160" y="2743199"/>
            <a:ext cx="3024469"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click Cat">
            <a:hlinkClick r:id="rId6" action="ppaction://hlinksldjump"/>
          </p:cNvPr>
          <p:cNvSpPr/>
          <p:nvPr/>
        </p:nvSpPr>
        <p:spPr>
          <a:xfrm>
            <a:off x="736160" y="3410725"/>
            <a:ext cx="3501672"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2" name="click Up">
            <a:hlinkClick r:id="rId7"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click Submit">
            <a:hlinkClick r:id="rId8"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088470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sp>
        <p:nvSpPr>
          <p:cNvPr id="4" name="Feedback Box"/>
          <p:cNvSpPr/>
          <p:nvPr/>
        </p:nvSpPr>
        <p:spPr>
          <a:xfrm>
            <a:off x="5400675" y="2628900"/>
            <a:ext cx="3152775" cy="3152775"/>
          </a:xfrm>
          <a:prstGeom prst="roundRect">
            <a:avLst/>
          </a:prstGeom>
          <a:solidFill>
            <a:schemeClr val="accent1"/>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ncorrect Feedback Text"/>
          <p:cNvSpPr txBox="1"/>
          <p:nvPr/>
        </p:nvSpPr>
        <p:spPr>
          <a:xfrm>
            <a:off x="5705474" y="2952750"/>
            <a:ext cx="2581275" cy="1908215"/>
          </a:xfrm>
          <a:prstGeom prst="rect">
            <a:avLst/>
          </a:prstGeom>
          <a:noFill/>
        </p:spPr>
        <p:txBody>
          <a:bodyPr wrap="square" rtlCol="0">
            <a:spAutoFit/>
          </a:bodyPr>
          <a:lstStyle/>
          <a:p>
            <a:r>
              <a:rPr lang="en-US" sz="2000" dirty="0" smtClean="0"/>
              <a:t>Incorrect.</a:t>
            </a:r>
          </a:p>
          <a:p>
            <a:endParaRPr lang="en-US" sz="1400" dirty="0" smtClean="0"/>
          </a:p>
          <a:p>
            <a:r>
              <a:rPr lang="en-US" sz="1400" dirty="0" smtClean="0"/>
              <a:t>Words in the correct position are marked with a checkmark; those in the wrong position are marked with an “x”.</a:t>
            </a:r>
          </a:p>
          <a:p>
            <a:endParaRPr lang="en-US" sz="1400" dirty="0"/>
          </a:p>
          <a:p>
            <a:r>
              <a:rPr lang="en-US" sz="1400" dirty="0" smtClean="0"/>
              <a:t>Please try again.</a:t>
            </a:r>
            <a:endParaRPr lang="en-US" sz="1200" dirty="0"/>
          </a:p>
        </p:txBody>
      </p:sp>
      <p:grpSp>
        <p:nvGrpSpPr>
          <p:cNvPr id="66" name="Checkmark 4" hidden="1"/>
          <p:cNvGrpSpPr>
            <a:grpSpLocks noChangeAspect="1"/>
          </p:cNvGrpSpPr>
          <p:nvPr/>
        </p:nvGrpSpPr>
        <p:grpSpPr>
          <a:xfrm>
            <a:off x="695252" y="3791571"/>
            <a:ext cx="182880" cy="168301"/>
            <a:chOff x="3656013" y="2586038"/>
            <a:chExt cx="1831975" cy="1685925"/>
          </a:xfrm>
        </p:grpSpPr>
        <p:sp>
          <p:nvSpPr>
            <p:cNvPr id="67" name="AutoShape 3"/>
            <p:cNvSpPr>
              <a:spLocks noChangeAspect="1" noChangeArrowheads="1" noTextEdit="1"/>
            </p:cNvSpPr>
            <p:nvPr>
              <p:custDataLst>
                <p:tags r:id="rId16"/>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5"/>
            <p:cNvSpPr>
              <a:spLocks/>
            </p:cNvSpPr>
            <p:nvPr>
              <p:custDataLst>
                <p:tags r:id="rId17"/>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6"/>
            <p:cNvSpPr>
              <a:spLocks noEditPoints="1"/>
            </p:cNvSpPr>
            <p:nvPr>
              <p:custDataLst>
                <p:tags r:id="rId18"/>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8"/>
            <p:cNvSpPr>
              <a:spLocks/>
            </p:cNvSpPr>
            <p:nvPr>
              <p:custDataLst>
                <p:tags r:id="rId19"/>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30"/>
            <p:cNvSpPr>
              <a:spLocks/>
            </p:cNvSpPr>
            <p:nvPr>
              <p:custDataLst>
                <p:tags r:id="rId20"/>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52" name="X 4" descr="X--MC900432537.PNG"/>
          <p:cNvPicPr>
            <a:picLocks noChangeAspect="1"/>
          </p:cNvPicPr>
          <p:nvPr/>
        </p:nvPicPr>
        <p:blipFill>
          <a:blip r:embed="rId23" cstate="print"/>
          <a:stretch>
            <a:fillRect/>
          </a:stretch>
        </p:blipFill>
        <p:spPr>
          <a:xfrm>
            <a:off x="686427" y="3777614"/>
            <a:ext cx="182880" cy="182880"/>
          </a:xfrm>
          <a:prstGeom prst="rect">
            <a:avLst/>
          </a:prstGeom>
        </p:spPr>
      </p:pic>
      <p:grpSp>
        <p:nvGrpSpPr>
          <p:cNvPr id="72" name="Checkmark 3" hidden="1"/>
          <p:cNvGrpSpPr>
            <a:grpSpLocks noChangeAspect="1"/>
          </p:cNvGrpSpPr>
          <p:nvPr/>
        </p:nvGrpSpPr>
        <p:grpSpPr>
          <a:xfrm>
            <a:off x="686427" y="3489323"/>
            <a:ext cx="182880" cy="168301"/>
            <a:chOff x="3656013" y="2586038"/>
            <a:chExt cx="1831975" cy="1685925"/>
          </a:xfrm>
        </p:grpSpPr>
        <p:sp>
          <p:nvSpPr>
            <p:cNvPr id="121" name="AutoShape 3"/>
            <p:cNvSpPr>
              <a:spLocks noChangeAspect="1" noChangeArrowheads="1" noTextEdit="1"/>
            </p:cNvSpPr>
            <p:nvPr>
              <p:custDataLst>
                <p:tags r:id="rId11"/>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5"/>
            <p:cNvSpPr>
              <a:spLocks/>
            </p:cNvSpPr>
            <p:nvPr>
              <p:custDataLst>
                <p:tags r:id="rId12"/>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6"/>
            <p:cNvSpPr>
              <a:spLocks noEditPoints="1"/>
            </p:cNvSpPr>
            <p:nvPr>
              <p:custDataLst>
                <p:tags r:id="rId13"/>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8"/>
            <p:cNvSpPr>
              <a:spLocks/>
            </p:cNvSpPr>
            <p:nvPr>
              <p:custDataLst>
                <p:tags r:id="rId14"/>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30"/>
            <p:cNvSpPr>
              <a:spLocks/>
            </p:cNvSpPr>
            <p:nvPr>
              <p:custDataLst>
                <p:tags r:id="rId15"/>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78" name="X 3" descr="X--MC900432537.PNG"/>
          <p:cNvPicPr>
            <a:picLocks noChangeAspect="1"/>
          </p:cNvPicPr>
          <p:nvPr/>
        </p:nvPicPr>
        <p:blipFill>
          <a:blip r:embed="rId23" cstate="print"/>
          <a:stretch>
            <a:fillRect/>
          </a:stretch>
        </p:blipFill>
        <p:spPr>
          <a:xfrm>
            <a:off x="686427" y="3464889"/>
            <a:ext cx="182880" cy="182880"/>
          </a:xfrm>
          <a:prstGeom prst="rect">
            <a:avLst/>
          </a:prstGeom>
        </p:spPr>
      </p:pic>
      <p:grpSp>
        <p:nvGrpSpPr>
          <p:cNvPr id="53" name="Checkmark 2" hidden="1"/>
          <p:cNvGrpSpPr>
            <a:grpSpLocks noChangeAspect="1"/>
          </p:cNvGrpSpPr>
          <p:nvPr/>
        </p:nvGrpSpPr>
        <p:grpSpPr>
          <a:xfrm>
            <a:off x="686427" y="3166744"/>
            <a:ext cx="182880" cy="168301"/>
            <a:chOff x="3656013" y="2586038"/>
            <a:chExt cx="1831975" cy="1685925"/>
          </a:xfrm>
        </p:grpSpPr>
        <p:sp>
          <p:nvSpPr>
            <p:cNvPr id="73" name="AutoShape 3"/>
            <p:cNvSpPr>
              <a:spLocks noChangeAspect="1" noChangeArrowheads="1" noTextEdit="1"/>
            </p:cNvSpPr>
            <p:nvPr>
              <p:custDataLst>
                <p:tags r:id="rId6"/>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5"/>
            <p:cNvSpPr>
              <a:spLocks/>
            </p:cNvSpPr>
            <p:nvPr>
              <p:custDataLst>
                <p:tags r:id="rId7"/>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6"/>
            <p:cNvSpPr>
              <a:spLocks noEditPoints="1"/>
            </p:cNvSpPr>
            <p:nvPr>
              <p:custDataLst>
                <p:tags r:id="rId8"/>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8"/>
            <p:cNvSpPr>
              <a:spLocks/>
            </p:cNvSpPr>
            <p:nvPr>
              <p:custDataLst>
                <p:tags r:id="rId9"/>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30"/>
            <p:cNvSpPr>
              <a:spLocks/>
            </p:cNvSpPr>
            <p:nvPr>
              <p:custDataLst>
                <p:tags r:id="rId10"/>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65" name="X 2" descr="X--MC900432537.PNG"/>
          <p:cNvPicPr>
            <a:picLocks noChangeAspect="1"/>
          </p:cNvPicPr>
          <p:nvPr/>
        </p:nvPicPr>
        <p:blipFill>
          <a:blip r:embed="rId23" cstate="print"/>
          <a:stretch>
            <a:fillRect/>
          </a:stretch>
        </p:blipFill>
        <p:spPr>
          <a:xfrm>
            <a:off x="686427" y="3159613"/>
            <a:ext cx="182880" cy="182880"/>
          </a:xfrm>
          <a:prstGeom prst="rect">
            <a:avLst/>
          </a:prstGeom>
        </p:spPr>
      </p:pic>
      <p:grpSp>
        <p:nvGrpSpPr>
          <p:cNvPr id="79" name="Checkmark 1" hidden="1"/>
          <p:cNvGrpSpPr>
            <a:grpSpLocks noChangeAspect="1"/>
          </p:cNvGrpSpPr>
          <p:nvPr/>
        </p:nvGrpSpPr>
        <p:grpSpPr>
          <a:xfrm>
            <a:off x="686427" y="2868599"/>
            <a:ext cx="182880" cy="168301"/>
            <a:chOff x="3656013" y="2586038"/>
            <a:chExt cx="1831975" cy="1685925"/>
          </a:xfrm>
        </p:grpSpPr>
        <p:sp>
          <p:nvSpPr>
            <p:cNvPr id="80" name="AutoShape 3"/>
            <p:cNvSpPr>
              <a:spLocks noChangeAspect="1" noChangeArrowheads="1" noTextEdit="1"/>
            </p:cNvSpPr>
            <p:nvPr>
              <p:custDataLst>
                <p:tags r:id="rId1"/>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5"/>
            <p:cNvSpPr>
              <a:spLocks/>
            </p:cNvSpPr>
            <p:nvPr>
              <p:custDataLst>
                <p:tags r:id="rId2"/>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6"/>
            <p:cNvSpPr>
              <a:spLocks noEditPoints="1"/>
            </p:cNvSpPr>
            <p:nvPr>
              <p:custDataLst>
                <p:tags r:id="rId3"/>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8"/>
            <p:cNvSpPr>
              <a:spLocks/>
            </p:cNvSpPr>
            <p:nvPr>
              <p:custDataLst>
                <p:tags r:id="rId4"/>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30"/>
            <p:cNvSpPr>
              <a:spLocks/>
            </p:cNvSpPr>
            <p:nvPr>
              <p:custDataLst>
                <p:tags r:id="rId5"/>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26" name="X 1" descr="X--MC900432537.PNG"/>
          <p:cNvPicPr>
            <a:picLocks noChangeAspect="1"/>
          </p:cNvPicPr>
          <p:nvPr/>
        </p:nvPicPr>
        <p:blipFill>
          <a:blip r:embed="rId23" cstate="print"/>
          <a:stretch>
            <a:fillRect/>
          </a:stretch>
        </p:blipFill>
        <p:spPr>
          <a:xfrm>
            <a:off x="686427" y="2861468"/>
            <a:ext cx="182880" cy="182880"/>
          </a:xfrm>
          <a:prstGeom prst="rect">
            <a:avLst/>
          </a:prstGeom>
        </p:spPr>
      </p:pic>
      <p:grpSp>
        <p:nvGrpSpPr>
          <p:cNvPr id="85" name="3. Dog"/>
          <p:cNvGrpSpPr/>
          <p:nvPr/>
        </p:nvGrpSpPr>
        <p:grpSpPr>
          <a:xfrm>
            <a:off x="1295400" y="3828097"/>
            <a:ext cx="3678238" cy="95250"/>
            <a:chOff x="1295400" y="3186429"/>
            <a:chExt cx="3678238" cy="95250"/>
          </a:xfrm>
        </p:grpSpPr>
        <p:sp>
          <p:nvSpPr>
            <p:cNvPr id="86" name="Rectangle 85"/>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Oval 87"/>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5" name="2. Cat"/>
          <p:cNvGrpSpPr/>
          <p:nvPr/>
        </p:nvGrpSpPr>
        <p:grpSpPr>
          <a:xfrm>
            <a:off x="1295400" y="3507739"/>
            <a:ext cx="2830989" cy="95250"/>
            <a:chOff x="1295400" y="3507739"/>
            <a:chExt cx="2830989" cy="95250"/>
          </a:xfrm>
        </p:grpSpPr>
        <p:sp>
          <p:nvSpPr>
            <p:cNvPr id="96" name="Rectangle 95"/>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Oval 99"/>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ectangle 100"/>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1. Bug"/>
          <p:cNvGrpSpPr/>
          <p:nvPr/>
        </p:nvGrpSpPr>
        <p:grpSpPr>
          <a:xfrm>
            <a:off x="1295400" y="3186429"/>
            <a:ext cx="3263265" cy="95250"/>
            <a:chOff x="1295400" y="2857500"/>
            <a:chExt cx="3263265" cy="95250"/>
          </a:xfrm>
        </p:grpSpPr>
        <p:sp>
          <p:nvSpPr>
            <p:cNvPr id="104" name="Rectangle 103"/>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Oval 105"/>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Oval 106"/>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Oval 107"/>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Oval 108"/>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Rectangle 109"/>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4" name="4.  Emu"/>
          <p:cNvGrpSpPr/>
          <p:nvPr/>
        </p:nvGrpSpPr>
        <p:grpSpPr>
          <a:xfrm>
            <a:off x="1295400" y="2857500"/>
            <a:ext cx="2326084" cy="95250"/>
            <a:chOff x="1295400" y="3828097"/>
            <a:chExt cx="2326084" cy="95250"/>
          </a:xfrm>
        </p:grpSpPr>
        <p:sp>
          <p:nvSpPr>
            <p:cNvPr id="115" name="Oval 114"/>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Rectangle 115"/>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9" name="Oval 118"/>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0" name="Rectangle 119"/>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7" name="click Bug">
            <a:hlinkClick r:id="rId24" action="ppaction://hlinksldjump"/>
          </p:cNvPr>
          <p:cNvSpPr/>
          <p:nvPr/>
        </p:nvSpPr>
        <p:spPr>
          <a:xfrm>
            <a:off x="736161" y="3086100"/>
            <a:ext cx="3988240"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click Dog">
            <a:hlinkClick r:id="rId25" action="ppaction://hlinksldjump"/>
          </p:cNvPr>
          <p:cNvSpPr/>
          <p:nvPr/>
        </p:nvSpPr>
        <p:spPr>
          <a:xfrm>
            <a:off x="736160" y="3733800"/>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Emu">
            <a:hlinkClick r:id="rId26" action="ppaction://hlinksldjump"/>
          </p:cNvPr>
          <p:cNvSpPr/>
          <p:nvPr/>
        </p:nvSpPr>
        <p:spPr>
          <a:xfrm>
            <a:off x="736160" y="2743199"/>
            <a:ext cx="3024469"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lick Cat">
            <a:hlinkClick r:id="rId27" action="ppaction://hlinksldjump"/>
          </p:cNvPr>
          <p:cNvSpPr/>
          <p:nvPr/>
        </p:nvSpPr>
        <p:spPr>
          <a:xfrm>
            <a:off x="736160" y="3410725"/>
            <a:ext cx="3501672"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103599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4" name="2. Cat"/>
          <p:cNvGrpSpPr/>
          <p:nvPr/>
        </p:nvGrpSpPr>
        <p:grpSpPr>
          <a:xfrm>
            <a:off x="1295400" y="3828097"/>
            <a:ext cx="2830989" cy="95250"/>
            <a:chOff x="1295400" y="3507739"/>
            <a:chExt cx="2830989" cy="95250"/>
          </a:xfrm>
        </p:grpSpPr>
        <p:sp>
          <p:nvSpPr>
            <p:cNvPr id="55" name="Rectangle 54"/>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Oval 74"/>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3. Dog"/>
          <p:cNvGrpSpPr/>
          <p:nvPr/>
        </p:nvGrpSpPr>
        <p:grpSpPr>
          <a:xfrm>
            <a:off x="1295400" y="3507739"/>
            <a:ext cx="3678238" cy="95250"/>
            <a:chOff x="1295400" y="3186429"/>
            <a:chExt cx="3678238" cy="95250"/>
          </a:xfrm>
        </p:grpSpPr>
        <p:sp>
          <p:nvSpPr>
            <p:cNvPr id="46" name="Rectangle 45"/>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Oval 47"/>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2" name="1. Bug"/>
          <p:cNvGrpSpPr/>
          <p:nvPr/>
        </p:nvGrpSpPr>
        <p:grpSpPr>
          <a:xfrm>
            <a:off x="1295400" y="3186429"/>
            <a:ext cx="3263265" cy="95250"/>
            <a:chOff x="1295400" y="2857500"/>
            <a:chExt cx="3263265" cy="95250"/>
          </a:xfrm>
        </p:grpSpPr>
        <p:sp>
          <p:nvSpPr>
            <p:cNvPr id="53" name="Rectangle 52"/>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Oval 55"/>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Oval 56"/>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Oval 57"/>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Oval 58"/>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0" name="4.  Emu"/>
          <p:cNvGrpSpPr/>
          <p:nvPr/>
        </p:nvGrpSpPr>
        <p:grpSpPr>
          <a:xfrm>
            <a:off x="1295400" y="2857500"/>
            <a:ext cx="2326084" cy="95250"/>
            <a:chOff x="1295400" y="3828097"/>
            <a:chExt cx="2326084" cy="95250"/>
          </a:xfrm>
        </p:grpSpPr>
        <p:sp>
          <p:nvSpPr>
            <p:cNvPr id="61" name="Oval 60"/>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Oval 65"/>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click Bug">
            <a:hlinkClick r:id="rId3" action="ppaction://hlinksldjump"/>
          </p:cNvPr>
          <p:cNvSpPr/>
          <p:nvPr/>
        </p:nvSpPr>
        <p:spPr>
          <a:xfrm>
            <a:off x="736161" y="3086100"/>
            <a:ext cx="3988240"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lick Dog">
            <a:hlinkClick r:id="rId4" action="ppaction://hlinksldjump"/>
          </p:cNvPr>
          <p:cNvSpPr/>
          <p:nvPr/>
        </p:nvSpPr>
        <p:spPr>
          <a:xfrm>
            <a:off x="736160" y="3409950"/>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click Emu">
            <a:hlinkClick r:id="rId5" action="ppaction://hlinksldjump"/>
          </p:cNvPr>
          <p:cNvSpPr/>
          <p:nvPr/>
        </p:nvSpPr>
        <p:spPr>
          <a:xfrm>
            <a:off x="736160" y="2743199"/>
            <a:ext cx="3024469"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click Cat">
            <a:hlinkClick r:id="rId6" action="ppaction://hlinksldjump"/>
          </p:cNvPr>
          <p:cNvSpPr/>
          <p:nvPr/>
        </p:nvSpPr>
        <p:spPr>
          <a:xfrm>
            <a:off x="736160" y="3725050"/>
            <a:ext cx="3501672"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9742531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2762250"/>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65" name="2. Cat"/>
          <p:cNvGrpSpPr/>
          <p:nvPr/>
        </p:nvGrpSpPr>
        <p:grpSpPr>
          <a:xfrm>
            <a:off x="1295400" y="3828097"/>
            <a:ext cx="2830989" cy="95250"/>
            <a:chOff x="1295400" y="3507739"/>
            <a:chExt cx="2830989" cy="95250"/>
          </a:xfrm>
        </p:grpSpPr>
        <p:sp>
          <p:nvSpPr>
            <p:cNvPr id="66" name="Rectangle 65"/>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Oval 69"/>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3. Dog"/>
          <p:cNvGrpSpPr/>
          <p:nvPr/>
        </p:nvGrpSpPr>
        <p:grpSpPr>
          <a:xfrm>
            <a:off x="1295400" y="3507739"/>
            <a:ext cx="3678238" cy="95250"/>
            <a:chOff x="1295400" y="3186429"/>
            <a:chExt cx="3678238" cy="95250"/>
          </a:xfrm>
        </p:grpSpPr>
        <p:sp>
          <p:nvSpPr>
            <p:cNvPr id="74" name="Rectangle 73"/>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Oval 75"/>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3" name="1. Bug"/>
          <p:cNvGrpSpPr/>
          <p:nvPr/>
        </p:nvGrpSpPr>
        <p:grpSpPr>
          <a:xfrm>
            <a:off x="1295400" y="3186429"/>
            <a:ext cx="3263265" cy="95250"/>
            <a:chOff x="1295400" y="2857500"/>
            <a:chExt cx="3263265" cy="95250"/>
          </a:xfrm>
        </p:grpSpPr>
        <p:sp>
          <p:nvSpPr>
            <p:cNvPr id="84" name="Rectangle 83"/>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Oval 96"/>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Oval 97"/>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Oval 98"/>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Oval 99"/>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ectangle 100"/>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6" name="4.  Emu"/>
          <p:cNvGrpSpPr/>
          <p:nvPr/>
        </p:nvGrpSpPr>
        <p:grpSpPr>
          <a:xfrm>
            <a:off x="1295400" y="2857500"/>
            <a:ext cx="2326084" cy="95250"/>
            <a:chOff x="1295400" y="3828097"/>
            <a:chExt cx="2326084" cy="95250"/>
          </a:xfrm>
        </p:grpSpPr>
        <p:sp>
          <p:nvSpPr>
            <p:cNvPr id="117" name="Oval 116"/>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8" name="Rectangle 117"/>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1" name="Oval 120"/>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2" name="Rectangle 121"/>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3" name="click Bug">
            <a:hlinkClick r:id="rId3" action="ppaction://hlinksldjump"/>
          </p:cNvPr>
          <p:cNvSpPr/>
          <p:nvPr/>
        </p:nvSpPr>
        <p:spPr>
          <a:xfrm>
            <a:off x="736161" y="3086100"/>
            <a:ext cx="3988240"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click Dog">
            <a:hlinkClick r:id="rId4" action="ppaction://hlinksldjump"/>
          </p:cNvPr>
          <p:cNvSpPr/>
          <p:nvPr/>
        </p:nvSpPr>
        <p:spPr>
          <a:xfrm>
            <a:off x="736160" y="3409950"/>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click Emu">
            <a:hlinkClick r:id="rId5" action="ppaction://hlinksldjump"/>
          </p:cNvPr>
          <p:cNvSpPr/>
          <p:nvPr/>
        </p:nvSpPr>
        <p:spPr>
          <a:xfrm>
            <a:off x="736160" y="2743199"/>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Cat">
            <a:hlinkClick r:id="rId6" action="ppaction://hlinksldjump"/>
          </p:cNvPr>
          <p:cNvSpPr/>
          <p:nvPr/>
        </p:nvSpPr>
        <p:spPr>
          <a:xfrm>
            <a:off x="736160" y="3725050"/>
            <a:ext cx="3501672"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click Down">
            <a:hlinkClick r:id="rId7"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click Submit">
            <a:hlinkClick r:id="rId8"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555946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 name="Rectangle 69"/>
          <p:cNvSpPr/>
          <p:nvPr/>
        </p:nvSpPr>
        <p:spPr>
          <a:xfrm>
            <a:off x="828675" y="3077844"/>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66" name="2. Cat"/>
          <p:cNvGrpSpPr/>
          <p:nvPr/>
        </p:nvGrpSpPr>
        <p:grpSpPr>
          <a:xfrm>
            <a:off x="1295400" y="3828097"/>
            <a:ext cx="2830989" cy="95250"/>
            <a:chOff x="1295400" y="3507739"/>
            <a:chExt cx="2830989" cy="95250"/>
          </a:xfrm>
        </p:grpSpPr>
        <p:sp>
          <p:nvSpPr>
            <p:cNvPr id="67" name="Rectangle 66"/>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3. Dog"/>
          <p:cNvGrpSpPr/>
          <p:nvPr/>
        </p:nvGrpSpPr>
        <p:grpSpPr>
          <a:xfrm>
            <a:off x="1295400" y="3507739"/>
            <a:ext cx="3678238" cy="95250"/>
            <a:chOff x="1295400" y="3186429"/>
            <a:chExt cx="3678238" cy="95250"/>
          </a:xfrm>
        </p:grpSpPr>
        <p:sp>
          <p:nvSpPr>
            <p:cNvPr id="77" name="Rectangle 76"/>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Oval 78"/>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6" name="1. Bug"/>
          <p:cNvGrpSpPr/>
          <p:nvPr/>
        </p:nvGrpSpPr>
        <p:grpSpPr>
          <a:xfrm>
            <a:off x="1295400" y="3186429"/>
            <a:ext cx="3263265" cy="95250"/>
            <a:chOff x="1295400" y="2857500"/>
            <a:chExt cx="3263265" cy="95250"/>
          </a:xfrm>
        </p:grpSpPr>
        <p:sp>
          <p:nvSpPr>
            <p:cNvPr id="87" name="Rectangle 86"/>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Oval 88"/>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Oval 89"/>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Oval 90"/>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Oval 91"/>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92"/>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5" name="4.  Emu"/>
          <p:cNvGrpSpPr/>
          <p:nvPr/>
        </p:nvGrpSpPr>
        <p:grpSpPr>
          <a:xfrm>
            <a:off x="1295400" y="2857500"/>
            <a:ext cx="2326084" cy="95250"/>
            <a:chOff x="1295400" y="3828097"/>
            <a:chExt cx="2326084" cy="95250"/>
          </a:xfrm>
        </p:grpSpPr>
        <p:sp>
          <p:nvSpPr>
            <p:cNvPr id="106" name="Oval 105"/>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Rectangle 106"/>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Oval 109"/>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Rectangle 110"/>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2" name="click Bug">
            <a:hlinkClick r:id="rId3" action="ppaction://hlinksldjump"/>
          </p:cNvPr>
          <p:cNvSpPr/>
          <p:nvPr/>
        </p:nvSpPr>
        <p:spPr>
          <a:xfrm>
            <a:off x="736160" y="3067050"/>
            <a:ext cx="4491265"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lick Dog">
            <a:hlinkClick r:id="rId4" action="ppaction://hlinksldjump"/>
          </p:cNvPr>
          <p:cNvSpPr/>
          <p:nvPr/>
        </p:nvSpPr>
        <p:spPr>
          <a:xfrm>
            <a:off x="736160" y="3409950"/>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click Emu">
            <a:hlinkClick r:id="rId5" action="ppaction://hlinksldjump"/>
          </p:cNvPr>
          <p:cNvSpPr/>
          <p:nvPr/>
        </p:nvSpPr>
        <p:spPr>
          <a:xfrm>
            <a:off x="736160" y="2743199"/>
            <a:ext cx="3024469"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5" name="click Cat">
            <a:hlinkClick r:id="rId6" action="ppaction://hlinksldjump"/>
          </p:cNvPr>
          <p:cNvSpPr/>
          <p:nvPr/>
        </p:nvSpPr>
        <p:spPr>
          <a:xfrm>
            <a:off x="736160" y="3725050"/>
            <a:ext cx="3501672"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Down">
            <a:hlinkClick r:id="rId7"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lick Up">
            <a:hlinkClick r:id="rId8"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1" name="click Submit">
            <a:hlinkClick r:id="rId9"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369801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3409631"/>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ge Title"/>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78" name="2. Cat"/>
          <p:cNvGrpSpPr/>
          <p:nvPr/>
        </p:nvGrpSpPr>
        <p:grpSpPr>
          <a:xfrm>
            <a:off x="1295400" y="3828097"/>
            <a:ext cx="2830989" cy="95250"/>
            <a:chOff x="1295400" y="3507739"/>
            <a:chExt cx="2830989" cy="95250"/>
          </a:xfrm>
        </p:grpSpPr>
        <p:sp>
          <p:nvSpPr>
            <p:cNvPr id="79" name="Rectangle 78"/>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Oval 82"/>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3. Dog"/>
          <p:cNvGrpSpPr/>
          <p:nvPr/>
        </p:nvGrpSpPr>
        <p:grpSpPr>
          <a:xfrm>
            <a:off x="1295400" y="3507739"/>
            <a:ext cx="3678238" cy="95250"/>
            <a:chOff x="1295400" y="3186429"/>
            <a:chExt cx="3678238" cy="95250"/>
          </a:xfrm>
        </p:grpSpPr>
        <p:sp>
          <p:nvSpPr>
            <p:cNvPr id="87" name="Rectangle 86"/>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Oval 88"/>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89"/>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6" name="1. Bug"/>
          <p:cNvGrpSpPr/>
          <p:nvPr/>
        </p:nvGrpSpPr>
        <p:grpSpPr>
          <a:xfrm>
            <a:off x="1295400" y="3186429"/>
            <a:ext cx="3263265" cy="95250"/>
            <a:chOff x="1295400" y="2857500"/>
            <a:chExt cx="3263265" cy="95250"/>
          </a:xfrm>
        </p:grpSpPr>
        <p:sp>
          <p:nvSpPr>
            <p:cNvPr id="97" name="Rectangle 96"/>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Oval 98"/>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Oval 99"/>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Oval 100"/>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Oval 101"/>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7" name="4.  Emu"/>
          <p:cNvGrpSpPr/>
          <p:nvPr/>
        </p:nvGrpSpPr>
        <p:grpSpPr>
          <a:xfrm>
            <a:off x="1295400" y="2857500"/>
            <a:ext cx="2326084" cy="95250"/>
            <a:chOff x="1295400" y="3828097"/>
            <a:chExt cx="2326084" cy="95250"/>
          </a:xfrm>
        </p:grpSpPr>
        <p:sp>
          <p:nvSpPr>
            <p:cNvPr id="108" name="Oval 107"/>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Oval 111"/>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3" name="Rectangle 112"/>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4" name="click Bug">
            <a:hlinkClick r:id="rId3" action="ppaction://hlinksldjump"/>
          </p:cNvPr>
          <p:cNvSpPr/>
          <p:nvPr/>
        </p:nvSpPr>
        <p:spPr>
          <a:xfrm>
            <a:off x="736161" y="3086100"/>
            <a:ext cx="3988240"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click Dog">
            <a:hlinkClick r:id="rId4" action="ppaction://hlinksldjump"/>
          </p:cNvPr>
          <p:cNvSpPr/>
          <p:nvPr/>
        </p:nvSpPr>
        <p:spPr>
          <a:xfrm>
            <a:off x="736160" y="3400425"/>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click Emu">
            <a:hlinkClick r:id="rId5" action="ppaction://hlinksldjump"/>
          </p:cNvPr>
          <p:cNvSpPr/>
          <p:nvPr/>
        </p:nvSpPr>
        <p:spPr>
          <a:xfrm>
            <a:off x="736160" y="2743199"/>
            <a:ext cx="3024469"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click Cat">
            <a:hlinkClick r:id="rId6" action="ppaction://hlinksldjump"/>
          </p:cNvPr>
          <p:cNvSpPr/>
          <p:nvPr/>
        </p:nvSpPr>
        <p:spPr>
          <a:xfrm>
            <a:off x="736160" y="3725050"/>
            <a:ext cx="3501672"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Down">
            <a:hlinkClick r:id="rId7"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lick Up">
            <a:hlinkClick r:id="rId8"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2" name="click Submit">
            <a:hlinkClick r:id="rId9"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8936505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3721416"/>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ge Title"/>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Real Title"/>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89" name="2. Cat"/>
          <p:cNvGrpSpPr/>
          <p:nvPr/>
        </p:nvGrpSpPr>
        <p:grpSpPr>
          <a:xfrm>
            <a:off x="1295400" y="3828097"/>
            <a:ext cx="2830989" cy="95250"/>
            <a:chOff x="1295400" y="3507739"/>
            <a:chExt cx="2830989" cy="95250"/>
          </a:xfrm>
        </p:grpSpPr>
        <p:sp>
          <p:nvSpPr>
            <p:cNvPr id="90" name="Rectangle 89"/>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Oval 93"/>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3. Dog"/>
          <p:cNvGrpSpPr/>
          <p:nvPr/>
        </p:nvGrpSpPr>
        <p:grpSpPr>
          <a:xfrm>
            <a:off x="1295400" y="3507739"/>
            <a:ext cx="3678238" cy="95250"/>
            <a:chOff x="1295400" y="3186429"/>
            <a:chExt cx="3678238" cy="95250"/>
          </a:xfrm>
        </p:grpSpPr>
        <p:sp>
          <p:nvSpPr>
            <p:cNvPr id="98" name="Rectangle 97"/>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Oval 99"/>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ectangle 100"/>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7" name="1. Bug"/>
          <p:cNvGrpSpPr/>
          <p:nvPr/>
        </p:nvGrpSpPr>
        <p:grpSpPr>
          <a:xfrm>
            <a:off x="1295400" y="3186429"/>
            <a:ext cx="3263265" cy="95250"/>
            <a:chOff x="1295400" y="2857500"/>
            <a:chExt cx="3263265" cy="95250"/>
          </a:xfrm>
        </p:grpSpPr>
        <p:sp>
          <p:nvSpPr>
            <p:cNvPr id="108" name="Rectangle 107"/>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Oval 109"/>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Oval 110"/>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Oval 111"/>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3" name="Oval 112"/>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Rectangle 113"/>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8" name="4.  Emu"/>
          <p:cNvGrpSpPr/>
          <p:nvPr/>
        </p:nvGrpSpPr>
        <p:grpSpPr>
          <a:xfrm>
            <a:off x="1295400" y="2857500"/>
            <a:ext cx="2326084" cy="95250"/>
            <a:chOff x="1295400" y="3828097"/>
            <a:chExt cx="2326084" cy="95250"/>
          </a:xfrm>
        </p:grpSpPr>
        <p:sp>
          <p:nvSpPr>
            <p:cNvPr id="119" name="Oval 118"/>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0" name="Rectangle 119"/>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Oval 122"/>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4" name="Rectangle 123"/>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5" name="click Bug">
            <a:hlinkClick r:id="rId3" action="ppaction://hlinksldjump"/>
          </p:cNvPr>
          <p:cNvSpPr/>
          <p:nvPr/>
        </p:nvSpPr>
        <p:spPr>
          <a:xfrm>
            <a:off x="736161" y="3086100"/>
            <a:ext cx="3988240"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lick Dog">
            <a:hlinkClick r:id="rId4" action="ppaction://hlinksldjump"/>
          </p:cNvPr>
          <p:cNvSpPr/>
          <p:nvPr/>
        </p:nvSpPr>
        <p:spPr>
          <a:xfrm>
            <a:off x="736160" y="3409950"/>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click Emu">
            <a:hlinkClick r:id="rId5" action="ppaction://hlinksldjump"/>
          </p:cNvPr>
          <p:cNvSpPr/>
          <p:nvPr/>
        </p:nvSpPr>
        <p:spPr>
          <a:xfrm>
            <a:off x="736160" y="2743199"/>
            <a:ext cx="3024469"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click Cat">
            <a:hlinkClick r:id="rId6" action="ppaction://hlinksldjump"/>
          </p:cNvPr>
          <p:cNvSpPr/>
          <p:nvPr/>
        </p:nvSpPr>
        <p:spPr>
          <a:xfrm>
            <a:off x="736160" y="3715525"/>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2" name="click Up">
            <a:hlinkClick r:id="rId7"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click Submit">
            <a:hlinkClick r:id="rId8"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5634760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sp>
        <p:nvSpPr>
          <p:cNvPr id="4" name="Feedback Box"/>
          <p:cNvSpPr/>
          <p:nvPr/>
        </p:nvSpPr>
        <p:spPr>
          <a:xfrm>
            <a:off x="5400675" y="2628900"/>
            <a:ext cx="3152775" cy="3152775"/>
          </a:xfrm>
          <a:prstGeom prst="roundRect">
            <a:avLst/>
          </a:prstGeom>
          <a:solidFill>
            <a:schemeClr val="accent1"/>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ncorrect Feedback Text"/>
          <p:cNvSpPr txBox="1"/>
          <p:nvPr/>
        </p:nvSpPr>
        <p:spPr>
          <a:xfrm>
            <a:off x="5705474" y="2952750"/>
            <a:ext cx="2581275" cy="1908215"/>
          </a:xfrm>
          <a:prstGeom prst="rect">
            <a:avLst/>
          </a:prstGeom>
          <a:noFill/>
        </p:spPr>
        <p:txBody>
          <a:bodyPr wrap="square" rtlCol="0">
            <a:spAutoFit/>
          </a:bodyPr>
          <a:lstStyle/>
          <a:p>
            <a:r>
              <a:rPr lang="en-US" sz="2000" dirty="0" smtClean="0"/>
              <a:t>Incorrect.</a:t>
            </a:r>
          </a:p>
          <a:p>
            <a:endParaRPr lang="en-US" sz="1400" dirty="0" smtClean="0"/>
          </a:p>
          <a:p>
            <a:r>
              <a:rPr lang="en-US" sz="1400" dirty="0" smtClean="0"/>
              <a:t>Words in the correct position are marked with a checkmark; those in the wrong position are marked with an “x”.</a:t>
            </a:r>
          </a:p>
          <a:p>
            <a:endParaRPr lang="en-US" sz="1400" dirty="0"/>
          </a:p>
          <a:p>
            <a:r>
              <a:rPr lang="en-US" sz="1400" dirty="0" smtClean="0"/>
              <a:t>Please try again.</a:t>
            </a:r>
            <a:endParaRPr lang="en-US" sz="1200" dirty="0"/>
          </a:p>
        </p:txBody>
      </p:sp>
      <p:grpSp>
        <p:nvGrpSpPr>
          <p:cNvPr id="66" name="Checkmark 4" hidden="1"/>
          <p:cNvGrpSpPr>
            <a:grpSpLocks noChangeAspect="1"/>
          </p:cNvGrpSpPr>
          <p:nvPr/>
        </p:nvGrpSpPr>
        <p:grpSpPr>
          <a:xfrm>
            <a:off x="695252" y="3791571"/>
            <a:ext cx="182880" cy="168301"/>
            <a:chOff x="3656013" y="2586038"/>
            <a:chExt cx="1831975" cy="1685925"/>
          </a:xfrm>
        </p:grpSpPr>
        <p:sp>
          <p:nvSpPr>
            <p:cNvPr id="67" name="AutoShape 3"/>
            <p:cNvSpPr>
              <a:spLocks noChangeAspect="1" noChangeArrowheads="1" noTextEdit="1"/>
            </p:cNvSpPr>
            <p:nvPr>
              <p:custDataLst>
                <p:tags r:id="rId16"/>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5"/>
            <p:cNvSpPr>
              <a:spLocks/>
            </p:cNvSpPr>
            <p:nvPr>
              <p:custDataLst>
                <p:tags r:id="rId17"/>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6"/>
            <p:cNvSpPr>
              <a:spLocks noEditPoints="1"/>
            </p:cNvSpPr>
            <p:nvPr>
              <p:custDataLst>
                <p:tags r:id="rId18"/>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8"/>
            <p:cNvSpPr>
              <a:spLocks/>
            </p:cNvSpPr>
            <p:nvPr>
              <p:custDataLst>
                <p:tags r:id="rId19"/>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30"/>
            <p:cNvSpPr>
              <a:spLocks/>
            </p:cNvSpPr>
            <p:nvPr>
              <p:custDataLst>
                <p:tags r:id="rId20"/>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52" name="X 4" descr="X--MC900432537.PNG"/>
          <p:cNvPicPr>
            <a:picLocks noChangeAspect="1"/>
          </p:cNvPicPr>
          <p:nvPr/>
        </p:nvPicPr>
        <p:blipFill>
          <a:blip r:embed="rId23" cstate="print"/>
          <a:stretch>
            <a:fillRect/>
          </a:stretch>
        </p:blipFill>
        <p:spPr>
          <a:xfrm>
            <a:off x="686427" y="3777614"/>
            <a:ext cx="182880" cy="182880"/>
          </a:xfrm>
          <a:prstGeom prst="rect">
            <a:avLst/>
          </a:prstGeom>
        </p:spPr>
      </p:pic>
      <p:grpSp>
        <p:nvGrpSpPr>
          <p:cNvPr id="72" name="Checkmark 3"/>
          <p:cNvGrpSpPr>
            <a:grpSpLocks noChangeAspect="1"/>
          </p:cNvGrpSpPr>
          <p:nvPr/>
        </p:nvGrpSpPr>
        <p:grpSpPr>
          <a:xfrm>
            <a:off x="686427" y="3489323"/>
            <a:ext cx="182880" cy="168301"/>
            <a:chOff x="3656013" y="2586038"/>
            <a:chExt cx="1831975" cy="1685925"/>
          </a:xfrm>
        </p:grpSpPr>
        <p:sp>
          <p:nvSpPr>
            <p:cNvPr id="121" name="AutoShape 3"/>
            <p:cNvSpPr>
              <a:spLocks noChangeAspect="1" noChangeArrowheads="1" noTextEdit="1"/>
            </p:cNvSpPr>
            <p:nvPr>
              <p:custDataLst>
                <p:tags r:id="rId11"/>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5"/>
            <p:cNvSpPr>
              <a:spLocks/>
            </p:cNvSpPr>
            <p:nvPr>
              <p:custDataLst>
                <p:tags r:id="rId12"/>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6"/>
            <p:cNvSpPr>
              <a:spLocks noEditPoints="1"/>
            </p:cNvSpPr>
            <p:nvPr>
              <p:custDataLst>
                <p:tags r:id="rId13"/>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8"/>
            <p:cNvSpPr>
              <a:spLocks/>
            </p:cNvSpPr>
            <p:nvPr>
              <p:custDataLst>
                <p:tags r:id="rId14"/>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30"/>
            <p:cNvSpPr>
              <a:spLocks/>
            </p:cNvSpPr>
            <p:nvPr>
              <p:custDataLst>
                <p:tags r:id="rId15"/>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78" name="X 3" descr="X--MC900432537.PNG" hidden="1"/>
          <p:cNvPicPr>
            <a:picLocks noChangeAspect="1"/>
          </p:cNvPicPr>
          <p:nvPr/>
        </p:nvPicPr>
        <p:blipFill>
          <a:blip r:embed="rId23" cstate="print"/>
          <a:stretch>
            <a:fillRect/>
          </a:stretch>
        </p:blipFill>
        <p:spPr>
          <a:xfrm>
            <a:off x="686427" y="3464889"/>
            <a:ext cx="182880" cy="182880"/>
          </a:xfrm>
          <a:prstGeom prst="rect">
            <a:avLst/>
          </a:prstGeom>
        </p:spPr>
      </p:pic>
      <p:grpSp>
        <p:nvGrpSpPr>
          <p:cNvPr id="53" name="Checkmark 2" hidden="1"/>
          <p:cNvGrpSpPr>
            <a:grpSpLocks noChangeAspect="1"/>
          </p:cNvGrpSpPr>
          <p:nvPr/>
        </p:nvGrpSpPr>
        <p:grpSpPr>
          <a:xfrm>
            <a:off x="686427" y="3166744"/>
            <a:ext cx="182880" cy="168301"/>
            <a:chOff x="3656013" y="2586038"/>
            <a:chExt cx="1831975" cy="1685925"/>
          </a:xfrm>
        </p:grpSpPr>
        <p:sp>
          <p:nvSpPr>
            <p:cNvPr id="73" name="AutoShape 3"/>
            <p:cNvSpPr>
              <a:spLocks noChangeAspect="1" noChangeArrowheads="1" noTextEdit="1"/>
            </p:cNvSpPr>
            <p:nvPr>
              <p:custDataLst>
                <p:tags r:id="rId6"/>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5"/>
            <p:cNvSpPr>
              <a:spLocks/>
            </p:cNvSpPr>
            <p:nvPr>
              <p:custDataLst>
                <p:tags r:id="rId7"/>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6"/>
            <p:cNvSpPr>
              <a:spLocks noEditPoints="1"/>
            </p:cNvSpPr>
            <p:nvPr>
              <p:custDataLst>
                <p:tags r:id="rId8"/>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8"/>
            <p:cNvSpPr>
              <a:spLocks/>
            </p:cNvSpPr>
            <p:nvPr>
              <p:custDataLst>
                <p:tags r:id="rId9"/>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30"/>
            <p:cNvSpPr>
              <a:spLocks/>
            </p:cNvSpPr>
            <p:nvPr>
              <p:custDataLst>
                <p:tags r:id="rId10"/>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65" name="X 2" descr="X--MC900432537.PNG"/>
          <p:cNvPicPr>
            <a:picLocks noChangeAspect="1"/>
          </p:cNvPicPr>
          <p:nvPr/>
        </p:nvPicPr>
        <p:blipFill>
          <a:blip r:embed="rId23" cstate="print"/>
          <a:stretch>
            <a:fillRect/>
          </a:stretch>
        </p:blipFill>
        <p:spPr>
          <a:xfrm>
            <a:off x="686427" y="3159613"/>
            <a:ext cx="182880" cy="182880"/>
          </a:xfrm>
          <a:prstGeom prst="rect">
            <a:avLst/>
          </a:prstGeom>
        </p:spPr>
      </p:pic>
      <p:grpSp>
        <p:nvGrpSpPr>
          <p:cNvPr id="79" name="Checkmark 1" hidden="1"/>
          <p:cNvGrpSpPr>
            <a:grpSpLocks noChangeAspect="1"/>
          </p:cNvGrpSpPr>
          <p:nvPr/>
        </p:nvGrpSpPr>
        <p:grpSpPr>
          <a:xfrm>
            <a:off x="686427" y="2868599"/>
            <a:ext cx="182880" cy="168301"/>
            <a:chOff x="3656013" y="2586038"/>
            <a:chExt cx="1831975" cy="1685925"/>
          </a:xfrm>
        </p:grpSpPr>
        <p:sp>
          <p:nvSpPr>
            <p:cNvPr id="80" name="AutoShape 3"/>
            <p:cNvSpPr>
              <a:spLocks noChangeAspect="1" noChangeArrowheads="1" noTextEdit="1"/>
            </p:cNvSpPr>
            <p:nvPr>
              <p:custDataLst>
                <p:tags r:id="rId1"/>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5"/>
            <p:cNvSpPr>
              <a:spLocks/>
            </p:cNvSpPr>
            <p:nvPr>
              <p:custDataLst>
                <p:tags r:id="rId2"/>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6"/>
            <p:cNvSpPr>
              <a:spLocks noEditPoints="1"/>
            </p:cNvSpPr>
            <p:nvPr>
              <p:custDataLst>
                <p:tags r:id="rId3"/>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8"/>
            <p:cNvSpPr>
              <a:spLocks/>
            </p:cNvSpPr>
            <p:nvPr>
              <p:custDataLst>
                <p:tags r:id="rId4"/>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30"/>
            <p:cNvSpPr>
              <a:spLocks/>
            </p:cNvSpPr>
            <p:nvPr>
              <p:custDataLst>
                <p:tags r:id="rId5"/>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26" name="X 1" descr="X--MC900432537.PNG"/>
          <p:cNvPicPr>
            <a:picLocks noChangeAspect="1"/>
          </p:cNvPicPr>
          <p:nvPr/>
        </p:nvPicPr>
        <p:blipFill>
          <a:blip r:embed="rId23" cstate="print"/>
          <a:stretch>
            <a:fillRect/>
          </a:stretch>
        </p:blipFill>
        <p:spPr>
          <a:xfrm>
            <a:off x="686427" y="2861468"/>
            <a:ext cx="182880" cy="182880"/>
          </a:xfrm>
          <a:prstGeom prst="rect">
            <a:avLst/>
          </a:prstGeom>
        </p:spPr>
      </p:pic>
      <p:grpSp>
        <p:nvGrpSpPr>
          <p:cNvPr id="131" name="2. Cat"/>
          <p:cNvGrpSpPr/>
          <p:nvPr/>
        </p:nvGrpSpPr>
        <p:grpSpPr>
          <a:xfrm>
            <a:off x="1295400" y="3828097"/>
            <a:ext cx="2830989" cy="95250"/>
            <a:chOff x="1295400" y="3507739"/>
            <a:chExt cx="2830989" cy="95250"/>
          </a:xfrm>
        </p:grpSpPr>
        <p:sp>
          <p:nvSpPr>
            <p:cNvPr id="132" name="Rectangle 131"/>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4" name="Rectangle 133"/>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6" name="Oval 135"/>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7" name="Rectangle 136"/>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 name="3. Dog"/>
          <p:cNvGrpSpPr/>
          <p:nvPr/>
        </p:nvGrpSpPr>
        <p:grpSpPr>
          <a:xfrm>
            <a:off x="1295400" y="3507739"/>
            <a:ext cx="3678238" cy="95250"/>
            <a:chOff x="1295400" y="3186429"/>
            <a:chExt cx="3678238" cy="95250"/>
          </a:xfrm>
        </p:grpSpPr>
        <p:sp>
          <p:nvSpPr>
            <p:cNvPr id="140" name="Rectangle 139"/>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Oval 141"/>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Rectangle 142"/>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49" name="1. Bug"/>
          <p:cNvGrpSpPr/>
          <p:nvPr/>
        </p:nvGrpSpPr>
        <p:grpSpPr>
          <a:xfrm>
            <a:off x="1295400" y="3186429"/>
            <a:ext cx="3263265" cy="95250"/>
            <a:chOff x="1295400" y="2857500"/>
            <a:chExt cx="3263265" cy="95250"/>
          </a:xfrm>
        </p:grpSpPr>
        <p:sp>
          <p:nvSpPr>
            <p:cNvPr id="150" name="Rectangle 149"/>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2" name="Oval 151"/>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3" name="Oval 152"/>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4" name="Oval 153"/>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5" name="Oval 154"/>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6" name="Rectangle 155"/>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60" name="4.  Emu"/>
          <p:cNvGrpSpPr/>
          <p:nvPr/>
        </p:nvGrpSpPr>
        <p:grpSpPr>
          <a:xfrm>
            <a:off x="1295400" y="2857500"/>
            <a:ext cx="2326084" cy="95250"/>
            <a:chOff x="1295400" y="3828097"/>
            <a:chExt cx="2326084" cy="95250"/>
          </a:xfrm>
        </p:grpSpPr>
        <p:sp>
          <p:nvSpPr>
            <p:cNvPr id="161" name="Oval 160"/>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2" name="Rectangle 161"/>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5" name="Oval 164"/>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6" name="Rectangle 165"/>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7" name="click Bug">
            <a:hlinkClick r:id="rId24" action="ppaction://hlinksldjump"/>
          </p:cNvPr>
          <p:cNvSpPr/>
          <p:nvPr/>
        </p:nvSpPr>
        <p:spPr>
          <a:xfrm>
            <a:off x="736161" y="3086100"/>
            <a:ext cx="3988240"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click Dog">
            <a:hlinkClick r:id="rId25" action="ppaction://hlinksldjump"/>
          </p:cNvPr>
          <p:cNvSpPr/>
          <p:nvPr/>
        </p:nvSpPr>
        <p:spPr>
          <a:xfrm>
            <a:off x="736160" y="3409950"/>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9" name="click Emu">
            <a:hlinkClick r:id="rId26" action="ppaction://hlinksldjump"/>
          </p:cNvPr>
          <p:cNvSpPr/>
          <p:nvPr/>
        </p:nvSpPr>
        <p:spPr>
          <a:xfrm>
            <a:off x="736160" y="2743199"/>
            <a:ext cx="3024469"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0" name="click Cat">
            <a:hlinkClick r:id="rId27" action="ppaction://hlinksldjump"/>
          </p:cNvPr>
          <p:cNvSpPr/>
          <p:nvPr/>
        </p:nvSpPr>
        <p:spPr>
          <a:xfrm>
            <a:off x="736160" y="3725050"/>
            <a:ext cx="3501672"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290430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685800" y="2130425"/>
            <a:ext cx="7772400" cy="2517775"/>
          </a:xfrm>
        </p:spPr>
        <p:txBody>
          <a:bodyPr/>
          <a:lstStyle/>
          <a:p>
            <a:pPr eaLnBrk="1" hangingPunct="1"/>
            <a:r>
              <a:rPr lang="en-US" sz="4000" dirty="0" smtClean="0"/>
              <a:t>Combining Photographs</a:t>
            </a:r>
          </a:p>
        </p:txBody>
      </p:sp>
      <p:sp>
        <p:nvSpPr>
          <p:cNvPr id="14339" name="Rectangle 3"/>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14340" name="Rectangle 4"/>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14341" name="Rectangle 5"/>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4342" name="Rectangle 6"/>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895722773"/>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5" name="3. Dog"/>
          <p:cNvGrpSpPr/>
          <p:nvPr/>
        </p:nvGrpSpPr>
        <p:grpSpPr>
          <a:xfrm>
            <a:off x="1295400" y="3828097"/>
            <a:ext cx="3678238" cy="95250"/>
            <a:chOff x="1295400" y="3186429"/>
            <a:chExt cx="3678238" cy="95250"/>
          </a:xfrm>
        </p:grpSpPr>
        <p:sp>
          <p:nvSpPr>
            <p:cNvPr id="46" name="Rectangle 45"/>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Oval 47"/>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2" name="1. Bug"/>
          <p:cNvGrpSpPr/>
          <p:nvPr/>
        </p:nvGrpSpPr>
        <p:grpSpPr>
          <a:xfrm>
            <a:off x="1295400" y="3507739"/>
            <a:ext cx="3263265" cy="95250"/>
            <a:chOff x="1295400" y="2857500"/>
            <a:chExt cx="3263265" cy="95250"/>
          </a:xfrm>
        </p:grpSpPr>
        <p:sp>
          <p:nvSpPr>
            <p:cNvPr id="53" name="Rectangle 52"/>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Oval 55"/>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Oval 56"/>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Oval 57"/>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Oval 58"/>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1" name="2. Cat"/>
          <p:cNvGrpSpPr/>
          <p:nvPr/>
        </p:nvGrpSpPr>
        <p:grpSpPr>
          <a:xfrm>
            <a:off x="1295400" y="3186429"/>
            <a:ext cx="2830989" cy="95250"/>
            <a:chOff x="1295400" y="3507739"/>
            <a:chExt cx="2830989" cy="95250"/>
          </a:xfrm>
        </p:grpSpPr>
        <p:sp>
          <p:nvSpPr>
            <p:cNvPr id="81" name="Rectangle 80"/>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Oval 84"/>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4.  Emu"/>
          <p:cNvGrpSpPr/>
          <p:nvPr/>
        </p:nvGrpSpPr>
        <p:grpSpPr>
          <a:xfrm>
            <a:off x="1295400" y="2857500"/>
            <a:ext cx="2326084" cy="95250"/>
            <a:chOff x="1295400" y="3828097"/>
            <a:chExt cx="2326084" cy="95250"/>
          </a:xfrm>
        </p:grpSpPr>
        <p:sp>
          <p:nvSpPr>
            <p:cNvPr id="61" name="Oval 60"/>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Oval 65"/>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click Bug">
            <a:hlinkClick r:id="rId3" action="ppaction://hlinksldjump"/>
          </p:cNvPr>
          <p:cNvSpPr/>
          <p:nvPr/>
        </p:nvSpPr>
        <p:spPr>
          <a:xfrm>
            <a:off x="736161" y="3390900"/>
            <a:ext cx="3988240"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lick Dog">
            <a:hlinkClick r:id="rId4" action="ppaction://hlinksldjump"/>
          </p:cNvPr>
          <p:cNvSpPr/>
          <p:nvPr/>
        </p:nvSpPr>
        <p:spPr>
          <a:xfrm>
            <a:off x="736160" y="3724275"/>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click Emu">
            <a:hlinkClick r:id="rId5" action="ppaction://hlinksldjump"/>
          </p:cNvPr>
          <p:cNvSpPr/>
          <p:nvPr/>
        </p:nvSpPr>
        <p:spPr>
          <a:xfrm>
            <a:off x="736160" y="2743199"/>
            <a:ext cx="3024469"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click Cat">
            <a:hlinkClick r:id="rId6" action="ppaction://hlinksldjump"/>
          </p:cNvPr>
          <p:cNvSpPr/>
          <p:nvPr/>
        </p:nvSpPr>
        <p:spPr>
          <a:xfrm>
            <a:off x="736160" y="3067825"/>
            <a:ext cx="3501672"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518298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2762250"/>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7" name="3. Dog"/>
          <p:cNvGrpSpPr/>
          <p:nvPr/>
        </p:nvGrpSpPr>
        <p:grpSpPr>
          <a:xfrm>
            <a:off x="1295400" y="3828097"/>
            <a:ext cx="3678238" cy="95250"/>
            <a:chOff x="1295400" y="3186429"/>
            <a:chExt cx="3678238" cy="95250"/>
          </a:xfrm>
        </p:grpSpPr>
        <p:sp>
          <p:nvSpPr>
            <p:cNvPr id="48" name="Rectangle 47"/>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Oval 49"/>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8" name="1. Bug"/>
          <p:cNvGrpSpPr/>
          <p:nvPr/>
        </p:nvGrpSpPr>
        <p:grpSpPr>
          <a:xfrm>
            <a:off x="1295400" y="3507739"/>
            <a:ext cx="3263265" cy="95250"/>
            <a:chOff x="1295400" y="2857500"/>
            <a:chExt cx="3263265" cy="95250"/>
          </a:xfrm>
        </p:grpSpPr>
        <p:sp>
          <p:nvSpPr>
            <p:cNvPr id="59" name="Rectangle 58"/>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Oval 60"/>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Oval 61"/>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Oval 62"/>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Oval 63"/>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0" name="2. Cat"/>
          <p:cNvGrpSpPr/>
          <p:nvPr/>
        </p:nvGrpSpPr>
        <p:grpSpPr>
          <a:xfrm>
            <a:off x="1295400" y="3186429"/>
            <a:ext cx="2830989" cy="95250"/>
            <a:chOff x="1295400" y="3507739"/>
            <a:chExt cx="2830989" cy="95250"/>
          </a:xfrm>
        </p:grpSpPr>
        <p:sp>
          <p:nvSpPr>
            <p:cNvPr id="91" name="Rectangle 90"/>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92"/>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Oval 94"/>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4.  Emu"/>
          <p:cNvGrpSpPr/>
          <p:nvPr/>
        </p:nvGrpSpPr>
        <p:grpSpPr>
          <a:xfrm>
            <a:off x="1295400" y="2857500"/>
            <a:ext cx="2326084" cy="95250"/>
            <a:chOff x="1295400" y="3828097"/>
            <a:chExt cx="2326084" cy="95250"/>
          </a:xfrm>
        </p:grpSpPr>
        <p:sp>
          <p:nvSpPr>
            <p:cNvPr id="108" name="Oval 107"/>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Oval 111"/>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3" name="Rectangle 112"/>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8" name="click Down">
            <a:hlinkClick r:id="rId3"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click Submit">
            <a:hlinkClick r:id="rId4"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lick Bug">
            <a:hlinkClick r:id="rId5" action="ppaction://hlinksldjump"/>
          </p:cNvPr>
          <p:cNvSpPr/>
          <p:nvPr/>
        </p:nvSpPr>
        <p:spPr>
          <a:xfrm>
            <a:off x="736161" y="3390900"/>
            <a:ext cx="3988240"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click Dog">
            <a:hlinkClick r:id="rId6" action="ppaction://hlinksldjump"/>
          </p:cNvPr>
          <p:cNvSpPr/>
          <p:nvPr/>
        </p:nvSpPr>
        <p:spPr>
          <a:xfrm>
            <a:off x="736160" y="3724275"/>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2" name="click Emu">
            <a:hlinkClick r:id="rId7" action="ppaction://hlinksldjump"/>
          </p:cNvPr>
          <p:cNvSpPr/>
          <p:nvPr/>
        </p:nvSpPr>
        <p:spPr>
          <a:xfrm>
            <a:off x="736160" y="2743199"/>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3" name="click Cat">
            <a:hlinkClick r:id="rId8" action="ppaction://hlinksldjump"/>
          </p:cNvPr>
          <p:cNvSpPr/>
          <p:nvPr/>
        </p:nvSpPr>
        <p:spPr>
          <a:xfrm>
            <a:off x="736160" y="3067825"/>
            <a:ext cx="3501672"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599367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 name="Rectangle 69"/>
          <p:cNvSpPr/>
          <p:nvPr/>
        </p:nvSpPr>
        <p:spPr>
          <a:xfrm>
            <a:off x="828675" y="3077844"/>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9" name="3. Dog"/>
          <p:cNvGrpSpPr/>
          <p:nvPr/>
        </p:nvGrpSpPr>
        <p:grpSpPr>
          <a:xfrm>
            <a:off x="1295400" y="3828097"/>
            <a:ext cx="3678238" cy="95250"/>
            <a:chOff x="1295400" y="3186429"/>
            <a:chExt cx="3678238" cy="95250"/>
          </a:xfrm>
        </p:grpSpPr>
        <p:sp>
          <p:nvSpPr>
            <p:cNvPr id="50" name="Rectangle 49"/>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Oval 51"/>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9" name="1. Bug"/>
          <p:cNvGrpSpPr/>
          <p:nvPr/>
        </p:nvGrpSpPr>
        <p:grpSpPr>
          <a:xfrm>
            <a:off x="1295400" y="3507739"/>
            <a:ext cx="3263265" cy="95250"/>
            <a:chOff x="1295400" y="2857500"/>
            <a:chExt cx="3263265" cy="95250"/>
          </a:xfrm>
        </p:grpSpPr>
        <p:sp>
          <p:nvSpPr>
            <p:cNvPr id="60" name="Rectangle 59"/>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Oval 61"/>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Oval 62"/>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Oval 63"/>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Oval 64"/>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0" name="2. Cat"/>
          <p:cNvGrpSpPr/>
          <p:nvPr/>
        </p:nvGrpSpPr>
        <p:grpSpPr>
          <a:xfrm>
            <a:off x="1295400" y="3186429"/>
            <a:ext cx="2830989" cy="95250"/>
            <a:chOff x="1295400" y="3507739"/>
            <a:chExt cx="2830989" cy="95250"/>
          </a:xfrm>
        </p:grpSpPr>
        <p:sp>
          <p:nvSpPr>
            <p:cNvPr id="101" name="Rectangle 100"/>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Oval 115"/>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Rectangle 116"/>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4.  Emu"/>
          <p:cNvGrpSpPr/>
          <p:nvPr/>
        </p:nvGrpSpPr>
        <p:grpSpPr>
          <a:xfrm>
            <a:off x="1295400" y="2857500"/>
            <a:ext cx="2326084" cy="95250"/>
            <a:chOff x="1295400" y="3828097"/>
            <a:chExt cx="2326084" cy="95250"/>
          </a:xfrm>
        </p:grpSpPr>
        <p:sp>
          <p:nvSpPr>
            <p:cNvPr id="120" name="Oval 119"/>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1" name="Rectangle 120"/>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4" name="Oval 123"/>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5" name="Rectangle 124"/>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3" name="click Bug">
            <a:hlinkClick r:id="rId3" action="ppaction://hlinksldjump"/>
          </p:cNvPr>
          <p:cNvSpPr/>
          <p:nvPr/>
        </p:nvSpPr>
        <p:spPr>
          <a:xfrm>
            <a:off x="736161" y="3390900"/>
            <a:ext cx="3988240"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click Dog">
            <a:hlinkClick r:id="rId4" action="ppaction://hlinksldjump"/>
          </p:cNvPr>
          <p:cNvSpPr/>
          <p:nvPr/>
        </p:nvSpPr>
        <p:spPr>
          <a:xfrm>
            <a:off x="736160" y="3724275"/>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5" name="click Emu">
            <a:hlinkClick r:id="rId5" action="ppaction://hlinksldjump"/>
          </p:cNvPr>
          <p:cNvSpPr/>
          <p:nvPr/>
        </p:nvSpPr>
        <p:spPr>
          <a:xfrm>
            <a:off x="736160" y="2743199"/>
            <a:ext cx="3024469"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6" name="click Cat">
            <a:hlinkClick r:id="rId6" action="ppaction://hlinksldjump"/>
          </p:cNvPr>
          <p:cNvSpPr/>
          <p:nvPr/>
        </p:nvSpPr>
        <p:spPr>
          <a:xfrm>
            <a:off x="736160" y="3067825"/>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Down">
            <a:hlinkClick r:id="rId7"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lick Up">
            <a:hlinkClick r:id="rId8"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1" name="click Submit">
            <a:hlinkClick r:id="rId9"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546942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3409631"/>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ge Title"/>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8" name="3. Dog"/>
          <p:cNvGrpSpPr/>
          <p:nvPr/>
        </p:nvGrpSpPr>
        <p:grpSpPr>
          <a:xfrm>
            <a:off x="1295400" y="3828097"/>
            <a:ext cx="3678238" cy="95250"/>
            <a:chOff x="1295400" y="3186429"/>
            <a:chExt cx="3678238" cy="95250"/>
          </a:xfrm>
        </p:grpSpPr>
        <p:sp>
          <p:nvSpPr>
            <p:cNvPr id="49" name="Rectangle 48"/>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Oval 50"/>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9" name="1. Bug"/>
          <p:cNvGrpSpPr/>
          <p:nvPr/>
        </p:nvGrpSpPr>
        <p:grpSpPr>
          <a:xfrm>
            <a:off x="1295400" y="3507739"/>
            <a:ext cx="3263265" cy="95250"/>
            <a:chOff x="1295400" y="2857500"/>
            <a:chExt cx="3263265" cy="95250"/>
          </a:xfrm>
        </p:grpSpPr>
        <p:sp>
          <p:nvSpPr>
            <p:cNvPr id="60" name="Rectangle 59"/>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Oval 61"/>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Oval 62"/>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Oval 63"/>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Oval 64"/>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0" name="2. Cat"/>
          <p:cNvGrpSpPr/>
          <p:nvPr/>
        </p:nvGrpSpPr>
        <p:grpSpPr>
          <a:xfrm>
            <a:off x="1295400" y="3186429"/>
            <a:ext cx="2830989" cy="95250"/>
            <a:chOff x="1295400" y="3507739"/>
            <a:chExt cx="2830989" cy="95250"/>
          </a:xfrm>
        </p:grpSpPr>
        <p:sp>
          <p:nvSpPr>
            <p:cNvPr id="71" name="Rectangle 70"/>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Oval 74"/>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4.  Emu"/>
          <p:cNvGrpSpPr/>
          <p:nvPr/>
        </p:nvGrpSpPr>
        <p:grpSpPr>
          <a:xfrm>
            <a:off x="1295400" y="2857500"/>
            <a:ext cx="2326084" cy="95250"/>
            <a:chOff x="1295400" y="3828097"/>
            <a:chExt cx="2326084" cy="95250"/>
          </a:xfrm>
        </p:grpSpPr>
        <p:sp>
          <p:nvSpPr>
            <p:cNvPr id="119" name="Oval 118"/>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0" name="Rectangle 119"/>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Oval 122"/>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4" name="Rectangle 123"/>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1" name="click Bug">
            <a:hlinkClick r:id="rId3" action="ppaction://hlinksldjump"/>
          </p:cNvPr>
          <p:cNvSpPr/>
          <p:nvPr/>
        </p:nvSpPr>
        <p:spPr>
          <a:xfrm>
            <a:off x="736160" y="3390900"/>
            <a:ext cx="4491265"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click Dog">
            <a:hlinkClick r:id="rId4" action="ppaction://hlinksldjump"/>
          </p:cNvPr>
          <p:cNvSpPr/>
          <p:nvPr/>
        </p:nvSpPr>
        <p:spPr>
          <a:xfrm>
            <a:off x="736160" y="3724275"/>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4" name="click Emu">
            <a:hlinkClick r:id="rId5" action="ppaction://hlinksldjump"/>
          </p:cNvPr>
          <p:cNvSpPr/>
          <p:nvPr/>
        </p:nvSpPr>
        <p:spPr>
          <a:xfrm>
            <a:off x="736160" y="2743199"/>
            <a:ext cx="3024469"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5" name="click Cat">
            <a:hlinkClick r:id="rId6" action="ppaction://hlinksldjump"/>
          </p:cNvPr>
          <p:cNvSpPr/>
          <p:nvPr/>
        </p:nvSpPr>
        <p:spPr>
          <a:xfrm>
            <a:off x="736160" y="3067825"/>
            <a:ext cx="3501672"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Down">
            <a:hlinkClick r:id="rId7"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lick Up">
            <a:hlinkClick r:id="rId8"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2" name="click Submit">
            <a:hlinkClick r:id="rId9"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98547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3721416"/>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ge Title"/>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Real Title"/>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7" name="3. Dog"/>
          <p:cNvGrpSpPr/>
          <p:nvPr/>
        </p:nvGrpSpPr>
        <p:grpSpPr>
          <a:xfrm>
            <a:off x="1295400" y="3828097"/>
            <a:ext cx="3678238" cy="95250"/>
            <a:chOff x="1295400" y="3186429"/>
            <a:chExt cx="3678238" cy="95250"/>
          </a:xfrm>
        </p:grpSpPr>
        <p:sp>
          <p:nvSpPr>
            <p:cNvPr id="48" name="Rectangle 47"/>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Oval 49"/>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8" name="1. Bug"/>
          <p:cNvGrpSpPr/>
          <p:nvPr/>
        </p:nvGrpSpPr>
        <p:grpSpPr>
          <a:xfrm>
            <a:off x="1295400" y="3507739"/>
            <a:ext cx="3263265" cy="95250"/>
            <a:chOff x="1295400" y="2857500"/>
            <a:chExt cx="3263265" cy="95250"/>
          </a:xfrm>
        </p:grpSpPr>
        <p:sp>
          <p:nvSpPr>
            <p:cNvPr id="59" name="Rectangle 58"/>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Oval 60"/>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Oval 61"/>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Oval 62"/>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Oval 63"/>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9" name="2. Cat"/>
          <p:cNvGrpSpPr/>
          <p:nvPr/>
        </p:nvGrpSpPr>
        <p:grpSpPr>
          <a:xfrm>
            <a:off x="1295400" y="3186429"/>
            <a:ext cx="2830989" cy="95250"/>
            <a:chOff x="1295400" y="3507739"/>
            <a:chExt cx="2830989" cy="95250"/>
          </a:xfrm>
        </p:grpSpPr>
        <p:sp>
          <p:nvSpPr>
            <p:cNvPr id="70" name="Rectangle 69"/>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Oval 73"/>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4.  Emu"/>
          <p:cNvGrpSpPr/>
          <p:nvPr/>
        </p:nvGrpSpPr>
        <p:grpSpPr>
          <a:xfrm>
            <a:off x="1295400" y="2857500"/>
            <a:ext cx="2326084" cy="95250"/>
            <a:chOff x="1295400" y="3828097"/>
            <a:chExt cx="2326084" cy="95250"/>
          </a:xfrm>
        </p:grpSpPr>
        <p:sp>
          <p:nvSpPr>
            <p:cNvPr id="78" name="Oval 77"/>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Oval 81"/>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2" name="click Up (4231)"/>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click Submit">
            <a:hlinkClick r:id="rId3"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Bug">
            <a:hlinkClick r:id="rId4" action="ppaction://hlinksldjump"/>
          </p:cNvPr>
          <p:cNvSpPr/>
          <p:nvPr/>
        </p:nvSpPr>
        <p:spPr>
          <a:xfrm>
            <a:off x="736161" y="3390900"/>
            <a:ext cx="3988240"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click Dog">
            <a:hlinkClick r:id="rId5" action="ppaction://hlinksldjump"/>
          </p:cNvPr>
          <p:cNvSpPr/>
          <p:nvPr/>
        </p:nvSpPr>
        <p:spPr>
          <a:xfrm>
            <a:off x="736160" y="3724275"/>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1" name="click Emu">
            <a:hlinkClick r:id="rId6" action="ppaction://hlinksldjump"/>
          </p:cNvPr>
          <p:cNvSpPr/>
          <p:nvPr/>
        </p:nvSpPr>
        <p:spPr>
          <a:xfrm>
            <a:off x="736160" y="2743199"/>
            <a:ext cx="3024469"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3" name="click Cat">
            <a:hlinkClick r:id="rId7" action="ppaction://hlinksldjump"/>
          </p:cNvPr>
          <p:cNvSpPr/>
          <p:nvPr/>
        </p:nvSpPr>
        <p:spPr>
          <a:xfrm>
            <a:off x="736160" y="3067825"/>
            <a:ext cx="3501672"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0634389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sp>
        <p:nvSpPr>
          <p:cNvPr id="4" name="Feedback Box"/>
          <p:cNvSpPr/>
          <p:nvPr/>
        </p:nvSpPr>
        <p:spPr>
          <a:xfrm>
            <a:off x="5400675" y="2628900"/>
            <a:ext cx="3152775" cy="3152775"/>
          </a:xfrm>
          <a:prstGeom prst="roundRect">
            <a:avLst/>
          </a:prstGeom>
          <a:solidFill>
            <a:schemeClr val="accent1"/>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ncorrect Feedback Text"/>
          <p:cNvSpPr txBox="1"/>
          <p:nvPr/>
        </p:nvSpPr>
        <p:spPr>
          <a:xfrm>
            <a:off x="5705474" y="2952750"/>
            <a:ext cx="2581275" cy="1908215"/>
          </a:xfrm>
          <a:prstGeom prst="rect">
            <a:avLst/>
          </a:prstGeom>
          <a:noFill/>
        </p:spPr>
        <p:txBody>
          <a:bodyPr wrap="square" rtlCol="0">
            <a:spAutoFit/>
          </a:bodyPr>
          <a:lstStyle/>
          <a:p>
            <a:r>
              <a:rPr lang="en-US" sz="2000" dirty="0" smtClean="0"/>
              <a:t>Incorrect.</a:t>
            </a:r>
          </a:p>
          <a:p>
            <a:endParaRPr lang="en-US" sz="1400" dirty="0" smtClean="0"/>
          </a:p>
          <a:p>
            <a:r>
              <a:rPr lang="en-US" sz="1400" dirty="0" smtClean="0"/>
              <a:t>Words in the correct position are marked with a checkmark; those in the wrong position are marked with an “x”.</a:t>
            </a:r>
          </a:p>
          <a:p>
            <a:endParaRPr lang="en-US" sz="1400" dirty="0"/>
          </a:p>
          <a:p>
            <a:r>
              <a:rPr lang="en-US" sz="1400" dirty="0" smtClean="0"/>
              <a:t>Please try again.</a:t>
            </a:r>
            <a:endParaRPr lang="en-US" sz="1200" dirty="0"/>
          </a:p>
        </p:txBody>
      </p:sp>
      <p:grpSp>
        <p:nvGrpSpPr>
          <p:cNvPr id="66" name="Checkmark 4" hidden="1"/>
          <p:cNvGrpSpPr>
            <a:grpSpLocks noChangeAspect="1"/>
          </p:cNvGrpSpPr>
          <p:nvPr/>
        </p:nvGrpSpPr>
        <p:grpSpPr>
          <a:xfrm>
            <a:off x="695252" y="3791571"/>
            <a:ext cx="182880" cy="168301"/>
            <a:chOff x="3656013" y="2586038"/>
            <a:chExt cx="1831975" cy="1685925"/>
          </a:xfrm>
        </p:grpSpPr>
        <p:sp>
          <p:nvSpPr>
            <p:cNvPr id="67" name="AutoShape 3"/>
            <p:cNvSpPr>
              <a:spLocks noChangeAspect="1" noChangeArrowheads="1" noTextEdit="1"/>
            </p:cNvSpPr>
            <p:nvPr>
              <p:custDataLst>
                <p:tags r:id="rId16"/>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5"/>
            <p:cNvSpPr>
              <a:spLocks/>
            </p:cNvSpPr>
            <p:nvPr>
              <p:custDataLst>
                <p:tags r:id="rId17"/>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6"/>
            <p:cNvSpPr>
              <a:spLocks noEditPoints="1"/>
            </p:cNvSpPr>
            <p:nvPr>
              <p:custDataLst>
                <p:tags r:id="rId18"/>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8"/>
            <p:cNvSpPr>
              <a:spLocks/>
            </p:cNvSpPr>
            <p:nvPr>
              <p:custDataLst>
                <p:tags r:id="rId19"/>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30"/>
            <p:cNvSpPr>
              <a:spLocks/>
            </p:cNvSpPr>
            <p:nvPr>
              <p:custDataLst>
                <p:tags r:id="rId20"/>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52" name="X 4" descr="X--MC900432537.PNG"/>
          <p:cNvPicPr>
            <a:picLocks noChangeAspect="1"/>
          </p:cNvPicPr>
          <p:nvPr/>
        </p:nvPicPr>
        <p:blipFill>
          <a:blip r:embed="rId23" cstate="print"/>
          <a:stretch>
            <a:fillRect/>
          </a:stretch>
        </p:blipFill>
        <p:spPr>
          <a:xfrm>
            <a:off x="686427" y="3777614"/>
            <a:ext cx="182880" cy="182880"/>
          </a:xfrm>
          <a:prstGeom prst="rect">
            <a:avLst/>
          </a:prstGeom>
        </p:spPr>
      </p:pic>
      <p:grpSp>
        <p:nvGrpSpPr>
          <p:cNvPr id="72" name="Checkmark 3" hidden="1"/>
          <p:cNvGrpSpPr>
            <a:grpSpLocks noChangeAspect="1"/>
          </p:cNvGrpSpPr>
          <p:nvPr/>
        </p:nvGrpSpPr>
        <p:grpSpPr>
          <a:xfrm>
            <a:off x="686427" y="3489323"/>
            <a:ext cx="182880" cy="168301"/>
            <a:chOff x="3656013" y="2586038"/>
            <a:chExt cx="1831975" cy="1685925"/>
          </a:xfrm>
        </p:grpSpPr>
        <p:sp>
          <p:nvSpPr>
            <p:cNvPr id="121" name="AutoShape 3"/>
            <p:cNvSpPr>
              <a:spLocks noChangeAspect="1" noChangeArrowheads="1" noTextEdit="1"/>
            </p:cNvSpPr>
            <p:nvPr>
              <p:custDataLst>
                <p:tags r:id="rId11"/>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5"/>
            <p:cNvSpPr>
              <a:spLocks/>
            </p:cNvSpPr>
            <p:nvPr>
              <p:custDataLst>
                <p:tags r:id="rId12"/>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6"/>
            <p:cNvSpPr>
              <a:spLocks noEditPoints="1"/>
            </p:cNvSpPr>
            <p:nvPr>
              <p:custDataLst>
                <p:tags r:id="rId13"/>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8"/>
            <p:cNvSpPr>
              <a:spLocks/>
            </p:cNvSpPr>
            <p:nvPr>
              <p:custDataLst>
                <p:tags r:id="rId14"/>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30"/>
            <p:cNvSpPr>
              <a:spLocks/>
            </p:cNvSpPr>
            <p:nvPr>
              <p:custDataLst>
                <p:tags r:id="rId15"/>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78" name="X 3" descr="X--MC900432537.PNG"/>
          <p:cNvPicPr>
            <a:picLocks noChangeAspect="1"/>
          </p:cNvPicPr>
          <p:nvPr/>
        </p:nvPicPr>
        <p:blipFill>
          <a:blip r:embed="rId23" cstate="print"/>
          <a:stretch>
            <a:fillRect/>
          </a:stretch>
        </p:blipFill>
        <p:spPr>
          <a:xfrm>
            <a:off x="686427" y="3464889"/>
            <a:ext cx="182880" cy="182880"/>
          </a:xfrm>
          <a:prstGeom prst="rect">
            <a:avLst/>
          </a:prstGeom>
        </p:spPr>
      </p:pic>
      <p:grpSp>
        <p:nvGrpSpPr>
          <p:cNvPr id="53" name="Checkmark 2"/>
          <p:cNvGrpSpPr>
            <a:grpSpLocks noChangeAspect="1"/>
          </p:cNvGrpSpPr>
          <p:nvPr/>
        </p:nvGrpSpPr>
        <p:grpSpPr>
          <a:xfrm>
            <a:off x="686427" y="3166744"/>
            <a:ext cx="182880" cy="168301"/>
            <a:chOff x="3656013" y="2586038"/>
            <a:chExt cx="1831975" cy="1685925"/>
          </a:xfrm>
        </p:grpSpPr>
        <p:sp>
          <p:nvSpPr>
            <p:cNvPr id="73" name="AutoShape 3"/>
            <p:cNvSpPr>
              <a:spLocks noChangeAspect="1" noChangeArrowheads="1" noTextEdit="1"/>
            </p:cNvSpPr>
            <p:nvPr>
              <p:custDataLst>
                <p:tags r:id="rId6"/>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5"/>
            <p:cNvSpPr>
              <a:spLocks/>
            </p:cNvSpPr>
            <p:nvPr>
              <p:custDataLst>
                <p:tags r:id="rId7"/>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6"/>
            <p:cNvSpPr>
              <a:spLocks noEditPoints="1"/>
            </p:cNvSpPr>
            <p:nvPr>
              <p:custDataLst>
                <p:tags r:id="rId8"/>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8"/>
            <p:cNvSpPr>
              <a:spLocks/>
            </p:cNvSpPr>
            <p:nvPr>
              <p:custDataLst>
                <p:tags r:id="rId9"/>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30"/>
            <p:cNvSpPr>
              <a:spLocks/>
            </p:cNvSpPr>
            <p:nvPr>
              <p:custDataLst>
                <p:tags r:id="rId10"/>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65" name="X 2" descr="X--MC900432537.PNG" hidden="1"/>
          <p:cNvPicPr>
            <a:picLocks noChangeAspect="1"/>
          </p:cNvPicPr>
          <p:nvPr/>
        </p:nvPicPr>
        <p:blipFill>
          <a:blip r:embed="rId23" cstate="print"/>
          <a:stretch>
            <a:fillRect/>
          </a:stretch>
        </p:blipFill>
        <p:spPr>
          <a:xfrm>
            <a:off x="686427" y="3159613"/>
            <a:ext cx="182880" cy="182880"/>
          </a:xfrm>
          <a:prstGeom prst="rect">
            <a:avLst/>
          </a:prstGeom>
        </p:spPr>
      </p:pic>
      <p:grpSp>
        <p:nvGrpSpPr>
          <p:cNvPr id="79" name="Checkmark 1" hidden="1"/>
          <p:cNvGrpSpPr>
            <a:grpSpLocks noChangeAspect="1"/>
          </p:cNvGrpSpPr>
          <p:nvPr/>
        </p:nvGrpSpPr>
        <p:grpSpPr>
          <a:xfrm>
            <a:off x="686427" y="2868599"/>
            <a:ext cx="182880" cy="168301"/>
            <a:chOff x="3656013" y="2586038"/>
            <a:chExt cx="1831975" cy="1685925"/>
          </a:xfrm>
        </p:grpSpPr>
        <p:sp>
          <p:nvSpPr>
            <p:cNvPr id="80" name="AutoShape 3"/>
            <p:cNvSpPr>
              <a:spLocks noChangeAspect="1" noChangeArrowheads="1" noTextEdit="1"/>
            </p:cNvSpPr>
            <p:nvPr>
              <p:custDataLst>
                <p:tags r:id="rId1"/>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5"/>
            <p:cNvSpPr>
              <a:spLocks/>
            </p:cNvSpPr>
            <p:nvPr>
              <p:custDataLst>
                <p:tags r:id="rId2"/>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6"/>
            <p:cNvSpPr>
              <a:spLocks noEditPoints="1"/>
            </p:cNvSpPr>
            <p:nvPr>
              <p:custDataLst>
                <p:tags r:id="rId3"/>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8"/>
            <p:cNvSpPr>
              <a:spLocks/>
            </p:cNvSpPr>
            <p:nvPr>
              <p:custDataLst>
                <p:tags r:id="rId4"/>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30"/>
            <p:cNvSpPr>
              <a:spLocks/>
            </p:cNvSpPr>
            <p:nvPr>
              <p:custDataLst>
                <p:tags r:id="rId5"/>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26" name="X 1" descr="X--MC900432537.PNG"/>
          <p:cNvPicPr>
            <a:picLocks noChangeAspect="1"/>
          </p:cNvPicPr>
          <p:nvPr/>
        </p:nvPicPr>
        <p:blipFill>
          <a:blip r:embed="rId23" cstate="print"/>
          <a:stretch>
            <a:fillRect/>
          </a:stretch>
        </p:blipFill>
        <p:spPr>
          <a:xfrm>
            <a:off x="686427" y="2861468"/>
            <a:ext cx="182880" cy="182880"/>
          </a:xfrm>
          <a:prstGeom prst="rect">
            <a:avLst/>
          </a:prstGeom>
        </p:spPr>
      </p:pic>
      <p:grpSp>
        <p:nvGrpSpPr>
          <p:cNvPr id="85" name="3. Dog"/>
          <p:cNvGrpSpPr/>
          <p:nvPr/>
        </p:nvGrpSpPr>
        <p:grpSpPr>
          <a:xfrm>
            <a:off x="1295400" y="3828097"/>
            <a:ext cx="3678238" cy="95250"/>
            <a:chOff x="1295400" y="3186429"/>
            <a:chExt cx="3678238" cy="95250"/>
          </a:xfrm>
        </p:grpSpPr>
        <p:sp>
          <p:nvSpPr>
            <p:cNvPr id="86" name="Rectangle 85"/>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Oval 87"/>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5" name="1. Bug"/>
          <p:cNvGrpSpPr/>
          <p:nvPr/>
        </p:nvGrpSpPr>
        <p:grpSpPr>
          <a:xfrm>
            <a:off x="1295400" y="3507739"/>
            <a:ext cx="3263265" cy="95250"/>
            <a:chOff x="1295400" y="2857500"/>
            <a:chExt cx="3263265" cy="95250"/>
          </a:xfrm>
        </p:grpSpPr>
        <p:sp>
          <p:nvSpPr>
            <p:cNvPr id="96" name="Rectangle 95"/>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Oval 97"/>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Oval 98"/>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Oval 99"/>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Oval 100"/>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01"/>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6" name="2. Cat"/>
          <p:cNvGrpSpPr/>
          <p:nvPr/>
        </p:nvGrpSpPr>
        <p:grpSpPr>
          <a:xfrm>
            <a:off x="1295400" y="3186429"/>
            <a:ext cx="2830989" cy="95250"/>
            <a:chOff x="1295400" y="3507739"/>
            <a:chExt cx="2830989" cy="95250"/>
          </a:xfrm>
        </p:grpSpPr>
        <p:sp>
          <p:nvSpPr>
            <p:cNvPr id="107" name="Rectangle 106"/>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Oval 110"/>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Rectangle 111"/>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4.  Emu"/>
          <p:cNvGrpSpPr/>
          <p:nvPr/>
        </p:nvGrpSpPr>
        <p:grpSpPr>
          <a:xfrm>
            <a:off x="1295400" y="2857500"/>
            <a:ext cx="2326084" cy="95250"/>
            <a:chOff x="1295400" y="3828097"/>
            <a:chExt cx="2326084" cy="95250"/>
          </a:xfrm>
        </p:grpSpPr>
        <p:sp>
          <p:nvSpPr>
            <p:cNvPr id="115" name="Oval 114"/>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Rectangle 115"/>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9" name="Oval 118"/>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0" name="Rectangle 119"/>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7" name="click Bug">
            <a:hlinkClick r:id="rId24" action="ppaction://hlinksldjump"/>
          </p:cNvPr>
          <p:cNvSpPr/>
          <p:nvPr/>
        </p:nvSpPr>
        <p:spPr>
          <a:xfrm>
            <a:off x="736161" y="3390900"/>
            <a:ext cx="3988240"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click Dog">
            <a:hlinkClick r:id="rId25" action="ppaction://hlinksldjump"/>
          </p:cNvPr>
          <p:cNvSpPr/>
          <p:nvPr/>
        </p:nvSpPr>
        <p:spPr>
          <a:xfrm>
            <a:off x="736160" y="3724275"/>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Emu">
            <a:hlinkClick r:id="rId26" action="ppaction://hlinksldjump"/>
          </p:cNvPr>
          <p:cNvSpPr/>
          <p:nvPr/>
        </p:nvSpPr>
        <p:spPr>
          <a:xfrm>
            <a:off x="736160" y="2743199"/>
            <a:ext cx="3024469"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lick Cat">
            <a:hlinkClick r:id="rId27" action="ppaction://hlinksldjump"/>
          </p:cNvPr>
          <p:cNvSpPr/>
          <p:nvPr/>
        </p:nvSpPr>
        <p:spPr>
          <a:xfrm>
            <a:off x="736160" y="3067825"/>
            <a:ext cx="3501672"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062023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52" name="1. Bug"/>
          <p:cNvGrpSpPr/>
          <p:nvPr/>
        </p:nvGrpSpPr>
        <p:grpSpPr>
          <a:xfrm>
            <a:off x="1295400" y="3828097"/>
            <a:ext cx="3263265" cy="95250"/>
            <a:chOff x="1295400" y="2857500"/>
            <a:chExt cx="3263265" cy="95250"/>
          </a:xfrm>
        </p:grpSpPr>
        <p:sp>
          <p:nvSpPr>
            <p:cNvPr id="53" name="Rectangle 52"/>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Oval 55"/>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Oval 56"/>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Oval 57"/>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Oval 58"/>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4" name="3. Dog"/>
          <p:cNvGrpSpPr/>
          <p:nvPr/>
        </p:nvGrpSpPr>
        <p:grpSpPr>
          <a:xfrm>
            <a:off x="1295400" y="3507739"/>
            <a:ext cx="3678238" cy="95250"/>
            <a:chOff x="1295400" y="3186429"/>
            <a:chExt cx="3678238" cy="95250"/>
          </a:xfrm>
        </p:grpSpPr>
        <p:sp>
          <p:nvSpPr>
            <p:cNvPr id="55" name="Rectangle 54"/>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1" name="2. Cat"/>
          <p:cNvGrpSpPr/>
          <p:nvPr/>
        </p:nvGrpSpPr>
        <p:grpSpPr>
          <a:xfrm>
            <a:off x="1295400" y="3186429"/>
            <a:ext cx="2830989" cy="95250"/>
            <a:chOff x="1295400" y="3507739"/>
            <a:chExt cx="2830989" cy="95250"/>
          </a:xfrm>
        </p:grpSpPr>
        <p:sp>
          <p:nvSpPr>
            <p:cNvPr id="81" name="Rectangle 80"/>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Oval 84"/>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4.  Emu"/>
          <p:cNvGrpSpPr/>
          <p:nvPr/>
        </p:nvGrpSpPr>
        <p:grpSpPr>
          <a:xfrm>
            <a:off x="1295400" y="2857500"/>
            <a:ext cx="2326084" cy="95250"/>
            <a:chOff x="1295400" y="3828097"/>
            <a:chExt cx="2326084" cy="95250"/>
          </a:xfrm>
        </p:grpSpPr>
        <p:sp>
          <p:nvSpPr>
            <p:cNvPr id="61" name="Oval 60"/>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Oval 65"/>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click Bug">
            <a:hlinkClick r:id="rId3" action="ppaction://hlinksldjump"/>
          </p:cNvPr>
          <p:cNvSpPr/>
          <p:nvPr/>
        </p:nvSpPr>
        <p:spPr>
          <a:xfrm>
            <a:off x="736161" y="3733800"/>
            <a:ext cx="3988240"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lick Dog">
            <a:hlinkClick r:id="rId4" action="ppaction://hlinksldjump"/>
          </p:cNvPr>
          <p:cNvSpPr/>
          <p:nvPr/>
        </p:nvSpPr>
        <p:spPr>
          <a:xfrm>
            <a:off x="736160" y="3400425"/>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click Emu">
            <a:hlinkClick r:id="rId5" action="ppaction://hlinksldjump"/>
          </p:cNvPr>
          <p:cNvSpPr/>
          <p:nvPr/>
        </p:nvSpPr>
        <p:spPr>
          <a:xfrm>
            <a:off x="736160" y="2743199"/>
            <a:ext cx="3024469"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click Cat">
            <a:hlinkClick r:id="rId6" action="ppaction://hlinksldjump"/>
          </p:cNvPr>
          <p:cNvSpPr/>
          <p:nvPr/>
        </p:nvSpPr>
        <p:spPr>
          <a:xfrm>
            <a:off x="736160" y="3067825"/>
            <a:ext cx="3501672"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986515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2762250"/>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65" name="1. Bug"/>
          <p:cNvGrpSpPr/>
          <p:nvPr/>
        </p:nvGrpSpPr>
        <p:grpSpPr>
          <a:xfrm>
            <a:off x="1295400" y="3828097"/>
            <a:ext cx="3263265" cy="95250"/>
            <a:chOff x="1295400" y="2857500"/>
            <a:chExt cx="3263265" cy="95250"/>
          </a:xfrm>
        </p:grpSpPr>
        <p:sp>
          <p:nvSpPr>
            <p:cNvPr id="66" name="Rectangle 65"/>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Oval 67"/>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Oval 68"/>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Oval 69"/>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Oval 70"/>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6" name="3. Dog"/>
          <p:cNvGrpSpPr/>
          <p:nvPr/>
        </p:nvGrpSpPr>
        <p:grpSpPr>
          <a:xfrm>
            <a:off x="1295400" y="3507739"/>
            <a:ext cx="3678238" cy="95250"/>
            <a:chOff x="1295400" y="3186429"/>
            <a:chExt cx="3678238" cy="95250"/>
          </a:xfrm>
        </p:grpSpPr>
        <p:sp>
          <p:nvSpPr>
            <p:cNvPr id="77" name="Rectangle 76"/>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Oval 78"/>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7" name="2. Cat"/>
          <p:cNvGrpSpPr/>
          <p:nvPr/>
        </p:nvGrpSpPr>
        <p:grpSpPr>
          <a:xfrm>
            <a:off x="1295400" y="3186429"/>
            <a:ext cx="2830989" cy="95250"/>
            <a:chOff x="1295400" y="3507739"/>
            <a:chExt cx="2830989" cy="95250"/>
          </a:xfrm>
        </p:grpSpPr>
        <p:sp>
          <p:nvSpPr>
            <p:cNvPr id="98" name="Rectangle 97"/>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Oval 101"/>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4.  Emu"/>
          <p:cNvGrpSpPr/>
          <p:nvPr/>
        </p:nvGrpSpPr>
        <p:grpSpPr>
          <a:xfrm>
            <a:off x="1295400" y="2857500"/>
            <a:ext cx="2326084" cy="95250"/>
            <a:chOff x="1295400" y="3828097"/>
            <a:chExt cx="2326084" cy="95250"/>
          </a:xfrm>
        </p:grpSpPr>
        <p:sp>
          <p:nvSpPr>
            <p:cNvPr id="117" name="Oval 116"/>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8" name="Rectangle 117"/>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1" name="Oval 120"/>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2" name="Rectangle 121"/>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3" name="click Bug">
            <a:hlinkClick r:id="rId3" action="ppaction://hlinksldjump"/>
          </p:cNvPr>
          <p:cNvSpPr/>
          <p:nvPr/>
        </p:nvSpPr>
        <p:spPr>
          <a:xfrm>
            <a:off x="736161" y="3733800"/>
            <a:ext cx="3988240"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click Dog">
            <a:hlinkClick r:id="rId4" action="ppaction://hlinksldjump"/>
          </p:cNvPr>
          <p:cNvSpPr/>
          <p:nvPr/>
        </p:nvSpPr>
        <p:spPr>
          <a:xfrm>
            <a:off x="736160" y="3400425"/>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click Emu">
            <a:hlinkClick r:id="rId5" action="ppaction://hlinksldjump"/>
          </p:cNvPr>
          <p:cNvSpPr/>
          <p:nvPr/>
        </p:nvSpPr>
        <p:spPr>
          <a:xfrm>
            <a:off x="736160" y="2743199"/>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Cat">
            <a:hlinkClick r:id="rId6" action="ppaction://hlinksldjump"/>
          </p:cNvPr>
          <p:cNvSpPr/>
          <p:nvPr/>
        </p:nvSpPr>
        <p:spPr>
          <a:xfrm>
            <a:off x="736160" y="3067825"/>
            <a:ext cx="3501672"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click Down">
            <a:hlinkClick r:id="rId7"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click Submit">
            <a:hlinkClick r:id="rId8"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002785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 name="Rectangle 69"/>
          <p:cNvSpPr/>
          <p:nvPr/>
        </p:nvSpPr>
        <p:spPr>
          <a:xfrm>
            <a:off x="828675" y="3077844"/>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8" name="1. Bug"/>
          <p:cNvGrpSpPr/>
          <p:nvPr/>
        </p:nvGrpSpPr>
        <p:grpSpPr>
          <a:xfrm>
            <a:off x="1295400" y="3828097"/>
            <a:ext cx="3263265" cy="95250"/>
            <a:chOff x="1295400" y="2857500"/>
            <a:chExt cx="3263265" cy="95250"/>
          </a:xfrm>
        </p:grpSpPr>
        <p:sp>
          <p:nvSpPr>
            <p:cNvPr id="66" name="Rectangle 65"/>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Oval 67"/>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Oval 68"/>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Oval 71"/>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8" name="3. Dog"/>
          <p:cNvGrpSpPr/>
          <p:nvPr/>
        </p:nvGrpSpPr>
        <p:grpSpPr>
          <a:xfrm>
            <a:off x="1295400" y="3507739"/>
            <a:ext cx="3678238" cy="95250"/>
            <a:chOff x="1295400" y="3186429"/>
            <a:chExt cx="3678238" cy="95250"/>
          </a:xfrm>
        </p:grpSpPr>
        <p:sp>
          <p:nvSpPr>
            <p:cNvPr id="79" name="Rectangle 78"/>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Oval 80"/>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8" name="2. Cat"/>
          <p:cNvGrpSpPr/>
          <p:nvPr/>
        </p:nvGrpSpPr>
        <p:grpSpPr>
          <a:xfrm>
            <a:off x="1295400" y="3186429"/>
            <a:ext cx="2830989" cy="95250"/>
            <a:chOff x="1295400" y="3507739"/>
            <a:chExt cx="2830989" cy="95250"/>
          </a:xfrm>
        </p:grpSpPr>
        <p:sp>
          <p:nvSpPr>
            <p:cNvPr id="89" name="Rectangle 88"/>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Oval 92"/>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93"/>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4.  Emu"/>
          <p:cNvGrpSpPr/>
          <p:nvPr/>
        </p:nvGrpSpPr>
        <p:grpSpPr>
          <a:xfrm>
            <a:off x="1295400" y="2857500"/>
            <a:ext cx="2326084" cy="95250"/>
            <a:chOff x="1295400" y="3828097"/>
            <a:chExt cx="2326084" cy="95250"/>
          </a:xfrm>
        </p:grpSpPr>
        <p:sp>
          <p:nvSpPr>
            <p:cNvPr id="105" name="Oval 104"/>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Oval 108"/>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Rectangle 109"/>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click Bug">
            <a:hlinkClick r:id="rId3" action="ppaction://hlinksldjump"/>
          </p:cNvPr>
          <p:cNvSpPr/>
          <p:nvPr/>
        </p:nvSpPr>
        <p:spPr>
          <a:xfrm>
            <a:off x="736161" y="3733800"/>
            <a:ext cx="3988240"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click Dog">
            <a:hlinkClick r:id="rId4" action="ppaction://hlinksldjump"/>
          </p:cNvPr>
          <p:cNvSpPr/>
          <p:nvPr/>
        </p:nvSpPr>
        <p:spPr>
          <a:xfrm>
            <a:off x="736160" y="3400425"/>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3" name="click Emu">
            <a:hlinkClick r:id="rId5" action="ppaction://hlinksldjump"/>
          </p:cNvPr>
          <p:cNvSpPr/>
          <p:nvPr/>
        </p:nvSpPr>
        <p:spPr>
          <a:xfrm>
            <a:off x="736160" y="2743199"/>
            <a:ext cx="3024469"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click Cat">
            <a:hlinkClick r:id="rId6" action="ppaction://hlinksldjump"/>
          </p:cNvPr>
          <p:cNvSpPr/>
          <p:nvPr/>
        </p:nvSpPr>
        <p:spPr>
          <a:xfrm>
            <a:off x="736160" y="3067825"/>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Down">
            <a:hlinkClick r:id="rId7"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lick Up">
            <a:hlinkClick r:id="rId8"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1" name="click Submit">
            <a:hlinkClick r:id="rId9"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594223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3409631"/>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ge Title"/>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78" name="1. Bug"/>
          <p:cNvGrpSpPr/>
          <p:nvPr/>
        </p:nvGrpSpPr>
        <p:grpSpPr>
          <a:xfrm>
            <a:off x="1295400" y="3828097"/>
            <a:ext cx="3263265" cy="95250"/>
            <a:chOff x="1295400" y="2857500"/>
            <a:chExt cx="3263265" cy="95250"/>
          </a:xfrm>
        </p:grpSpPr>
        <p:sp>
          <p:nvSpPr>
            <p:cNvPr id="79" name="Rectangle 78"/>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Oval 80"/>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Oval 81"/>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Oval 82"/>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Oval 83"/>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9" name="3. Dog"/>
          <p:cNvGrpSpPr/>
          <p:nvPr/>
        </p:nvGrpSpPr>
        <p:grpSpPr>
          <a:xfrm>
            <a:off x="1295400" y="3507739"/>
            <a:ext cx="3678238" cy="95250"/>
            <a:chOff x="1295400" y="3186429"/>
            <a:chExt cx="3678238" cy="95250"/>
          </a:xfrm>
        </p:grpSpPr>
        <p:sp>
          <p:nvSpPr>
            <p:cNvPr id="90" name="Rectangle 89"/>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Oval 91"/>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92"/>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9" name="2. Cat"/>
          <p:cNvGrpSpPr/>
          <p:nvPr/>
        </p:nvGrpSpPr>
        <p:grpSpPr>
          <a:xfrm>
            <a:off x="1295400" y="3186429"/>
            <a:ext cx="2830989" cy="95250"/>
            <a:chOff x="1295400" y="3507739"/>
            <a:chExt cx="2830989" cy="95250"/>
          </a:xfrm>
        </p:grpSpPr>
        <p:sp>
          <p:nvSpPr>
            <p:cNvPr id="100" name="Rectangle 99"/>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01"/>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Oval 103"/>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4.  Emu"/>
          <p:cNvGrpSpPr/>
          <p:nvPr/>
        </p:nvGrpSpPr>
        <p:grpSpPr>
          <a:xfrm>
            <a:off x="1295400" y="2857500"/>
            <a:ext cx="2326084" cy="95250"/>
            <a:chOff x="1295400" y="3828097"/>
            <a:chExt cx="2326084" cy="95250"/>
          </a:xfrm>
        </p:grpSpPr>
        <p:sp>
          <p:nvSpPr>
            <p:cNvPr id="108" name="Oval 107"/>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Oval 111"/>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3" name="Rectangle 112"/>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4" name="click Bug">
            <a:hlinkClick r:id="rId3" action="ppaction://hlinksldjump"/>
          </p:cNvPr>
          <p:cNvSpPr/>
          <p:nvPr/>
        </p:nvSpPr>
        <p:spPr>
          <a:xfrm>
            <a:off x="736161" y="3733800"/>
            <a:ext cx="3988240"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click Dog">
            <a:hlinkClick r:id="rId4" action="ppaction://hlinksldjump"/>
          </p:cNvPr>
          <p:cNvSpPr/>
          <p:nvPr/>
        </p:nvSpPr>
        <p:spPr>
          <a:xfrm>
            <a:off x="736160" y="3400425"/>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click Emu">
            <a:hlinkClick r:id="rId5" action="ppaction://hlinksldjump"/>
          </p:cNvPr>
          <p:cNvSpPr/>
          <p:nvPr/>
        </p:nvSpPr>
        <p:spPr>
          <a:xfrm>
            <a:off x="736160" y="2743199"/>
            <a:ext cx="3024469"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click Cat">
            <a:hlinkClick r:id="rId6" action="ppaction://hlinksldjump"/>
          </p:cNvPr>
          <p:cNvSpPr/>
          <p:nvPr/>
        </p:nvSpPr>
        <p:spPr>
          <a:xfrm>
            <a:off x="736160" y="3067825"/>
            <a:ext cx="3501672"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Down">
            <a:hlinkClick r:id="rId7"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lick Up">
            <a:hlinkClick r:id="rId8"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2" name="click Submit">
            <a:hlinkClick r:id="rId9"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547995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42853"/>
            <a:ext cx="9144000" cy="4800747"/>
          </a:xfrm>
          <a:prstGeom prst="rect">
            <a:avLst/>
          </a:prstGeom>
        </p:spPr>
      </p:pic>
      <p:sp>
        <p:nvSpPr>
          <p:cNvPr id="5" name="Rectangle 7"/>
          <p:cNvSpPr>
            <a:spLocks noChangeArrowheads="1"/>
          </p:cNvSpPr>
          <p:nvPr/>
        </p:nvSpPr>
        <p:spPr bwMode="auto">
          <a:xfrm>
            <a:off x="609600" y="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Background</a:t>
            </a:r>
            <a:endParaRPr lang="en-US" sz="4400" dirty="0">
              <a:solidFill>
                <a:srgbClr val="FFFF99"/>
              </a:solidFill>
            </a:endParaRPr>
          </a:p>
        </p:txBody>
      </p:sp>
    </p:spTree>
    <p:extLst>
      <p:ext uri="{BB962C8B-B14F-4D97-AF65-F5344CB8AC3E}">
        <p14:creationId xmlns:p14="http://schemas.microsoft.com/office/powerpoint/2010/main" val="3387109309"/>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3721416"/>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ge Title"/>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Real Title"/>
          <p:cNvSpPr>
            <a:spLocks noGrp="1"/>
          </p:cNvSpPr>
          <p:nvPr>
            <p:ph type="title" idx="4294967295"/>
          </p:nvPr>
        </p:nvSpPr>
        <p:spPr>
          <a:xfrm>
            <a:off x="0" y="-1143000"/>
            <a:ext cx="8229600" cy="1143000"/>
          </a:xfrm>
        </p:spPr>
        <p:txBody>
          <a:bodyPr/>
          <a:lstStyle/>
          <a:p>
            <a:r>
              <a:rPr lang="en-US" dirty="0" smtClean="0"/>
              <a:t>Ordering</a:t>
            </a:r>
            <a:endParaRPr lang="en-US" dirty="0"/>
          </a:p>
        </p:txBody>
      </p:sp>
      <p:sp>
        <p:nvSpPr>
          <p:cNvPr id="132" name="click Up (4231)">
            <a:hlinkClick r:id="rId3"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click Submit">
            <a:hlinkClick r:id="rId4"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9" name="1. Bug"/>
          <p:cNvGrpSpPr/>
          <p:nvPr/>
        </p:nvGrpSpPr>
        <p:grpSpPr>
          <a:xfrm>
            <a:off x="1295400" y="3828097"/>
            <a:ext cx="3263265" cy="95250"/>
            <a:chOff x="1295400" y="2857500"/>
            <a:chExt cx="3263265" cy="95250"/>
          </a:xfrm>
        </p:grpSpPr>
        <p:sp>
          <p:nvSpPr>
            <p:cNvPr id="90" name="Rectangle 89"/>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Oval 91"/>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Oval 92"/>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Oval 93"/>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Oval 94"/>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95"/>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0" name="3. Dog"/>
          <p:cNvGrpSpPr/>
          <p:nvPr/>
        </p:nvGrpSpPr>
        <p:grpSpPr>
          <a:xfrm>
            <a:off x="1295400" y="3507739"/>
            <a:ext cx="3678238" cy="95250"/>
            <a:chOff x="1295400" y="3186429"/>
            <a:chExt cx="3678238" cy="95250"/>
          </a:xfrm>
        </p:grpSpPr>
        <p:sp>
          <p:nvSpPr>
            <p:cNvPr id="101" name="Rectangle 100"/>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Oval 102"/>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0" name="2. Cat"/>
          <p:cNvGrpSpPr/>
          <p:nvPr/>
        </p:nvGrpSpPr>
        <p:grpSpPr>
          <a:xfrm>
            <a:off x="1295400" y="3186429"/>
            <a:ext cx="2830989" cy="95250"/>
            <a:chOff x="1295400" y="3507739"/>
            <a:chExt cx="2830989" cy="95250"/>
          </a:xfrm>
        </p:grpSpPr>
        <p:sp>
          <p:nvSpPr>
            <p:cNvPr id="111" name="Rectangle 110"/>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3" name="Rectangle 112"/>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5" name="Oval 114"/>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Rectangle 115"/>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4.  Emu"/>
          <p:cNvGrpSpPr/>
          <p:nvPr/>
        </p:nvGrpSpPr>
        <p:grpSpPr>
          <a:xfrm>
            <a:off x="1295400" y="2857500"/>
            <a:ext cx="2326084" cy="95250"/>
            <a:chOff x="1295400" y="3828097"/>
            <a:chExt cx="2326084" cy="95250"/>
          </a:xfrm>
        </p:grpSpPr>
        <p:sp>
          <p:nvSpPr>
            <p:cNvPr id="119" name="Oval 118"/>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0" name="Rectangle 119"/>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Oval 122"/>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4" name="Rectangle 123"/>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5" name="click Bug">
            <a:hlinkClick r:id="rId5" action="ppaction://hlinksldjump"/>
          </p:cNvPr>
          <p:cNvSpPr/>
          <p:nvPr/>
        </p:nvSpPr>
        <p:spPr>
          <a:xfrm>
            <a:off x="736160" y="3724275"/>
            <a:ext cx="4491265"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lick Dog">
            <a:hlinkClick r:id="rId6" action="ppaction://hlinksldjump"/>
          </p:cNvPr>
          <p:cNvSpPr/>
          <p:nvPr/>
        </p:nvSpPr>
        <p:spPr>
          <a:xfrm>
            <a:off x="736160" y="3400425"/>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click Emu">
            <a:hlinkClick r:id="rId7" action="ppaction://hlinksldjump"/>
          </p:cNvPr>
          <p:cNvSpPr/>
          <p:nvPr/>
        </p:nvSpPr>
        <p:spPr>
          <a:xfrm>
            <a:off x="736160" y="2743199"/>
            <a:ext cx="3024469"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click Cat">
            <a:hlinkClick r:id="rId8" action="ppaction://hlinksldjump"/>
          </p:cNvPr>
          <p:cNvSpPr/>
          <p:nvPr/>
        </p:nvSpPr>
        <p:spPr>
          <a:xfrm>
            <a:off x="736160" y="3067825"/>
            <a:ext cx="3501672"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274135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sp>
        <p:nvSpPr>
          <p:cNvPr id="4" name="Feedback Box"/>
          <p:cNvSpPr/>
          <p:nvPr/>
        </p:nvSpPr>
        <p:spPr>
          <a:xfrm>
            <a:off x="5400675" y="2628900"/>
            <a:ext cx="3152775" cy="3152775"/>
          </a:xfrm>
          <a:prstGeom prst="roundRect">
            <a:avLst/>
          </a:prstGeom>
          <a:solidFill>
            <a:schemeClr val="accent1"/>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ncorrect Feedback Text"/>
          <p:cNvSpPr txBox="1"/>
          <p:nvPr/>
        </p:nvSpPr>
        <p:spPr>
          <a:xfrm>
            <a:off x="5705474" y="2952750"/>
            <a:ext cx="2581275" cy="1908215"/>
          </a:xfrm>
          <a:prstGeom prst="rect">
            <a:avLst/>
          </a:prstGeom>
          <a:noFill/>
        </p:spPr>
        <p:txBody>
          <a:bodyPr wrap="square" rtlCol="0">
            <a:spAutoFit/>
          </a:bodyPr>
          <a:lstStyle/>
          <a:p>
            <a:r>
              <a:rPr lang="en-US" sz="2000" dirty="0" smtClean="0"/>
              <a:t>Incorrect.</a:t>
            </a:r>
          </a:p>
          <a:p>
            <a:endParaRPr lang="en-US" sz="1400" dirty="0" smtClean="0"/>
          </a:p>
          <a:p>
            <a:r>
              <a:rPr lang="en-US" sz="1400" dirty="0" smtClean="0"/>
              <a:t>Words in the correct position are marked with a checkmark; those in the wrong position are marked with an “x”.</a:t>
            </a:r>
          </a:p>
          <a:p>
            <a:endParaRPr lang="en-US" sz="1400" dirty="0"/>
          </a:p>
          <a:p>
            <a:r>
              <a:rPr lang="en-US" sz="1400" dirty="0" smtClean="0"/>
              <a:t>Please try again.</a:t>
            </a:r>
            <a:endParaRPr lang="en-US" sz="1200" dirty="0"/>
          </a:p>
        </p:txBody>
      </p:sp>
      <p:grpSp>
        <p:nvGrpSpPr>
          <p:cNvPr id="66" name="Checkmark 4" hidden="1"/>
          <p:cNvGrpSpPr>
            <a:grpSpLocks noChangeAspect="1"/>
          </p:cNvGrpSpPr>
          <p:nvPr/>
        </p:nvGrpSpPr>
        <p:grpSpPr>
          <a:xfrm>
            <a:off x="695252" y="3791571"/>
            <a:ext cx="182880" cy="168301"/>
            <a:chOff x="3656013" y="2586038"/>
            <a:chExt cx="1831975" cy="1685925"/>
          </a:xfrm>
        </p:grpSpPr>
        <p:sp>
          <p:nvSpPr>
            <p:cNvPr id="67" name="AutoShape 3"/>
            <p:cNvSpPr>
              <a:spLocks noChangeAspect="1" noChangeArrowheads="1" noTextEdit="1"/>
            </p:cNvSpPr>
            <p:nvPr>
              <p:custDataLst>
                <p:tags r:id="rId16"/>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5"/>
            <p:cNvSpPr>
              <a:spLocks/>
            </p:cNvSpPr>
            <p:nvPr>
              <p:custDataLst>
                <p:tags r:id="rId17"/>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6"/>
            <p:cNvSpPr>
              <a:spLocks noEditPoints="1"/>
            </p:cNvSpPr>
            <p:nvPr>
              <p:custDataLst>
                <p:tags r:id="rId18"/>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8"/>
            <p:cNvSpPr>
              <a:spLocks/>
            </p:cNvSpPr>
            <p:nvPr>
              <p:custDataLst>
                <p:tags r:id="rId19"/>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30"/>
            <p:cNvSpPr>
              <a:spLocks/>
            </p:cNvSpPr>
            <p:nvPr>
              <p:custDataLst>
                <p:tags r:id="rId20"/>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52" name="X 4" descr="X--MC900432537.PNG"/>
          <p:cNvPicPr>
            <a:picLocks noChangeAspect="1"/>
          </p:cNvPicPr>
          <p:nvPr/>
        </p:nvPicPr>
        <p:blipFill>
          <a:blip r:embed="rId23" cstate="print"/>
          <a:stretch>
            <a:fillRect/>
          </a:stretch>
        </p:blipFill>
        <p:spPr>
          <a:xfrm>
            <a:off x="686427" y="3777614"/>
            <a:ext cx="182880" cy="182880"/>
          </a:xfrm>
          <a:prstGeom prst="rect">
            <a:avLst/>
          </a:prstGeom>
        </p:spPr>
      </p:pic>
      <p:grpSp>
        <p:nvGrpSpPr>
          <p:cNvPr id="72" name="Checkmark 3"/>
          <p:cNvGrpSpPr>
            <a:grpSpLocks noChangeAspect="1"/>
          </p:cNvGrpSpPr>
          <p:nvPr/>
        </p:nvGrpSpPr>
        <p:grpSpPr>
          <a:xfrm>
            <a:off x="686427" y="3489323"/>
            <a:ext cx="182880" cy="168301"/>
            <a:chOff x="3656013" y="2586038"/>
            <a:chExt cx="1831975" cy="1685925"/>
          </a:xfrm>
        </p:grpSpPr>
        <p:sp>
          <p:nvSpPr>
            <p:cNvPr id="121" name="AutoShape 3"/>
            <p:cNvSpPr>
              <a:spLocks noChangeAspect="1" noChangeArrowheads="1" noTextEdit="1"/>
            </p:cNvSpPr>
            <p:nvPr>
              <p:custDataLst>
                <p:tags r:id="rId11"/>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5"/>
            <p:cNvSpPr>
              <a:spLocks/>
            </p:cNvSpPr>
            <p:nvPr>
              <p:custDataLst>
                <p:tags r:id="rId12"/>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6"/>
            <p:cNvSpPr>
              <a:spLocks noEditPoints="1"/>
            </p:cNvSpPr>
            <p:nvPr>
              <p:custDataLst>
                <p:tags r:id="rId13"/>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8"/>
            <p:cNvSpPr>
              <a:spLocks/>
            </p:cNvSpPr>
            <p:nvPr>
              <p:custDataLst>
                <p:tags r:id="rId14"/>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30"/>
            <p:cNvSpPr>
              <a:spLocks/>
            </p:cNvSpPr>
            <p:nvPr>
              <p:custDataLst>
                <p:tags r:id="rId15"/>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78" name="X 3" descr="X--MC900432537.PNG" hidden="1"/>
          <p:cNvPicPr>
            <a:picLocks noChangeAspect="1"/>
          </p:cNvPicPr>
          <p:nvPr/>
        </p:nvPicPr>
        <p:blipFill>
          <a:blip r:embed="rId23" cstate="print"/>
          <a:stretch>
            <a:fillRect/>
          </a:stretch>
        </p:blipFill>
        <p:spPr>
          <a:xfrm>
            <a:off x="686427" y="3464889"/>
            <a:ext cx="182880" cy="182880"/>
          </a:xfrm>
          <a:prstGeom prst="rect">
            <a:avLst/>
          </a:prstGeom>
        </p:spPr>
      </p:pic>
      <p:grpSp>
        <p:nvGrpSpPr>
          <p:cNvPr id="53" name="Checkmark 2"/>
          <p:cNvGrpSpPr>
            <a:grpSpLocks noChangeAspect="1"/>
          </p:cNvGrpSpPr>
          <p:nvPr/>
        </p:nvGrpSpPr>
        <p:grpSpPr>
          <a:xfrm>
            <a:off x="686427" y="3166744"/>
            <a:ext cx="182880" cy="168301"/>
            <a:chOff x="3656013" y="2586038"/>
            <a:chExt cx="1831975" cy="1685925"/>
          </a:xfrm>
        </p:grpSpPr>
        <p:sp>
          <p:nvSpPr>
            <p:cNvPr id="73" name="AutoShape 3"/>
            <p:cNvSpPr>
              <a:spLocks noChangeAspect="1" noChangeArrowheads="1" noTextEdit="1"/>
            </p:cNvSpPr>
            <p:nvPr>
              <p:custDataLst>
                <p:tags r:id="rId6"/>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5"/>
            <p:cNvSpPr>
              <a:spLocks/>
            </p:cNvSpPr>
            <p:nvPr>
              <p:custDataLst>
                <p:tags r:id="rId7"/>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6"/>
            <p:cNvSpPr>
              <a:spLocks noEditPoints="1"/>
            </p:cNvSpPr>
            <p:nvPr>
              <p:custDataLst>
                <p:tags r:id="rId8"/>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8"/>
            <p:cNvSpPr>
              <a:spLocks/>
            </p:cNvSpPr>
            <p:nvPr>
              <p:custDataLst>
                <p:tags r:id="rId9"/>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30"/>
            <p:cNvSpPr>
              <a:spLocks/>
            </p:cNvSpPr>
            <p:nvPr>
              <p:custDataLst>
                <p:tags r:id="rId10"/>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65" name="X 2" descr="X--MC900432537.PNG" hidden="1"/>
          <p:cNvPicPr>
            <a:picLocks noChangeAspect="1"/>
          </p:cNvPicPr>
          <p:nvPr/>
        </p:nvPicPr>
        <p:blipFill>
          <a:blip r:embed="rId23" cstate="print"/>
          <a:stretch>
            <a:fillRect/>
          </a:stretch>
        </p:blipFill>
        <p:spPr>
          <a:xfrm>
            <a:off x="686427" y="3159613"/>
            <a:ext cx="182880" cy="182880"/>
          </a:xfrm>
          <a:prstGeom prst="rect">
            <a:avLst/>
          </a:prstGeom>
        </p:spPr>
      </p:pic>
      <p:grpSp>
        <p:nvGrpSpPr>
          <p:cNvPr id="79" name="Checkmark 1" hidden="1"/>
          <p:cNvGrpSpPr>
            <a:grpSpLocks noChangeAspect="1"/>
          </p:cNvGrpSpPr>
          <p:nvPr/>
        </p:nvGrpSpPr>
        <p:grpSpPr>
          <a:xfrm>
            <a:off x="686427" y="2868599"/>
            <a:ext cx="182880" cy="168301"/>
            <a:chOff x="3656013" y="2586038"/>
            <a:chExt cx="1831975" cy="1685925"/>
          </a:xfrm>
        </p:grpSpPr>
        <p:sp>
          <p:nvSpPr>
            <p:cNvPr id="80" name="AutoShape 3"/>
            <p:cNvSpPr>
              <a:spLocks noChangeAspect="1" noChangeArrowheads="1" noTextEdit="1"/>
            </p:cNvSpPr>
            <p:nvPr>
              <p:custDataLst>
                <p:tags r:id="rId1"/>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5"/>
            <p:cNvSpPr>
              <a:spLocks/>
            </p:cNvSpPr>
            <p:nvPr>
              <p:custDataLst>
                <p:tags r:id="rId2"/>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6"/>
            <p:cNvSpPr>
              <a:spLocks noEditPoints="1"/>
            </p:cNvSpPr>
            <p:nvPr>
              <p:custDataLst>
                <p:tags r:id="rId3"/>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8"/>
            <p:cNvSpPr>
              <a:spLocks/>
            </p:cNvSpPr>
            <p:nvPr>
              <p:custDataLst>
                <p:tags r:id="rId4"/>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30"/>
            <p:cNvSpPr>
              <a:spLocks/>
            </p:cNvSpPr>
            <p:nvPr>
              <p:custDataLst>
                <p:tags r:id="rId5"/>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26" name="X 1" descr="X--MC900432537.PNG"/>
          <p:cNvPicPr>
            <a:picLocks noChangeAspect="1"/>
          </p:cNvPicPr>
          <p:nvPr/>
        </p:nvPicPr>
        <p:blipFill>
          <a:blip r:embed="rId23" cstate="print"/>
          <a:stretch>
            <a:fillRect/>
          </a:stretch>
        </p:blipFill>
        <p:spPr>
          <a:xfrm>
            <a:off x="686427" y="2861468"/>
            <a:ext cx="182880" cy="182880"/>
          </a:xfrm>
          <a:prstGeom prst="rect">
            <a:avLst/>
          </a:prstGeom>
        </p:spPr>
      </p:pic>
      <p:grpSp>
        <p:nvGrpSpPr>
          <p:cNvPr id="131" name="1. Bug"/>
          <p:cNvGrpSpPr/>
          <p:nvPr/>
        </p:nvGrpSpPr>
        <p:grpSpPr>
          <a:xfrm>
            <a:off x="1295400" y="3828097"/>
            <a:ext cx="3263265" cy="95250"/>
            <a:chOff x="1295400" y="2857500"/>
            <a:chExt cx="3263265" cy="95250"/>
          </a:xfrm>
        </p:grpSpPr>
        <p:sp>
          <p:nvSpPr>
            <p:cNvPr id="132" name="Rectangle 131"/>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4" name="Oval 133"/>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5" name="Oval 134"/>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6" name="Oval 135"/>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7" name="Oval 136"/>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42" name="3. Dog"/>
          <p:cNvGrpSpPr/>
          <p:nvPr/>
        </p:nvGrpSpPr>
        <p:grpSpPr>
          <a:xfrm>
            <a:off x="1295400" y="3507739"/>
            <a:ext cx="3678238" cy="95250"/>
            <a:chOff x="1295400" y="3186429"/>
            <a:chExt cx="3678238" cy="95250"/>
          </a:xfrm>
        </p:grpSpPr>
        <p:sp>
          <p:nvSpPr>
            <p:cNvPr id="143" name="Rectangle 142"/>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Oval 144"/>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52" name="2. Cat"/>
          <p:cNvGrpSpPr/>
          <p:nvPr/>
        </p:nvGrpSpPr>
        <p:grpSpPr>
          <a:xfrm>
            <a:off x="1295400" y="3186429"/>
            <a:ext cx="2830989" cy="95250"/>
            <a:chOff x="1295400" y="3507739"/>
            <a:chExt cx="2830989" cy="95250"/>
          </a:xfrm>
        </p:grpSpPr>
        <p:sp>
          <p:nvSpPr>
            <p:cNvPr id="153" name="Rectangle 152"/>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5" name="Rectangle 154"/>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7" name="Oval 156"/>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8" name="Rectangle 157"/>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0" name="4.  Emu"/>
          <p:cNvGrpSpPr/>
          <p:nvPr/>
        </p:nvGrpSpPr>
        <p:grpSpPr>
          <a:xfrm>
            <a:off x="1295400" y="2857500"/>
            <a:ext cx="2326084" cy="95250"/>
            <a:chOff x="1295400" y="3828097"/>
            <a:chExt cx="2326084" cy="95250"/>
          </a:xfrm>
        </p:grpSpPr>
        <p:sp>
          <p:nvSpPr>
            <p:cNvPr id="161" name="Oval 160"/>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2" name="Rectangle 161"/>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5" name="Oval 164"/>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6" name="Rectangle 165"/>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7" name="click Bug">
            <a:hlinkClick r:id="rId24" action="ppaction://hlinksldjump"/>
          </p:cNvPr>
          <p:cNvSpPr/>
          <p:nvPr/>
        </p:nvSpPr>
        <p:spPr>
          <a:xfrm>
            <a:off x="736161" y="3733800"/>
            <a:ext cx="3988240"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click Dog">
            <a:hlinkClick r:id="rId25" action="ppaction://hlinksldjump"/>
          </p:cNvPr>
          <p:cNvSpPr/>
          <p:nvPr/>
        </p:nvSpPr>
        <p:spPr>
          <a:xfrm>
            <a:off x="736160" y="3400425"/>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9" name="click Emu">
            <a:hlinkClick r:id="rId26" action="ppaction://hlinksldjump"/>
          </p:cNvPr>
          <p:cNvSpPr/>
          <p:nvPr/>
        </p:nvSpPr>
        <p:spPr>
          <a:xfrm>
            <a:off x="736160" y="2743199"/>
            <a:ext cx="3024469"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0" name="click Cat">
            <a:hlinkClick r:id="rId27" action="ppaction://hlinksldjump"/>
          </p:cNvPr>
          <p:cNvSpPr/>
          <p:nvPr/>
        </p:nvSpPr>
        <p:spPr>
          <a:xfrm>
            <a:off x="736160" y="3067825"/>
            <a:ext cx="3501672"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8043880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71" name="2. Cat"/>
          <p:cNvGrpSpPr/>
          <p:nvPr/>
        </p:nvGrpSpPr>
        <p:grpSpPr>
          <a:xfrm>
            <a:off x="1295400" y="3828097"/>
            <a:ext cx="2830989" cy="95250"/>
            <a:chOff x="1295400" y="3507739"/>
            <a:chExt cx="2830989" cy="95250"/>
          </a:xfrm>
        </p:grpSpPr>
        <p:sp>
          <p:nvSpPr>
            <p:cNvPr id="81" name="Rectangle 80"/>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Oval 84"/>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1. Bug"/>
          <p:cNvGrpSpPr/>
          <p:nvPr/>
        </p:nvGrpSpPr>
        <p:grpSpPr>
          <a:xfrm>
            <a:off x="1295400" y="3507739"/>
            <a:ext cx="3263265" cy="95250"/>
            <a:chOff x="1295400" y="2857500"/>
            <a:chExt cx="3263265" cy="95250"/>
          </a:xfrm>
        </p:grpSpPr>
        <p:sp>
          <p:nvSpPr>
            <p:cNvPr id="46" name="Rectangle 45"/>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Oval 47"/>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Oval 48"/>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Oval 49"/>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Oval 50"/>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4" name="3. Dog"/>
          <p:cNvGrpSpPr/>
          <p:nvPr/>
        </p:nvGrpSpPr>
        <p:grpSpPr>
          <a:xfrm>
            <a:off x="1295400" y="3186429"/>
            <a:ext cx="3678238" cy="95250"/>
            <a:chOff x="1295400" y="3186429"/>
            <a:chExt cx="3678238" cy="95250"/>
          </a:xfrm>
        </p:grpSpPr>
        <p:sp>
          <p:nvSpPr>
            <p:cNvPr id="55" name="Rectangle 54"/>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0" name="4.  Emu"/>
          <p:cNvGrpSpPr/>
          <p:nvPr/>
        </p:nvGrpSpPr>
        <p:grpSpPr>
          <a:xfrm>
            <a:off x="1295400" y="2857500"/>
            <a:ext cx="2326084" cy="95250"/>
            <a:chOff x="1295400" y="3828097"/>
            <a:chExt cx="2326084" cy="95250"/>
          </a:xfrm>
        </p:grpSpPr>
        <p:sp>
          <p:nvSpPr>
            <p:cNvPr id="61" name="Oval 60"/>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Oval 65"/>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click Bug">
            <a:hlinkClick r:id="rId3" action="ppaction://hlinksldjump"/>
          </p:cNvPr>
          <p:cNvSpPr/>
          <p:nvPr/>
        </p:nvSpPr>
        <p:spPr>
          <a:xfrm>
            <a:off x="736161" y="3400425"/>
            <a:ext cx="3988240"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lick Dog">
            <a:hlinkClick r:id="rId4" action="ppaction://hlinksldjump"/>
          </p:cNvPr>
          <p:cNvSpPr/>
          <p:nvPr/>
        </p:nvSpPr>
        <p:spPr>
          <a:xfrm>
            <a:off x="736160" y="3076575"/>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click Emu">
            <a:hlinkClick r:id="rId5" action="ppaction://hlinksldjump"/>
          </p:cNvPr>
          <p:cNvSpPr/>
          <p:nvPr/>
        </p:nvSpPr>
        <p:spPr>
          <a:xfrm>
            <a:off x="736160" y="2743199"/>
            <a:ext cx="3024469"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click Cat">
            <a:hlinkClick r:id="rId6" action="ppaction://hlinksldjump"/>
          </p:cNvPr>
          <p:cNvSpPr/>
          <p:nvPr/>
        </p:nvSpPr>
        <p:spPr>
          <a:xfrm>
            <a:off x="736160" y="3725050"/>
            <a:ext cx="3501672"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1186540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2762250"/>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7" name="2. Cat"/>
          <p:cNvGrpSpPr/>
          <p:nvPr/>
        </p:nvGrpSpPr>
        <p:grpSpPr>
          <a:xfrm>
            <a:off x="1295400" y="3828097"/>
            <a:ext cx="2830989" cy="95250"/>
            <a:chOff x="1295400" y="3507739"/>
            <a:chExt cx="2830989" cy="95250"/>
          </a:xfrm>
        </p:grpSpPr>
        <p:sp>
          <p:nvSpPr>
            <p:cNvPr id="48" name="Rectangle 47"/>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Oval 51"/>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1. Bug"/>
          <p:cNvGrpSpPr/>
          <p:nvPr/>
        </p:nvGrpSpPr>
        <p:grpSpPr>
          <a:xfrm>
            <a:off x="1295400" y="3507739"/>
            <a:ext cx="3263265" cy="95250"/>
            <a:chOff x="1295400" y="2857500"/>
            <a:chExt cx="3263265" cy="95250"/>
          </a:xfrm>
        </p:grpSpPr>
        <p:sp>
          <p:nvSpPr>
            <p:cNvPr id="57" name="Rectangle 56"/>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Oval 58"/>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Oval 59"/>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Oval 60"/>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Oval 61"/>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8" name="3. Dog"/>
          <p:cNvGrpSpPr/>
          <p:nvPr/>
        </p:nvGrpSpPr>
        <p:grpSpPr>
          <a:xfrm>
            <a:off x="1295400" y="3186429"/>
            <a:ext cx="3678238" cy="95250"/>
            <a:chOff x="1295400" y="3186429"/>
            <a:chExt cx="3678238" cy="95250"/>
          </a:xfrm>
        </p:grpSpPr>
        <p:sp>
          <p:nvSpPr>
            <p:cNvPr id="89" name="Rectangle 88"/>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Oval 90"/>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7" name="4.  Emu"/>
          <p:cNvGrpSpPr/>
          <p:nvPr/>
        </p:nvGrpSpPr>
        <p:grpSpPr>
          <a:xfrm>
            <a:off x="1295400" y="2857500"/>
            <a:ext cx="2326084" cy="95250"/>
            <a:chOff x="1295400" y="3828097"/>
            <a:chExt cx="2326084" cy="95250"/>
          </a:xfrm>
        </p:grpSpPr>
        <p:sp>
          <p:nvSpPr>
            <p:cNvPr id="108" name="Oval 107"/>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Oval 111"/>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3" name="Rectangle 112"/>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4" name="click Bug">
            <a:hlinkClick r:id="rId3" action="ppaction://hlinksldjump"/>
          </p:cNvPr>
          <p:cNvSpPr/>
          <p:nvPr/>
        </p:nvSpPr>
        <p:spPr>
          <a:xfrm>
            <a:off x="736161" y="3400425"/>
            <a:ext cx="3988240"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click Dog">
            <a:hlinkClick r:id="rId4" action="ppaction://hlinksldjump"/>
          </p:cNvPr>
          <p:cNvSpPr/>
          <p:nvPr/>
        </p:nvSpPr>
        <p:spPr>
          <a:xfrm>
            <a:off x="736160" y="3076575"/>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5" name="click Emu">
            <a:hlinkClick r:id="rId5" action="ppaction://hlinksldjump"/>
          </p:cNvPr>
          <p:cNvSpPr/>
          <p:nvPr/>
        </p:nvSpPr>
        <p:spPr>
          <a:xfrm>
            <a:off x="736160" y="2743199"/>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6" name="click Cat">
            <a:hlinkClick r:id="rId6" action="ppaction://hlinksldjump"/>
          </p:cNvPr>
          <p:cNvSpPr/>
          <p:nvPr/>
        </p:nvSpPr>
        <p:spPr>
          <a:xfrm>
            <a:off x="736160" y="3725050"/>
            <a:ext cx="3501672"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click Down">
            <a:hlinkClick r:id="rId7"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click Submit">
            <a:hlinkClick r:id="rId8"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7156298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 name="Rectangle 69"/>
          <p:cNvSpPr/>
          <p:nvPr/>
        </p:nvSpPr>
        <p:spPr>
          <a:xfrm>
            <a:off x="828675" y="3077844"/>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9" name="2. Cat"/>
          <p:cNvGrpSpPr/>
          <p:nvPr/>
        </p:nvGrpSpPr>
        <p:grpSpPr>
          <a:xfrm>
            <a:off x="1295400" y="3828097"/>
            <a:ext cx="2830989" cy="95250"/>
            <a:chOff x="1295400" y="3507739"/>
            <a:chExt cx="2830989" cy="95250"/>
          </a:xfrm>
        </p:grpSpPr>
        <p:sp>
          <p:nvSpPr>
            <p:cNvPr id="50" name="Rectangle 49"/>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Oval 53"/>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1. Bug"/>
          <p:cNvGrpSpPr/>
          <p:nvPr/>
        </p:nvGrpSpPr>
        <p:grpSpPr>
          <a:xfrm>
            <a:off x="1295400" y="3507739"/>
            <a:ext cx="3263265" cy="95250"/>
            <a:chOff x="1295400" y="2857500"/>
            <a:chExt cx="3263265" cy="95250"/>
          </a:xfrm>
        </p:grpSpPr>
        <p:sp>
          <p:nvSpPr>
            <p:cNvPr id="58" name="Rectangle 57"/>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Oval 59"/>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Oval 60"/>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Oval 61"/>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Oval 62"/>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8" name="3. Dog"/>
          <p:cNvGrpSpPr/>
          <p:nvPr/>
        </p:nvGrpSpPr>
        <p:grpSpPr>
          <a:xfrm>
            <a:off x="1295400" y="3186429"/>
            <a:ext cx="3678238" cy="95250"/>
            <a:chOff x="1295400" y="3186429"/>
            <a:chExt cx="3678238" cy="95250"/>
          </a:xfrm>
        </p:grpSpPr>
        <p:sp>
          <p:nvSpPr>
            <p:cNvPr id="99" name="Rectangle 98"/>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Oval 100"/>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01"/>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8" name="4.  Emu"/>
          <p:cNvGrpSpPr/>
          <p:nvPr/>
        </p:nvGrpSpPr>
        <p:grpSpPr>
          <a:xfrm>
            <a:off x="1295400" y="2857500"/>
            <a:ext cx="2326084" cy="95250"/>
            <a:chOff x="1295400" y="3828097"/>
            <a:chExt cx="2326084" cy="95250"/>
          </a:xfrm>
        </p:grpSpPr>
        <p:sp>
          <p:nvSpPr>
            <p:cNvPr id="119" name="Oval 118"/>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0" name="Rectangle 119"/>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Oval 122"/>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4" name="Rectangle 123"/>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5" name="click Bug">
            <a:hlinkClick r:id="rId3" action="ppaction://hlinksldjump"/>
          </p:cNvPr>
          <p:cNvSpPr/>
          <p:nvPr/>
        </p:nvSpPr>
        <p:spPr>
          <a:xfrm>
            <a:off x="736161" y="3400425"/>
            <a:ext cx="3988240"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lick Dog">
            <a:hlinkClick r:id="rId4" action="ppaction://hlinksldjump"/>
          </p:cNvPr>
          <p:cNvSpPr/>
          <p:nvPr/>
        </p:nvSpPr>
        <p:spPr>
          <a:xfrm>
            <a:off x="736160" y="3067050"/>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click Emu">
            <a:hlinkClick r:id="rId5" action="ppaction://hlinksldjump"/>
          </p:cNvPr>
          <p:cNvSpPr/>
          <p:nvPr/>
        </p:nvSpPr>
        <p:spPr>
          <a:xfrm>
            <a:off x="736160" y="2743199"/>
            <a:ext cx="3024469"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click Cat">
            <a:hlinkClick r:id="rId6" action="ppaction://hlinksldjump"/>
          </p:cNvPr>
          <p:cNvSpPr/>
          <p:nvPr/>
        </p:nvSpPr>
        <p:spPr>
          <a:xfrm>
            <a:off x="736160" y="3725050"/>
            <a:ext cx="3501672"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Down">
            <a:hlinkClick r:id="rId7"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lick Up">
            <a:hlinkClick r:id="rId8"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1" name="click Submit">
            <a:hlinkClick r:id="rId9"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42951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3409631"/>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ge Title"/>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8" name="2. Cat"/>
          <p:cNvGrpSpPr/>
          <p:nvPr/>
        </p:nvGrpSpPr>
        <p:grpSpPr>
          <a:xfrm>
            <a:off x="1295400" y="3828097"/>
            <a:ext cx="2830989" cy="95250"/>
            <a:chOff x="1295400" y="3507739"/>
            <a:chExt cx="2830989" cy="95250"/>
          </a:xfrm>
        </p:grpSpPr>
        <p:sp>
          <p:nvSpPr>
            <p:cNvPr id="49" name="Rectangle 48"/>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Oval 53"/>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1. Bug"/>
          <p:cNvGrpSpPr/>
          <p:nvPr/>
        </p:nvGrpSpPr>
        <p:grpSpPr>
          <a:xfrm>
            <a:off x="1295400" y="3507739"/>
            <a:ext cx="3263265" cy="95250"/>
            <a:chOff x="1295400" y="2857500"/>
            <a:chExt cx="3263265" cy="95250"/>
          </a:xfrm>
        </p:grpSpPr>
        <p:sp>
          <p:nvSpPr>
            <p:cNvPr id="58" name="Rectangle 57"/>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Oval 59"/>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Oval 60"/>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Oval 61"/>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Oval 62"/>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8" name="3. Dog"/>
          <p:cNvGrpSpPr/>
          <p:nvPr/>
        </p:nvGrpSpPr>
        <p:grpSpPr>
          <a:xfrm>
            <a:off x="1295400" y="3186429"/>
            <a:ext cx="3678238" cy="95250"/>
            <a:chOff x="1295400" y="3186429"/>
            <a:chExt cx="3678238" cy="95250"/>
          </a:xfrm>
        </p:grpSpPr>
        <p:sp>
          <p:nvSpPr>
            <p:cNvPr id="69" name="Rectangle 68"/>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Oval 70"/>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8" name="4.  Emu"/>
          <p:cNvGrpSpPr/>
          <p:nvPr/>
        </p:nvGrpSpPr>
        <p:grpSpPr>
          <a:xfrm>
            <a:off x="1295400" y="2857500"/>
            <a:ext cx="2326084" cy="95250"/>
            <a:chOff x="1295400" y="3828097"/>
            <a:chExt cx="2326084" cy="95250"/>
          </a:xfrm>
        </p:grpSpPr>
        <p:sp>
          <p:nvSpPr>
            <p:cNvPr id="119" name="Oval 118"/>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0" name="Rectangle 119"/>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Oval 122"/>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4" name="Rectangle 123"/>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5" name="click Bug">
            <a:hlinkClick r:id="rId3" action="ppaction://hlinksldjump"/>
          </p:cNvPr>
          <p:cNvSpPr/>
          <p:nvPr/>
        </p:nvSpPr>
        <p:spPr>
          <a:xfrm>
            <a:off x="736160" y="3400425"/>
            <a:ext cx="4491265"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lick Dog">
            <a:hlinkClick r:id="rId4" action="ppaction://hlinksldjump"/>
          </p:cNvPr>
          <p:cNvSpPr/>
          <p:nvPr/>
        </p:nvSpPr>
        <p:spPr>
          <a:xfrm>
            <a:off x="736160" y="3076575"/>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click Emu">
            <a:hlinkClick r:id="rId5" action="ppaction://hlinksldjump"/>
          </p:cNvPr>
          <p:cNvSpPr/>
          <p:nvPr/>
        </p:nvSpPr>
        <p:spPr>
          <a:xfrm>
            <a:off x="736160" y="2743199"/>
            <a:ext cx="3024469"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click Cat">
            <a:hlinkClick r:id="rId6" action="ppaction://hlinksldjump"/>
          </p:cNvPr>
          <p:cNvSpPr/>
          <p:nvPr/>
        </p:nvSpPr>
        <p:spPr>
          <a:xfrm>
            <a:off x="736160" y="3725050"/>
            <a:ext cx="3501672"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Down">
            <a:hlinkClick r:id="rId7"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lick Up">
            <a:hlinkClick r:id="rId8"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2" name="click Submit">
            <a:hlinkClick r:id="rId9"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5910010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3721416"/>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ge Title"/>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Real Title"/>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7" name="2. Cat"/>
          <p:cNvGrpSpPr/>
          <p:nvPr/>
        </p:nvGrpSpPr>
        <p:grpSpPr>
          <a:xfrm>
            <a:off x="1295400" y="3828097"/>
            <a:ext cx="2830989" cy="95250"/>
            <a:chOff x="1295400" y="3507739"/>
            <a:chExt cx="2830989" cy="95250"/>
          </a:xfrm>
        </p:grpSpPr>
        <p:sp>
          <p:nvSpPr>
            <p:cNvPr id="48" name="Rectangle 47"/>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Oval 51"/>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1. Bug"/>
          <p:cNvGrpSpPr/>
          <p:nvPr/>
        </p:nvGrpSpPr>
        <p:grpSpPr>
          <a:xfrm>
            <a:off x="1295400" y="3507739"/>
            <a:ext cx="3263265" cy="95250"/>
            <a:chOff x="1295400" y="2857500"/>
            <a:chExt cx="3263265" cy="95250"/>
          </a:xfrm>
        </p:grpSpPr>
        <p:sp>
          <p:nvSpPr>
            <p:cNvPr id="57" name="Rectangle 56"/>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Oval 58"/>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Oval 59"/>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Oval 60"/>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Oval 61"/>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7" name="3. Dog"/>
          <p:cNvGrpSpPr/>
          <p:nvPr/>
        </p:nvGrpSpPr>
        <p:grpSpPr>
          <a:xfrm>
            <a:off x="1295400" y="3186429"/>
            <a:ext cx="3678238" cy="95250"/>
            <a:chOff x="1295400" y="3186429"/>
            <a:chExt cx="3678238" cy="95250"/>
          </a:xfrm>
        </p:grpSpPr>
        <p:sp>
          <p:nvSpPr>
            <p:cNvPr id="68" name="Rectangle 67"/>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Oval 69"/>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7" name="4.  Emu"/>
          <p:cNvGrpSpPr/>
          <p:nvPr/>
        </p:nvGrpSpPr>
        <p:grpSpPr>
          <a:xfrm>
            <a:off x="1295400" y="2857500"/>
            <a:ext cx="2326084" cy="95250"/>
            <a:chOff x="1295400" y="3828097"/>
            <a:chExt cx="2326084" cy="95250"/>
          </a:xfrm>
        </p:grpSpPr>
        <p:sp>
          <p:nvSpPr>
            <p:cNvPr id="78" name="Oval 77"/>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Oval 81"/>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click Bug">
            <a:hlinkClick r:id="rId3" action="ppaction://hlinksldjump"/>
          </p:cNvPr>
          <p:cNvSpPr/>
          <p:nvPr/>
        </p:nvSpPr>
        <p:spPr>
          <a:xfrm>
            <a:off x="736161" y="3400425"/>
            <a:ext cx="3988240"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lick Dog">
            <a:hlinkClick r:id="rId4" action="ppaction://hlinksldjump"/>
          </p:cNvPr>
          <p:cNvSpPr/>
          <p:nvPr/>
        </p:nvSpPr>
        <p:spPr>
          <a:xfrm>
            <a:off x="736160" y="3076575"/>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click Emu">
            <a:hlinkClick r:id="rId5" action="ppaction://hlinksldjump"/>
          </p:cNvPr>
          <p:cNvSpPr/>
          <p:nvPr/>
        </p:nvSpPr>
        <p:spPr>
          <a:xfrm>
            <a:off x="736160" y="2743199"/>
            <a:ext cx="3024469"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click Cat">
            <a:hlinkClick r:id="rId6" action="ppaction://hlinksldjump"/>
          </p:cNvPr>
          <p:cNvSpPr/>
          <p:nvPr/>
        </p:nvSpPr>
        <p:spPr>
          <a:xfrm>
            <a:off x="736159" y="3725050"/>
            <a:ext cx="4491267"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2" name="click Up">
            <a:hlinkClick r:id="rId7"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click Submit">
            <a:hlinkClick r:id="rId8"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8050939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sp>
        <p:nvSpPr>
          <p:cNvPr id="4" name="Feedback Box"/>
          <p:cNvSpPr/>
          <p:nvPr/>
        </p:nvSpPr>
        <p:spPr>
          <a:xfrm>
            <a:off x="5400675" y="2628900"/>
            <a:ext cx="3152775" cy="3152775"/>
          </a:xfrm>
          <a:prstGeom prst="roundRect">
            <a:avLst/>
          </a:prstGeom>
          <a:solidFill>
            <a:schemeClr val="accent1"/>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ncorrect Feedback Text"/>
          <p:cNvSpPr txBox="1"/>
          <p:nvPr/>
        </p:nvSpPr>
        <p:spPr>
          <a:xfrm>
            <a:off x="5705474" y="2952750"/>
            <a:ext cx="2581275" cy="1908215"/>
          </a:xfrm>
          <a:prstGeom prst="rect">
            <a:avLst/>
          </a:prstGeom>
          <a:noFill/>
        </p:spPr>
        <p:txBody>
          <a:bodyPr wrap="square" rtlCol="0">
            <a:spAutoFit/>
          </a:bodyPr>
          <a:lstStyle/>
          <a:p>
            <a:r>
              <a:rPr lang="en-US" sz="2000" dirty="0" smtClean="0"/>
              <a:t>Incorrect.</a:t>
            </a:r>
          </a:p>
          <a:p>
            <a:endParaRPr lang="en-US" sz="1400" dirty="0" smtClean="0"/>
          </a:p>
          <a:p>
            <a:r>
              <a:rPr lang="en-US" sz="1400" dirty="0" smtClean="0"/>
              <a:t>Words in the correct position are marked with a checkmark; those in the wrong position are marked with an “x”.</a:t>
            </a:r>
          </a:p>
          <a:p>
            <a:endParaRPr lang="en-US" sz="1400" dirty="0"/>
          </a:p>
          <a:p>
            <a:r>
              <a:rPr lang="en-US" sz="1400" dirty="0" smtClean="0"/>
              <a:t>Please try again.</a:t>
            </a:r>
            <a:endParaRPr lang="en-US" sz="1200" dirty="0"/>
          </a:p>
        </p:txBody>
      </p:sp>
      <p:grpSp>
        <p:nvGrpSpPr>
          <p:cNvPr id="66" name="Checkmark 4" hidden="1"/>
          <p:cNvGrpSpPr>
            <a:grpSpLocks noChangeAspect="1"/>
          </p:cNvGrpSpPr>
          <p:nvPr/>
        </p:nvGrpSpPr>
        <p:grpSpPr>
          <a:xfrm>
            <a:off x="695252" y="3791571"/>
            <a:ext cx="182880" cy="168301"/>
            <a:chOff x="3656013" y="2586038"/>
            <a:chExt cx="1831975" cy="1685925"/>
          </a:xfrm>
        </p:grpSpPr>
        <p:sp>
          <p:nvSpPr>
            <p:cNvPr id="67" name="AutoShape 3"/>
            <p:cNvSpPr>
              <a:spLocks noChangeAspect="1" noChangeArrowheads="1" noTextEdit="1"/>
            </p:cNvSpPr>
            <p:nvPr>
              <p:custDataLst>
                <p:tags r:id="rId16"/>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5"/>
            <p:cNvSpPr>
              <a:spLocks/>
            </p:cNvSpPr>
            <p:nvPr>
              <p:custDataLst>
                <p:tags r:id="rId17"/>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6"/>
            <p:cNvSpPr>
              <a:spLocks noEditPoints="1"/>
            </p:cNvSpPr>
            <p:nvPr>
              <p:custDataLst>
                <p:tags r:id="rId18"/>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8"/>
            <p:cNvSpPr>
              <a:spLocks/>
            </p:cNvSpPr>
            <p:nvPr>
              <p:custDataLst>
                <p:tags r:id="rId19"/>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30"/>
            <p:cNvSpPr>
              <a:spLocks/>
            </p:cNvSpPr>
            <p:nvPr>
              <p:custDataLst>
                <p:tags r:id="rId20"/>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52" name="X 4" descr="X--MC900432537.PNG"/>
          <p:cNvPicPr>
            <a:picLocks noChangeAspect="1"/>
          </p:cNvPicPr>
          <p:nvPr/>
        </p:nvPicPr>
        <p:blipFill>
          <a:blip r:embed="rId23" cstate="print"/>
          <a:stretch>
            <a:fillRect/>
          </a:stretch>
        </p:blipFill>
        <p:spPr>
          <a:xfrm>
            <a:off x="686427" y="3777614"/>
            <a:ext cx="182880" cy="182880"/>
          </a:xfrm>
          <a:prstGeom prst="rect">
            <a:avLst/>
          </a:prstGeom>
        </p:spPr>
      </p:pic>
      <p:grpSp>
        <p:nvGrpSpPr>
          <p:cNvPr id="72" name="Checkmark 3" hidden="1"/>
          <p:cNvGrpSpPr>
            <a:grpSpLocks noChangeAspect="1"/>
          </p:cNvGrpSpPr>
          <p:nvPr/>
        </p:nvGrpSpPr>
        <p:grpSpPr>
          <a:xfrm>
            <a:off x="686427" y="3489323"/>
            <a:ext cx="182880" cy="168301"/>
            <a:chOff x="3656013" y="2586038"/>
            <a:chExt cx="1831975" cy="1685925"/>
          </a:xfrm>
        </p:grpSpPr>
        <p:sp>
          <p:nvSpPr>
            <p:cNvPr id="121" name="AutoShape 3"/>
            <p:cNvSpPr>
              <a:spLocks noChangeAspect="1" noChangeArrowheads="1" noTextEdit="1"/>
            </p:cNvSpPr>
            <p:nvPr>
              <p:custDataLst>
                <p:tags r:id="rId11"/>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5"/>
            <p:cNvSpPr>
              <a:spLocks/>
            </p:cNvSpPr>
            <p:nvPr>
              <p:custDataLst>
                <p:tags r:id="rId12"/>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6"/>
            <p:cNvSpPr>
              <a:spLocks noEditPoints="1"/>
            </p:cNvSpPr>
            <p:nvPr>
              <p:custDataLst>
                <p:tags r:id="rId13"/>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8"/>
            <p:cNvSpPr>
              <a:spLocks/>
            </p:cNvSpPr>
            <p:nvPr>
              <p:custDataLst>
                <p:tags r:id="rId14"/>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30"/>
            <p:cNvSpPr>
              <a:spLocks/>
            </p:cNvSpPr>
            <p:nvPr>
              <p:custDataLst>
                <p:tags r:id="rId15"/>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78" name="X 3" descr="X--MC900432537.PNG"/>
          <p:cNvPicPr>
            <a:picLocks noChangeAspect="1"/>
          </p:cNvPicPr>
          <p:nvPr/>
        </p:nvPicPr>
        <p:blipFill>
          <a:blip r:embed="rId23" cstate="print"/>
          <a:stretch>
            <a:fillRect/>
          </a:stretch>
        </p:blipFill>
        <p:spPr>
          <a:xfrm>
            <a:off x="686427" y="3464889"/>
            <a:ext cx="182880" cy="182880"/>
          </a:xfrm>
          <a:prstGeom prst="rect">
            <a:avLst/>
          </a:prstGeom>
        </p:spPr>
      </p:pic>
      <p:grpSp>
        <p:nvGrpSpPr>
          <p:cNvPr id="53" name="Checkmark 2" hidden="1"/>
          <p:cNvGrpSpPr>
            <a:grpSpLocks noChangeAspect="1"/>
          </p:cNvGrpSpPr>
          <p:nvPr/>
        </p:nvGrpSpPr>
        <p:grpSpPr>
          <a:xfrm>
            <a:off x="686427" y="3166744"/>
            <a:ext cx="182880" cy="168301"/>
            <a:chOff x="3656013" y="2586038"/>
            <a:chExt cx="1831975" cy="1685925"/>
          </a:xfrm>
        </p:grpSpPr>
        <p:sp>
          <p:nvSpPr>
            <p:cNvPr id="73" name="AutoShape 3"/>
            <p:cNvSpPr>
              <a:spLocks noChangeAspect="1" noChangeArrowheads="1" noTextEdit="1"/>
            </p:cNvSpPr>
            <p:nvPr>
              <p:custDataLst>
                <p:tags r:id="rId6"/>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5"/>
            <p:cNvSpPr>
              <a:spLocks/>
            </p:cNvSpPr>
            <p:nvPr>
              <p:custDataLst>
                <p:tags r:id="rId7"/>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6"/>
            <p:cNvSpPr>
              <a:spLocks noEditPoints="1"/>
            </p:cNvSpPr>
            <p:nvPr>
              <p:custDataLst>
                <p:tags r:id="rId8"/>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8"/>
            <p:cNvSpPr>
              <a:spLocks/>
            </p:cNvSpPr>
            <p:nvPr>
              <p:custDataLst>
                <p:tags r:id="rId9"/>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30"/>
            <p:cNvSpPr>
              <a:spLocks/>
            </p:cNvSpPr>
            <p:nvPr>
              <p:custDataLst>
                <p:tags r:id="rId10"/>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65" name="X 2" descr="X--MC900432537.PNG"/>
          <p:cNvPicPr>
            <a:picLocks noChangeAspect="1"/>
          </p:cNvPicPr>
          <p:nvPr/>
        </p:nvPicPr>
        <p:blipFill>
          <a:blip r:embed="rId23" cstate="print"/>
          <a:stretch>
            <a:fillRect/>
          </a:stretch>
        </p:blipFill>
        <p:spPr>
          <a:xfrm>
            <a:off x="686427" y="3159613"/>
            <a:ext cx="182880" cy="182880"/>
          </a:xfrm>
          <a:prstGeom prst="rect">
            <a:avLst/>
          </a:prstGeom>
        </p:spPr>
      </p:pic>
      <p:grpSp>
        <p:nvGrpSpPr>
          <p:cNvPr id="79" name="Checkmark 1" hidden="1"/>
          <p:cNvGrpSpPr>
            <a:grpSpLocks noChangeAspect="1"/>
          </p:cNvGrpSpPr>
          <p:nvPr/>
        </p:nvGrpSpPr>
        <p:grpSpPr>
          <a:xfrm>
            <a:off x="686427" y="2868599"/>
            <a:ext cx="182880" cy="168301"/>
            <a:chOff x="3656013" y="2586038"/>
            <a:chExt cx="1831975" cy="1685925"/>
          </a:xfrm>
        </p:grpSpPr>
        <p:sp>
          <p:nvSpPr>
            <p:cNvPr id="80" name="AutoShape 3"/>
            <p:cNvSpPr>
              <a:spLocks noChangeAspect="1" noChangeArrowheads="1" noTextEdit="1"/>
            </p:cNvSpPr>
            <p:nvPr>
              <p:custDataLst>
                <p:tags r:id="rId1"/>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5"/>
            <p:cNvSpPr>
              <a:spLocks/>
            </p:cNvSpPr>
            <p:nvPr>
              <p:custDataLst>
                <p:tags r:id="rId2"/>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6"/>
            <p:cNvSpPr>
              <a:spLocks noEditPoints="1"/>
            </p:cNvSpPr>
            <p:nvPr>
              <p:custDataLst>
                <p:tags r:id="rId3"/>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8"/>
            <p:cNvSpPr>
              <a:spLocks/>
            </p:cNvSpPr>
            <p:nvPr>
              <p:custDataLst>
                <p:tags r:id="rId4"/>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30"/>
            <p:cNvSpPr>
              <a:spLocks/>
            </p:cNvSpPr>
            <p:nvPr>
              <p:custDataLst>
                <p:tags r:id="rId5"/>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26" name="X 1" descr="X--MC900432537.PNG"/>
          <p:cNvPicPr>
            <a:picLocks noChangeAspect="1"/>
          </p:cNvPicPr>
          <p:nvPr/>
        </p:nvPicPr>
        <p:blipFill>
          <a:blip r:embed="rId23" cstate="print"/>
          <a:stretch>
            <a:fillRect/>
          </a:stretch>
        </p:blipFill>
        <p:spPr>
          <a:xfrm>
            <a:off x="686427" y="2861468"/>
            <a:ext cx="182880" cy="182880"/>
          </a:xfrm>
          <a:prstGeom prst="rect">
            <a:avLst/>
          </a:prstGeom>
        </p:spPr>
      </p:pic>
      <p:grpSp>
        <p:nvGrpSpPr>
          <p:cNvPr id="85" name="2. Cat"/>
          <p:cNvGrpSpPr/>
          <p:nvPr/>
        </p:nvGrpSpPr>
        <p:grpSpPr>
          <a:xfrm>
            <a:off x="1295400" y="3828097"/>
            <a:ext cx="2830989" cy="95250"/>
            <a:chOff x="1295400" y="3507739"/>
            <a:chExt cx="2830989" cy="95250"/>
          </a:xfrm>
        </p:grpSpPr>
        <p:sp>
          <p:nvSpPr>
            <p:cNvPr id="86" name="Rectangle 85"/>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Oval 89"/>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1. Bug"/>
          <p:cNvGrpSpPr/>
          <p:nvPr/>
        </p:nvGrpSpPr>
        <p:grpSpPr>
          <a:xfrm>
            <a:off x="1295400" y="3507739"/>
            <a:ext cx="3263265" cy="95250"/>
            <a:chOff x="1295400" y="2857500"/>
            <a:chExt cx="3263265" cy="95250"/>
          </a:xfrm>
        </p:grpSpPr>
        <p:sp>
          <p:nvSpPr>
            <p:cNvPr id="94" name="Rectangle 93"/>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Oval 95"/>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Oval 96"/>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Oval 97"/>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Oval 98"/>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4" name="3. Dog"/>
          <p:cNvGrpSpPr/>
          <p:nvPr/>
        </p:nvGrpSpPr>
        <p:grpSpPr>
          <a:xfrm>
            <a:off x="1295400" y="3186429"/>
            <a:ext cx="3678238" cy="95250"/>
            <a:chOff x="1295400" y="3186429"/>
            <a:chExt cx="3678238" cy="95250"/>
          </a:xfrm>
        </p:grpSpPr>
        <p:sp>
          <p:nvSpPr>
            <p:cNvPr id="105" name="Rectangle 104"/>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Oval 106"/>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Rectangle 107"/>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4" name="4.  Emu"/>
          <p:cNvGrpSpPr/>
          <p:nvPr/>
        </p:nvGrpSpPr>
        <p:grpSpPr>
          <a:xfrm>
            <a:off x="1295400" y="2857500"/>
            <a:ext cx="2326084" cy="95250"/>
            <a:chOff x="1295400" y="3828097"/>
            <a:chExt cx="2326084" cy="95250"/>
          </a:xfrm>
        </p:grpSpPr>
        <p:sp>
          <p:nvSpPr>
            <p:cNvPr id="115" name="Oval 114"/>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Rectangle 115"/>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9" name="Oval 118"/>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0" name="Rectangle 119"/>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7" name="click Bug">
            <a:hlinkClick r:id="rId24" action="ppaction://hlinksldjump"/>
          </p:cNvPr>
          <p:cNvSpPr/>
          <p:nvPr/>
        </p:nvSpPr>
        <p:spPr>
          <a:xfrm>
            <a:off x="736161" y="3400425"/>
            <a:ext cx="3988240"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click Dog">
            <a:hlinkClick r:id="rId25" action="ppaction://hlinksldjump"/>
          </p:cNvPr>
          <p:cNvSpPr/>
          <p:nvPr/>
        </p:nvSpPr>
        <p:spPr>
          <a:xfrm>
            <a:off x="736160" y="3076575"/>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Emu">
            <a:hlinkClick r:id="rId26" action="ppaction://hlinksldjump"/>
          </p:cNvPr>
          <p:cNvSpPr/>
          <p:nvPr/>
        </p:nvSpPr>
        <p:spPr>
          <a:xfrm>
            <a:off x="736160" y="2743199"/>
            <a:ext cx="3024469"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lick Cat">
            <a:hlinkClick r:id="rId27" action="ppaction://hlinksldjump"/>
          </p:cNvPr>
          <p:cNvSpPr/>
          <p:nvPr/>
        </p:nvSpPr>
        <p:spPr>
          <a:xfrm>
            <a:off x="736160" y="3725050"/>
            <a:ext cx="3501672"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2783040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5" name="1. Bug"/>
          <p:cNvGrpSpPr/>
          <p:nvPr/>
        </p:nvGrpSpPr>
        <p:grpSpPr>
          <a:xfrm>
            <a:off x="1295400" y="3828097"/>
            <a:ext cx="3263265" cy="95250"/>
            <a:chOff x="1295400" y="2857500"/>
            <a:chExt cx="3263265" cy="95250"/>
          </a:xfrm>
        </p:grpSpPr>
        <p:sp>
          <p:nvSpPr>
            <p:cNvPr id="46" name="Rectangle 45"/>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Oval 47"/>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Oval 48"/>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Oval 49"/>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Oval 50"/>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3" name="2. Cat"/>
          <p:cNvGrpSpPr/>
          <p:nvPr/>
        </p:nvGrpSpPr>
        <p:grpSpPr>
          <a:xfrm>
            <a:off x="1295400" y="3507739"/>
            <a:ext cx="2830989" cy="95250"/>
            <a:chOff x="1295400" y="3507739"/>
            <a:chExt cx="2830989" cy="95250"/>
          </a:xfrm>
        </p:grpSpPr>
        <p:sp>
          <p:nvSpPr>
            <p:cNvPr id="54" name="Rectangle 53"/>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Oval 58"/>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3. Dog"/>
          <p:cNvGrpSpPr/>
          <p:nvPr/>
        </p:nvGrpSpPr>
        <p:grpSpPr>
          <a:xfrm>
            <a:off x="1295400" y="3186429"/>
            <a:ext cx="3678238" cy="95250"/>
            <a:chOff x="1295400" y="3186429"/>
            <a:chExt cx="3678238" cy="95250"/>
          </a:xfrm>
        </p:grpSpPr>
        <p:sp>
          <p:nvSpPr>
            <p:cNvPr id="55" name="Rectangle 54"/>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0" name="4.  Emu"/>
          <p:cNvGrpSpPr/>
          <p:nvPr/>
        </p:nvGrpSpPr>
        <p:grpSpPr>
          <a:xfrm>
            <a:off x="1295400" y="2857500"/>
            <a:ext cx="2326084" cy="95250"/>
            <a:chOff x="1295400" y="3828097"/>
            <a:chExt cx="2326084" cy="95250"/>
          </a:xfrm>
        </p:grpSpPr>
        <p:sp>
          <p:nvSpPr>
            <p:cNvPr id="61" name="Oval 60"/>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Oval 65"/>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click Bug">
            <a:hlinkClick r:id="rId3" action="ppaction://hlinksldjump"/>
          </p:cNvPr>
          <p:cNvSpPr/>
          <p:nvPr/>
        </p:nvSpPr>
        <p:spPr>
          <a:xfrm>
            <a:off x="736161" y="3714750"/>
            <a:ext cx="3988240"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lick Dog">
            <a:hlinkClick r:id="rId4" action="ppaction://hlinksldjump"/>
          </p:cNvPr>
          <p:cNvSpPr/>
          <p:nvPr/>
        </p:nvSpPr>
        <p:spPr>
          <a:xfrm>
            <a:off x="736160" y="3076575"/>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click Emu">
            <a:hlinkClick r:id="rId5" action="ppaction://hlinksldjump"/>
          </p:cNvPr>
          <p:cNvSpPr/>
          <p:nvPr/>
        </p:nvSpPr>
        <p:spPr>
          <a:xfrm>
            <a:off x="736160" y="2743199"/>
            <a:ext cx="3024469"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click Cat">
            <a:hlinkClick r:id="rId6" action="ppaction://hlinksldjump"/>
          </p:cNvPr>
          <p:cNvSpPr/>
          <p:nvPr/>
        </p:nvSpPr>
        <p:spPr>
          <a:xfrm>
            <a:off x="736160" y="3391675"/>
            <a:ext cx="3501672"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117604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2762250"/>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65" name="1. Bug"/>
          <p:cNvGrpSpPr/>
          <p:nvPr/>
        </p:nvGrpSpPr>
        <p:grpSpPr>
          <a:xfrm>
            <a:off x="1295400" y="3828097"/>
            <a:ext cx="3263265" cy="95250"/>
            <a:chOff x="1295400" y="2857500"/>
            <a:chExt cx="3263265" cy="95250"/>
          </a:xfrm>
        </p:grpSpPr>
        <p:sp>
          <p:nvSpPr>
            <p:cNvPr id="66" name="Rectangle 65"/>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Oval 67"/>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Oval 68"/>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Oval 69"/>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Oval 70"/>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6" name="2. Cat"/>
          <p:cNvGrpSpPr/>
          <p:nvPr/>
        </p:nvGrpSpPr>
        <p:grpSpPr>
          <a:xfrm>
            <a:off x="1295400" y="3507739"/>
            <a:ext cx="2830989" cy="95250"/>
            <a:chOff x="1295400" y="3507739"/>
            <a:chExt cx="2830989" cy="95250"/>
          </a:xfrm>
        </p:grpSpPr>
        <p:sp>
          <p:nvSpPr>
            <p:cNvPr id="77" name="Rectangle 76"/>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Oval 80"/>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3. Dog"/>
          <p:cNvGrpSpPr/>
          <p:nvPr/>
        </p:nvGrpSpPr>
        <p:grpSpPr>
          <a:xfrm>
            <a:off x="1295400" y="3186429"/>
            <a:ext cx="3678238" cy="95250"/>
            <a:chOff x="1295400" y="3186429"/>
            <a:chExt cx="3678238" cy="95250"/>
          </a:xfrm>
        </p:grpSpPr>
        <p:sp>
          <p:nvSpPr>
            <p:cNvPr id="85" name="Rectangle 84"/>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Oval 97"/>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6" name="4.  Emu"/>
          <p:cNvGrpSpPr/>
          <p:nvPr/>
        </p:nvGrpSpPr>
        <p:grpSpPr>
          <a:xfrm>
            <a:off x="1295400" y="2857500"/>
            <a:ext cx="2326084" cy="95250"/>
            <a:chOff x="1295400" y="3828097"/>
            <a:chExt cx="2326084" cy="95250"/>
          </a:xfrm>
        </p:grpSpPr>
        <p:sp>
          <p:nvSpPr>
            <p:cNvPr id="117" name="Oval 116"/>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8" name="Rectangle 117"/>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1" name="Oval 120"/>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2" name="Rectangle 121"/>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3" name="click Bug">
            <a:hlinkClick r:id="rId3" action="ppaction://hlinksldjump"/>
          </p:cNvPr>
          <p:cNvSpPr/>
          <p:nvPr/>
        </p:nvSpPr>
        <p:spPr>
          <a:xfrm>
            <a:off x="736161" y="3714750"/>
            <a:ext cx="3988240"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click Dog">
            <a:hlinkClick r:id="rId4" action="ppaction://hlinksldjump"/>
          </p:cNvPr>
          <p:cNvSpPr/>
          <p:nvPr/>
        </p:nvSpPr>
        <p:spPr>
          <a:xfrm>
            <a:off x="736160" y="3076575"/>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click Emu">
            <a:hlinkClick r:id="rId5" action="ppaction://hlinksldjump"/>
          </p:cNvPr>
          <p:cNvSpPr/>
          <p:nvPr/>
        </p:nvSpPr>
        <p:spPr>
          <a:xfrm>
            <a:off x="736160" y="2743199"/>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Cat">
            <a:hlinkClick r:id="rId6" action="ppaction://hlinksldjump"/>
          </p:cNvPr>
          <p:cNvSpPr/>
          <p:nvPr/>
        </p:nvSpPr>
        <p:spPr>
          <a:xfrm>
            <a:off x="736160" y="3391675"/>
            <a:ext cx="3501672"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click Down">
            <a:hlinkClick r:id="rId7"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click Submit">
            <a:hlinkClick r:id="rId8"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555652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42853"/>
            <a:ext cx="9144000" cy="4800747"/>
          </a:xfrm>
          <a:prstGeom prst="rect">
            <a:avLst/>
          </a:prstGeom>
        </p:spPr>
      </p:pic>
      <p:sp>
        <p:nvSpPr>
          <p:cNvPr id="5" name="Rectangle 7"/>
          <p:cNvSpPr>
            <a:spLocks noChangeArrowheads="1"/>
          </p:cNvSpPr>
          <p:nvPr/>
        </p:nvSpPr>
        <p:spPr bwMode="auto">
          <a:xfrm>
            <a:off x="609600" y="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Background + Foreground</a:t>
            </a:r>
            <a:endParaRPr lang="en-US" sz="4400" dirty="0">
              <a:solidFill>
                <a:srgbClr val="FFFF99"/>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1088" y="1142854"/>
            <a:ext cx="3191353" cy="4800746"/>
          </a:xfrm>
          <a:prstGeom prst="rect">
            <a:avLst/>
          </a:prstGeom>
        </p:spPr>
      </p:pic>
      <p:sp>
        <p:nvSpPr>
          <p:cNvPr id="6" name="TextBox 5" hidden="1"/>
          <p:cNvSpPr txBox="1"/>
          <p:nvPr/>
        </p:nvSpPr>
        <p:spPr>
          <a:xfrm>
            <a:off x="2764465" y="3721395"/>
            <a:ext cx="2849526" cy="2031325"/>
          </a:xfrm>
          <a:prstGeom prst="rect">
            <a:avLst/>
          </a:prstGeom>
          <a:solidFill>
            <a:schemeClr val="accent1"/>
          </a:solidFill>
          <a:ln w="25400">
            <a:solidFill>
              <a:srgbClr val="C00000"/>
            </a:solidFill>
          </a:ln>
        </p:spPr>
        <p:txBody>
          <a:bodyPr wrap="square" rtlCol="0">
            <a:spAutoFit/>
          </a:bodyPr>
          <a:lstStyle/>
          <a:p>
            <a:r>
              <a:rPr lang="en-US" dirty="0" smtClean="0"/>
              <a:t>Unfortunately, the foreground image of the man has its own (white) background that ruins the illusion that the man is in the office environment. What to do?</a:t>
            </a:r>
            <a:endParaRPr lang="en-US" dirty="0"/>
          </a:p>
        </p:txBody>
      </p:sp>
    </p:spTree>
    <p:extLst>
      <p:ext uri="{BB962C8B-B14F-4D97-AF65-F5344CB8AC3E}">
        <p14:creationId xmlns:p14="http://schemas.microsoft.com/office/powerpoint/2010/main" val="2694169119"/>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 name="Rectangle 69"/>
          <p:cNvSpPr/>
          <p:nvPr/>
        </p:nvSpPr>
        <p:spPr>
          <a:xfrm>
            <a:off x="828675" y="3077844"/>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48" name="1. Bug"/>
          <p:cNvGrpSpPr/>
          <p:nvPr/>
        </p:nvGrpSpPr>
        <p:grpSpPr>
          <a:xfrm>
            <a:off x="1295400" y="3828097"/>
            <a:ext cx="3263265" cy="95250"/>
            <a:chOff x="1295400" y="2857500"/>
            <a:chExt cx="3263265" cy="95250"/>
          </a:xfrm>
        </p:grpSpPr>
        <p:sp>
          <p:nvSpPr>
            <p:cNvPr id="66" name="Rectangle 65"/>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Oval 67"/>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Oval 68"/>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Oval 71"/>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8" name="2. Cat"/>
          <p:cNvGrpSpPr/>
          <p:nvPr/>
        </p:nvGrpSpPr>
        <p:grpSpPr>
          <a:xfrm>
            <a:off x="1295400" y="3507739"/>
            <a:ext cx="2830989" cy="95250"/>
            <a:chOff x="1295400" y="3507739"/>
            <a:chExt cx="2830989" cy="95250"/>
          </a:xfrm>
        </p:grpSpPr>
        <p:sp>
          <p:nvSpPr>
            <p:cNvPr id="79" name="Rectangle 78"/>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Oval 82"/>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3. Dog"/>
          <p:cNvGrpSpPr/>
          <p:nvPr/>
        </p:nvGrpSpPr>
        <p:grpSpPr>
          <a:xfrm>
            <a:off x="1295400" y="3186429"/>
            <a:ext cx="3678238" cy="95250"/>
            <a:chOff x="1295400" y="3186429"/>
            <a:chExt cx="3678238" cy="95250"/>
          </a:xfrm>
        </p:grpSpPr>
        <p:sp>
          <p:nvSpPr>
            <p:cNvPr id="87" name="Rectangle 86"/>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Oval 88"/>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89"/>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6" name="4.  Emu"/>
          <p:cNvGrpSpPr/>
          <p:nvPr/>
        </p:nvGrpSpPr>
        <p:grpSpPr>
          <a:xfrm>
            <a:off x="1295400" y="2857500"/>
            <a:ext cx="2326084" cy="95250"/>
            <a:chOff x="1295400" y="3828097"/>
            <a:chExt cx="2326084" cy="95250"/>
          </a:xfrm>
        </p:grpSpPr>
        <p:sp>
          <p:nvSpPr>
            <p:cNvPr id="105" name="Oval 104"/>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Oval 108"/>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Rectangle 109"/>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click Bug">
            <a:hlinkClick r:id="rId3" action="ppaction://hlinksldjump"/>
          </p:cNvPr>
          <p:cNvSpPr/>
          <p:nvPr/>
        </p:nvSpPr>
        <p:spPr>
          <a:xfrm>
            <a:off x="736161" y="3714750"/>
            <a:ext cx="3988240"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click Dog">
            <a:hlinkClick r:id="rId4" action="ppaction://hlinksldjump"/>
          </p:cNvPr>
          <p:cNvSpPr/>
          <p:nvPr/>
        </p:nvSpPr>
        <p:spPr>
          <a:xfrm>
            <a:off x="736160" y="3076575"/>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3" name="click Emu">
            <a:hlinkClick r:id="rId5" action="ppaction://hlinksldjump"/>
          </p:cNvPr>
          <p:cNvSpPr/>
          <p:nvPr/>
        </p:nvSpPr>
        <p:spPr>
          <a:xfrm>
            <a:off x="736160" y="2743199"/>
            <a:ext cx="3024469"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click Cat">
            <a:hlinkClick r:id="rId6" action="ppaction://hlinksldjump"/>
          </p:cNvPr>
          <p:cNvSpPr/>
          <p:nvPr/>
        </p:nvSpPr>
        <p:spPr>
          <a:xfrm>
            <a:off x="736160" y="3391675"/>
            <a:ext cx="3501672"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Down">
            <a:hlinkClick r:id="rId7"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lick Up">
            <a:hlinkClick r:id="rId8"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1" name="click Submit">
            <a:hlinkClick r:id="rId9"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782375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3409631"/>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ge Title"/>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78" name="1. Bug"/>
          <p:cNvGrpSpPr/>
          <p:nvPr/>
        </p:nvGrpSpPr>
        <p:grpSpPr>
          <a:xfrm>
            <a:off x="1295400" y="3828097"/>
            <a:ext cx="3263265" cy="95250"/>
            <a:chOff x="1295400" y="2857500"/>
            <a:chExt cx="3263265" cy="95250"/>
          </a:xfrm>
        </p:grpSpPr>
        <p:sp>
          <p:nvSpPr>
            <p:cNvPr id="79" name="Rectangle 78"/>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Oval 80"/>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Oval 81"/>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Oval 82"/>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Oval 83"/>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9" name="2. Cat"/>
          <p:cNvGrpSpPr/>
          <p:nvPr/>
        </p:nvGrpSpPr>
        <p:grpSpPr>
          <a:xfrm>
            <a:off x="1295400" y="3507739"/>
            <a:ext cx="2830989" cy="95250"/>
            <a:chOff x="1295400" y="3507739"/>
            <a:chExt cx="2830989" cy="95250"/>
          </a:xfrm>
        </p:grpSpPr>
        <p:sp>
          <p:nvSpPr>
            <p:cNvPr id="90" name="Rectangle 89"/>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Oval 93"/>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3. Dog"/>
          <p:cNvGrpSpPr/>
          <p:nvPr/>
        </p:nvGrpSpPr>
        <p:grpSpPr>
          <a:xfrm>
            <a:off x="1295400" y="3186429"/>
            <a:ext cx="3678238" cy="95250"/>
            <a:chOff x="1295400" y="3186429"/>
            <a:chExt cx="3678238" cy="95250"/>
          </a:xfrm>
        </p:grpSpPr>
        <p:sp>
          <p:nvSpPr>
            <p:cNvPr id="98" name="Rectangle 97"/>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Oval 99"/>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ectangle 100"/>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7" name="4.  Emu"/>
          <p:cNvGrpSpPr/>
          <p:nvPr/>
        </p:nvGrpSpPr>
        <p:grpSpPr>
          <a:xfrm>
            <a:off x="1295400" y="2857500"/>
            <a:ext cx="2326084" cy="95250"/>
            <a:chOff x="1295400" y="3828097"/>
            <a:chExt cx="2326084" cy="95250"/>
          </a:xfrm>
        </p:grpSpPr>
        <p:sp>
          <p:nvSpPr>
            <p:cNvPr id="108" name="Oval 107"/>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Oval 111"/>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3" name="Rectangle 112"/>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4" name="click Bug">
            <a:hlinkClick r:id="rId3" action="ppaction://hlinksldjump"/>
          </p:cNvPr>
          <p:cNvSpPr/>
          <p:nvPr/>
        </p:nvSpPr>
        <p:spPr>
          <a:xfrm>
            <a:off x="736161" y="3714750"/>
            <a:ext cx="3988240"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click Dog">
            <a:hlinkClick r:id="rId4" action="ppaction://hlinksldjump"/>
          </p:cNvPr>
          <p:cNvSpPr/>
          <p:nvPr/>
        </p:nvSpPr>
        <p:spPr>
          <a:xfrm>
            <a:off x="736160" y="3076575"/>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click Emu">
            <a:hlinkClick r:id="rId5" action="ppaction://hlinksldjump"/>
          </p:cNvPr>
          <p:cNvSpPr/>
          <p:nvPr/>
        </p:nvSpPr>
        <p:spPr>
          <a:xfrm>
            <a:off x="736160" y="2743199"/>
            <a:ext cx="3024469"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click Cat">
            <a:hlinkClick r:id="rId6" action="ppaction://hlinksldjump"/>
          </p:cNvPr>
          <p:cNvSpPr/>
          <p:nvPr/>
        </p:nvSpPr>
        <p:spPr>
          <a:xfrm>
            <a:off x="736160" y="3391675"/>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2" name="click Submit">
            <a:hlinkClick r:id="rId7"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lick Down">
            <a:hlinkClick r:id="rId8" action="ppaction://hlinksldjump"/>
          </p:cNvPr>
          <p:cNvSpPr/>
          <p:nvPr/>
        </p:nvSpPr>
        <p:spPr>
          <a:xfrm>
            <a:off x="1661160" y="4219575"/>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lick Up">
            <a:hlinkClick r:id="rId9"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555190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Selected Word Highlight Box"/>
          <p:cNvSpPr/>
          <p:nvPr/>
        </p:nvSpPr>
        <p:spPr>
          <a:xfrm>
            <a:off x="828675" y="3721416"/>
            <a:ext cx="4352925" cy="295275"/>
          </a:xfrm>
          <a:prstGeom prst="rect">
            <a:avLst/>
          </a:prstGeom>
          <a:solidFill>
            <a:srgbClr val="FFFFCC">
              <a:alpha val="50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ge Title"/>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Real Title"/>
          <p:cNvSpPr>
            <a:spLocks noGrp="1"/>
          </p:cNvSpPr>
          <p:nvPr>
            <p:ph type="title" idx="4294967295"/>
          </p:nvPr>
        </p:nvSpPr>
        <p:spPr>
          <a:xfrm>
            <a:off x="0" y="-1143000"/>
            <a:ext cx="8229600" cy="1143000"/>
          </a:xfrm>
        </p:spPr>
        <p:txBody>
          <a:bodyPr/>
          <a:lstStyle/>
          <a:p>
            <a:r>
              <a:rPr lang="en-US" dirty="0" smtClean="0"/>
              <a:t>Ordering</a:t>
            </a:r>
            <a:endParaRPr lang="en-US" dirty="0"/>
          </a:p>
        </p:txBody>
      </p:sp>
      <p:grpSp>
        <p:nvGrpSpPr>
          <p:cNvPr id="89" name="1. Bug"/>
          <p:cNvGrpSpPr/>
          <p:nvPr/>
        </p:nvGrpSpPr>
        <p:grpSpPr>
          <a:xfrm>
            <a:off x="1295400" y="3828097"/>
            <a:ext cx="3263265" cy="95250"/>
            <a:chOff x="1295400" y="2857500"/>
            <a:chExt cx="3263265" cy="95250"/>
          </a:xfrm>
        </p:grpSpPr>
        <p:sp>
          <p:nvSpPr>
            <p:cNvPr id="90" name="Rectangle 89"/>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Oval 91"/>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Oval 92"/>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Oval 93"/>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Oval 94"/>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95"/>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0" name="2. Cat"/>
          <p:cNvGrpSpPr/>
          <p:nvPr/>
        </p:nvGrpSpPr>
        <p:grpSpPr>
          <a:xfrm>
            <a:off x="1295400" y="3507739"/>
            <a:ext cx="2830989" cy="95250"/>
            <a:chOff x="1295400" y="3507739"/>
            <a:chExt cx="2830989" cy="95250"/>
          </a:xfrm>
        </p:grpSpPr>
        <p:sp>
          <p:nvSpPr>
            <p:cNvPr id="101" name="Rectangle 100"/>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Oval 104"/>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3. Dog"/>
          <p:cNvGrpSpPr/>
          <p:nvPr/>
        </p:nvGrpSpPr>
        <p:grpSpPr>
          <a:xfrm>
            <a:off x="1295400" y="3186429"/>
            <a:ext cx="3678238" cy="95250"/>
            <a:chOff x="1295400" y="3186429"/>
            <a:chExt cx="3678238" cy="95250"/>
          </a:xfrm>
        </p:grpSpPr>
        <p:sp>
          <p:nvSpPr>
            <p:cNvPr id="109" name="Rectangle 108"/>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Oval 110"/>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Rectangle 111"/>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8" name="4.  Emu"/>
          <p:cNvGrpSpPr/>
          <p:nvPr/>
        </p:nvGrpSpPr>
        <p:grpSpPr>
          <a:xfrm>
            <a:off x="1295400" y="2857500"/>
            <a:ext cx="2326084" cy="95250"/>
            <a:chOff x="1295400" y="3828097"/>
            <a:chExt cx="2326084" cy="95250"/>
          </a:xfrm>
        </p:grpSpPr>
        <p:sp>
          <p:nvSpPr>
            <p:cNvPr id="119" name="Oval 118"/>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0" name="Rectangle 119"/>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Oval 122"/>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4" name="Rectangle 123"/>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5" name="click Bug">
            <a:hlinkClick r:id="rId3" action="ppaction://hlinksldjump"/>
          </p:cNvPr>
          <p:cNvSpPr/>
          <p:nvPr/>
        </p:nvSpPr>
        <p:spPr>
          <a:xfrm>
            <a:off x="736160" y="3714750"/>
            <a:ext cx="4491265"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lick Dog">
            <a:hlinkClick r:id="rId4" action="ppaction://hlinksldjump"/>
          </p:cNvPr>
          <p:cNvSpPr/>
          <p:nvPr/>
        </p:nvSpPr>
        <p:spPr>
          <a:xfrm>
            <a:off x="736160" y="3076575"/>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click Emu">
            <a:hlinkClick r:id="rId5" action="ppaction://hlinksldjump"/>
          </p:cNvPr>
          <p:cNvSpPr/>
          <p:nvPr/>
        </p:nvSpPr>
        <p:spPr>
          <a:xfrm>
            <a:off x="736160" y="2743199"/>
            <a:ext cx="3024469"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click Cat">
            <a:hlinkClick r:id="rId6" action="ppaction://hlinksldjump"/>
          </p:cNvPr>
          <p:cNvSpPr/>
          <p:nvPr/>
        </p:nvSpPr>
        <p:spPr>
          <a:xfrm>
            <a:off x="736160" y="3391675"/>
            <a:ext cx="3501672"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2" name="click Up">
            <a:hlinkClick r:id="rId7" action="ppaction://hlinksldjump"/>
          </p:cNvPr>
          <p:cNvSpPr/>
          <p:nvPr/>
        </p:nvSpPr>
        <p:spPr>
          <a:xfrm>
            <a:off x="1198245" y="4210050"/>
            <a:ext cx="421005"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click Submit">
            <a:hlinkClick r:id="rId8" action="ppaction://hlinksldjump"/>
          </p:cNvPr>
          <p:cNvSpPr/>
          <p:nvPr/>
        </p:nvSpPr>
        <p:spPr>
          <a:xfrm>
            <a:off x="2179320" y="4219575"/>
            <a:ext cx="1056243" cy="4857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88668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Ordering</a:t>
            </a:r>
            <a:endParaRPr lang="en-US" sz="4400" dirty="0">
              <a:solidFill>
                <a:srgbClr val="FFFF99"/>
              </a:solidFill>
            </a:endParaRPr>
          </a:p>
        </p:txBody>
      </p:sp>
      <p:sp>
        <p:nvSpPr>
          <p:cNvPr id="3" name="Title 2"/>
          <p:cNvSpPr>
            <a:spLocks noGrp="1"/>
          </p:cNvSpPr>
          <p:nvPr>
            <p:ph type="title" idx="4294967295"/>
          </p:nvPr>
        </p:nvSpPr>
        <p:spPr>
          <a:xfrm>
            <a:off x="0" y="-1143000"/>
            <a:ext cx="8229600" cy="1143000"/>
          </a:xfrm>
        </p:spPr>
        <p:txBody>
          <a:bodyPr/>
          <a:lstStyle/>
          <a:p>
            <a:r>
              <a:rPr lang="en-US" dirty="0" smtClean="0"/>
              <a:t>Ordering</a:t>
            </a:r>
            <a:endParaRPr lang="en-US" dirty="0"/>
          </a:p>
        </p:txBody>
      </p:sp>
      <p:sp>
        <p:nvSpPr>
          <p:cNvPr id="4" name="Feedback Box"/>
          <p:cNvSpPr/>
          <p:nvPr/>
        </p:nvSpPr>
        <p:spPr>
          <a:xfrm>
            <a:off x="5400675" y="2628900"/>
            <a:ext cx="3152775" cy="3152775"/>
          </a:xfrm>
          <a:prstGeom prst="roundRect">
            <a:avLst/>
          </a:prstGeom>
          <a:solidFill>
            <a:schemeClr val="accent1"/>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ncorrect Feedback Text"/>
          <p:cNvSpPr txBox="1"/>
          <p:nvPr/>
        </p:nvSpPr>
        <p:spPr>
          <a:xfrm>
            <a:off x="5705474" y="2952750"/>
            <a:ext cx="2581275" cy="1908215"/>
          </a:xfrm>
          <a:prstGeom prst="rect">
            <a:avLst/>
          </a:prstGeom>
          <a:noFill/>
        </p:spPr>
        <p:txBody>
          <a:bodyPr wrap="square" rtlCol="0">
            <a:spAutoFit/>
          </a:bodyPr>
          <a:lstStyle/>
          <a:p>
            <a:r>
              <a:rPr lang="en-US" sz="2000" dirty="0" smtClean="0"/>
              <a:t>Incorrect.</a:t>
            </a:r>
          </a:p>
          <a:p>
            <a:endParaRPr lang="en-US" sz="1400" dirty="0" smtClean="0"/>
          </a:p>
          <a:p>
            <a:r>
              <a:rPr lang="en-US" sz="1400" dirty="0" smtClean="0"/>
              <a:t>Words in the correct position are marked with a checkmark; those in the wrong position are marked with an “x”.</a:t>
            </a:r>
          </a:p>
          <a:p>
            <a:endParaRPr lang="en-US" sz="1400" dirty="0"/>
          </a:p>
          <a:p>
            <a:r>
              <a:rPr lang="en-US" sz="1400" dirty="0" smtClean="0"/>
              <a:t>Please try again.</a:t>
            </a:r>
            <a:endParaRPr lang="en-US" sz="1200" dirty="0"/>
          </a:p>
        </p:txBody>
      </p:sp>
      <p:grpSp>
        <p:nvGrpSpPr>
          <p:cNvPr id="66" name="Checkmark 4" hidden="1"/>
          <p:cNvGrpSpPr>
            <a:grpSpLocks noChangeAspect="1"/>
          </p:cNvGrpSpPr>
          <p:nvPr/>
        </p:nvGrpSpPr>
        <p:grpSpPr>
          <a:xfrm>
            <a:off x="695252" y="3791571"/>
            <a:ext cx="182880" cy="168301"/>
            <a:chOff x="3656013" y="2586038"/>
            <a:chExt cx="1831975" cy="1685925"/>
          </a:xfrm>
        </p:grpSpPr>
        <p:sp>
          <p:nvSpPr>
            <p:cNvPr id="67" name="AutoShape 3"/>
            <p:cNvSpPr>
              <a:spLocks noChangeAspect="1" noChangeArrowheads="1" noTextEdit="1"/>
            </p:cNvSpPr>
            <p:nvPr>
              <p:custDataLst>
                <p:tags r:id="rId16"/>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5"/>
            <p:cNvSpPr>
              <a:spLocks/>
            </p:cNvSpPr>
            <p:nvPr>
              <p:custDataLst>
                <p:tags r:id="rId17"/>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6"/>
            <p:cNvSpPr>
              <a:spLocks noEditPoints="1"/>
            </p:cNvSpPr>
            <p:nvPr>
              <p:custDataLst>
                <p:tags r:id="rId18"/>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8"/>
            <p:cNvSpPr>
              <a:spLocks/>
            </p:cNvSpPr>
            <p:nvPr>
              <p:custDataLst>
                <p:tags r:id="rId19"/>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30"/>
            <p:cNvSpPr>
              <a:spLocks/>
            </p:cNvSpPr>
            <p:nvPr>
              <p:custDataLst>
                <p:tags r:id="rId20"/>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52" name="X 4" descr="X--MC900432537.PNG"/>
          <p:cNvPicPr>
            <a:picLocks noChangeAspect="1"/>
          </p:cNvPicPr>
          <p:nvPr/>
        </p:nvPicPr>
        <p:blipFill>
          <a:blip r:embed="rId23" cstate="print"/>
          <a:stretch>
            <a:fillRect/>
          </a:stretch>
        </p:blipFill>
        <p:spPr>
          <a:xfrm>
            <a:off x="686427" y="3777614"/>
            <a:ext cx="182880" cy="182880"/>
          </a:xfrm>
          <a:prstGeom prst="rect">
            <a:avLst/>
          </a:prstGeom>
        </p:spPr>
      </p:pic>
      <p:grpSp>
        <p:nvGrpSpPr>
          <p:cNvPr id="72" name="Checkmark 3" hidden="1"/>
          <p:cNvGrpSpPr>
            <a:grpSpLocks noChangeAspect="1"/>
          </p:cNvGrpSpPr>
          <p:nvPr/>
        </p:nvGrpSpPr>
        <p:grpSpPr>
          <a:xfrm>
            <a:off x="686427" y="3489323"/>
            <a:ext cx="182880" cy="168301"/>
            <a:chOff x="3656013" y="2586038"/>
            <a:chExt cx="1831975" cy="1685925"/>
          </a:xfrm>
        </p:grpSpPr>
        <p:sp>
          <p:nvSpPr>
            <p:cNvPr id="121" name="AutoShape 3"/>
            <p:cNvSpPr>
              <a:spLocks noChangeAspect="1" noChangeArrowheads="1" noTextEdit="1"/>
            </p:cNvSpPr>
            <p:nvPr>
              <p:custDataLst>
                <p:tags r:id="rId11"/>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5"/>
            <p:cNvSpPr>
              <a:spLocks/>
            </p:cNvSpPr>
            <p:nvPr>
              <p:custDataLst>
                <p:tags r:id="rId12"/>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6"/>
            <p:cNvSpPr>
              <a:spLocks noEditPoints="1"/>
            </p:cNvSpPr>
            <p:nvPr>
              <p:custDataLst>
                <p:tags r:id="rId13"/>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8"/>
            <p:cNvSpPr>
              <a:spLocks/>
            </p:cNvSpPr>
            <p:nvPr>
              <p:custDataLst>
                <p:tags r:id="rId14"/>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30"/>
            <p:cNvSpPr>
              <a:spLocks/>
            </p:cNvSpPr>
            <p:nvPr>
              <p:custDataLst>
                <p:tags r:id="rId15"/>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78" name="X 3" descr="X--MC900432537.PNG"/>
          <p:cNvPicPr>
            <a:picLocks noChangeAspect="1"/>
          </p:cNvPicPr>
          <p:nvPr/>
        </p:nvPicPr>
        <p:blipFill>
          <a:blip r:embed="rId23" cstate="print"/>
          <a:stretch>
            <a:fillRect/>
          </a:stretch>
        </p:blipFill>
        <p:spPr>
          <a:xfrm>
            <a:off x="686427" y="3464889"/>
            <a:ext cx="182880" cy="182880"/>
          </a:xfrm>
          <a:prstGeom prst="rect">
            <a:avLst/>
          </a:prstGeom>
        </p:spPr>
      </p:pic>
      <p:grpSp>
        <p:nvGrpSpPr>
          <p:cNvPr id="53" name="Checkmark 2" hidden="1"/>
          <p:cNvGrpSpPr>
            <a:grpSpLocks noChangeAspect="1"/>
          </p:cNvGrpSpPr>
          <p:nvPr/>
        </p:nvGrpSpPr>
        <p:grpSpPr>
          <a:xfrm>
            <a:off x="686427" y="3166744"/>
            <a:ext cx="182880" cy="168301"/>
            <a:chOff x="3656013" y="2586038"/>
            <a:chExt cx="1831975" cy="1685925"/>
          </a:xfrm>
        </p:grpSpPr>
        <p:sp>
          <p:nvSpPr>
            <p:cNvPr id="73" name="AutoShape 3"/>
            <p:cNvSpPr>
              <a:spLocks noChangeAspect="1" noChangeArrowheads="1" noTextEdit="1"/>
            </p:cNvSpPr>
            <p:nvPr>
              <p:custDataLst>
                <p:tags r:id="rId6"/>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5"/>
            <p:cNvSpPr>
              <a:spLocks/>
            </p:cNvSpPr>
            <p:nvPr>
              <p:custDataLst>
                <p:tags r:id="rId7"/>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6"/>
            <p:cNvSpPr>
              <a:spLocks noEditPoints="1"/>
            </p:cNvSpPr>
            <p:nvPr>
              <p:custDataLst>
                <p:tags r:id="rId8"/>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8"/>
            <p:cNvSpPr>
              <a:spLocks/>
            </p:cNvSpPr>
            <p:nvPr>
              <p:custDataLst>
                <p:tags r:id="rId9"/>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30"/>
            <p:cNvSpPr>
              <a:spLocks/>
            </p:cNvSpPr>
            <p:nvPr>
              <p:custDataLst>
                <p:tags r:id="rId10"/>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65" name="X 2" descr="X--MC900432537.PNG"/>
          <p:cNvPicPr>
            <a:picLocks noChangeAspect="1"/>
          </p:cNvPicPr>
          <p:nvPr/>
        </p:nvPicPr>
        <p:blipFill>
          <a:blip r:embed="rId23" cstate="print"/>
          <a:stretch>
            <a:fillRect/>
          </a:stretch>
        </p:blipFill>
        <p:spPr>
          <a:xfrm>
            <a:off x="686427" y="3159613"/>
            <a:ext cx="182880" cy="182880"/>
          </a:xfrm>
          <a:prstGeom prst="rect">
            <a:avLst/>
          </a:prstGeom>
        </p:spPr>
      </p:pic>
      <p:grpSp>
        <p:nvGrpSpPr>
          <p:cNvPr id="79" name="Checkmark 1" hidden="1"/>
          <p:cNvGrpSpPr>
            <a:grpSpLocks noChangeAspect="1"/>
          </p:cNvGrpSpPr>
          <p:nvPr/>
        </p:nvGrpSpPr>
        <p:grpSpPr>
          <a:xfrm>
            <a:off x="686427" y="2868599"/>
            <a:ext cx="182880" cy="168301"/>
            <a:chOff x="3656013" y="2586038"/>
            <a:chExt cx="1831975" cy="1685925"/>
          </a:xfrm>
        </p:grpSpPr>
        <p:sp>
          <p:nvSpPr>
            <p:cNvPr id="80" name="AutoShape 3"/>
            <p:cNvSpPr>
              <a:spLocks noChangeAspect="1" noChangeArrowheads="1" noTextEdit="1"/>
            </p:cNvSpPr>
            <p:nvPr>
              <p:custDataLst>
                <p:tags r:id="rId1"/>
              </p:custDataLst>
            </p:nvPr>
          </p:nvSpPr>
          <p:spPr bwMode="auto">
            <a:xfrm>
              <a:off x="3656013" y="2586038"/>
              <a:ext cx="1831975" cy="168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5"/>
            <p:cNvSpPr>
              <a:spLocks/>
            </p:cNvSpPr>
            <p:nvPr>
              <p:custDataLst>
                <p:tags r:id="rId2"/>
              </p:custDataLst>
            </p:nvPr>
          </p:nvSpPr>
          <p:spPr bwMode="auto">
            <a:xfrm>
              <a:off x="3662363" y="2592388"/>
              <a:ext cx="1819275" cy="1673225"/>
            </a:xfrm>
            <a:custGeom>
              <a:avLst/>
              <a:gdLst/>
              <a:ahLst/>
              <a:cxnLst>
                <a:cxn ang="0">
                  <a:pos x="1146" y="102"/>
                </a:cxn>
                <a:cxn ang="0">
                  <a:pos x="1142" y="144"/>
                </a:cxn>
                <a:cxn ang="0">
                  <a:pos x="1126" y="186"/>
                </a:cxn>
                <a:cxn ang="0">
                  <a:pos x="1104" y="226"/>
                </a:cxn>
                <a:cxn ang="0">
                  <a:pos x="1070" y="266"/>
                </a:cxn>
                <a:cxn ang="0">
                  <a:pos x="616" y="744"/>
                </a:cxn>
                <a:cxn ang="0">
                  <a:pos x="548" y="814"/>
                </a:cxn>
                <a:cxn ang="0">
                  <a:pos x="426" y="928"/>
                </a:cxn>
                <a:cxn ang="0">
                  <a:pos x="374" y="974"/>
                </a:cxn>
                <a:cxn ang="0">
                  <a:pos x="290" y="1034"/>
                </a:cxn>
                <a:cxn ang="0">
                  <a:pos x="258" y="1050"/>
                </a:cxn>
                <a:cxn ang="0">
                  <a:pos x="234" y="1054"/>
                </a:cxn>
                <a:cxn ang="0">
                  <a:pos x="210" y="1052"/>
                </a:cxn>
                <a:cxn ang="0">
                  <a:pos x="156" y="1032"/>
                </a:cxn>
                <a:cxn ang="0">
                  <a:pos x="126" y="1014"/>
                </a:cxn>
                <a:cxn ang="0">
                  <a:pos x="74" y="972"/>
                </a:cxn>
                <a:cxn ang="0">
                  <a:pos x="48" y="940"/>
                </a:cxn>
                <a:cxn ang="0">
                  <a:pos x="44" y="930"/>
                </a:cxn>
                <a:cxn ang="0">
                  <a:pos x="28" y="874"/>
                </a:cxn>
                <a:cxn ang="0">
                  <a:pos x="14" y="778"/>
                </a:cxn>
                <a:cxn ang="0">
                  <a:pos x="8" y="718"/>
                </a:cxn>
                <a:cxn ang="0">
                  <a:pos x="0" y="592"/>
                </a:cxn>
                <a:cxn ang="0">
                  <a:pos x="0" y="524"/>
                </a:cxn>
                <a:cxn ang="0">
                  <a:pos x="4" y="488"/>
                </a:cxn>
                <a:cxn ang="0">
                  <a:pos x="14" y="454"/>
                </a:cxn>
                <a:cxn ang="0">
                  <a:pos x="34" y="420"/>
                </a:cxn>
                <a:cxn ang="0">
                  <a:pos x="62" y="388"/>
                </a:cxn>
                <a:cxn ang="0">
                  <a:pos x="76" y="372"/>
                </a:cxn>
                <a:cxn ang="0">
                  <a:pos x="110" y="350"/>
                </a:cxn>
                <a:cxn ang="0">
                  <a:pos x="144" y="334"/>
                </a:cxn>
                <a:cxn ang="0">
                  <a:pos x="180" y="326"/>
                </a:cxn>
                <a:cxn ang="0">
                  <a:pos x="198" y="324"/>
                </a:cxn>
                <a:cxn ang="0">
                  <a:pos x="230" y="332"/>
                </a:cxn>
                <a:cxn ang="0">
                  <a:pos x="256" y="358"/>
                </a:cxn>
                <a:cxn ang="0">
                  <a:pos x="272" y="398"/>
                </a:cxn>
                <a:cxn ang="0">
                  <a:pos x="284" y="456"/>
                </a:cxn>
                <a:cxn ang="0">
                  <a:pos x="286" y="478"/>
                </a:cxn>
                <a:cxn ang="0">
                  <a:pos x="292" y="524"/>
                </a:cxn>
                <a:cxn ang="0">
                  <a:pos x="304" y="594"/>
                </a:cxn>
                <a:cxn ang="0">
                  <a:pos x="312" y="618"/>
                </a:cxn>
                <a:cxn ang="0">
                  <a:pos x="330" y="648"/>
                </a:cxn>
                <a:cxn ang="0">
                  <a:pos x="340" y="654"/>
                </a:cxn>
                <a:cxn ang="0">
                  <a:pos x="354" y="658"/>
                </a:cxn>
                <a:cxn ang="0">
                  <a:pos x="360" y="656"/>
                </a:cxn>
                <a:cxn ang="0">
                  <a:pos x="394" y="634"/>
                </a:cxn>
                <a:cxn ang="0">
                  <a:pos x="426" y="606"/>
                </a:cxn>
                <a:cxn ang="0">
                  <a:pos x="922" y="116"/>
                </a:cxn>
                <a:cxn ang="0">
                  <a:pos x="950" y="90"/>
                </a:cxn>
                <a:cxn ang="0">
                  <a:pos x="1002" y="46"/>
                </a:cxn>
                <a:cxn ang="0">
                  <a:pos x="1024" y="30"/>
                </a:cxn>
                <a:cxn ang="0">
                  <a:pos x="1066" y="8"/>
                </a:cxn>
                <a:cxn ang="0">
                  <a:pos x="1102" y="0"/>
                </a:cxn>
                <a:cxn ang="0">
                  <a:pos x="1114" y="2"/>
                </a:cxn>
                <a:cxn ang="0">
                  <a:pos x="1130" y="10"/>
                </a:cxn>
                <a:cxn ang="0">
                  <a:pos x="1136" y="18"/>
                </a:cxn>
                <a:cxn ang="0">
                  <a:pos x="1144" y="42"/>
                </a:cxn>
                <a:cxn ang="0">
                  <a:pos x="1146" y="78"/>
                </a:cxn>
              </a:cxnLst>
              <a:rect l="0" t="0" r="r" b="b"/>
              <a:pathLst>
                <a:path w="1146" h="1054">
                  <a:moveTo>
                    <a:pt x="1146" y="102"/>
                  </a:moveTo>
                  <a:lnTo>
                    <a:pt x="1146" y="102"/>
                  </a:lnTo>
                  <a:lnTo>
                    <a:pt x="1144" y="124"/>
                  </a:lnTo>
                  <a:lnTo>
                    <a:pt x="1142" y="144"/>
                  </a:lnTo>
                  <a:lnTo>
                    <a:pt x="1136" y="164"/>
                  </a:lnTo>
                  <a:lnTo>
                    <a:pt x="1126" y="186"/>
                  </a:lnTo>
                  <a:lnTo>
                    <a:pt x="1116" y="206"/>
                  </a:lnTo>
                  <a:lnTo>
                    <a:pt x="1104" y="226"/>
                  </a:lnTo>
                  <a:lnTo>
                    <a:pt x="1088" y="246"/>
                  </a:lnTo>
                  <a:lnTo>
                    <a:pt x="1070" y="266"/>
                  </a:lnTo>
                  <a:lnTo>
                    <a:pt x="1062" y="274"/>
                  </a:lnTo>
                  <a:lnTo>
                    <a:pt x="616" y="744"/>
                  </a:lnTo>
                  <a:lnTo>
                    <a:pt x="616" y="744"/>
                  </a:lnTo>
                  <a:lnTo>
                    <a:pt x="548" y="814"/>
                  </a:lnTo>
                  <a:lnTo>
                    <a:pt x="484" y="876"/>
                  </a:lnTo>
                  <a:lnTo>
                    <a:pt x="426" y="928"/>
                  </a:lnTo>
                  <a:lnTo>
                    <a:pt x="374" y="974"/>
                  </a:lnTo>
                  <a:lnTo>
                    <a:pt x="374" y="974"/>
                  </a:lnTo>
                  <a:lnTo>
                    <a:pt x="328" y="1008"/>
                  </a:lnTo>
                  <a:lnTo>
                    <a:pt x="290" y="1034"/>
                  </a:lnTo>
                  <a:lnTo>
                    <a:pt x="272" y="1044"/>
                  </a:lnTo>
                  <a:lnTo>
                    <a:pt x="258" y="1050"/>
                  </a:lnTo>
                  <a:lnTo>
                    <a:pt x="244" y="1054"/>
                  </a:lnTo>
                  <a:lnTo>
                    <a:pt x="234" y="1054"/>
                  </a:lnTo>
                  <a:lnTo>
                    <a:pt x="234" y="1054"/>
                  </a:lnTo>
                  <a:lnTo>
                    <a:pt x="210" y="1052"/>
                  </a:lnTo>
                  <a:lnTo>
                    <a:pt x="184" y="1044"/>
                  </a:lnTo>
                  <a:lnTo>
                    <a:pt x="156" y="1032"/>
                  </a:lnTo>
                  <a:lnTo>
                    <a:pt x="126" y="1014"/>
                  </a:lnTo>
                  <a:lnTo>
                    <a:pt x="126" y="1014"/>
                  </a:lnTo>
                  <a:lnTo>
                    <a:pt x="96" y="994"/>
                  </a:lnTo>
                  <a:lnTo>
                    <a:pt x="74" y="972"/>
                  </a:lnTo>
                  <a:lnTo>
                    <a:pt x="56" y="952"/>
                  </a:lnTo>
                  <a:lnTo>
                    <a:pt x="48" y="940"/>
                  </a:lnTo>
                  <a:lnTo>
                    <a:pt x="44" y="930"/>
                  </a:lnTo>
                  <a:lnTo>
                    <a:pt x="44" y="930"/>
                  </a:lnTo>
                  <a:lnTo>
                    <a:pt x="36" y="908"/>
                  </a:lnTo>
                  <a:lnTo>
                    <a:pt x="28" y="874"/>
                  </a:lnTo>
                  <a:lnTo>
                    <a:pt x="20" y="830"/>
                  </a:lnTo>
                  <a:lnTo>
                    <a:pt x="14" y="778"/>
                  </a:lnTo>
                  <a:lnTo>
                    <a:pt x="14" y="778"/>
                  </a:lnTo>
                  <a:lnTo>
                    <a:pt x="8" y="718"/>
                  </a:lnTo>
                  <a:lnTo>
                    <a:pt x="2" y="656"/>
                  </a:lnTo>
                  <a:lnTo>
                    <a:pt x="0" y="592"/>
                  </a:lnTo>
                  <a:lnTo>
                    <a:pt x="0" y="524"/>
                  </a:lnTo>
                  <a:lnTo>
                    <a:pt x="0" y="524"/>
                  </a:lnTo>
                  <a:lnTo>
                    <a:pt x="0" y="506"/>
                  </a:lnTo>
                  <a:lnTo>
                    <a:pt x="4" y="488"/>
                  </a:lnTo>
                  <a:lnTo>
                    <a:pt x="8" y="470"/>
                  </a:lnTo>
                  <a:lnTo>
                    <a:pt x="14" y="454"/>
                  </a:lnTo>
                  <a:lnTo>
                    <a:pt x="24" y="436"/>
                  </a:lnTo>
                  <a:lnTo>
                    <a:pt x="34" y="420"/>
                  </a:lnTo>
                  <a:lnTo>
                    <a:pt x="46" y="404"/>
                  </a:lnTo>
                  <a:lnTo>
                    <a:pt x="62" y="388"/>
                  </a:lnTo>
                  <a:lnTo>
                    <a:pt x="62" y="388"/>
                  </a:lnTo>
                  <a:lnTo>
                    <a:pt x="76" y="372"/>
                  </a:lnTo>
                  <a:lnTo>
                    <a:pt x="92" y="360"/>
                  </a:lnTo>
                  <a:lnTo>
                    <a:pt x="110" y="350"/>
                  </a:lnTo>
                  <a:lnTo>
                    <a:pt x="126" y="340"/>
                  </a:lnTo>
                  <a:lnTo>
                    <a:pt x="144" y="334"/>
                  </a:lnTo>
                  <a:lnTo>
                    <a:pt x="162" y="328"/>
                  </a:lnTo>
                  <a:lnTo>
                    <a:pt x="180" y="326"/>
                  </a:lnTo>
                  <a:lnTo>
                    <a:pt x="198" y="324"/>
                  </a:lnTo>
                  <a:lnTo>
                    <a:pt x="198" y="324"/>
                  </a:lnTo>
                  <a:lnTo>
                    <a:pt x="216" y="326"/>
                  </a:lnTo>
                  <a:lnTo>
                    <a:pt x="230" y="332"/>
                  </a:lnTo>
                  <a:lnTo>
                    <a:pt x="244" y="344"/>
                  </a:lnTo>
                  <a:lnTo>
                    <a:pt x="256" y="358"/>
                  </a:lnTo>
                  <a:lnTo>
                    <a:pt x="264" y="376"/>
                  </a:lnTo>
                  <a:lnTo>
                    <a:pt x="272" y="398"/>
                  </a:lnTo>
                  <a:lnTo>
                    <a:pt x="278" y="424"/>
                  </a:lnTo>
                  <a:lnTo>
                    <a:pt x="284" y="456"/>
                  </a:lnTo>
                  <a:lnTo>
                    <a:pt x="284" y="456"/>
                  </a:lnTo>
                  <a:lnTo>
                    <a:pt x="286" y="478"/>
                  </a:lnTo>
                  <a:lnTo>
                    <a:pt x="286" y="478"/>
                  </a:lnTo>
                  <a:lnTo>
                    <a:pt x="292" y="524"/>
                  </a:lnTo>
                  <a:lnTo>
                    <a:pt x="298" y="562"/>
                  </a:lnTo>
                  <a:lnTo>
                    <a:pt x="304" y="594"/>
                  </a:lnTo>
                  <a:lnTo>
                    <a:pt x="312" y="618"/>
                  </a:lnTo>
                  <a:lnTo>
                    <a:pt x="312" y="618"/>
                  </a:lnTo>
                  <a:lnTo>
                    <a:pt x="320" y="634"/>
                  </a:lnTo>
                  <a:lnTo>
                    <a:pt x="330" y="648"/>
                  </a:lnTo>
                  <a:lnTo>
                    <a:pt x="336" y="652"/>
                  </a:lnTo>
                  <a:lnTo>
                    <a:pt x="340" y="654"/>
                  </a:lnTo>
                  <a:lnTo>
                    <a:pt x="346" y="656"/>
                  </a:lnTo>
                  <a:lnTo>
                    <a:pt x="354" y="658"/>
                  </a:lnTo>
                  <a:lnTo>
                    <a:pt x="354" y="658"/>
                  </a:lnTo>
                  <a:lnTo>
                    <a:pt x="360" y="656"/>
                  </a:lnTo>
                  <a:lnTo>
                    <a:pt x="368" y="652"/>
                  </a:lnTo>
                  <a:lnTo>
                    <a:pt x="394" y="634"/>
                  </a:lnTo>
                  <a:lnTo>
                    <a:pt x="394" y="634"/>
                  </a:lnTo>
                  <a:lnTo>
                    <a:pt x="426" y="606"/>
                  </a:lnTo>
                  <a:lnTo>
                    <a:pt x="464" y="570"/>
                  </a:lnTo>
                  <a:lnTo>
                    <a:pt x="922" y="116"/>
                  </a:lnTo>
                  <a:lnTo>
                    <a:pt x="922" y="116"/>
                  </a:lnTo>
                  <a:lnTo>
                    <a:pt x="950" y="90"/>
                  </a:lnTo>
                  <a:lnTo>
                    <a:pt x="976" y="66"/>
                  </a:lnTo>
                  <a:lnTo>
                    <a:pt x="1002" y="46"/>
                  </a:lnTo>
                  <a:lnTo>
                    <a:pt x="1024" y="30"/>
                  </a:lnTo>
                  <a:lnTo>
                    <a:pt x="1024" y="30"/>
                  </a:lnTo>
                  <a:lnTo>
                    <a:pt x="1046" y="16"/>
                  </a:lnTo>
                  <a:lnTo>
                    <a:pt x="1066" y="8"/>
                  </a:lnTo>
                  <a:lnTo>
                    <a:pt x="1086" y="2"/>
                  </a:lnTo>
                  <a:lnTo>
                    <a:pt x="1102" y="0"/>
                  </a:lnTo>
                  <a:lnTo>
                    <a:pt x="1102" y="0"/>
                  </a:lnTo>
                  <a:lnTo>
                    <a:pt x="1114" y="2"/>
                  </a:lnTo>
                  <a:lnTo>
                    <a:pt x="1122" y="4"/>
                  </a:lnTo>
                  <a:lnTo>
                    <a:pt x="1130" y="10"/>
                  </a:lnTo>
                  <a:lnTo>
                    <a:pt x="1136" y="18"/>
                  </a:lnTo>
                  <a:lnTo>
                    <a:pt x="1136" y="18"/>
                  </a:lnTo>
                  <a:lnTo>
                    <a:pt x="1140" y="28"/>
                  </a:lnTo>
                  <a:lnTo>
                    <a:pt x="1144" y="42"/>
                  </a:lnTo>
                  <a:lnTo>
                    <a:pt x="1146" y="58"/>
                  </a:lnTo>
                  <a:lnTo>
                    <a:pt x="1146" y="78"/>
                  </a:lnTo>
                  <a:lnTo>
                    <a:pt x="1146" y="102"/>
                  </a:lnTo>
                  <a:close/>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6"/>
            <p:cNvSpPr>
              <a:spLocks noEditPoints="1"/>
            </p:cNvSpPr>
            <p:nvPr>
              <p:custDataLst>
                <p:tags r:id="rId3"/>
              </p:custDataLst>
            </p:nvPr>
          </p:nvSpPr>
          <p:spPr bwMode="auto">
            <a:xfrm>
              <a:off x="3729038" y="2595563"/>
              <a:ext cx="1752600" cy="1670050"/>
            </a:xfrm>
            <a:custGeom>
              <a:avLst/>
              <a:gdLst/>
              <a:ahLst/>
              <a:cxnLst>
                <a:cxn ang="0">
                  <a:pos x="210" y="428"/>
                </a:cxn>
                <a:cxn ang="0">
                  <a:pos x="222" y="514"/>
                </a:cxn>
                <a:cxn ang="0">
                  <a:pos x="236" y="568"/>
                </a:cxn>
                <a:cxn ang="0">
                  <a:pos x="242" y="582"/>
                </a:cxn>
                <a:cxn ang="0">
                  <a:pos x="258" y="602"/>
                </a:cxn>
                <a:cxn ang="0">
                  <a:pos x="266" y="606"/>
                </a:cxn>
                <a:cxn ang="0">
                  <a:pos x="254" y="552"/>
                </a:cxn>
                <a:cxn ang="0">
                  <a:pos x="244" y="476"/>
                </a:cxn>
                <a:cxn ang="0">
                  <a:pos x="242" y="454"/>
                </a:cxn>
                <a:cxn ang="0">
                  <a:pos x="238" y="430"/>
                </a:cxn>
                <a:cxn ang="0">
                  <a:pos x="230" y="392"/>
                </a:cxn>
                <a:cxn ang="0">
                  <a:pos x="218" y="362"/>
                </a:cxn>
                <a:cxn ang="0">
                  <a:pos x="202" y="340"/>
                </a:cxn>
                <a:cxn ang="0">
                  <a:pos x="192" y="334"/>
                </a:cxn>
                <a:cxn ang="0">
                  <a:pos x="202" y="366"/>
                </a:cxn>
                <a:cxn ang="0">
                  <a:pos x="208" y="406"/>
                </a:cxn>
                <a:cxn ang="0">
                  <a:pos x="210" y="428"/>
                </a:cxn>
                <a:cxn ang="0">
                  <a:pos x="1094" y="16"/>
                </a:cxn>
                <a:cxn ang="0">
                  <a:pos x="1084" y="4"/>
                </a:cxn>
                <a:cxn ang="0">
                  <a:pos x="1068" y="0"/>
                </a:cxn>
                <a:cxn ang="0">
                  <a:pos x="1070" y="30"/>
                </a:cxn>
                <a:cxn ang="0">
                  <a:pos x="1070" y="54"/>
                </a:cxn>
                <a:cxn ang="0">
                  <a:pos x="1066" y="96"/>
                </a:cxn>
                <a:cxn ang="0">
                  <a:pos x="1052" y="136"/>
                </a:cxn>
                <a:cxn ang="0">
                  <a:pos x="1028" y="178"/>
                </a:cxn>
                <a:cxn ang="0">
                  <a:pos x="994" y="218"/>
                </a:cxn>
                <a:cxn ang="0">
                  <a:pos x="540" y="694"/>
                </a:cxn>
                <a:cxn ang="0">
                  <a:pos x="472" y="764"/>
                </a:cxn>
                <a:cxn ang="0">
                  <a:pos x="352" y="880"/>
                </a:cxn>
                <a:cxn ang="0">
                  <a:pos x="298" y="924"/>
                </a:cxn>
                <a:cxn ang="0">
                  <a:pos x="214" y="986"/>
                </a:cxn>
                <a:cxn ang="0">
                  <a:pos x="182" y="1000"/>
                </a:cxn>
                <a:cxn ang="0">
                  <a:pos x="158" y="1006"/>
                </a:cxn>
                <a:cxn ang="0">
                  <a:pos x="134" y="1004"/>
                </a:cxn>
                <a:cxn ang="0">
                  <a:pos x="82" y="982"/>
                </a:cxn>
                <a:cxn ang="0">
                  <a:pos x="50" y="966"/>
                </a:cxn>
                <a:cxn ang="0">
                  <a:pos x="0" y="926"/>
                </a:cxn>
                <a:cxn ang="0">
                  <a:pos x="2" y="928"/>
                </a:cxn>
                <a:cxn ang="0">
                  <a:pos x="6" y="938"/>
                </a:cxn>
                <a:cxn ang="0">
                  <a:pos x="32" y="970"/>
                </a:cxn>
                <a:cxn ang="0">
                  <a:pos x="84" y="1012"/>
                </a:cxn>
                <a:cxn ang="0">
                  <a:pos x="114" y="1030"/>
                </a:cxn>
                <a:cxn ang="0">
                  <a:pos x="168" y="1050"/>
                </a:cxn>
                <a:cxn ang="0">
                  <a:pos x="192" y="1052"/>
                </a:cxn>
                <a:cxn ang="0">
                  <a:pos x="216" y="1048"/>
                </a:cxn>
                <a:cxn ang="0">
                  <a:pos x="248" y="1032"/>
                </a:cxn>
                <a:cxn ang="0">
                  <a:pos x="332" y="972"/>
                </a:cxn>
                <a:cxn ang="0">
                  <a:pos x="384" y="926"/>
                </a:cxn>
                <a:cxn ang="0">
                  <a:pos x="506" y="812"/>
                </a:cxn>
                <a:cxn ang="0">
                  <a:pos x="1020" y="272"/>
                </a:cxn>
                <a:cxn ang="0">
                  <a:pos x="1028" y="264"/>
                </a:cxn>
                <a:cxn ang="0">
                  <a:pos x="1062" y="224"/>
                </a:cxn>
                <a:cxn ang="0">
                  <a:pos x="1084" y="184"/>
                </a:cxn>
                <a:cxn ang="0">
                  <a:pos x="1100" y="142"/>
                </a:cxn>
                <a:cxn ang="0">
                  <a:pos x="1104" y="100"/>
                </a:cxn>
                <a:cxn ang="0">
                  <a:pos x="1104" y="76"/>
                </a:cxn>
                <a:cxn ang="0">
                  <a:pos x="1102" y="40"/>
                </a:cxn>
                <a:cxn ang="0">
                  <a:pos x="1094" y="16"/>
                </a:cxn>
              </a:cxnLst>
              <a:rect l="0" t="0" r="r" b="b"/>
              <a:pathLst>
                <a:path w="1104" h="1052">
                  <a:moveTo>
                    <a:pt x="210" y="428"/>
                  </a:moveTo>
                  <a:lnTo>
                    <a:pt x="210" y="428"/>
                  </a:lnTo>
                  <a:lnTo>
                    <a:pt x="216" y="474"/>
                  </a:lnTo>
                  <a:lnTo>
                    <a:pt x="222" y="514"/>
                  </a:lnTo>
                  <a:lnTo>
                    <a:pt x="230" y="544"/>
                  </a:lnTo>
                  <a:lnTo>
                    <a:pt x="236" y="568"/>
                  </a:lnTo>
                  <a:lnTo>
                    <a:pt x="236" y="568"/>
                  </a:lnTo>
                  <a:lnTo>
                    <a:pt x="242" y="582"/>
                  </a:lnTo>
                  <a:lnTo>
                    <a:pt x="250" y="594"/>
                  </a:lnTo>
                  <a:lnTo>
                    <a:pt x="258" y="602"/>
                  </a:lnTo>
                  <a:lnTo>
                    <a:pt x="266" y="606"/>
                  </a:lnTo>
                  <a:lnTo>
                    <a:pt x="266" y="606"/>
                  </a:lnTo>
                  <a:lnTo>
                    <a:pt x="260" y="582"/>
                  </a:lnTo>
                  <a:lnTo>
                    <a:pt x="254" y="552"/>
                  </a:lnTo>
                  <a:lnTo>
                    <a:pt x="248" y="518"/>
                  </a:lnTo>
                  <a:lnTo>
                    <a:pt x="244" y="476"/>
                  </a:lnTo>
                  <a:lnTo>
                    <a:pt x="244" y="476"/>
                  </a:lnTo>
                  <a:lnTo>
                    <a:pt x="242" y="454"/>
                  </a:lnTo>
                  <a:lnTo>
                    <a:pt x="242" y="454"/>
                  </a:lnTo>
                  <a:lnTo>
                    <a:pt x="238" y="430"/>
                  </a:lnTo>
                  <a:lnTo>
                    <a:pt x="234" y="410"/>
                  </a:lnTo>
                  <a:lnTo>
                    <a:pt x="230" y="392"/>
                  </a:lnTo>
                  <a:lnTo>
                    <a:pt x="224" y="376"/>
                  </a:lnTo>
                  <a:lnTo>
                    <a:pt x="218" y="362"/>
                  </a:lnTo>
                  <a:lnTo>
                    <a:pt x="210" y="350"/>
                  </a:lnTo>
                  <a:lnTo>
                    <a:pt x="202" y="340"/>
                  </a:lnTo>
                  <a:lnTo>
                    <a:pt x="192" y="334"/>
                  </a:lnTo>
                  <a:lnTo>
                    <a:pt x="192" y="334"/>
                  </a:lnTo>
                  <a:lnTo>
                    <a:pt x="196" y="348"/>
                  </a:lnTo>
                  <a:lnTo>
                    <a:pt x="202" y="366"/>
                  </a:lnTo>
                  <a:lnTo>
                    <a:pt x="208" y="406"/>
                  </a:lnTo>
                  <a:lnTo>
                    <a:pt x="208" y="406"/>
                  </a:lnTo>
                  <a:lnTo>
                    <a:pt x="210" y="428"/>
                  </a:lnTo>
                  <a:lnTo>
                    <a:pt x="210" y="428"/>
                  </a:lnTo>
                  <a:close/>
                  <a:moveTo>
                    <a:pt x="1094" y="16"/>
                  </a:moveTo>
                  <a:lnTo>
                    <a:pt x="1094" y="16"/>
                  </a:lnTo>
                  <a:lnTo>
                    <a:pt x="1090" y="10"/>
                  </a:lnTo>
                  <a:lnTo>
                    <a:pt x="1084" y="4"/>
                  </a:lnTo>
                  <a:lnTo>
                    <a:pt x="1076" y="2"/>
                  </a:lnTo>
                  <a:lnTo>
                    <a:pt x="1068" y="0"/>
                  </a:lnTo>
                  <a:lnTo>
                    <a:pt x="1068" y="0"/>
                  </a:lnTo>
                  <a:lnTo>
                    <a:pt x="1070" y="30"/>
                  </a:lnTo>
                  <a:lnTo>
                    <a:pt x="1070" y="54"/>
                  </a:lnTo>
                  <a:lnTo>
                    <a:pt x="1070" y="54"/>
                  </a:lnTo>
                  <a:lnTo>
                    <a:pt x="1070" y="74"/>
                  </a:lnTo>
                  <a:lnTo>
                    <a:pt x="1066" y="96"/>
                  </a:lnTo>
                  <a:lnTo>
                    <a:pt x="1060" y="116"/>
                  </a:lnTo>
                  <a:lnTo>
                    <a:pt x="1052" y="136"/>
                  </a:lnTo>
                  <a:lnTo>
                    <a:pt x="1040" y="156"/>
                  </a:lnTo>
                  <a:lnTo>
                    <a:pt x="1028" y="178"/>
                  </a:lnTo>
                  <a:lnTo>
                    <a:pt x="1012" y="198"/>
                  </a:lnTo>
                  <a:lnTo>
                    <a:pt x="994" y="218"/>
                  </a:lnTo>
                  <a:lnTo>
                    <a:pt x="986" y="226"/>
                  </a:lnTo>
                  <a:lnTo>
                    <a:pt x="540" y="694"/>
                  </a:lnTo>
                  <a:lnTo>
                    <a:pt x="540" y="694"/>
                  </a:lnTo>
                  <a:lnTo>
                    <a:pt x="472" y="764"/>
                  </a:lnTo>
                  <a:lnTo>
                    <a:pt x="410" y="826"/>
                  </a:lnTo>
                  <a:lnTo>
                    <a:pt x="352" y="880"/>
                  </a:lnTo>
                  <a:lnTo>
                    <a:pt x="298" y="924"/>
                  </a:lnTo>
                  <a:lnTo>
                    <a:pt x="298" y="924"/>
                  </a:lnTo>
                  <a:lnTo>
                    <a:pt x="252" y="960"/>
                  </a:lnTo>
                  <a:lnTo>
                    <a:pt x="214" y="986"/>
                  </a:lnTo>
                  <a:lnTo>
                    <a:pt x="196" y="994"/>
                  </a:lnTo>
                  <a:lnTo>
                    <a:pt x="182" y="1000"/>
                  </a:lnTo>
                  <a:lnTo>
                    <a:pt x="170" y="1004"/>
                  </a:lnTo>
                  <a:lnTo>
                    <a:pt x="158" y="1006"/>
                  </a:lnTo>
                  <a:lnTo>
                    <a:pt x="158" y="1006"/>
                  </a:lnTo>
                  <a:lnTo>
                    <a:pt x="134" y="1004"/>
                  </a:lnTo>
                  <a:lnTo>
                    <a:pt x="110" y="996"/>
                  </a:lnTo>
                  <a:lnTo>
                    <a:pt x="82" y="982"/>
                  </a:lnTo>
                  <a:lnTo>
                    <a:pt x="50" y="966"/>
                  </a:lnTo>
                  <a:lnTo>
                    <a:pt x="50" y="966"/>
                  </a:lnTo>
                  <a:lnTo>
                    <a:pt x="22" y="946"/>
                  </a:lnTo>
                  <a:lnTo>
                    <a:pt x="0" y="926"/>
                  </a:lnTo>
                  <a:lnTo>
                    <a:pt x="0" y="926"/>
                  </a:lnTo>
                  <a:lnTo>
                    <a:pt x="2" y="928"/>
                  </a:lnTo>
                  <a:lnTo>
                    <a:pt x="2" y="928"/>
                  </a:lnTo>
                  <a:lnTo>
                    <a:pt x="6" y="938"/>
                  </a:lnTo>
                  <a:lnTo>
                    <a:pt x="14" y="950"/>
                  </a:lnTo>
                  <a:lnTo>
                    <a:pt x="32" y="970"/>
                  </a:lnTo>
                  <a:lnTo>
                    <a:pt x="54" y="992"/>
                  </a:lnTo>
                  <a:lnTo>
                    <a:pt x="84" y="1012"/>
                  </a:lnTo>
                  <a:lnTo>
                    <a:pt x="84" y="1012"/>
                  </a:lnTo>
                  <a:lnTo>
                    <a:pt x="114" y="1030"/>
                  </a:lnTo>
                  <a:lnTo>
                    <a:pt x="142" y="1042"/>
                  </a:lnTo>
                  <a:lnTo>
                    <a:pt x="168" y="1050"/>
                  </a:lnTo>
                  <a:lnTo>
                    <a:pt x="192" y="1052"/>
                  </a:lnTo>
                  <a:lnTo>
                    <a:pt x="192" y="1052"/>
                  </a:lnTo>
                  <a:lnTo>
                    <a:pt x="202" y="1052"/>
                  </a:lnTo>
                  <a:lnTo>
                    <a:pt x="216" y="1048"/>
                  </a:lnTo>
                  <a:lnTo>
                    <a:pt x="230" y="1042"/>
                  </a:lnTo>
                  <a:lnTo>
                    <a:pt x="248" y="1032"/>
                  </a:lnTo>
                  <a:lnTo>
                    <a:pt x="286" y="1006"/>
                  </a:lnTo>
                  <a:lnTo>
                    <a:pt x="332" y="972"/>
                  </a:lnTo>
                  <a:lnTo>
                    <a:pt x="332" y="972"/>
                  </a:lnTo>
                  <a:lnTo>
                    <a:pt x="384" y="926"/>
                  </a:lnTo>
                  <a:lnTo>
                    <a:pt x="442" y="874"/>
                  </a:lnTo>
                  <a:lnTo>
                    <a:pt x="506" y="812"/>
                  </a:lnTo>
                  <a:lnTo>
                    <a:pt x="574" y="742"/>
                  </a:lnTo>
                  <a:lnTo>
                    <a:pt x="1020" y="272"/>
                  </a:lnTo>
                  <a:lnTo>
                    <a:pt x="1028" y="264"/>
                  </a:lnTo>
                  <a:lnTo>
                    <a:pt x="1028" y="264"/>
                  </a:lnTo>
                  <a:lnTo>
                    <a:pt x="1046" y="244"/>
                  </a:lnTo>
                  <a:lnTo>
                    <a:pt x="1062" y="224"/>
                  </a:lnTo>
                  <a:lnTo>
                    <a:pt x="1074" y="204"/>
                  </a:lnTo>
                  <a:lnTo>
                    <a:pt x="1084" y="184"/>
                  </a:lnTo>
                  <a:lnTo>
                    <a:pt x="1094" y="162"/>
                  </a:lnTo>
                  <a:lnTo>
                    <a:pt x="1100" y="142"/>
                  </a:lnTo>
                  <a:lnTo>
                    <a:pt x="1102" y="122"/>
                  </a:lnTo>
                  <a:lnTo>
                    <a:pt x="1104" y="100"/>
                  </a:lnTo>
                  <a:lnTo>
                    <a:pt x="1104" y="76"/>
                  </a:lnTo>
                  <a:lnTo>
                    <a:pt x="1104" y="76"/>
                  </a:lnTo>
                  <a:lnTo>
                    <a:pt x="1104" y="56"/>
                  </a:lnTo>
                  <a:lnTo>
                    <a:pt x="1102" y="40"/>
                  </a:lnTo>
                  <a:lnTo>
                    <a:pt x="1098" y="26"/>
                  </a:lnTo>
                  <a:lnTo>
                    <a:pt x="1094" y="16"/>
                  </a:lnTo>
                  <a:lnTo>
                    <a:pt x="1094" y="16"/>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8"/>
            <p:cNvSpPr>
              <a:spLocks/>
            </p:cNvSpPr>
            <p:nvPr>
              <p:custDataLst>
                <p:tags r:id="rId4"/>
              </p:custDataLst>
            </p:nvPr>
          </p:nvSpPr>
          <p:spPr bwMode="auto">
            <a:xfrm>
              <a:off x="3735388" y="3214688"/>
              <a:ext cx="355600" cy="758825"/>
            </a:xfrm>
            <a:custGeom>
              <a:avLst/>
              <a:gdLst/>
              <a:ahLst/>
              <a:cxnLst>
                <a:cxn ang="0">
                  <a:pos x="24" y="54"/>
                </a:cxn>
                <a:cxn ang="0">
                  <a:pos x="10" y="86"/>
                </a:cxn>
                <a:cxn ang="0">
                  <a:pos x="2" y="124"/>
                </a:cxn>
                <a:cxn ang="0">
                  <a:pos x="0" y="168"/>
                </a:cxn>
                <a:cxn ang="0">
                  <a:pos x="10" y="258"/>
                </a:cxn>
                <a:cxn ang="0">
                  <a:pos x="26" y="334"/>
                </a:cxn>
                <a:cxn ang="0">
                  <a:pos x="32" y="360"/>
                </a:cxn>
                <a:cxn ang="0">
                  <a:pos x="52" y="410"/>
                </a:cxn>
                <a:cxn ang="0">
                  <a:pos x="66" y="434"/>
                </a:cxn>
                <a:cxn ang="0">
                  <a:pos x="86" y="454"/>
                </a:cxn>
                <a:cxn ang="0">
                  <a:pos x="96" y="460"/>
                </a:cxn>
                <a:cxn ang="0">
                  <a:pos x="126" y="474"/>
                </a:cxn>
                <a:cxn ang="0">
                  <a:pos x="148" y="478"/>
                </a:cxn>
                <a:cxn ang="0">
                  <a:pos x="168" y="478"/>
                </a:cxn>
                <a:cxn ang="0">
                  <a:pos x="186" y="472"/>
                </a:cxn>
                <a:cxn ang="0">
                  <a:pos x="202" y="460"/>
                </a:cxn>
                <a:cxn ang="0">
                  <a:pos x="214" y="442"/>
                </a:cxn>
                <a:cxn ang="0">
                  <a:pos x="222" y="418"/>
                </a:cxn>
                <a:cxn ang="0">
                  <a:pos x="224" y="396"/>
                </a:cxn>
                <a:cxn ang="0">
                  <a:pos x="216" y="354"/>
                </a:cxn>
                <a:cxn ang="0">
                  <a:pos x="190" y="292"/>
                </a:cxn>
                <a:cxn ang="0">
                  <a:pos x="174" y="254"/>
                </a:cxn>
                <a:cxn ang="0">
                  <a:pos x="168" y="230"/>
                </a:cxn>
                <a:cxn ang="0">
                  <a:pos x="164" y="184"/>
                </a:cxn>
                <a:cxn ang="0">
                  <a:pos x="170" y="118"/>
                </a:cxn>
                <a:cxn ang="0">
                  <a:pos x="174" y="70"/>
                </a:cxn>
                <a:cxn ang="0">
                  <a:pos x="174" y="62"/>
                </a:cxn>
                <a:cxn ang="0">
                  <a:pos x="168" y="42"/>
                </a:cxn>
                <a:cxn ang="0">
                  <a:pos x="156" y="24"/>
                </a:cxn>
                <a:cxn ang="0">
                  <a:pos x="138" y="10"/>
                </a:cxn>
                <a:cxn ang="0">
                  <a:pos x="116" y="2"/>
                </a:cxn>
                <a:cxn ang="0">
                  <a:pos x="92" y="2"/>
                </a:cxn>
                <a:cxn ang="0">
                  <a:pos x="66" y="12"/>
                </a:cxn>
                <a:cxn ang="0">
                  <a:pos x="38" y="36"/>
                </a:cxn>
                <a:cxn ang="0">
                  <a:pos x="24" y="54"/>
                </a:cxn>
              </a:cxnLst>
              <a:rect l="0" t="0" r="r" b="b"/>
              <a:pathLst>
                <a:path w="224" h="478">
                  <a:moveTo>
                    <a:pt x="24" y="54"/>
                  </a:moveTo>
                  <a:lnTo>
                    <a:pt x="24" y="54"/>
                  </a:lnTo>
                  <a:lnTo>
                    <a:pt x="16" y="70"/>
                  </a:lnTo>
                  <a:lnTo>
                    <a:pt x="10" y="86"/>
                  </a:lnTo>
                  <a:lnTo>
                    <a:pt x="6" y="104"/>
                  </a:lnTo>
                  <a:lnTo>
                    <a:pt x="2" y="124"/>
                  </a:lnTo>
                  <a:lnTo>
                    <a:pt x="0" y="146"/>
                  </a:lnTo>
                  <a:lnTo>
                    <a:pt x="0" y="168"/>
                  </a:lnTo>
                  <a:lnTo>
                    <a:pt x="4" y="214"/>
                  </a:lnTo>
                  <a:lnTo>
                    <a:pt x="10" y="258"/>
                  </a:lnTo>
                  <a:lnTo>
                    <a:pt x="18" y="298"/>
                  </a:lnTo>
                  <a:lnTo>
                    <a:pt x="26" y="334"/>
                  </a:lnTo>
                  <a:lnTo>
                    <a:pt x="32" y="360"/>
                  </a:lnTo>
                  <a:lnTo>
                    <a:pt x="32" y="360"/>
                  </a:lnTo>
                  <a:lnTo>
                    <a:pt x="42" y="386"/>
                  </a:lnTo>
                  <a:lnTo>
                    <a:pt x="52" y="410"/>
                  </a:lnTo>
                  <a:lnTo>
                    <a:pt x="58" y="422"/>
                  </a:lnTo>
                  <a:lnTo>
                    <a:pt x="66" y="434"/>
                  </a:lnTo>
                  <a:lnTo>
                    <a:pt x="76" y="444"/>
                  </a:lnTo>
                  <a:lnTo>
                    <a:pt x="86" y="454"/>
                  </a:lnTo>
                  <a:lnTo>
                    <a:pt x="86" y="454"/>
                  </a:lnTo>
                  <a:lnTo>
                    <a:pt x="96" y="460"/>
                  </a:lnTo>
                  <a:lnTo>
                    <a:pt x="106" y="466"/>
                  </a:lnTo>
                  <a:lnTo>
                    <a:pt x="126" y="474"/>
                  </a:lnTo>
                  <a:lnTo>
                    <a:pt x="136" y="478"/>
                  </a:lnTo>
                  <a:lnTo>
                    <a:pt x="148" y="478"/>
                  </a:lnTo>
                  <a:lnTo>
                    <a:pt x="158" y="478"/>
                  </a:lnTo>
                  <a:lnTo>
                    <a:pt x="168" y="478"/>
                  </a:lnTo>
                  <a:lnTo>
                    <a:pt x="178" y="474"/>
                  </a:lnTo>
                  <a:lnTo>
                    <a:pt x="186" y="472"/>
                  </a:lnTo>
                  <a:lnTo>
                    <a:pt x="194" y="466"/>
                  </a:lnTo>
                  <a:lnTo>
                    <a:pt x="202" y="460"/>
                  </a:lnTo>
                  <a:lnTo>
                    <a:pt x="208" y="450"/>
                  </a:lnTo>
                  <a:lnTo>
                    <a:pt x="214" y="442"/>
                  </a:lnTo>
                  <a:lnTo>
                    <a:pt x="220" y="430"/>
                  </a:lnTo>
                  <a:lnTo>
                    <a:pt x="222" y="418"/>
                  </a:lnTo>
                  <a:lnTo>
                    <a:pt x="222" y="418"/>
                  </a:lnTo>
                  <a:lnTo>
                    <a:pt x="224" y="396"/>
                  </a:lnTo>
                  <a:lnTo>
                    <a:pt x="222" y="376"/>
                  </a:lnTo>
                  <a:lnTo>
                    <a:pt x="216" y="354"/>
                  </a:lnTo>
                  <a:lnTo>
                    <a:pt x="208" y="334"/>
                  </a:lnTo>
                  <a:lnTo>
                    <a:pt x="190" y="292"/>
                  </a:lnTo>
                  <a:lnTo>
                    <a:pt x="182" y="272"/>
                  </a:lnTo>
                  <a:lnTo>
                    <a:pt x="174" y="254"/>
                  </a:lnTo>
                  <a:lnTo>
                    <a:pt x="174" y="254"/>
                  </a:lnTo>
                  <a:lnTo>
                    <a:pt x="168" y="230"/>
                  </a:lnTo>
                  <a:lnTo>
                    <a:pt x="164" y="208"/>
                  </a:lnTo>
                  <a:lnTo>
                    <a:pt x="164" y="184"/>
                  </a:lnTo>
                  <a:lnTo>
                    <a:pt x="164" y="162"/>
                  </a:lnTo>
                  <a:lnTo>
                    <a:pt x="170" y="118"/>
                  </a:lnTo>
                  <a:lnTo>
                    <a:pt x="172" y="94"/>
                  </a:lnTo>
                  <a:lnTo>
                    <a:pt x="174" y="70"/>
                  </a:lnTo>
                  <a:lnTo>
                    <a:pt x="174" y="70"/>
                  </a:lnTo>
                  <a:lnTo>
                    <a:pt x="174" y="62"/>
                  </a:lnTo>
                  <a:lnTo>
                    <a:pt x="172" y="52"/>
                  </a:lnTo>
                  <a:lnTo>
                    <a:pt x="168" y="42"/>
                  </a:lnTo>
                  <a:lnTo>
                    <a:pt x="162" y="32"/>
                  </a:lnTo>
                  <a:lnTo>
                    <a:pt x="156" y="24"/>
                  </a:lnTo>
                  <a:lnTo>
                    <a:pt x="146" y="16"/>
                  </a:lnTo>
                  <a:lnTo>
                    <a:pt x="138" y="10"/>
                  </a:lnTo>
                  <a:lnTo>
                    <a:pt x="128" y="4"/>
                  </a:lnTo>
                  <a:lnTo>
                    <a:pt x="116" y="2"/>
                  </a:lnTo>
                  <a:lnTo>
                    <a:pt x="104" y="0"/>
                  </a:lnTo>
                  <a:lnTo>
                    <a:pt x="92" y="2"/>
                  </a:lnTo>
                  <a:lnTo>
                    <a:pt x="78" y="6"/>
                  </a:lnTo>
                  <a:lnTo>
                    <a:pt x="66" y="12"/>
                  </a:lnTo>
                  <a:lnTo>
                    <a:pt x="52" y="22"/>
                  </a:lnTo>
                  <a:lnTo>
                    <a:pt x="38" y="36"/>
                  </a:lnTo>
                  <a:lnTo>
                    <a:pt x="24" y="54"/>
                  </a:lnTo>
                  <a:lnTo>
                    <a:pt x="24" y="5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30"/>
            <p:cNvSpPr>
              <a:spLocks/>
            </p:cNvSpPr>
            <p:nvPr>
              <p:custDataLst>
                <p:tags r:id="rId5"/>
              </p:custDataLst>
            </p:nvPr>
          </p:nvSpPr>
          <p:spPr bwMode="auto">
            <a:xfrm>
              <a:off x="3808413" y="3338513"/>
              <a:ext cx="177800" cy="514350"/>
            </a:xfrm>
            <a:custGeom>
              <a:avLst/>
              <a:gdLst/>
              <a:ahLst/>
              <a:cxnLst>
                <a:cxn ang="0">
                  <a:pos x="12" y="36"/>
                </a:cxn>
                <a:cxn ang="0">
                  <a:pos x="12" y="36"/>
                </a:cxn>
                <a:cxn ang="0">
                  <a:pos x="8" y="46"/>
                </a:cxn>
                <a:cxn ang="0">
                  <a:pos x="4" y="58"/>
                </a:cxn>
                <a:cxn ang="0">
                  <a:pos x="2" y="84"/>
                </a:cxn>
                <a:cxn ang="0">
                  <a:pos x="0" y="114"/>
                </a:cxn>
                <a:cxn ang="0">
                  <a:pos x="2" y="144"/>
                </a:cxn>
                <a:cxn ang="0">
                  <a:pos x="4" y="174"/>
                </a:cxn>
                <a:cxn ang="0">
                  <a:pos x="8" y="202"/>
                </a:cxn>
                <a:cxn ang="0">
                  <a:pos x="16" y="244"/>
                </a:cxn>
                <a:cxn ang="0">
                  <a:pos x="16" y="244"/>
                </a:cxn>
                <a:cxn ang="0">
                  <a:pos x="20" y="262"/>
                </a:cxn>
                <a:cxn ang="0">
                  <a:pos x="26" y="278"/>
                </a:cxn>
                <a:cxn ang="0">
                  <a:pos x="34" y="294"/>
                </a:cxn>
                <a:cxn ang="0">
                  <a:pos x="44" y="306"/>
                </a:cxn>
                <a:cxn ang="0">
                  <a:pos x="44" y="306"/>
                </a:cxn>
                <a:cxn ang="0">
                  <a:pos x="54" y="316"/>
                </a:cxn>
                <a:cxn ang="0">
                  <a:pos x="64" y="322"/>
                </a:cxn>
                <a:cxn ang="0">
                  <a:pos x="74" y="324"/>
                </a:cxn>
                <a:cxn ang="0">
                  <a:pos x="84" y="324"/>
                </a:cxn>
                <a:cxn ang="0">
                  <a:pos x="94" y="318"/>
                </a:cxn>
                <a:cxn ang="0">
                  <a:pos x="102" y="310"/>
                </a:cxn>
                <a:cxn ang="0">
                  <a:pos x="108" y="298"/>
                </a:cxn>
                <a:cxn ang="0">
                  <a:pos x="112" y="282"/>
                </a:cxn>
                <a:cxn ang="0">
                  <a:pos x="112" y="282"/>
                </a:cxn>
                <a:cxn ang="0">
                  <a:pos x="112" y="268"/>
                </a:cxn>
                <a:cxn ang="0">
                  <a:pos x="112" y="254"/>
                </a:cxn>
                <a:cxn ang="0">
                  <a:pos x="108" y="240"/>
                </a:cxn>
                <a:cxn ang="0">
                  <a:pos x="106" y="226"/>
                </a:cxn>
                <a:cxn ang="0">
                  <a:pos x="96" y="198"/>
                </a:cxn>
                <a:cxn ang="0">
                  <a:pos x="88" y="172"/>
                </a:cxn>
                <a:cxn ang="0">
                  <a:pos x="88" y="172"/>
                </a:cxn>
                <a:cxn ang="0">
                  <a:pos x="84" y="156"/>
                </a:cxn>
                <a:cxn ang="0">
                  <a:pos x="82" y="140"/>
                </a:cxn>
                <a:cxn ang="0">
                  <a:pos x="84" y="110"/>
                </a:cxn>
                <a:cxn ang="0">
                  <a:pos x="86" y="80"/>
                </a:cxn>
                <a:cxn ang="0">
                  <a:pos x="88" y="48"/>
                </a:cxn>
                <a:cxn ang="0">
                  <a:pos x="88" y="48"/>
                </a:cxn>
                <a:cxn ang="0">
                  <a:pos x="86" y="34"/>
                </a:cxn>
                <a:cxn ang="0">
                  <a:pos x="82" y="22"/>
                </a:cxn>
                <a:cxn ang="0">
                  <a:pos x="74" y="10"/>
                </a:cxn>
                <a:cxn ang="0">
                  <a:pos x="64" y="2"/>
                </a:cxn>
                <a:cxn ang="0">
                  <a:pos x="58" y="0"/>
                </a:cxn>
                <a:cxn ang="0">
                  <a:pos x="52" y="0"/>
                </a:cxn>
                <a:cxn ang="0">
                  <a:pos x="46" y="0"/>
                </a:cxn>
                <a:cxn ang="0">
                  <a:pos x="40" y="4"/>
                </a:cxn>
                <a:cxn ang="0">
                  <a:pos x="32" y="8"/>
                </a:cxn>
                <a:cxn ang="0">
                  <a:pos x="26" y="16"/>
                </a:cxn>
                <a:cxn ang="0">
                  <a:pos x="18" y="24"/>
                </a:cxn>
                <a:cxn ang="0">
                  <a:pos x="12" y="36"/>
                </a:cxn>
                <a:cxn ang="0">
                  <a:pos x="12" y="36"/>
                </a:cxn>
              </a:cxnLst>
              <a:rect l="0" t="0" r="r" b="b"/>
              <a:pathLst>
                <a:path w="112" h="324">
                  <a:moveTo>
                    <a:pt x="12" y="36"/>
                  </a:moveTo>
                  <a:lnTo>
                    <a:pt x="12" y="36"/>
                  </a:lnTo>
                  <a:lnTo>
                    <a:pt x="8" y="46"/>
                  </a:lnTo>
                  <a:lnTo>
                    <a:pt x="4" y="58"/>
                  </a:lnTo>
                  <a:lnTo>
                    <a:pt x="2" y="84"/>
                  </a:lnTo>
                  <a:lnTo>
                    <a:pt x="0" y="114"/>
                  </a:lnTo>
                  <a:lnTo>
                    <a:pt x="2" y="144"/>
                  </a:lnTo>
                  <a:lnTo>
                    <a:pt x="4" y="174"/>
                  </a:lnTo>
                  <a:lnTo>
                    <a:pt x="8" y="202"/>
                  </a:lnTo>
                  <a:lnTo>
                    <a:pt x="16" y="244"/>
                  </a:lnTo>
                  <a:lnTo>
                    <a:pt x="16" y="244"/>
                  </a:lnTo>
                  <a:lnTo>
                    <a:pt x="20" y="262"/>
                  </a:lnTo>
                  <a:lnTo>
                    <a:pt x="26" y="278"/>
                  </a:lnTo>
                  <a:lnTo>
                    <a:pt x="34" y="294"/>
                  </a:lnTo>
                  <a:lnTo>
                    <a:pt x="44" y="306"/>
                  </a:lnTo>
                  <a:lnTo>
                    <a:pt x="44" y="306"/>
                  </a:lnTo>
                  <a:lnTo>
                    <a:pt x="54" y="316"/>
                  </a:lnTo>
                  <a:lnTo>
                    <a:pt x="64" y="322"/>
                  </a:lnTo>
                  <a:lnTo>
                    <a:pt x="74" y="324"/>
                  </a:lnTo>
                  <a:lnTo>
                    <a:pt x="84" y="324"/>
                  </a:lnTo>
                  <a:lnTo>
                    <a:pt x="94" y="318"/>
                  </a:lnTo>
                  <a:lnTo>
                    <a:pt x="102" y="310"/>
                  </a:lnTo>
                  <a:lnTo>
                    <a:pt x="108" y="298"/>
                  </a:lnTo>
                  <a:lnTo>
                    <a:pt x="112" y="282"/>
                  </a:lnTo>
                  <a:lnTo>
                    <a:pt x="112" y="282"/>
                  </a:lnTo>
                  <a:lnTo>
                    <a:pt x="112" y="268"/>
                  </a:lnTo>
                  <a:lnTo>
                    <a:pt x="112" y="254"/>
                  </a:lnTo>
                  <a:lnTo>
                    <a:pt x="108" y="240"/>
                  </a:lnTo>
                  <a:lnTo>
                    <a:pt x="106" y="226"/>
                  </a:lnTo>
                  <a:lnTo>
                    <a:pt x="96" y="198"/>
                  </a:lnTo>
                  <a:lnTo>
                    <a:pt x="88" y="172"/>
                  </a:lnTo>
                  <a:lnTo>
                    <a:pt x="88" y="172"/>
                  </a:lnTo>
                  <a:lnTo>
                    <a:pt x="84" y="156"/>
                  </a:lnTo>
                  <a:lnTo>
                    <a:pt x="82" y="140"/>
                  </a:lnTo>
                  <a:lnTo>
                    <a:pt x="84" y="110"/>
                  </a:lnTo>
                  <a:lnTo>
                    <a:pt x="86" y="80"/>
                  </a:lnTo>
                  <a:lnTo>
                    <a:pt x="88" y="48"/>
                  </a:lnTo>
                  <a:lnTo>
                    <a:pt x="88" y="48"/>
                  </a:lnTo>
                  <a:lnTo>
                    <a:pt x="86" y="34"/>
                  </a:lnTo>
                  <a:lnTo>
                    <a:pt x="82" y="22"/>
                  </a:lnTo>
                  <a:lnTo>
                    <a:pt x="74" y="10"/>
                  </a:lnTo>
                  <a:lnTo>
                    <a:pt x="64" y="2"/>
                  </a:lnTo>
                  <a:lnTo>
                    <a:pt x="58" y="0"/>
                  </a:lnTo>
                  <a:lnTo>
                    <a:pt x="52" y="0"/>
                  </a:lnTo>
                  <a:lnTo>
                    <a:pt x="46" y="0"/>
                  </a:lnTo>
                  <a:lnTo>
                    <a:pt x="40" y="4"/>
                  </a:lnTo>
                  <a:lnTo>
                    <a:pt x="32" y="8"/>
                  </a:lnTo>
                  <a:lnTo>
                    <a:pt x="26" y="16"/>
                  </a:lnTo>
                  <a:lnTo>
                    <a:pt x="18" y="24"/>
                  </a:lnTo>
                  <a:lnTo>
                    <a:pt x="12" y="36"/>
                  </a:lnTo>
                  <a:lnTo>
                    <a:pt x="12" y="36"/>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26" name="X 1" descr="X--MC900432537.PNG"/>
          <p:cNvPicPr>
            <a:picLocks noChangeAspect="1"/>
          </p:cNvPicPr>
          <p:nvPr/>
        </p:nvPicPr>
        <p:blipFill>
          <a:blip r:embed="rId23" cstate="print"/>
          <a:stretch>
            <a:fillRect/>
          </a:stretch>
        </p:blipFill>
        <p:spPr>
          <a:xfrm>
            <a:off x="686427" y="2861468"/>
            <a:ext cx="182880" cy="182880"/>
          </a:xfrm>
          <a:prstGeom prst="rect">
            <a:avLst/>
          </a:prstGeom>
        </p:spPr>
      </p:pic>
      <p:grpSp>
        <p:nvGrpSpPr>
          <p:cNvPr id="131" name="1. Bug"/>
          <p:cNvGrpSpPr/>
          <p:nvPr/>
        </p:nvGrpSpPr>
        <p:grpSpPr>
          <a:xfrm>
            <a:off x="1295400" y="3828097"/>
            <a:ext cx="3263265" cy="95250"/>
            <a:chOff x="1295400" y="2857500"/>
            <a:chExt cx="3263265" cy="95250"/>
          </a:xfrm>
        </p:grpSpPr>
        <p:sp>
          <p:nvSpPr>
            <p:cNvPr id="132" name="Rectangle 131"/>
            <p:cNvSpPr/>
            <p:nvPr/>
          </p:nvSpPr>
          <p:spPr>
            <a:xfrm>
              <a:off x="1295400"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170497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4" name="Oval 133"/>
            <p:cNvSpPr/>
            <p:nvPr/>
          </p:nvSpPr>
          <p:spPr>
            <a:xfrm>
              <a:off x="1847850"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5" name="Oval 134"/>
            <p:cNvSpPr/>
            <p:nvPr/>
          </p:nvSpPr>
          <p:spPr>
            <a:xfrm>
              <a:off x="19907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6" name="Oval 135"/>
            <p:cNvSpPr/>
            <p:nvPr/>
          </p:nvSpPr>
          <p:spPr>
            <a:xfrm>
              <a:off x="253460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7" name="Oval 136"/>
            <p:cNvSpPr/>
            <p:nvPr/>
          </p:nvSpPr>
          <p:spPr>
            <a:xfrm>
              <a:off x="2667953"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p:cNvSpPr/>
            <p:nvPr/>
          </p:nvSpPr>
          <p:spPr>
            <a:xfrm>
              <a:off x="2808129"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3626326"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p:cNvSpPr/>
            <p:nvPr/>
          </p:nvSpPr>
          <p:spPr>
            <a:xfrm>
              <a:off x="4054951" y="2857500"/>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4467225" y="28594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42" name="2. Cat"/>
          <p:cNvGrpSpPr/>
          <p:nvPr/>
        </p:nvGrpSpPr>
        <p:grpSpPr>
          <a:xfrm>
            <a:off x="1295400" y="3507739"/>
            <a:ext cx="2830989" cy="95250"/>
            <a:chOff x="1295400" y="3507739"/>
            <a:chExt cx="2830989" cy="95250"/>
          </a:xfrm>
        </p:grpSpPr>
        <p:sp>
          <p:nvSpPr>
            <p:cNvPr id="143" name="Rectangle 142"/>
            <p:cNvSpPr/>
            <p:nvPr/>
          </p:nvSpPr>
          <p:spPr>
            <a:xfrm>
              <a:off x="129540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a:off x="170751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p:cNvSpPr/>
            <p:nvPr/>
          </p:nvSpPr>
          <p:spPr>
            <a:xfrm>
              <a:off x="1845310"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a:off x="2257425"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Oval 146"/>
            <p:cNvSpPr/>
            <p:nvPr/>
          </p:nvSpPr>
          <p:spPr>
            <a:xfrm>
              <a:off x="2791778" y="35096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8" name="Rectangle 147"/>
            <p:cNvSpPr/>
            <p:nvPr/>
          </p:nvSpPr>
          <p:spPr>
            <a:xfrm>
              <a:off x="2931954"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a:off x="3760629" y="350773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3. Dog"/>
          <p:cNvGrpSpPr/>
          <p:nvPr/>
        </p:nvGrpSpPr>
        <p:grpSpPr>
          <a:xfrm>
            <a:off x="1295400" y="3186429"/>
            <a:ext cx="3678238" cy="95250"/>
            <a:chOff x="1295400" y="3186429"/>
            <a:chExt cx="3678238" cy="95250"/>
          </a:xfrm>
        </p:grpSpPr>
        <p:sp>
          <p:nvSpPr>
            <p:cNvPr id="151" name="Rectangle 150"/>
            <p:cNvSpPr/>
            <p:nvPr/>
          </p:nvSpPr>
          <p:spPr>
            <a:xfrm>
              <a:off x="1295400"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1704975"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3" name="Oval 152"/>
            <p:cNvSpPr/>
            <p:nvPr/>
          </p:nvSpPr>
          <p:spPr>
            <a:xfrm>
              <a:off x="1847850"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4" name="Rectangle 153"/>
            <p:cNvSpPr/>
            <p:nvPr/>
          </p:nvSpPr>
          <p:spPr>
            <a:xfrm>
              <a:off x="2379265"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280741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a:off x="3235563"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p:cNvSpPr/>
            <p:nvPr/>
          </p:nvSpPr>
          <p:spPr>
            <a:xfrm>
              <a:off x="4041299"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p:cNvSpPr/>
            <p:nvPr/>
          </p:nvSpPr>
          <p:spPr>
            <a:xfrm>
              <a:off x="4469924" y="3186429"/>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a:off x="4882198" y="31883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60" name="4.  Emu"/>
          <p:cNvGrpSpPr/>
          <p:nvPr/>
        </p:nvGrpSpPr>
        <p:grpSpPr>
          <a:xfrm>
            <a:off x="1295400" y="2857500"/>
            <a:ext cx="2326084" cy="95250"/>
            <a:chOff x="1295400" y="3828097"/>
            <a:chExt cx="2326084" cy="95250"/>
          </a:xfrm>
        </p:grpSpPr>
        <p:sp>
          <p:nvSpPr>
            <p:cNvPr id="161" name="Oval 160"/>
            <p:cNvSpPr/>
            <p:nvPr/>
          </p:nvSpPr>
          <p:spPr>
            <a:xfrm>
              <a:off x="1295400"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2" name="Rectangle 161"/>
            <p:cNvSpPr/>
            <p:nvPr/>
          </p:nvSpPr>
          <p:spPr>
            <a:xfrm>
              <a:off x="1813560"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p:cNvSpPr/>
            <p:nvPr/>
          </p:nvSpPr>
          <p:spPr>
            <a:xfrm>
              <a:off x="2242185"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p:nvPr/>
          </p:nvSpPr>
          <p:spPr>
            <a:xfrm>
              <a:off x="298219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5" name="Oval 164"/>
            <p:cNvSpPr/>
            <p:nvPr/>
          </p:nvSpPr>
          <p:spPr>
            <a:xfrm>
              <a:off x="3115548" y="38300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6" name="Rectangle 165"/>
            <p:cNvSpPr/>
            <p:nvPr/>
          </p:nvSpPr>
          <p:spPr>
            <a:xfrm>
              <a:off x="3255724" y="3828097"/>
              <a:ext cx="365760" cy="9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7" name="click Bug">
            <a:hlinkClick r:id="rId24" action="ppaction://hlinksldjump"/>
          </p:cNvPr>
          <p:cNvSpPr/>
          <p:nvPr/>
        </p:nvSpPr>
        <p:spPr>
          <a:xfrm>
            <a:off x="736161" y="3714750"/>
            <a:ext cx="3988240"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click Dog">
            <a:hlinkClick r:id="rId25" action="ppaction://hlinksldjump"/>
          </p:cNvPr>
          <p:cNvSpPr/>
          <p:nvPr/>
        </p:nvSpPr>
        <p:spPr>
          <a:xfrm>
            <a:off x="736160" y="3076575"/>
            <a:ext cx="4491266"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9" name="click Emu">
            <a:hlinkClick r:id="rId26" action="ppaction://hlinksldjump"/>
          </p:cNvPr>
          <p:cNvSpPr/>
          <p:nvPr/>
        </p:nvSpPr>
        <p:spPr>
          <a:xfrm>
            <a:off x="736160" y="2743199"/>
            <a:ext cx="3024469"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0" name="click Cat">
            <a:hlinkClick r:id="rId27" action="ppaction://hlinksldjump"/>
          </p:cNvPr>
          <p:cNvSpPr/>
          <p:nvPr/>
        </p:nvSpPr>
        <p:spPr>
          <a:xfrm>
            <a:off x="736160" y="3391675"/>
            <a:ext cx="3501672" cy="3200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34419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685800" y="2130425"/>
            <a:ext cx="7772400" cy="2813715"/>
          </a:xfrm>
        </p:spPr>
        <p:txBody>
          <a:bodyPr/>
          <a:lstStyle/>
          <a:p>
            <a:pPr eaLnBrk="1" hangingPunct="1"/>
            <a:r>
              <a:rPr lang="en-US" sz="4000" dirty="0" smtClean="0"/>
              <a:t>Page Type Examples</a:t>
            </a:r>
            <a:br>
              <a:rPr lang="en-US" sz="4000" dirty="0" smtClean="0"/>
            </a:br>
            <a:r>
              <a:rPr lang="en-US" sz="2800" dirty="0" smtClean="0"/>
              <a:t>Do-oriented Simulations</a:t>
            </a:r>
            <a:endParaRPr lang="en-US" sz="4000" dirty="0" smtClean="0"/>
          </a:p>
        </p:txBody>
      </p:sp>
      <p:sp>
        <p:nvSpPr>
          <p:cNvPr id="19459" name="Rectangle 3"/>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19460" name="Rectangle 4"/>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19461" name="Rectangle 5"/>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9462" name="Rectangle 6"/>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3366160572"/>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6744" b="13333"/>
          <a:stretch/>
        </p:blipFill>
        <p:spPr>
          <a:xfrm>
            <a:off x="1" y="1148317"/>
            <a:ext cx="9143999" cy="4795284"/>
          </a:xfrm>
          <a:prstGeom prst="rect">
            <a:avLst/>
          </a:prstGeom>
        </p:spPr>
      </p:pic>
      <p:pic>
        <p:nvPicPr>
          <p:cNvPr id="4" name="Picture 3"/>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4883" b="51007"/>
          <a:stretch/>
        </p:blipFill>
        <p:spPr>
          <a:xfrm>
            <a:off x="-1" y="1148317"/>
            <a:ext cx="3434315" cy="3359888"/>
          </a:xfrm>
          <a:prstGeom prst="rect">
            <a:avLst/>
          </a:prstGeom>
          <a:effectLst>
            <a:reflection blurRad="6350" stA="52000" endA="300" endPos="35000" dir="5400000" sy="-100000" algn="bl" rotWithShape="0"/>
          </a:effectLst>
        </p:spPr>
      </p:pic>
      <p:sp>
        <p:nvSpPr>
          <p:cNvPr id="6" name="Rounded Rectangular Callout 5"/>
          <p:cNvSpPr/>
          <p:nvPr/>
        </p:nvSpPr>
        <p:spPr>
          <a:xfrm>
            <a:off x="2105247" y="1499192"/>
            <a:ext cx="1998920" cy="1488558"/>
          </a:xfrm>
          <a:prstGeom prst="wedgeRoundRectCallout">
            <a:avLst>
              <a:gd name="adj1" fmla="val -88386"/>
              <a:gd name="adj2" fmla="val 38414"/>
              <a:gd name="adj3" fmla="val 16667"/>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169041" y="1552348"/>
            <a:ext cx="1935126" cy="1323439"/>
          </a:xfrm>
          <a:prstGeom prst="rect">
            <a:avLst/>
          </a:prstGeom>
          <a:noFill/>
        </p:spPr>
        <p:txBody>
          <a:bodyPr wrap="square" rtlCol="0">
            <a:spAutoFit/>
          </a:bodyPr>
          <a:lstStyle/>
          <a:p>
            <a:r>
              <a:rPr lang="en-US" sz="1600" dirty="0" smtClean="0"/>
              <a:t>If I hire your orchestra for my recording, does the price include the conductor?</a:t>
            </a:r>
            <a:endParaRPr lang="en-US" sz="1600" dirty="0"/>
          </a:p>
        </p:txBody>
      </p:sp>
      <p:sp>
        <p:nvSpPr>
          <p:cNvPr id="8" name="TextBox 7"/>
          <p:cNvSpPr txBox="1"/>
          <p:nvPr/>
        </p:nvSpPr>
        <p:spPr>
          <a:xfrm>
            <a:off x="329609" y="798035"/>
            <a:ext cx="5135526" cy="369332"/>
          </a:xfrm>
          <a:prstGeom prst="rect">
            <a:avLst/>
          </a:prstGeom>
          <a:noFill/>
        </p:spPr>
        <p:txBody>
          <a:bodyPr wrap="square" rtlCol="0">
            <a:spAutoFit/>
          </a:bodyPr>
          <a:lstStyle/>
          <a:p>
            <a:r>
              <a:rPr lang="en-US" dirty="0" smtClean="0"/>
              <a:t>Chuck enters your office and says…</a:t>
            </a:r>
            <a:endParaRPr lang="en-US" dirty="0"/>
          </a:p>
        </p:txBody>
      </p:sp>
      <p:grpSp>
        <p:nvGrpSpPr>
          <p:cNvPr id="12" name="Group 11"/>
          <p:cNvGrpSpPr/>
          <p:nvPr/>
        </p:nvGrpSpPr>
        <p:grpSpPr>
          <a:xfrm>
            <a:off x="4572000" y="2254102"/>
            <a:ext cx="4167963" cy="3466214"/>
            <a:chOff x="4572000" y="2254102"/>
            <a:chExt cx="4167963" cy="3466214"/>
          </a:xfrm>
        </p:grpSpPr>
        <p:sp>
          <p:nvSpPr>
            <p:cNvPr id="9" name="Rounded Rectangle 8"/>
            <p:cNvSpPr/>
            <p:nvPr/>
          </p:nvSpPr>
          <p:spPr>
            <a:xfrm>
              <a:off x="4572000" y="2254102"/>
              <a:ext cx="4167963" cy="3466214"/>
            </a:xfrm>
            <a:prstGeom prst="roundRect">
              <a:avLst/>
            </a:prstGeom>
            <a:solidFill>
              <a:srgbClr val="036197">
                <a:alpha val="91765"/>
              </a:srgbClr>
            </a:solidFill>
            <a:ln>
              <a:noFill/>
            </a:ln>
            <a:effectLst>
              <a:glow rad="101600">
                <a:srgbClr val="FFFF99">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018567" y="2636874"/>
              <a:ext cx="3317359" cy="2862322"/>
            </a:xfrm>
            <a:prstGeom prst="rect">
              <a:avLst/>
            </a:prstGeom>
            <a:noFill/>
          </p:spPr>
          <p:txBody>
            <a:bodyPr wrap="square" rtlCol="0">
              <a:spAutoFit/>
            </a:bodyPr>
            <a:lstStyle/>
            <a:p>
              <a:r>
                <a:rPr lang="en-US" dirty="0" smtClean="0">
                  <a:solidFill>
                    <a:srgbClr val="FFFF99"/>
                  </a:solidFill>
                </a:rPr>
                <a:t>How do you respond?</a:t>
              </a:r>
            </a:p>
            <a:p>
              <a:pPr marL="117475"/>
              <a:endParaRPr lang="en-US" dirty="0">
                <a:solidFill>
                  <a:srgbClr val="FFFF99"/>
                </a:solidFill>
              </a:endParaRPr>
            </a:p>
            <a:p>
              <a:pPr marL="233363"/>
              <a:r>
                <a:rPr lang="en-US" dirty="0" smtClean="0">
                  <a:solidFill>
                    <a:srgbClr val="FFFF99"/>
                  </a:solidFill>
                </a:rPr>
                <a:t>Yes, the per-hour price includes the conductor’s time</a:t>
              </a:r>
              <a:r>
                <a:rPr lang="en-US" dirty="0">
                  <a:solidFill>
                    <a:srgbClr val="FFFF99"/>
                  </a:solidFill>
                </a:rPr>
                <a:t>.</a:t>
              </a:r>
              <a:endParaRPr lang="en-US" dirty="0" smtClean="0">
                <a:solidFill>
                  <a:srgbClr val="FFFF99"/>
                </a:solidFill>
              </a:endParaRPr>
            </a:p>
            <a:p>
              <a:pPr marL="233363"/>
              <a:endParaRPr lang="en-US" dirty="0">
                <a:solidFill>
                  <a:srgbClr val="FFFF99"/>
                </a:solidFill>
              </a:endParaRPr>
            </a:p>
            <a:p>
              <a:pPr marL="233363"/>
              <a:r>
                <a:rPr lang="en-US" dirty="0" smtClean="0">
                  <a:solidFill>
                    <a:srgbClr val="FFFF99"/>
                  </a:solidFill>
                </a:rPr>
                <a:t>No, we can supply a conductor for an extra charge, or you can conduct the orchestra yourself.</a:t>
              </a:r>
            </a:p>
          </p:txBody>
        </p:sp>
        <p:sp>
          <p:nvSpPr>
            <p:cNvPr id="11" name="Oval 10"/>
            <p:cNvSpPr/>
            <p:nvPr/>
          </p:nvSpPr>
          <p:spPr>
            <a:xfrm>
              <a:off x="5146163" y="3315065"/>
              <a:ext cx="127591" cy="127591"/>
            </a:xfrm>
            <a:prstGeom prst="ellipse">
              <a:avLst/>
            </a:prstGeom>
            <a:solidFill>
              <a:schemeClr val="bg1">
                <a:alpha val="0"/>
              </a:schemeClr>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146163" y="4392536"/>
              <a:ext cx="127591" cy="127591"/>
            </a:xfrm>
            <a:prstGeom prst="ellipse">
              <a:avLst/>
            </a:prstGeom>
            <a:solidFill>
              <a:schemeClr val="bg1">
                <a:alpha val="0"/>
              </a:schemeClr>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click No">
            <a:hlinkClick r:id="rId5" action="ppaction://hlinksldjump"/>
          </p:cNvPr>
          <p:cNvSpPr/>
          <p:nvPr/>
        </p:nvSpPr>
        <p:spPr>
          <a:xfrm>
            <a:off x="4827181" y="4263656"/>
            <a:ext cx="3625703" cy="12355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ick Yes">
            <a:hlinkClick r:id="rId6" action="ppaction://hlinksldjump"/>
          </p:cNvPr>
          <p:cNvSpPr/>
          <p:nvPr/>
        </p:nvSpPr>
        <p:spPr>
          <a:xfrm>
            <a:off x="4827181" y="3125972"/>
            <a:ext cx="3253563" cy="942063"/>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ge Title"/>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Branched Conversation</a:t>
            </a:r>
            <a:endParaRPr lang="en-US" sz="4400" dirty="0">
              <a:solidFill>
                <a:srgbClr val="FFFF99"/>
              </a:solidFill>
            </a:endParaRPr>
          </a:p>
        </p:txBody>
      </p:sp>
      <p:sp>
        <p:nvSpPr>
          <p:cNvPr id="3" name="click Back">
            <a:hlinkClick r:id="rId7" action="ppaction://hlinksldjump"/>
          </p:cNvPr>
          <p:cNvSpPr/>
          <p:nvPr/>
        </p:nvSpPr>
        <p:spPr>
          <a:xfrm>
            <a:off x="6143625" y="6362700"/>
            <a:ext cx="942975" cy="3714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72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2" presetClass="entr" presetSubtype="2" fill="hold" nodeType="withEffect">
                                  <p:stCondLst>
                                    <p:cond delay="100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6744" b="13333"/>
          <a:stretch/>
        </p:blipFill>
        <p:spPr>
          <a:xfrm>
            <a:off x="1" y="1148317"/>
            <a:ext cx="9143999" cy="4795284"/>
          </a:xfrm>
          <a:prstGeom prst="rect">
            <a:avLst/>
          </a:prstGeom>
        </p:spPr>
      </p:pic>
      <p:pic>
        <p:nvPicPr>
          <p:cNvPr id="4" name="Picture 3"/>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4883" b="51007"/>
          <a:stretch/>
        </p:blipFill>
        <p:spPr>
          <a:xfrm>
            <a:off x="-1" y="1148317"/>
            <a:ext cx="3434315" cy="3359888"/>
          </a:xfrm>
          <a:prstGeom prst="rect">
            <a:avLst/>
          </a:prstGeom>
          <a:effectLst>
            <a:reflection blurRad="6350" stA="52000" endA="300" endPos="35000" dir="5400000" sy="-100000" algn="bl" rotWithShape="0"/>
          </a:effectLst>
        </p:spPr>
      </p:pic>
      <p:sp>
        <p:nvSpPr>
          <p:cNvPr id="6" name="Rounded Rectangular Callout 5"/>
          <p:cNvSpPr/>
          <p:nvPr/>
        </p:nvSpPr>
        <p:spPr>
          <a:xfrm>
            <a:off x="2105247" y="1499192"/>
            <a:ext cx="1998920" cy="1052622"/>
          </a:xfrm>
          <a:prstGeom prst="wedgeRoundRectCallout">
            <a:avLst>
              <a:gd name="adj1" fmla="val -91046"/>
              <a:gd name="adj2" fmla="val 62656"/>
              <a:gd name="adj3" fmla="val 16667"/>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169041" y="1552348"/>
            <a:ext cx="1935126" cy="830997"/>
          </a:xfrm>
          <a:prstGeom prst="rect">
            <a:avLst/>
          </a:prstGeom>
          <a:noFill/>
        </p:spPr>
        <p:txBody>
          <a:bodyPr wrap="square" rtlCol="0">
            <a:spAutoFit/>
          </a:bodyPr>
          <a:lstStyle/>
          <a:p>
            <a:r>
              <a:rPr lang="en-US" sz="1600" dirty="0" smtClean="0"/>
              <a:t>Great! What about the recording engineer?</a:t>
            </a:r>
            <a:endParaRPr lang="en-US" sz="1600" dirty="0"/>
          </a:p>
        </p:txBody>
      </p:sp>
      <p:grpSp>
        <p:nvGrpSpPr>
          <p:cNvPr id="12" name="Group 11"/>
          <p:cNvGrpSpPr/>
          <p:nvPr/>
        </p:nvGrpSpPr>
        <p:grpSpPr>
          <a:xfrm>
            <a:off x="4572000" y="2254102"/>
            <a:ext cx="4167963" cy="3466214"/>
            <a:chOff x="4572000" y="2254102"/>
            <a:chExt cx="4167963" cy="3466214"/>
          </a:xfrm>
        </p:grpSpPr>
        <p:sp>
          <p:nvSpPr>
            <p:cNvPr id="9" name="Rounded Rectangle 8"/>
            <p:cNvSpPr/>
            <p:nvPr/>
          </p:nvSpPr>
          <p:spPr>
            <a:xfrm>
              <a:off x="4572000" y="2254102"/>
              <a:ext cx="4167963" cy="3466214"/>
            </a:xfrm>
            <a:prstGeom prst="roundRect">
              <a:avLst/>
            </a:prstGeom>
            <a:solidFill>
              <a:srgbClr val="036197">
                <a:alpha val="91765"/>
              </a:srgbClr>
            </a:solidFill>
            <a:ln>
              <a:noFill/>
            </a:ln>
            <a:effectLst>
              <a:glow rad="101600">
                <a:srgbClr val="FFFF99">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018567" y="2636874"/>
              <a:ext cx="3317359" cy="2862322"/>
            </a:xfrm>
            <a:prstGeom prst="rect">
              <a:avLst/>
            </a:prstGeom>
            <a:noFill/>
          </p:spPr>
          <p:txBody>
            <a:bodyPr wrap="square" rtlCol="0">
              <a:spAutoFit/>
            </a:bodyPr>
            <a:lstStyle/>
            <a:p>
              <a:r>
                <a:rPr lang="en-US" dirty="0" smtClean="0">
                  <a:solidFill>
                    <a:srgbClr val="FFFF99"/>
                  </a:solidFill>
                </a:rPr>
                <a:t>How do you respond?</a:t>
              </a:r>
            </a:p>
            <a:p>
              <a:pPr marL="117475"/>
              <a:endParaRPr lang="en-US" dirty="0">
                <a:solidFill>
                  <a:srgbClr val="FFFF99"/>
                </a:solidFill>
              </a:endParaRPr>
            </a:p>
            <a:p>
              <a:pPr marL="233363"/>
              <a:r>
                <a:rPr lang="en-US" dirty="0" smtClean="0">
                  <a:solidFill>
                    <a:srgbClr val="FFFF99"/>
                  </a:solidFill>
                </a:rPr>
                <a:t>Yes, the per-hour price also includes the recording engineer and use of our facility’s mixing console.</a:t>
              </a:r>
            </a:p>
            <a:p>
              <a:pPr marL="233363"/>
              <a:endParaRPr lang="en-US" dirty="0">
                <a:solidFill>
                  <a:srgbClr val="FFFF99"/>
                </a:solidFill>
              </a:endParaRPr>
            </a:p>
            <a:p>
              <a:pPr marL="233363"/>
              <a:r>
                <a:rPr lang="en-US" dirty="0" smtClean="0">
                  <a:solidFill>
                    <a:srgbClr val="FFFF99"/>
                  </a:solidFill>
                </a:rPr>
                <a:t>No, but we can supply an excellent engineer for an additional charge.</a:t>
              </a:r>
            </a:p>
          </p:txBody>
        </p:sp>
        <p:sp>
          <p:nvSpPr>
            <p:cNvPr id="11" name="Oval 10"/>
            <p:cNvSpPr/>
            <p:nvPr/>
          </p:nvSpPr>
          <p:spPr>
            <a:xfrm>
              <a:off x="5146163" y="3315065"/>
              <a:ext cx="127591" cy="127591"/>
            </a:xfrm>
            <a:prstGeom prst="ellipse">
              <a:avLst/>
            </a:prstGeom>
            <a:solidFill>
              <a:schemeClr val="bg1">
                <a:alpha val="0"/>
              </a:schemeClr>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146163" y="4679627"/>
              <a:ext cx="127591" cy="127591"/>
            </a:xfrm>
            <a:prstGeom prst="ellipse">
              <a:avLst/>
            </a:prstGeom>
            <a:solidFill>
              <a:schemeClr val="bg1">
                <a:alpha val="0"/>
              </a:schemeClr>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lick No">
            <a:hlinkClick r:id="rId5" action="ppaction://hlinksldjump"/>
          </p:cNvPr>
          <p:cNvSpPr/>
          <p:nvPr/>
        </p:nvSpPr>
        <p:spPr>
          <a:xfrm>
            <a:off x="5018567" y="4508205"/>
            <a:ext cx="3094075" cy="990991"/>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lick Yes">
            <a:hlinkClick r:id="rId6" action="ppaction://hlinksldjump"/>
          </p:cNvPr>
          <p:cNvSpPr/>
          <p:nvPr/>
        </p:nvSpPr>
        <p:spPr>
          <a:xfrm>
            <a:off x="5018567" y="3179135"/>
            <a:ext cx="3317359" cy="12333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ge Title"/>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Branched Conversation</a:t>
            </a:r>
            <a:endParaRPr lang="en-US" sz="4400" dirty="0">
              <a:solidFill>
                <a:srgbClr val="FFFF99"/>
              </a:solidFill>
            </a:endParaRPr>
          </a:p>
        </p:txBody>
      </p:sp>
      <p:sp>
        <p:nvSpPr>
          <p:cNvPr id="16" name="click Back">
            <a:hlinkClick r:id="rId7" action="ppaction://hlinksldjump"/>
          </p:cNvPr>
          <p:cNvSpPr/>
          <p:nvPr/>
        </p:nvSpPr>
        <p:spPr>
          <a:xfrm>
            <a:off x="6143625" y="6362700"/>
            <a:ext cx="942975" cy="3714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498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2" presetClass="entr" presetSubtype="2" fill="hold" nodeType="withEffect">
                                  <p:stCondLst>
                                    <p:cond delay="100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6744" b="13333"/>
          <a:stretch/>
        </p:blipFill>
        <p:spPr>
          <a:xfrm>
            <a:off x="1" y="1148317"/>
            <a:ext cx="9143999" cy="4795284"/>
          </a:xfrm>
          <a:prstGeom prst="rect">
            <a:avLst/>
          </a:prstGeom>
        </p:spPr>
      </p:pic>
      <p:pic>
        <p:nvPicPr>
          <p:cNvPr id="4" name="Picture 3"/>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4883" b="51007"/>
          <a:stretch/>
        </p:blipFill>
        <p:spPr>
          <a:xfrm>
            <a:off x="-1" y="1148317"/>
            <a:ext cx="3434315" cy="3359888"/>
          </a:xfrm>
          <a:prstGeom prst="rect">
            <a:avLst/>
          </a:prstGeom>
          <a:effectLst>
            <a:reflection blurRad="6350" stA="52000" endA="300" endPos="35000" dir="5400000" sy="-100000" algn="bl" rotWithShape="0"/>
          </a:effectLst>
        </p:spPr>
      </p:pic>
      <p:sp>
        <p:nvSpPr>
          <p:cNvPr id="6" name="Rounded Rectangular Callout 5"/>
          <p:cNvSpPr/>
          <p:nvPr/>
        </p:nvSpPr>
        <p:spPr>
          <a:xfrm>
            <a:off x="2105247" y="1499191"/>
            <a:ext cx="1998920" cy="1722473"/>
          </a:xfrm>
          <a:prstGeom prst="wedgeRoundRectCallout">
            <a:avLst>
              <a:gd name="adj1" fmla="val -93173"/>
              <a:gd name="adj2" fmla="val 28537"/>
              <a:gd name="adj3" fmla="val 16667"/>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169041" y="1552348"/>
            <a:ext cx="1935126" cy="1569660"/>
          </a:xfrm>
          <a:prstGeom prst="rect">
            <a:avLst/>
          </a:prstGeom>
          <a:noFill/>
        </p:spPr>
        <p:txBody>
          <a:bodyPr wrap="square" rtlCol="0">
            <a:spAutoFit/>
          </a:bodyPr>
          <a:lstStyle/>
          <a:p>
            <a:r>
              <a:rPr lang="en-US" sz="1600" dirty="0" smtClean="0"/>
              <a:t>How much more would it cost me to add the engineer’s services to my recording package?</a:t>
            </a:r>
            <a:endParaRPr lang="en-US" sz="1600" dirty="0"/>
          </a:p>
        </p:txBody>
      </p:sp>
      <p:grpSp>
        <p:nvGrpSpPr>
          <p:cNvPr id="12" name="Group 11"/>
          <p:cNvGrpSpPr/>
          <p:nvPr/>
        </p:nvGrpSpPr>
        <p:grpSpPr>
          <a:xfrm>
            <a:off x="4572000" y="2254102"/>
            <a:ext cx="4167963" cy="3466214"/>
            <a:chOff x="4572000" y="2254102"/>
            <a:chExt cx="4167963" cy="3466214"/>
          </a:xfrm>
        </p:grpSpPr>
        <p:sp>
          <p:nvSpPr>
            <p:cNvPr id="9" name="Rounded Rectangle 8"/>
            <p:cNvSpPr/>
            <p:nvPr/>
          </p:nvSpPr>
          <p:spPr>
            <a:xfrm>
              <a:off x="4572000" y="2254102"/>
              <a:ext cx="4167963" cy="3466214"/>
            </a:xfrm>
            <a:prstGeom prst="roundRect">
              <a:avLst/>
            </a:prstGeom>
            <a:solidFill>
              <a:srgbClr val="036197">
                <a:alpha val="91765"/>
              </a:srgbClr>
            </a:solidFill>
            <a:ln>
              <a:noFill/>
            </a:ln>
            <a:effectLst>
              <a:glow rad="101600">
                <a:srgbClr val="FFFF99">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018567" y="2636874"/>
              <a:ext cx="3317359" cy="2031325"/>
            </a:xfrm>
            <a:prstGeom prst="rect">
              <a:avLst/>
            </a:prstGeom>
            <a:noFill/>
          </p:spPr>
          <p:txBody>
            <a:bodyPr wrap="square" rtlCol="0">
              <a:spAutoFit/>
            </a:bodyPr>
            <a:lstStyle/>
            <a:p>
              <a:r>
                <a:rPr lang="en-US" dirty="0" smtClean="0">
                  <a:solidFill>
                    <a:srgbClr val="FFFF99"/>
                  </a:solidFill>
                </a:rPr>
                <a:t>How do you respond?</a:t>
              </a:r>
            </a:p>
            <a:p>
              <a:pPr marL="117475"/>
              <a:endParaRPr lang="en-US" dirty="0">
                <a:solidFill>
                  <a:srgbClr val="FFFF99"/>
                </a:solidFill>
              </a:endParaRPr>
            </a:p>
            <a:p>
              <a:pPr marL="233363"/>
              <a:r>
                <a:rPr lang="en-US" dirty="0" smtClean="0">
                  <a:solidFill>
                    <a:srgbClr val="FFFF99"/>
                  </a:solidFill>
                </a:rPr>
                <a:t>Oh, I’m sorry. I made a mistake. We don’t charge extra for the engineer; that cost is included</a:t>
              </a:r>
            </a:p>
            <a:p>
              <a:pPr marL="233363"/>
              <a:endParaRPr lang="en-US" dirty="0">
                <a:solidFill>
                  <a:srgbClr val="FFFF99"/>
                </a:solidFill>
              </a:endParaRPr>
            </a:p>
          </p:txBody>
        </p:sp>
        <p:sp>
          <p:nvSpPr>
            <p:cNvPr id="11" name="Oval 10"/>
            <p:cNvSpPr/>
            <p:nvPr/>
          </p:nvSpPr>
          <p:spPr>
            <a:xfrm>
              <a:off x="5146163" y="3315065"/>
              <a:ext cx="127591" cy="127591"/>
            </a:xfrm>
            <a:prstGeom prst="ellipse">
              <a:avLst/>
            </a:prstGeom>
            <a:solidFill>
              <a:schemeClr val="bg1">
                <a:alpha val="0"/>
              </a:schemeClr>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lick Oops">
            <a:hlinkClick r:id="rId5" action="ppaction://hlinksldjump"/>
          </p:cNvPr>
          <p:cNvSpPr/>
          <p:nvPr/>
        </p:nvSpPr>
        <p:spPr>
          <a:xfrm>
            <a:off x="5018567" y="3122008"/>
            <a:ext cx="3125973" cy="138619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ge Title"/>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Branched Conversation</a:t>
            </a:r>
            <a:endParaRPr lang="en-US" sz="4400" dirty="0">
              <a:solidFill>
                <a:srgbClr val="FFFF99"/>
              </a:solidFill>
            </a:endParaRPr>
          </a:p>
        </p:txBody>
      </p:sp>
      <p:sp>
        <p:nvSpPr>
          <p:cNvPr id="14" name="click Back">
            <a:hlinkClick r:id="rId6" action="ppaction://hlinksldjump"/>
          </p:cNvPr>
          <p:cNvSpPr/>
          <p:nvPr/>
        </p:nvSpPr>
        <p:spPr>
          <a:xfrm>
            <a:off x="6143625" y="6362700"/>
            <a:ext cx="942975" cy="3714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014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2" presetClass="entr" presetSubtype="2" fill="hold" nodeType="withEffect">
                                  <p:stCondLst>
                                    <p:cond delay="100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6744" b="13333"/>
          <a:stretch/>
        </p:blipFill>
        <p:spPr>
          <a:xfrm>
            <a:off x="1" y="1148317"/>
            <a:ext cx="9143999" cy="4795284"/>
          </a:xfrm>
          <a:prstGeom prst="rect">
            <a:avLst/>
          </a:prstGeom>
        </p:spPr>
      </p:pic>
      <p:pic>
        <p:nvPicPr>
          <p:cNvPr id="4" name="Picture 3"/>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4883" b="51007"/>
          <a:stretch/>
        </p:blipFill>
        <p:spPr>
          <a:xfrm>
            <a:off x="-1" y="1148317"/>
            <a:ext cx="3434315" cy="3359888"/>
          </a:xfrm>
          <a:prstGeom prst="rect">
            <a:avLst/>
          </a:prstGeom>
          <a:effectLst>
            <a:reflection blurRad="6350" stA="52000" endA="300" endPos="35000" dir="5400000" sy="-100000" algn="bl" rotWithShape="0"/>
          </a:effectLst>
        </p:spPr>
      </p:pic>
      <p:sp>
        <p:nvSpPr>
          <p:cNvPr id="6" name="Rounded Rectangular Callout 5"/>
          <p:cNvSpPr/>
          <p:nvPr/>
        </p:nvSpPr>
        <p:spPr>
          <a:xfrm>
            <a:off x="2105247" y="1499191"/>
            <a:ext cx="1998920" cy="1722473"/>
          </a:xfrm>
          <a:prstGeom prst="wedgeRoundRectCallout">
            <a:avLst>
              <a:gd name="adj1" fmla="val -93173"/>
              <a:gd name="adj2" fmla="val 28537"/>
              <a:gd name="adj3" fmla="val 16667"/>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169041" y="1552348"/>
            <a:ext cx="1935126" cy="1569660"/>
          </a:xfrm>
          <a:prstGeom prst="rect">
            <a:avLst/>
          </a:prstGeom>
          <a:noFill/>
        </p:spPr>
        <p:txBody>
          <a:bodyPr wrap="square" rtlCol="0">
            <a:spAutoFit/>
          </a:bodyPr>
          <a:lstStyle/>
          <a:p>
            <a:r>
              <a:rPr lang="en-US" sz="1600" dirty="0" smtClean="0"/>
              <a:t>How much would it cost me to add the conductor’s services to my recording package?</a:t>
            </a:r>
            <a:endParaRPr lang="en-US" sz="1600" dirty="0"/>
          </a:p>
        </p:txBody>
      </p:sp>
      <p:grpSp>
        <p:nvGrpSpPr>
          <p:cNvPr id="12" name="Group 11"/>
          <p:cNvGrpSpPr/>
          <p:nvPr/>
        </p:nvGrpSpPr>
        <p:grpSpPr>
          <a:xfrm>
            <a:off x="4572000" y="2254102"/>
            <a:ext cx="4167963" cy="3466214"/>
            <a:chOff x="4572000" y="2254102"/>
            <a:chExt cx="4167963" cy="3466214"/>
          </a:xfrm>
        </p:grpSpPr>
        <p:sp>
          <p:nvSpPr>
            <p:cNvPr id="9" name="Rounded Rectangle 8"/>
            <p:cNvSpPr/>
            <p:nvPr/>
          </p:nvSpPr>
          <p:spPr>
            <a:xfrm>
              <a:off x="4572000" y="2254102"/>
              <a:ext cx="4167963" cy="3466214"/>
            </a:xfrm>
            <a:prstGeom prst="roundRect">
              <a:avLst/>
            </a:prstGeom>
            <a:solidFill>
              <a:srgbClr val="036197">
                <a:alpha val="91765"/>
              </a:srgbClr>
            </a:solidFill>
            <a:ln>
              <a:noFill/>
            </a:ln>
            <a:effectLst>
              <a:glow rad="101600">
                <a:srgbClr val="FFFF99">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018567" y="2636874"/>
              <a:ext cx="3317359" cy="2031325"/>
            </a:xfrm>
            <a:prstGeom prst="rect">
              <a:avLst/>
            </a:prstGeom>
            <a:noFill/>
          </p:spPr>
          <p:txBody>
            <a:bodyPr wrap="square" rtlCol="0">
              <a:spAutoFit/>
            </a:bodyPr>
            <a:lstStyle/>
            <a:p>
              <a:r>
                <a:rPr lang="en-US" dirty="0" smtClean="0">
                  <a:solidFill>
                    <a:srgbClr val="FFFF99"/>
                  </a:solidFill>
                </a:rPr>
                <a:t>How do you respond?</a:t>
              </a:r>
            </a:p>
            <a:p>
              <a:pPr marL="117475"/>
              <a:endParaRPr lang="en-US" dirty="0">
                <a:solidFill>
                  <a:srgbClr val="FFFF99"/>
                </a:solidFill>
              </a:endParaRPr>
            </a:p>
            <a:p>
              <a:pPr marL="233363"/>
              <a:r>
                <a:rPr lang="en-US" dirty="0" smtClean="0">
                  <a:solidFill>
                    <a:srgbClr val="FFFF99"/>
                  </a:solidFill>
                </a:rPr>
                <a:t>Oh, I’m sorry. I made a mistake. We don’t charge extra for the conductor; that cost is included.</a:t>
              </a:r>
            </a:p>
            <a:p>
              <a:pPr marL="233363"/>
              <a:endParaRPr lang="en-US" dirty="0">
                <a:solidFill>
                  <a:srgbClr val="FFFF99"/>
                </a:solidFill>
              </a:endParaRPr>
            </a:p>
          </p:txBody>
        </p:sp>
        <p:sp>
          <p:nvSpPr>
            <p:cNvPr id="11" name="Oval 10"/>
            <p:cNvSpPr/>
            <p:nvPr/>
          </p:nvSpPr>
          <p:spPr>
            <a:xfrm>
              <a:off x="5146163" y="3315065"/>
              <a:ext cx="127591" cy="127591"/>
            </a:xfrm>
            <a:prstGeom prst="ellipse">
              <a:avLst/>
            </a:prstGeom>
            <a:solidFill>
              <a:schemeClr val="bg1">
                <a:alpha val="0"/>
              </a:schemeClr>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lick Oops">
            <a:hlinkClick r:id="rId5" action="ppaction://hlinksldjump"/>
          </p:cNvPr>
          <p:cNvSpPr/>
          <p:nvPr/>
        </p:nvSpPr>
        <p:spPr>
          <a:xfrm>
            <a:off x="5018567" y="3122008"/>
            <a:ext cx="3317359" cy="138619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ge Title"/>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Branched Conversation</a:t>
            </a:r>
            <a:endParaRPr lang="en-US" sz="4400" dirty="0">
              <a:solidFill>
                <a:srgbClr val="FFFF99"/>
              </a:solidFill>
            </a:endParaRPr>
          </a:p>
        </p:txBody>
      </p:sp>
      <p:sp>
        <p:nvSpPr>
          <p:cNvPr id="14" name="click Back">
            <a:hlinkClick r:id="rId6" action="ppaction://hlinksldjump"/>
          </p:cNvPr>
          <p:cNvSpPr/>
          <p:nvPr/>
        </p:nvSpPr>
        <p:spPr>
          <a:xfrm>
            <a:off x="6143625" y="6362700"/>
            <a:ext cx="942975" cy="3714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604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2" presetClass="entr" presetSubtype="2" fill="hold" nodeType="withEffect">
                                  <p:stCondLst>
                                    <p:cond delay="100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6744" b="13333"/>
          <a:stretch/>
        </p:blipFill>
        <p:spPr>
          <a:xfrm>
            <a:off x="1" y="1148317"/>
            <a:ext cx="9143999" cy="4795284"/>
          </a:xfrm>
          <a:prstGeom prst="rect">
            <a:avLst/>
          </a:prstGeom>
        </p:spPr>
      </p:pic>
      <p:pic>
        <p:nvPicPr>
          <p:cNvPr id="4" name="Picture 3"/>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4883" b="51007"/>
          <a:stretch/>
        </p:blipFill>
        <p:spPr>
          <a:xfrm>
            <a:off x="-1" y="1148317"/>
            <a:ext cx="3434315" cy="3359888"/>
          </a:xfrm>
          <a:prstGeom prst="rect">
            <a:avLst/>
          </a:prstGeom>
          <a:effectLst>
            <a:reflection blurRad="6350" stA="52000" endA="300" endPos="35000" dir="5400000" sy="-100000" algn="bl" rotWithShape="0"/>
          </a:effectLst>
        </p:spPr>
      </p:pic>
      <p:sp>
        <p:nvSpPr>
          <p:cNvPr id="6" name="Rounded Rectangular Callout 5"/>
          <p:cNvSpPr/>
          <p:nvPr/>
        </p:nvSpPr>
        <p:spPr>
          <a:xfrm>
            <a:off x="2105247" y="1499191"/>
            <a:ext cx="1998920" cy="2488017"/>
          </a:xfrm>
          <a:prstGeom prst="wedgeRoundRectCallout">
            <a:avLst>
              <a:gd name="adj1" fmla="val -96365"/>
              <a:gd name="adj2" fmla="val 5081"/>
              <a:gd name="adj3" fmla="val 16667"/>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169041" y="1552348"/>
            <a:ext cx="1935126" cy="2308324"/>
          </a:xfrm>
          <a:prstGeom prst="rect">
            <a:avLst/>
          </a:prstGeom>
          <a:noFill/>
        </p:spPr>
        <p:txBody>
          <a:bodyPr wrap="square" rtlCol="0">
            <a:spAutoFit/>
          </a:bodyPr>
          <a:lstStyle/>
          <a:p>
            <a:r>
              <a:rPr lang="en-US" sz="1600" dirty="0" smtClean="0"/>
              <a:t>If I don’t find the engineer’s sample recordings acceptable, or if he’s booked already for my recording date, can you recommend other engineers?</a:t>
            </a:r>
            <a:endParaRPr lang="en-US" sz="1600" dirty="0"/>
          </a:p>
        </p:txBody>
      </p:sp>
      <p:grpSp>
        <p:nvGrpSpPr>
          <p:cNvPr id="12" name="Group 11"/>
          <p:cNvGrpSpPr/>
          <p:nvPr/>
        </p:nvGrpSpPr>
        <p:grpSpPr>
          <a:xfrm>
            <a:off x="4572000" y="2254102"/>
            <a:ext cx="4167963" cy="3466214"/>
            <a:chOff x="4572000" y="2254102"/>
            <a:chExt cx="4167963" cy="3466214"/>
          </a:xfrm>
        </p:grpSpPr>
        <p:sp>
          <p:nvSpPr>
            <p:cNvPr id="9" name="Rounded Rectangle 8"/>
            <p:cNvSpPr/>
            <p:nvPr/>
          </p:nvSpPr>
          <p:spPr>
            <a:xfrm>
              <a:off x="4572000" y="2254102"/>
              <a:ext cx="4167963" cy="3466214"/>
            </a:xfrm>
            <a:prstGeom prst="roundRect">
              <a:avLst/>
            </a:prstGeom>
            <a:solidFill>
              <a:srgbClr val="036197">
                <a:alpha val="91765"/>
              </a:srgbClr>
            </a:solidFill>
            <a:ln>
              <a:noFill/>
            </a:ln>
            <a:effectLst>
              <a:glow rad="101600">
                <a:srgbClr val="FFFF99">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018567" y="2636874"/>
              <a:ext cx="3317359" cy="2308324"/>
            </a:xfrm>
            <a:prstGeom prst="rect">
              <a:avLst/>
            </a:prstGeom>
            <a:noFill/>
          </p:spPr>
          <p:txBody>
            <a:bodyPr wrap="square" rtlCol="0">
              <a:spAutoFit/>
            </a:bodyPr>
            <a:lstStyle/>
            <a:p>
              <a:r>
                <a:rPr lang="en-US" dirty="0" smtClean="0">
                  <a:solidFill>
                    <a:srgbClr val="FFFF99"/>
                  </a:solidFill>
                </a:rPr>
                <a:t>How do you respond?</a:t>
              </a:r>
            </a:p>
            <a:p>
              <a:pPr marL="117475"/>
              <a:endParaRPr lang="en-US" dirty="0">
                <a:solidFill>
                  <a:srgbClr val="FFFF99"/>
                </a:solidFill>
              </a:endParaRPr>
            </a:p>
            <a:p>
              <a:pPr marL="233363"/>
              <a:r>
                <a:rPr lang="en-US" dirty="0" smtClean="0">
                  <a:solidFill>
                    <a:srgbClr val="FFFF99"/>
                  </a:solidFill>
                </a:rPr>
                <a:t>Yes, I will send you a list of engineers we’ve used successfully in the past.</a:t>
              </a:r>
            </a:p>
            <a:p>
              <a:pPr marL="233363"/>
              <a:endParaRPr lang="en-US" dirty="0">
                <a:solidFill>
                  <a:srgbClr val="FFFF99"/>
                </a:solidFill>
              </a:endParaRPr>
            </a:p>
            <a:p>
              <a:pPr marL="233363"/>
              <a:r>
                <a:rPr lang="en-US" dirty="0" smtClean="0">
                  <a:solidFill>
                    <a:srgbClr val="FFFF99"/>
                  </a:solidFill>
                </a:rPr>
                <a:t>No, we just have the one engineer.</a:t>
              </a:r>
            </a:p>
          </p:txBody>
        </p:sp>
        <p:sp>
          <p:nvSpPr>
            <p:cNvPr id="11" name="Oval 10"/>
            <p:cNvSpPr/>
            <p:nvPr/>
          </p:nvSpPr>
          <p:spPr>
            <a:xfrm>
              <a:off x="5146163" y="3315065"/>
              <a:ext cx="127591" cy="127591"/>
            </a:xfrm>
            <a:prstGeom prst="ellipse">
              <a:avLst/>
            </a:prstGeom>
            <a:solidFill>
              <a:schemeClr val="bg1">
                <a:alpha val="0"/>
              </a:schemeClr>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146163" y="4403169"/>
              <a:ext cx="127591" cy="127591"/>
            </a:xfrm>
            <a:prstGeom prst="ellipse">
              <a:avLst/>
            </a:prstGeom>
            <a:solidFill>
              <a:schemeClr val="bg1">
                <a:alpha val="0"/>
              </a:schemeClr>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click No">
            <a:hlinkClick r:id="rId4" action="ppaction://hlinksldjump"/>
          </p:cNvPr>
          <p:cNvSpPr/>
          <p:nvPr/>
        </p:nvSpPr>
        <p:spPr>
          <a:xfrm>
            <a:off x="4922874" y="4231758"/>
            <a:ext cx="3285461" cy="7134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lick Yes">
            <a:hlinkClick r:id="rId4" action="ppaction://hlinksldjump"/>
          </p:cNvPr>
          <p:cNvSpPr/>
          <p:nvPr/>
        </p:nvSpPr>
        <p:spPr>
          <a:xfrm>
            <a:off x="4922874" y="3094074"/>
            <a:ext cx="3593805" cy="1041991"/>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ge Title"/>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Branched Conversation</a:t>
            </a:r>
            <a:endParaRPr lang="en-US" sz="4400" dirty="0">
              <a:solidFill>
                <a:srgbClr val="FFFF99"/>
              </a:solidFill>
            </a:endParaRPr>
          </a:p>
        </p:txBody>
      </p:sp>
      <p:sp>
        <p:nvSpPr>
          <p:cNvPr id="16" name="click Back">
            <a:hlinkClick r:id="rId5" action="ppaction://hlinksldjump"/>
          </p:cNvPr>
          <p:cNvSpPr/>
          <p:nvPr/>
        </p:nvSpPr>
        <p:spPr>
          <a:xfrm>
            <a:off x="6143625" y="6362700"/>
            <a:ext cx="942975" cy="3714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400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2" presetClass="entr" presetSubtype="2" fill="hold" nodeType="withEffect">
                                  <p:stCondLst>
                                    <p:cond delay="100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05778"/>
            <a:ext cx="9144000" cy="1027253"/>
          </a:xfrm>
          <a:prstGeom prst="rect">
            <a:avLst/>
          </a:prstGeom>
        </p:spPr>
      </p:pic>
      <p:sp>
        <p:nvSpPr>
          <p:cNvPr id="4" name="Rounded Rectangle 3"/>
          <p:cNvSpPr/>
          <p:nvPr/>
        </p:nvSpPr>
        <p:spPr>
          <a:xfrm>
            <a:off x="4763386" y="1544237"/>
            <a:ext cx="946298" cy="39340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80753" y="1158940"/>
            <a:ext cx="8633638" cy="369332"/>
          </a:xfrm>
          <a:prstGeom prst="rect">
            <a:avLst/>
          </a:prstGeom>
          <a:noFill/>
        </p:spPr>
        <p:txBody>
          <a:bodyPr wrap="square" rtlCol="0">
            <a:spAutoFit/>
          </a:bodyPr>
          <a:lstStyle/>
          <a:p>
            <a:r>
              <a:rPr lang="en-US" dirty="0" smtClean="0"/>
              <a:t>1. Click the photo of the man. Then, click </a:t>
            </a:r>
            <a:r>
              <a:rPr lang="en-US" b="1" dirty="0" smtClean="0"/>
              <a:t>Picture Tools</a:t>
            </a:r>
            <a:r>
              <a:rPr lang="en-US" dirty="0" smtClean="0"/>
              <a:t> in the ribbon.</a:t>
            </a:r>
            <a:endParaRPr lang="en-US" dirty="0"/>
          </a:p>
        </p:txBody>
      </p:sp>
      <p:sp>
        <p:nvSpPr>
          <p:cNvPr id="6" name="TextBox 5"/>
          <p:cNvSpPr txBox="1"/>
          <p:nvPr/>
        </p:nvSpPr>
        <p:spPr>
          <a:xfrm>
            <a:off x="184291" y="2885024"/>
            <a:ext cx="8633638" cy="369332"/>
          </a:xfrm>
          <a:prstGeom prst="rect">
            <a:avLst/>
          </a:prstGeom>
          <a:noFill/>
        </p:spPr>
        <p:txBody>
          <a:bodyPr wrap="square" rtlCol="0">
            <a:spAutoFit/>
          </a:bodyPr>
          <a:lstStyle/>
          <a:p>
            <a:r>
              <a:rPr lang="en-US" dirty="0" smtClean="0"/>
              <a:t>2. Next, click </a:t>
            </a:r>
            <a:r>
              <a:rPr lang="en-US" b="1" dirty="0" smtClean="0"/>
              <a:t>Color </a:t>
            </a:r>
            <a:r>
              <a:rPr lang="en-US" b="1" dirty="0" smtClean="0">
                <a:sym typeface="Wingdings" pitchFamily="2" charset="2"/>
              </a:rPr>
              <a:t> Set Transparent Color</a:t>
            </a:r>
            <a:r>
              <a:rPr lang="en-US" dirty="0" smtClean="0">
                <a:sym typeface="Wingdings" pitchFamily="2" charset="2"/>
              </a:rPr>
              <a:t>.</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87060"/>
            <a:ext cx="9144000" cy="102725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077" y="4104617"/>
            <a:ext cx="2108607" cy="2725057"/>
          </a:xfrm>
          <a:prstGeom prst="rect">
            <a:avLst/>
          </a:prstGeom>
          <a:effectLst>
            <a:outerShdw blurRad="50800" dist="38100" dir="2700000" algn="tl" rotWithShape="0">
              <a:prstClr val="black">
                <a:alpha val="40000"/>
              </a:prstClr>
            </a:outerShdw>
          </a:effectLst>
        </p:spPr>
      </p:pic>
      <p:sp>
        <p:nvSpPr>
          <p:cNvPr id="9" name="TextBox 8"/>
          <p:cNvSpPr txBox="1"/>
          <p:nvPr/>
        </p:nvSpPr>
        <p:spPr>
          <a:xfrm>
            <a:off x="3413051" y="4476307"/>
            <a:ext cx="2934586" cy="1200329"/>
          </a:xfrm>
          <a:prstGeom prst="rect">
            <a:avLst/>
          </a:prstGeom>
          <a:noFill/>
        </p:spPr>
        <p:txBody>
          <a:bodyPr wrap="square" rtlCol="0">
            <a:spAutoFit/>
          </a:bodyPr>
          <a:lstStyle/>
          <a:p>
            <a:pPr marL="233363" indent="-233363"/>
            <a:r>
              <a:rPr lang="en-US" dirty="0" smtClean="0"/>
              <a:t>3. Finally, click the white background in the photo of the man to make it transparent.</a:t>
            </a:r>
            <a:endParaRPr lang="en-US" dirty="0"/>
          </a:p>
        </p:txBody>
      </p:sp>
      <p:sp>
        <p:nvSpPr>
          <p:cNvPr id="10" name="Rounded Rectangle 9"/>
          <p:cNvSpPr/>
          <p:nvPr/>
        </p:nvSpPr>
        <p:spPr>
          <a:xfrm>
            <a:off x="979077" y="6549656"/>
            <a:ext cx="945416" cy="15948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979077" y="3880884"/>
            <a:ext cx="472708" cy="223733"/>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7"/>
          <p:cNvSpPr>
            <a:spLocks noChangeArrowheads="1"/>
          </p:cNvSpPr>
          <p:nvPr/>
        </p:nvSpPr>
        <p:spPr bwMode="auto">
          <a:xfrm>
            <a:off x="609600" y="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Remove the White Background</a:t>
            </a:r>
            <a:endParaRPr lang="en-US" sz="4400" dirty="0">
              <a:solidFill>
                <a:srgbClr val="FFFF99"/>
              </a:solidFill>
            </a:endParaRPr>
          </a:p>
        </p:txBody>
      </p:sp>
      <p:sp>
        <p:nvSpPr>
          <p:cNvPr id="13" name="TextBox 12"/>
          <p:cNvSpPr txBox="1"/>
          <p:nvPr/>
        </p:nvSpPr>
        <p:spPr>
          <a:xfrm>
            <a:off x="3087684" y="6337005"/>
            <a:ext cx="6056316" cy="338554"/>
          </a:xfrm>
          <a:prstGeom prst="rect">
            <a:avLst/>
          </a:prstGeom>
          <a:noFill/>
        </p:spPr>
        <p:txBody>
          <a:bodyPr wrap="square" rtlCol="0">
            <a:spAutoFit/>
          </a:bodyPr>
          <a:lstStyle/>
          <a:p>
            <a:r>
              <a:rPr lang="en-US" sz="1600" dirty="0" smtClean="0">
                <a:solidFill>
                  <a:schemeClr val="bg1"/>
                </a:solidFill>
              </a:rPr>
              <a:t>Note: in PP2007, click </a:t>
            </a:r>
            <a:r>
              <a:rPr lang="en-US" sz="1600" b="1" dirty="0" err="1" smtClean="0">
                <a:solidFill>
                  <a:schemeClr val="bg1"/>
                </a:solidFill>
              </a:rPr>
              <a:t>Color</a:t>
            </a:r>
            <a:r>
              <a:rPr lang="en-US" sz="1600" b="1" dirty="0" err="1" smtClean="0">
                <a:solidFill>
                  <a:schemeClr val="bg1"/>
                </a:solidFill>
                <a:sym typeface="Wingdings" pitchFamily="2" charset="2"/>
              </a:rPr>
              <a:t>RecolorSet</a:t>
            </a:r>
            <a:r>
              <a:rPr lang="en-US" sz="1600" b="1" dirty="0" smtClean="0">
                <a:solidFill>
                  <a:schemeClr val="bg1"/>
                </a:solidFill>
                <a:sym typeface="Wingdings" pitchFamily="2" charset="2"/>
              </a:rPr>
              <a:t> Transparent Color</a:t>
            </a:r>
            <a:endParaRPr lang="en-US" sz="1600" dirty="0">
              <a:solidFill>
                <a:schemeClr val="bg1"/>
              </a:solidFill>
            </a:endParaRPr>
          </a:p>
        </p:txBody>
      </p:sp>
    </p:spTree>
    <p:extLst>
      <p:ext uri="{BB962C8B-B14F-4D97-AF65-F5344CB8AC3E}">
        <p14:creationId xmlns:p14="http://schemas.microsoft.com/office/powerpoint/2010/main" val="1634288755"/>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6744" b="13333"/>
          <a:stretch/>
        </p:blipFill>
        <p:spPr>
          <a:xfrm>
            <a:off x="1" y="1148317"/>
            <a:ext cx="9143999" cy="4795284"/>
          </a:xfrm>
          <a:prstGeom prst="rect">
            <a:avLst/>
          </a:prstGeom>
        </p:spPr>
      </p:pic>
      <p:pic>
        <p:nvPicPr>
          <p:cNvPr id="4" name="Picture 3"/>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4883" b="51007"/>
          <a:stretch/>
        </p:blipFill>
        <p:spPr>
          <a:xfrm>
            <a:off x="-1" y="1148317"/>
            <a:ext cx="3434315" cy="3359888"/>
          </a:xfrm>
          <a:prstGeom prst="rect">
            <a:avLst/>
          </a:prstGeom>
          <a:effectLst>
            <a:reflection blurRad="6350" stA="52000" endA="300" endPos="35000" dir="5400000" sy="-100000" algn="bl" rotWithShape="0"/>
          </a:effectLst>
        </p:spPr>
      </p:pic>
      <p:sp>
        <p:nvSpPr>
          <p:cNvPr id="6" name="Rounded Rectangular Callout 5"/>
          <p:cNvSpPr/>
          <p:nvPr/>
        </p:nvSpPr>
        <p:spPr>
          <a:xfrm>
            <a:off x="2105247" y="1499191"/>
            <a:ext cx="1998920" cy="2488017"/>
          </a:xfrm>
          <a:prstGeom prst="wedgeRoundRectCallout">
            <a:avLst>
              <a:gd name="adj1" fmla="val -96365"/>
              <a:gd name="adj2" fmla="val 5081"/>
              <a:gd name="adj3" fmla="val 16667"/>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169041" y="1552348"/>
            <a:ext cx="1935126" cy="2308324"/>
          </a:xfrm>
          <a:prstGeom prst="rect">
            <a:avLst/>
          </a:prstGeom>
          <a:noFill/>
        </p:spPr>
        <p:txBody>
          <a:bodyPr wrap="square" rtlCol="0">
            <a:spAutoFit/>
          </a:bodyPr>
          <a:lstStyle/>
          <a:p>
            <a:r>
              <a:rPr lang="en-US" sz="1600" dirty="0" smtClean="0"/>
              <a:t>If I don’t find the engineer’s sample recordings acceptable, or if he’s booked already for my recording date, can you recommend other engineers?</a:t>
            </a:r>
            <a:endParaRPr lang="en-US" sz="1600" dirty="0"/>
          </a:p>
        </p:txBody>
      </p:sp>
      <p:grpSp>
        <p:nvGrpSpPr>
          <p:cNvPr id="12" name="Group 11"/>
          <p:cNvGrpSpPr/>
          <p:nvPr/>
        </p:nvGrpSpPr>
        <p:grpSpPr>
          <a:xfrm>
            <a:off x="4572000" y="2254102"/>
            <a:ext cx="4167963" cy="3466214"/>
            <a:chOff x="4572000" y="2254102"/>
            <a:chExt cx="4167963" cy="3466214"/>
          </a:xfrm>
        </p:grpSpPr>
        <p:sp>
          <p:nvSpPr>
            <p:cNvPr id="9" name="Rounded Rectangle 8"/>
            <p:cNvSpPr/>
            <p:nvPr/>
          </p:nvSpPr>
          <p:spPr>
            <a:xfrm>
              <a:off x="4572000" y="2254102"/>
              <a:ext cx="4167963" cy="3466214"/>
            </a:xfrm>
            <a:prstGeom prst="roundRect">
              <a:avLst/>
            </a:prstGeom>
            <a:solidFill>
              <a:srgbClr val="036197">
                <a:alpha val="91765"/>
              </a:srgbClr>
            </a:solidFill>
            <a:ln>
              <a:noFill/>
            </a:ln>
            <a:effectLst>
              <a:glow rad="101600">
                <a:srgbClr val="FFFF99">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018567" y="2636874"/>
              <a:ext cx="3317359" cy="2308324"/>
            </a:xfrm>
            <a:prstGeom prst="rect">
              <a:avLst/>
            </a:prstGeom>
            <a:noFill/>
          </p:spPr>
          <p:txBody>
            <a:bodyPr wrap="square" rtlCol="0">
              <a:spAutoFit/>
            </a:bodyPr>
            <a:lstStyle/>
            <a:p>
              <a:r>
                <a:rPr lang="en-US" dirty="0" smtClean="0">
                  <a:solidFill>
                    <a:srgbClr val="FFFF99"/>
                  </a:solidFill>
                </a:rPr>
                <a:t>How do you respond?</a:t>
              </a:r>
            </a:p>
            <a:p>
              <a:pPr marL="117475"/>
              <a:endParaRPr lang="en-US" dirty="0">
                <a:solidFill>
                  <a:srgbClr val="FFFF99"/>
                </a:solidFill>
              </a:endParaRPr>
            </a:p>
            <a:p>
              <a:pPr marL="233363"/>
              <a:r>
                <a:rPr lang="en-US" dirty="0" smtClean="0">
                  <a:solidFill>
                    <a:srgbClr val="FFFF99"/>
                  </a:solidFill>
                </a:rPr>
                <a:t>Yes, I will send you a list of engineers we’ve used successfully in the past.</a:t>
              </a:r>
            </a:p>
            <a:p>
              <a:pPr marL="233363"/>
              <a:endParaRPr lang="en-US" dirty="0">
                <a:solidFill>
                  <a:srgbClr val="FFFF99"/>
                </a:solidFill>
              </a:endParaRPr>
            </a:p>
            <a:p>
              <a:pPr marL="233363"/>
              <a:r>
                <a:rPr lang="en-US" dirty="0" smtClean="0">
                  <a:solidFill>
                    <a:srgbClr val="FFFF99"/>
                  </a:solidFill>
                </a:rPr>
                <a:t>No, we just have the one engineer.</a:t>
              </a:r>
            </a:p>
          </p:txBody>
        </p:sp>
        <p:sp>
          <p:nvSpPr>
            <p:cNvPr id="11" name="Oval 10"/>
            <p:cNvSpPr/>
            <p:nvPr/>
          </p:nvSpPr>
          <p:spPr>
            <a:xfrm>
              <a:off x="5146163" y="3315065"/>
              <a:ext cx="127591" cy="127591"/>
            </a:xfrm>
            <a:prstGeom prst="ellipse">
              <a:avLst/>
            </a:prstGeom>
            <a:solidFill>
              <a:schemeClr val="bg1">
                <a:alpha val="0"/>
              </a:schemeClr>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146163" y="4403169"/>
              <a:ext cx="127591" cy="127591"/>
            </a:xfrm>
            <a:prstGeom prst="ellipse">
              <a:avLst/>
            </a:prstGeom>
            <a:solidFill>
              <a:schemeClr val="bg1">
                <a:alpha val="0"/>
              </a:schemeClr>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click No">
            <a:hlinkClick r:id="rId5" action="ppaction://hlinksldjump"/>
          </p:cNvPr>
          <p:cNvSpPr/>
          <p:nvPr/>
        </p:nvSpPr>
        <p:spPr>
          <a:xfrm>
            <a:off x="4922874" y="4231758"/>
            <a:ext cx="3285461" cy="7134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lick Yes">
            <a:hlinkClick r:id="rId6" action="ppaction://hlinksldjump"/>
          </p:cNvPr>
          <p:cNvSpPr/>
          <p:nvPr/>
        </p:nvSpPr>
        <p:spPr>
          <a:xfrm>
            <a:off x="4922874" y="3094074"/>
            <a:ext cx="3593805" cy="1041991"/>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ge Title"/>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Branched Conversation</a:t>
            </a:r>
            <a:endParaRPr lang="en-US" sz="4400" dirty="0">
              <a:solidFill>
                <a:srgbClr val="FFFF99"/>
              </a:solidFill>
            </a:endParaRPr>
          </a:p>
        </p:txBody>
      </p:sp>
      <p:sp>
        <p:nvSpPr>
          <p:cNvPr id="16" name="click Back">
            <a:hlinkClick r:id="rId7" action="ppaction://hlinksldjump"/>
          </p:cNvPr>
          <p:cNvSpPr/>
          <p:nvPr/>
        </p:nvSpPr>
        <p:spPr>
          <a:xfrm>
            <a:off x="6143625" y="6362700"/>
            <a:ext cx="942975" cy="3714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878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2" presetClass="entr" presetSubtype="2" fill="hold" nodeType="withEffect">
                                  <p:stCondLst>
                                    <p:cond delay="100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6744" b="13333"/>
          <a:stretch/>
        </p:blipFill>
        <p:spPr>
          <a:xfrm>
            <a:off x="1" y="1148317"/>
            <a:ext cx="9143999" cy="4795284"/>
          </a:xfrm>
          <a:prstGeom prst="rect">
            <a:avLst/>
          </a:prstGeom>
        </p:spPr>
      </p:pic>
      <p:pic>
        <p:nvPicPr>
          <p:cNvPr id="4" name="Picture 3"/>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4883" b="51007"/>
          <a:stretch/>
        </p:blipFill>
        <p:spPr>
          <a:xfrm>
            <a:off x="-1" y="1148317"/>
            <a:ext cx="3434315" cy="3359888"/>
          </a:xfrm>
          <a:prstGeom prst="rect">
            <a:avLst/>
          </a:prstGeom>
          <a:effectLst>
            <a:reflection blurRad="6350" stA="52000" endA="300" endPos="35000" dir="5400000" sy="-100000" algn="bl" rotWithShape="0"/>
          </a:effectLst>
        </p:spPr>
      </p:pic>
      <p:sp>
        <p:nvSpPr>
          <p:cNvPr id="6" name="Rounded Rectangular Callout 5"/>
          <p:cNvSpPr/>
          <p:nvPr/>
        </p:nvSpPr>
        <p:spPr>
          <a:xfrm>
            <a:off x="2105247" y="1499191"/>
            <a:ext cx="1998920" cy="1943465"/>
          </a:xfrm>
          <a:prstGeom prst="wedgeRoundRectCallout">
            <a:avLst>
              <a:gd name="adj1" fmla="val -94769"/>
              <a:gd name="adj2" fmla="val 17664"/>
              <a:gd name="adj3" fmla="val 16667"/>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169041" y="1552348"/>
            <a:ext cx="1935126" cy="1815882"/>
          </a:xfrm>
          <a:prstGeom prst="rect">
            <a:avLst/>
          </a:prstGeom>
          <a:noFill/>
        </p:spPr>
        <p:txBody>
          <a:bodyPr wrap="square" rtlCol="0">
            <a:spAutoFit/>
          </a:bodyPr>
          <a:lstStyle/>
          <a:p>
            <a:r>
              <a:rPr lang="en-US" sz="1600" dirty="0" smtClean="0"/>
              <a:t>If I supply you with my complete conductor’s score, can you extract the orchestral parts for the individual musicians?</a:t>
            </a:r>
            <a:endParaRPr lang="en-US" sz="1600" dirty="0"/>
          </a:p>
        </p:txBody>
      </p:sp>
      <p:grpSp>
        <p:nvGrpSpPr>
          <p:cNvPr id="12" name="Group 11"/>
          <p:cNvGrpSpPr/>
          <p:nvPr/>
        </p:nvGrpSpPr>
        <p:grpSpPr>
          <a:xfrm>
            <a:off x="4572000" y="2254102"/>
            <a:ext cx="4167963" cy="3466214"/>
            <a:chOff x="4572000" y="2254102"/>
            <a:chExt cx="4167963" cy="3466214"/>
          </a:xfrm>
        </p:grpSpPr>
        <p:sp>
          <p:nvSpPr>
            <p:cNvPr id="9" name="Rounded Rectangle 8"/>
            <p:cNvSpPr/>
            <p:nvPr/>
          </p:nvSpPr>
          <p:spPr>
            <a:xfrm>
              <a:off x="4572000" y="2254102"/>
              <a:ext cx="4167963" cy="3466214"/>
            </a:xfrm>
            <a:prstGeom prst="roundRect">
              <a:avLst/>
            </a:prstGeom>
            <a:solidFill>
              <a:srgbClr val="036197">
                <a:alpha val="91765"/>
              </a:srgbClr>
            </a:solidFill>
            <a:ln>
              <a:noFill/>
            </a:ln>
            <a:effectLst>
              <a:glow rad="101600">
                <a:srgbClr val="FFFF99">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018566" y="2636874"/>
              <a:ext cx="3349257" cy="2862322"/>
            </a:xfrm>
            <a:prstGeom prst="rect">
              <a:avLst/>
            </a:prstGeom>
            <a:noFill/>
          </p:spPr>
          <p:txBody>
            <a:bodyPr wrap="square" rtlCol="0">
              <a:spAutoFit/>
            </a:bodyPr>
            <a:lstStyle/>
            <a:p>
              <a:r>
                <a:rPr lang="en-US" dirty="0" smtClean="0">
                  <a:solidFill>
                    <a:srgbClr val="FFFF99"/>
                  </a:solidFill>
                </a:rPr>
                <a:t>How do you respond?</a:t>
              </a:r>
            </a:p>
            <a:p>
              <a:pPr marL="117475"/>
              <a:endParaRPr lang="en-US" dirty="0">
                <a:solidFill>
                  <a:srgbClr val="FFFF99"/>
                </a:solidFill>
              </a:endParaRPr>
            </a:p>
            <a:p>
              <a:pPr marL="233363"/>
              <a:r>
                <a:rPr lang="en-US" dirty="0" smtClean="0">
                  <a:solidFill>
                    <a:srgbClr val="FFFF99"/>
                  </a:solidFill>
                </a:rPr>
                <a:t>Yes, part-extraction is included in the cost</a:t>
              </a:r>
            </a:p>
            <a:p>
              <a:pPr marL="233363"/>
              <a:endParaRPr lang="en-US" dirty="0">
                <a:solidFill>
                  <a:srgbClr val="FFFF99"/>
                </a:solidFill>
              </a:endParaRPr>
            </a:p>
            <a:p>
              <a:pPr marL="233363"/>
              <a:r>
                <a:rPr lang="en-US" dirty="0" smtClean="0">
                  <a:solidFill>
                    <a:srgbClr val="FFFF99"/>
                  </a:solidFill>
                </a:rPr>
                <a:t>No, you need to extract the parts yourself. The orchestra needs these at least one week prior to your recording session</a:t>
              </a:r>
            </a:p>
          </p:txBody>
        </p:sp>
        <p:sp>
          <p:nvSpPr>
            <p:cNvPr id="11" name="Oval 10"/>
            <p:cNvSpPr/>
            <p:nvPr/>
          </p:nvSpPr>
          <p:spPr>
            <a:xfrm>
              <a:off x="5146163" y="3315065"/>
              <a:ext cx="127591" cy="127591"/>
            </a:xfrm>
            <a:prstGeom prst="ellipse">
              <a:avLst/>
            </a:prstGeom>
            <a:solidFill>
              <a:schemeClr val="bg1">
                <a:alpha val="0"/>
              </a:schemeClr>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146163" y="4137344"/>
              <a:ext cx="127591" cy="127591"/>
            </a:xfrm>
            <a:prstGeom prst="ellipse">
              <a:avLst/>
            </a:prstGeom>
            <a:solidFill>
              <a:schemeClr val="bg1">
                <a:alpha val="0"/>
              </a:schemeClr>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lick Yes">
            <a:hlinkClick r:id="rId5" action="ppaction://hlinksldjump"/>
          </p:cNvPr>
          <p:cNvSpPr/>
          <p:nvPr/>
        </p:nvSpPr>
        <p:spPr>
          <a:xfrm>
            <a:off x="5018566" y="3136605"/>
            <a:ext cx="2923955" cy="680483"/>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ge Title"/>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Branched Conversation</a:t>
            </a:r>
            <a:endParaRPr lang="en-US" sz="4400" dirty="0">
              <a:solidFill>
                <a:srgbClr val="FFFF99"/>
              </a:solidFill>
            </a:endParaRPr>
          </a:p>
        </p:txBody>
      </p:sp>
      <p:sp>
        <p:nvSpPr>
          <p:cNvPr id="15" name="click Back">
            <a:hlinkClick r:id="rId6" action="ppaction://hlinksldjump"/>
          </p:cNvPr>
          <p:cNvSpPr/>
          <p:nvPr/>
        </p:nvSpPr>
        <p:spPr>
          <a:xfrm>
            <a:off x="6143625" y="6362700"/>
            <a:ext cx="942975" cy="3714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490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2" presetClass="entr" presetSubtype="2" fill="hold" nodeType="withEffect">
                                  <p:stCondLst>
                                    <p:cond delay="100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6744" b="13333"/>
          <a:stretch/>
        </p:blipFill>
        <p:spPr>
          <a:xfrm>
            <a:off x="1" y="1148317"/>
            <a:ext cx="9143999" cy="4795284"/>
          </a:xfrm>
          <a:prstGeom prst="rect">
            <a:avLst/>
          </a:prstGeom>
        </p:spPr>
      </p:pic>
      <p:pic>
        <p:nvPicPr>
          <p:cNvPr id="4" name="Picture 3"/>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4883" b="51007"/>
          <a:stretch/>
        </p:blipFill>
        <p:spPr>
          <a:xfrm>
            <a:off x="-1" y="1148317"/>
            <a:ext cx="3434315" cy="3359888"/>
          </a:xfrm>
          <a:prstGeom prst="rect">
            <a:avLst/>
          </a:prstGeom>
          <a:effectLst>
            <a:reflection blurRad="6350" stA="52000" endA="300" endPos="35000" dir="5400000" sy="-100000" algn="bl" rotWithShape="0"/>
          </a:effectLst>
        </p:spPr>
      </p:pic>
      <p:sp>
        <p:nvSpPr>
          <p:cNvPr id="6" name="Rounded Rectangular Callout 5"/>
          <p:cNvSpPr/>
          <p:nvPr/>
        </p:nvSpPr>
        <p:spPr>
          <a:xfrm>
            <a:off x="2105247" y="1499191"/>
            <a:ext cx="1998920" cy="1943465"/>
          </a:xfrm>
          <a:prstGeom prst="wedgeRoundRectCallout">
            <a:avLst>
              <a:gd name="adj1" fmla="val -94769"/>
              <a:gd name="adj2" fmla="val 17664"/>
              <a:gd name="adj3" fmla="val 16667"/>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169041" y="1552348"/>
            <a:ext cx="1935126" cy="1815882"/>
          </a:xfrm>
          <a:prstGeom prst="rect">
            <a:avLst/>
          </a:prstGeom>
          <a:noFill/>
        </p:spPr>
        <p:txBody>
          <a:bodyPr wrap="square" rtlCol="0">
            <a:spAutoFit/>
          </a:bodyPr>
          <a:lstStyle/>
          <a:p>
            <a:r>
              <a:rPr lang="en-US" sz="1600" dirty="0" smtClean="0"/>
              <a:t>If I supply you with my complete conductor’s score, can you extract the orchestral parts for the individual musicians?</a:t>
            </a:r>
            <a:endParaRPr lang="en-US" sz="1600" dirty="0"/>
          </a:p>
        </p:txBody>
      </p:sp>
      <p:grpSp>
        <p:nvGrpSpPr>
          <p:cNvPr id="12" name="Group 11"/>
          <p:cNvGrpSpPr/>
          <p:nvPr/>
        </p:nvGrpSpPr>
        <p:grpSpPr>
          <a:xfrm>
            <a:off x="4572000" y="2254102"/>
            <a:ext cx="4167963" cy="3466214"/>
            <a:chOff x="4572000" y="2254102"/>
            <a:chExt cx="4167963" cy="3466214"/>
          </a:xfrm>
        </p:grpSpPr>
        <p:sp>
          <p:nvSpPr>
            <p:cNvPr id="9" name="Rounded Rectangle 8"/>
            <p:cNvSpPr/>
            <p:nvPr/>
          </p:nvSpPr>
          <p:spPr>
            <a:xfrm>
              <a:off x="4572000" y="2254102"/>
              <a:ext cx="4167963" cy="3466214"/>
            </a:xfrm>
            <a:prstGeom prst="roundRect">
              <a:avLst/>
            </a:prstGeom>
            <a:solidFill>
              <a:srgbClr val="036197">
                <a:alpha val="91765"/>
              </a:srgbClr>
            </a:solidFill>
            <a:ln>
              <a:noFill/>
            </a:ln>
            <a:effectLst>
              <a:glow rad="101600">
                <a:srgbClr val="FFFF99">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018566" y="2636874"/>
              <a:ext cx="3349257" cy="2862322"/>
            </a:xfrm>
            <a:prstGeom prst="rect">
              <a:avLst/>
            </a:prstGeom>
            <a:noFill/>
          </p:spPr>
          <p:txBody>
            <a:bodyPr wrap="square" rtlCol="0">
              <a:spAutoFit/>
            </a:bodyPr>
            <a:lstStyle/>
            <a:p>
              <a:r>
                <a:rPr lang="en-US" dirty="0" smtClean="0">
                  <a:solidFill>
                    <a:srgbClr val="FFFF99"/>
                  </a:solidFill>
                </a:rPr>
                <a:t>How do you respond?</a:t>
              </a:r>
            </a:p>
            <a:p>
              <a:pPr marL="117475"/>
              <a:endParaRPr lang="en-US" dirty="0">
                <a:solidFill>
                  <a:srgbClr val="FFFF99"/>
                </a:solidFill>
              </a:endParaRPr>
            </a:p>
            <a:p>
              <a:pPr marL="233363"/>
              <a:r>
                <a:rPr lang="en-US" dirty="0" smtClean="0">
                  <a:solidFill>
                    <a:srgbClr val="FFFF99"/>
                  </a:solidFill>
                </a:rPr>
                <a:t>Yes, part-extraction is included in the cost</a:t>
              </a:r>
            </a:p>
            <a:p>
              <a:pPr marL="233363"/>
              <a:endParaRPr lang="en-US" dirty="0">
                <a:solidFill>
                  <a:srgbClr val="FFFF99"/>
                </a:solidFill>
              </a:endParaRPr>
            </a:p>
            <a:p>
              <a:pPr marL="233363"/>
              <a:r>
                <a:rPr lang="en-US" dirty="0" smtClean="0">
                  <a:solidFill>
                    <a:srgbClr val="FFFF99"/>
                  </a:solidFill>
                </a:rPr>
                <a:t>No, you need to extract the parts yourself. The orchestra needs these at least one week prior to your recording session</a:t>
              </a:r>
            </a:p>
          </p:txBody>
        </p:sp>
        <p:sp>
          <p:nvSpPr>
            <p:cNvPr id="11" name="Oval 10"/>
            <p:cNvSpPr/>
            <p:nvPr/>
          </p:nvSpPr>
          <p:spPr>
            <a:xfrm>
              <a:off x="5146163" y="3315065"/>
              <a:ext cx="127591" cy="127591"/>
            </a:xfrm>
            <a:prstGeom prst="ellipse">
              <a:avLst/>
            </a:prstGeom>
            <a:solidFill>
              <a:schemeClr val="bg1">
                <a:alpha val="0"/>
              </a:schemeClr>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146163" y="4137344"/>
              <a:ext cx="127591" cy="127591"/>
            </a:xfrm>
            <a:prstGeom prst="ellipse">
              <a:avLst/>
            </a:prstGeom>
            <a:solidFill>
              <a:schemeClr val="bg1">
                <a:alpha val="0"/>
              </a:schemeClr>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Page Title"/>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Branched Conversation</a:t>
            </a:r>
            <a:endParaRPr lang="en-US" sz="4400" dirty="0">
              <a:solidFill>
                <a:srgbClr val="FFFF99"/>
              </a:solidFill>
            </a:endParaRPr>
          </a:p>
        </p:txBody>
      </p:sp>
      <p:sp>
        <p:nvSpPr>
          <p:cNvPr id="15" name="click Back">
            <a:hlinkClick r:id="rId5" action="ppaction://hlinksldjump"/>
          </p:cNvPr>
          <p:cNvSpPr/>
          <p:nvPr/>
        </p:nvSpPr>
        <p:spPr>
          <a:xfrm>
            <a:off x="6143625" y="6362700"/>
            <a:ext cx="942975" cy="3714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27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2" presetClass="entr" presetSubtype="2" fill="hold" nodeType="withEffect">
                                  <p:stCondLst>
                                    <p:cond delay="100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6744" b="13333"/>
          <a:stretch/>
        </p:blipFill>
        <p:spPr>
          <a:xfrm>
            <a:off x="1" y="1148317"/>
            <a:ext cx="9143999" cy="4795284"/>
          </a:xfrm>
          <a:prstGeom prst="rect">
            <a:avLst/>
          </a:prstGeom>
        </p:spPr>
      </p:pic>
      <p:pic>
        <p:nvPicPr>
          <p:cNvPr id="4" name="Picture 3"/>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4883" b="51007"/>
          <a:stretch/>
        </p:blipFill>
        <p:spPr>
          <a:xfrm>
            <a:off x="-1" y="1148317"/>
            <a:ext cx="3434315" cy="3359888"/>
          </a:xfrm>
          <a:prstGeom prst="rect">
            <a:avLst/>
          </a:prstGeom>
          <a:effectLst>
            <a:reflection blurRad="6350" stA="52000" endA="300" endPos="35000" dir="5400000" sy="-100000" algn="bl" rotWithShape="0"/>
          </a:effectLst>
        </p:spPr>
      </p:pic>
      <p:sp>
        <p:nvSpPr>
          <p:cNvPr id="6" name="Rounded Rectangular Callout 5"/>
          <p:cNvSpPr/>
          <p:nvPr/>
        </p:nvSpPr>
        <p:spPr>
          <a:xfrm>
            <a:off x="2105247" y="1499192"/>
            <a:ext cx="1998920" cy="971732"/>
          </a:xfrm>
          <a:prstGeom prst="wedgeRoundRectCallout">
            <a:avLst>
              <a:gd name="adj1" fmla="val -93173"/>
              <a:gd name="adj2" fmla="val 81127"/>
              <a:gd name="adj3" fmla="val 16667"/>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169041" y="1552348"/>
            <a:ext cx="1935126" cy="830997"/>
          </a:xfrm>
          <a:prstGeom prst="rect">
            <a:avLst/>
          </a:prstGeom>
          <a:noFill/>
        </p:spPr>
        <p:txBody>
          <a:bodyPr wrap="square" rtlCol="0">
            <a:spAutoFit/>
          </a:bodyPr>
          <a:lstStyle/>
          <a:p>
            <a:r>
              <a:rPr lang="en-US" sz="1600" dirty="0" smtClean="0"/>
              <a:t>Great! I think I’m ready to book a recording date. </a:t>
            </a:r>
            <a:endParaRPr lang="en-US" sz="1600" dirty="0"/>
          </a:p>
        </p:txBody>
      </p:sp>
      <p:sp>
        <p:nvSpPr>
          <p:cNvPr id="9" name="Page Title"/>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Branched Conversation</a:t>
            </a:r>
            <a:endParaRPr lang="en-US" sz="4400" dirty="0">
              <a:solidFill>
                <a:srgbClr val="FFFF99"/>
              </a:solidFill>
            </a:endParaRPr>
          </a:p>
        </p:txBody>
      </p:sp>
      <p:sp>
        <p:nvSpPr>
          <p:cNvPr id="8" name="click Back">
            <a:hlinkClick r:id="rId5" action="ppaction://hlinksldjump"/>
          </p:cNvPr>
          <p:cNvSpPr/>
          <p:nvPr/>
        </p:nvSpPr>
        <p:spPr>
          <a:xfrm>
            <a:off x="6143625" y="6362700"/>
            <a:ext cx="942975" cy="3714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8810"/>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29609" y="1370050"/>
            <a:ext cx="2080216" cy="369332"/>
          </a:xfrm>
          <a:prstGeom prst="rect">
            <a:avLst/>
          </a:prstGeom>
          <a:noFill/>
        </p:spPr>
        <p:txBody>
          <a:bodyPr wrap="square" rtlCol="0">
            <a:spAutoFit/>
          </a:bodyPr>
          <a:lstStyle/>
          <a:p>
            <a:r>
              <a:rPr lang="en-US" dirty="0" smtClean="0"/>
              <a:t>How Did You Do?</a:t>
            </a:r>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3012514556"/>
              </p:ext>
            </p:extLst>
          </p:nvPr>
        </p:nvGraphicFramePr>
        <p:xfrm>
          <a:off x="2466975" y="1397000"/>
          <a:ext cx="6096000" cy="3302000"/>
        </p:xfrm>
        <a:graphic>
          <a:graphicData uri="http://schemas.openxmlformats.org/drawingml/2006/table">
            <a:tbl>
              <a:tblPr firstRow="1" bandRow="1">
                <a:tableStyleId>{21E4AEA4-8DFA-4A89-87EB-49C32662AFE0}</a:tableStyleId>
              </a:tblPr>
              <a:tblGrid>
                <a:gridCol w="3305175"/>
                <a:gridCol w="758825"/>
                <a:gridCol w="2032000"/>
              </a:tblGrid>
              <a:tr h="370840">
                <a:tc>
                  <a:txBody>
                    <a:bodyPr/>
                    <a:lstStyle/>
                    <a:p>
                      <a:r>
                        <a:rPr lang="en-US" dirty="0" smtClean="0"/>
                        <a:t>Customer’s Question</a:t>
                      </a:r>
                      <a:endParaRPr lang="en-US" dirty="0">
                        <a:solidFill>
                          <a:schemeClr val="tx1"/>
                        </a:solidFill>
                      </a:endParaRPr>
                    </a:p>
                  </a:txBody>
                  <a:tcPr/>
                </a:tc>
                <a:tc>
                  <a:txBody>
                    <a:bodyPr/>
                    <a:lstStyle/>
                    <a:p>
                      <a:endParaRPr lang="en-US" dirty="0">
                        <a:solidFill>
                          <a:schemeClr val="tx1"/>
                        </a:solidFill>
                      </a:endParaRPr>
                    </a:p>
                  </a:txBody>
                  <a:tcPr/>
                </a:tc>
                <a:tc>
                  <a:txBody>
                    <a:bodyPr/>
                    <a:lstStyle/>
                    <a:p>
                      <a:r>
                        <a:rPr lang="en-US" dirty="0" smtClean="0"/>
                        <a:t>Your Answer</a:t>
                      </a:r>
                      <a:endParaRPr lang="en-US" dirty="0">
                        <a:solidFill>
                          <a:schemeClr val="tx1"/>
                        </a:solidFill>
                      </a:endParaRPr>
                    </a:p>
                  </a:txBody>
                  <a:tcPr/>
                </a:tc>
              </a:tr>
              <a:tr h="370840">
                <a:tc>
                  <a:txBody>
                    <a:bodyPr/>
                    <a:lstStyle/>
                    <a:p>
                      <a:r>
                        <a:rPr lang="en-US" dirty="0" smtClean="0"/>
                        <a:t>Does the price include the conductor?</a:t>
                      </a:r>
                      <a:endParaRPr lang="en-US" dirty="0"/>
                    </a:p>
                  </a:txBody>
                  <a:tcPr/>
                </a:tc>
                <a:tc>
                  <a:txBody>
                    <a:bodyPr/>
                    <a:lstStyle/>
                    <a:p>
                      <a:endParaRPr lang="en-US" dirty="0"/>
                    </a:p>
                  </a:txBody>
                  <a:tcPr/>
                </a:tc>
                <a:tc>
                  <a:txBody>
                    <a:bodyPr/>
                    <a:lstStyle/>
                    <a:p>
                      <a:r>
                        <a:rPr lang="en-US" dirty="0" smtClean="0"/>
                        <a:t>Yes</a:t>
                      </a:r>
                      <a:endParaRPr lang="en-US" dirty="0"/>
                    </a:p>
                  </a:txBody>
                  <a:tcPr/>
                </a:tc>
              </a:tr>
              <a:tr h="370840">
                <a:tc>
                  <a:txBody>
                    <a:bodyPr/>
                    <a:lstStyle/>
                    <a:p>
                      <a:r>
                        <a:rPr lang="en-US" dirty="0" smtClean="0"/>
                        <a:t>Does the price</a:t>
                      </a:r>
                      <a:r>
                        <a:rPr lang="en-US" baseline="0" dirty="0" smtClean="0"/>
                        <a:t> include the recording engineer?</a:t>
                      </a:r>
                      <a:endParaRPr lang="en-US" dirty="0"/>
                    </a:p>
                  </a:txBody>
                  <a:tcPr/>
                </a:tc>
                <a:tc>
                  <a:txBody>
                    <a:bodyPr/>
                    <a:lstStyle/>
                    <a:p>
                      <a:endParaRPr lang="en-US" dirty="0"/>
                    </a:p>
                  </a:txBody>
                  <a:tcPr/>
                </a:tc>
                <a:tc>
                  <a:txBody>
                    <a:bodyPr/>
                    <a:lstStyle/>
                    <a:p>
                      <a:r>
                        <a:rPr lang="en-US" dirty="0" smtClean="0"/>
                        <a:t>No</a:t>
                      </a:r>
                      <a:endParaRPr lang="en-US" dirty="0"/>
                    </a:p>
                  </a:txBody>
                  <a:tcPr/>
                </a:tc>
              </a:tr>
              <a:tr h="370840">
                <a:tc>
                  <a:txBody>
                    <a:bodyPr/>
                    <a:lstStyle/>
                    <a:p>
                      <a:r>
                        <a:rPr lang="en-US" dirty="0" smtClean="0"/>
                        <a:t>How much extra for the</a:t>
                      </a:r>
                      <a:r>
                        <a:rPr lang="en-US" baseline="0" dirty="0" smtClean="0"/>
                        <a:t> engineer?</a:t>
                      </a:r>
                      <a:endParaRPr lang="en-US" dirty="0"/>
                    </a:p>
                  </a:txBody>
                  <a:tcPr/>
                </a:tc>
                <a:tc>
                  <a:txBody>
                    <a:bodyPr/>
                    <a:lstStyle/>
                    <a:p>
                      <a:endParaRPr lang="en-US" dirty="0"/>
                    </a:p>
                  </a:txBody>
                  <a:tcPr/>
                </a:tc>
                <a:tc>
                  <a:txBody>
                    <a:bodyPr/>
                    <a:lstStyle/>
                    <a:p>
                      <a:r>
                        <a:rPr lang="en-US" dirty="0" smtClean="0"/>
                        <a:t>Oops!</a:t>
                      </a:r>
                      <a:endParaRPr lang="en-US" dirty="0"/>
                    </a:p>
                  </a:txBody>
                  <a:tcPr/>
                </a:tc>
              </a:tr>
              <a:tr h="370840">
                <a:tc>
                  <a:txBody>
                    <a:bodyPr/>
                    <a:lstStyle/>
                    <a:p>
                      <a:r>
                        <a:rPr lang="en-US" dirty="0" smtClean="0"/>
                        <a:t>Can your recommend</a:t>
                      </a:r>
                      <a:r>
                        <a:rPr lang="en-US" baseline="0" dirty="0" smtClean="0"/>
                        <a:t> an alternate engineer?</a:t>
                      </a:r>
                      <a:endParaRPr lang="en-US" dirty="0"/>
                    </a:p>
                  </a:txBody>
                  <a:tcPr/>
                </a:tc>
                <a:tc>
                  <a:txBody>
                    <a:bodyPr/>
                    <a:lstStyle/>
                    <a:p>
                      <a:endParaRPr lang="en-US" dirty="0"/>
                    </a:p>
                  </a:txBody>
                  <a:tcPr/>
                </a:tc>
                <a:tc>
                  <a:txBody>
                    <a:bodyPr/>
                    <a:lstStyle/>
                    <a:p>
                      <a:r>
                        <a:rPr lang="en-US" dirty="0" smtClean="0"/>
                        <a:t>Yes</a:t>
                      </a:r>
                      <a:endParaRPr lang="en-US" dirty="0"/>
                    </a:p>
                  </a:txBody>
                  <a:tcPr/>
                </a:tc>
              </a:tr>
              <a:tr h="370840">
                <a:tc>
                  <a:txBody>
                    <a:bodyPr/>
                    <a:lstStyle/>
                    <a:p>
                      <a:r>
                        <a:rPr lang="en-US" dirty="0" smtClean="0"/>
                        <a:t>Can you extract parts?</a:t>
                      </a:r>
                      <a:endParaRPr lang="en-US" dirty="0"/>
                    </a:p>
                  </a:txBody>
                  <a:tcPr/>
                </a:tc>
                <a:tc>
                  <a:txBody>
                    <a:bodyPr/>
                    <a:lstStyle/>
                    <a:p>
                      <a:endParaRPr lang="en-US"/>
                    </a:p>
                  </a:txBody>
                  <a:tcPr/>
                </a:tc>
                <a:tc>
                  <a:txBody>
                    <a:bodyPr/>
                    <a:lstStyle/>
                    <a:p>
                      <a:r>
                        <a:rPr lang="en-US" dirty="0" smtClean="0"/>
                        <a:t>Yes</a:t>
                      </a:r>
                      <a:endParaRPr lang="en-US" dirty="0"/>
                    </a:p>
                  </a:txBody>
                  <a:tcPr/>
                </a:tc>
              </a:tr>
            </a:tbl>
          </a:graphicData>
        </a:graphic>
      </p:graphicFrame>
      <p:pic>
        <p:nvPicPr>
          <p:cNvPr id="1034" name="Picture 10" descr="C:\Users\rayc\AppData\Local\Microsoft\Windows\Temporary Internet Files\Content.IE5\75VCPK04\MC900432537[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1627" y="1483516"/>
            <a:ext cx="182880" cy="182880"/>
          </a:xfrm>
          <a:prstGeom prst="rect">
            <a:avLst/>
          </a:prstGeom>
          <a:noFill/>
          <a:extLst>
            <a:ext uri="{909E8E84-426E-40DD-AFC4-6F175D3DCCD1}">
              <a14:hiddenFill xmlns:a14="http://schemas.microsoft.com/office/drawing/2010/main">
                <a:solidFill>
                  <a:srgbClr val="FFFFFF"/>
                </a:solidFill>
              </a14:hiddenFill>
            </a:ext>
          </a:extLst>
        </p:spPr>
      </p:pic>
      <p:grpSp>
        <p:nvGrpSpPr>
          <p:cNvPr id="1041" name="Group 1040"/>
          <p:cNvGrpSpPr/>
          <p:nvPr/>
        </p:nvGrpSpPr>
        <p:grpSpPr>
          <a:xfrm>
            <a:off x="5837238" y="1482725"/>
            <a:ext cx="198437" cy="184151"/>
            <a:chOff x="3656013" y="1497013"/>
            <a:chExt cx="198437" cy="184151"/>
          </a:xfrm>
        </p:grpSpPr>
        <p:sp>
          <p:nvSpPr>
            <p:cNvPr id="11" name="AutoShape 12"/>
            <p:cNvSpPr>
              <a:spLocks noChangeAspect="1" noChangeArrowheads="1" noTextEdit="1"/>
            </p:cNvSpPr>
            <p:nvPr/>
          </p:nvSpPr>
          <p:spPr bwMode="auto">
            <a:xfrm>
              <a:off x="3656013" y="1497013"/>
              <a:ext cx="198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4"/>
            <p:cNvSpPr>
              <a:spLocks/>
            </p:cNvSpPr>
            <p:nvPr/>
          </p:nvSpPr>
          <p:spPr bwMode="auto">
            <a:xfrm>
              <a:off x="3656013" y="1497013"/>
              <a:ext cx="198437" cy="184150"/>
            </a:xfrm>
            <a:custGeom>
              <a:avLst/>
              <a:gdLst>
                <a:gd name="T0" fmla="*/ 621 w 621"/>
                <a:gd name="T1" fmla="*/ 56 h 576"/>
                <a:gd name="T2" fmla="*/ 619 w 621"/>
                <a:gd name="T3" fmla="*/ 79 h 576"/>
                <a:gd name="T4" fmla="*/ 610 w 621"/>
                <a:gd name="T5" fmla="*/ 102 h 576"/>
                <a:gd name="T6" fmla="*/ 598 w 621"/>
                <a:gd name="T7" fmla="*/ 124 h 576"/>
                <a:gd name="T8" fmla="*/ 580 w 621"/>
                <a:gd name="T9" fmla="*/ 145 h 576"/>
                <a:gd name="T10" fmla="*/ 334 w 621"/>
                <a:gd name="T11" fmla="*/ 407 h 576"/>
                <a:gd name="T12" fmla="*/ 297 w 621"/>
                <a:gd name="T13" fmla="*/ 445 h 576"/>
                <a:gd name="T14" fmla="*/ 231 w 621"/>
                <a:gd name="T15" fmla="*/ 507 h 576"/>
                <a:gd name="T16" fmla="*/ 203 w 621"/>
                <a:gd name="T17" fmla="*/ 532 h 576"/>
                <a:gd name="T18" fmla="*/ 157 w 621"/>
                <a:gd name="T19" fmla="*/ 565 h 576"/>
                <a:gd name="T20" fmla="*/ 140 w 621"/>
                <a:gd name="T21" fmla="*/ 574 h 576"/>
                <a:gd name="T22" fmla="*/ 127 w 621"/>
                <a:gd name="T23" fmla="*/ 576 h 576"/>
                <a:gd name="T24" fmla="*/ 114 w 621"/>
                <a:gd name="T25" fmla="*/ 575 h 576"/>
                <a:gd name="T26" fmla="*/ 85 w 621"/>
                <a:gd name="T27" fmla="*/ 564 h 576"/>
                <a:gd name="T28" fmla="*/ 68 w 621"/>
                <a:gd name="T29" fmla="*/ 554 h 576"/>
                <a:gd name="T30" fmla="*/ 40 w 621"/>
                <a:gd name="T31" fmla="*/ 531 h 576"/>
                <a:gd name="T32" fmla="*/ 26 w 621"/>
                <a:gd name="T33" fmla="*/ 514 h 576"/>
                <a:gd name="T34" fmla="*/ 24 w 621"/>
                <a:gd name="T35" fmla="*/ 508 h 576"/>
                <a:gd name="T36" fmla="*/ 15 w 621"/>
                <a:gd name="T37" fmla="*/ 478 h 576"/>
                <a:gd name="T38" fmla="*/ 8 w 621"/>
                <a:gd name="T39" fmla="*/ 425 h 576"/>
                <a:gd name="T40" fmla="*/ 4 w 621"/>
                <a:gd name="T41" fmla="*/ 392 h 576"/>
                <a:gd name="T42" fmla="*/ 0 w 621"/>
                <a:gd name="T43" fmla="*/ 323 h 576"/>
                <a:gd name="T44" fmla="*/ 0 w 621"/>
                <a:gd name="T45" fmla="*/ 286 h 576"/>
                <a:gd name="T46" fmla="*/ 2 w 621"/>
                <a:gd name="T47" fmla="*/ 267 h 576"/>
                <a:gd name="T48" fmla="*/ 8 w 621"/>
                <a:gd name="T49" fmla="*/ 248 h 576"/>
                <a:gd name="T50" fmla="*/ 19 w 621"/>
                <a:gd name="T51" fmla="*/ 230 h 576"/>
                <a:gd name="T52" fmla="*/ 34 w 621"/>
                <a:gd name="T53" fmla="*/ 212 h 576"/>
                <a:gd name="T54" fmla="*/ 41 w 621"/>
                <a:gd name="T55" fmla="*/ 203 h 576"/>
                <a:gd name="T56" fmla="*/ 60 w 621"/>
                <a:gd name="T57" fmla="*/ 191 h 576"/>
                <a:gd name="T58" fmla="*/ 78 w 621"/>
                <a:gd name="T59" fmla="*/ 183 h 576"/>
                <a:gd name="T60" fmla="*/ 98 w 621"/>
                <a:gd name="T61" fmla="*/ 178 h 576"/>
                <a:gd name="T62" fmla="*/ 107 w 621"/>
                <a:gd name="T63" fmla="*/ 177 h 576"/>
                <a:gd name="T64" fmla="*/ 125 w 621"/>
                <a:gd name="T65" fmla="*/ 182 h 576"/>
                <a:gd name="T66" fmla="*/ 139 w 621"/>
                <a:gd name="T67" fmla="*/ 196 h 576"/>
                <a:gd name="T68" fmla="*/ 147 w 621"/>
                <a:gd name="T69" fmla="*/ 218 h 576"/>
                <a:gd name="T70" fmla="*/ 154 w 621"/>
                <a:gd name="T71" fmla="*/ 249 h 576"/>
                <a:gd name="T72" fmla="*/ 155 w 621"/>
                <a:gd name="T73" fmla="*/ 261 h 576"/>
                <a:gd name="T74" fmla="*/ 158 w 621"/>
                <a:gd name="T75" fmla="*/ 286 h 576"/>
                <a:gd name="T76" fmla="*/ 165 w 621"/>
                <a:gd name="T77" fmla="*/ 325 h 576"/>
                <a:gd name="T78" fmla="*/ 169 w 621"/>
                <a:gd name="T79" fmla="*/ 338 h 576"/>
                <a:gd name="T80" fmla="*/ 179 w 621"/>
                <a:gd name="T81" fmla="*/ 354 h 576"/>
                <a:gd name="T82" fmla="*/ 184 w 621"/>
                <a:gd name="T83" fmla="*/ 357 h 576"/>
                <a:gd name="T84" fmla="*/ 192 w 621"/>
                <a:gd name="T85" fmla="*/ 360 h 576"/>
                <a:gd name="T86" fmla="*/ 195 w 621"/>
                <a:gd name="T87" fmla="*/ 358 h 576"/>
                <a:gd name="T88" fmla="*/ 214 w 621"/>
                <a:gd name="T89" fmla="*/ 346 h 576"/>
                <a:gd name="T90" fmla="*/ 231 w 621"/>
                <a:gd name="T91" fmla="*/ 331 h 576"/>
                <a:gd name="T92" fmla="*/ 500 w 621"/>
                <a:gd name="T93" fmla="*/ 64 h 576"/>
                <a:gd name="T94" fmla="*/ 515 w 621"/>
                <a:gd name="T95" fmla="*/ 49 h 576"/>
                <a:gd name="T96" fmla="*/ 543 w 621"/>
                <a:gd name="T97" fmla="*/ 25 h 576"/>
                <a:gd name="T98" fmla="*/ 555 w 621"/>
                <a:gd name="T99" fmla="*/ 17 h 576"/>
                <a:gd name="T100" fmla="*/ 578 w 621"/>
                <a:gd name="T101" fmla="*/ 5 h 576"/>
                <a:gd name="T102" fmla="*/ 597 w 621"/>
                <a:gd name="T103" fmla="*/ 0 h 576"/>
                <a:gd name="T104" fmla="*/ 604 w 621"/>
                <a:gd name="T105" fmla="*/ 1 h 576"/>
                <a:gd name="T106" fmla="*/ 612 w 621"/>
                <a:gd name="T107" fmla="*/ 6 h 576"/>
                <a:gd name="T108" fmla="*/ 615 w 621"/>
                <a:gd name="T109" fmla="*/ 10 h 576"/>
                <a:gd name="T110" fmla="*/ 620 w 621"/>
                <a:gd name="T111" fmla="*/ 23 h 576"/>
                <a:gd name="T112" fmla="*/ 621 w 621"/>
                <a:gd name="T113" fmla="*/ 43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1" h="576">
                  <a:moveTo>
                    <a:pt x="621" y="56"/>
                  </a:moveTo>
                  <a:lnTo>
                    <a:pt x="621" y="56"/>
                  </a:lnTo>
                  <a:lnTo>
                    <a:pt x="620" y="68"/>
                  </a:lnTo>
                  <a:lnTo>
                    <a:pt x="619" y="79"/>
                  </a:lnTo>
                  <a:lnTo>
                    <a:pt x="615" y="90"/>
                  </a:lnTo>
                  <a:lnTo>
                    <a:pt x="610" y="102"/>
                  </a:lnTo>
                  <a:lnTo>
                    <a:pt x="605" y="113"/>
                  </a:lnTo>
                  <a:lnTo>
                    <a:pt x="598" y="124"/>
                  </a:lnTo>
                  <a:lnTo>
                    <a:pt x="589" y="135"/>
                  </a:lnTo>
                  <a:lnTo>
                    <a:pt x="580" y="145"/>
                  </a:lnTo>
                  <a:lnTo>
                    <a:pt x="575" y="150"/>
                  </a:lnTo>
                  <a:lnTo>
                    <a:pt x="334" y="407"/>
                  </a:lnTo>
                  <a:lnTo>
                    <a:pt x="334" y="407"/>
                  </a:lnTo>
                  <a:lnTo>
                    <a:pt x="297" y="445"/>
                  </a:lnTo>
                  <a:lnTo>
                    <a:pt x="262" y="479"/>
                  </a:lnTo>
                  <a:lnTo>
                    <a:pt x="231" y="507"/>
                  </a:lnTo>
                  <a:lnTo>
                    <a:pt x="203" y="532"/>
                  </a:lnTo>
                  <a:lnTo>
                    <a:pt x="203" y="532"/>
                  </a:lnTo>
                  <a:lnTo>
                    <a:pt x="178" y="551"/>
                  </a:lnTo>
                  <a:lnTo>
                    <a:pt x="157" y="565"/>
                  </a:lnTo>
                  <a:lnTo>
                    <a:pt x="147" y="570"/>
                  </a:lnTo>
                  <a:lnTo>
                    <a:pt x="140" y="574"/>
                  </a:lnTo>
                  <a:lnTo>
                    <a:pt x="132" y="576"/>
                  </a:lnTo>
                  <a:lnTo>
                    <a:pt x="127" y="576"/>
                  </a:lnTo>
                  <a:lnTo>
                    <a:pt x="127" y="576"/>
                  </a:lnTo>
                  <a:lnTo>
                    <a:pt x="114" y="575"/>
                  </a:lnTo>
                  <a:lnTo>
                    <a:pt x="100" y="570"/>
                  </a:lnTo>
                  <a:lnTo>
                    <a:pt x="85" y="564"/>
                  </a:lnTo>
                  <a:lnTo>
                    <a:pt x="68" y="554"/>
                  </a:lnTo>
                  <a:lnTo>
                    <a:pt x="68" y="554"/>
                  </a:lnTo>
                  <a:lnTo>
                    <a:pt x="52" y="543"/>
                  </a:lnTo>
                  <a:lnTo>
                    <a:pt x="40" y="531"/>
                  </a:lnTo>
                  <a:lnTo>
                    <a:pt x="30" y="520"/>
                  </a:lnTo>
                  <a:lnTo>
                    <a:pt x="26" y="514"/>
                  </a:lnTo>
                  <a:lnTo>
                    <a:pt x="24" y="508"/>
                  </a:lnTo>
                  <a:lnTo>
                    <a:pt x="24" y="508"/>
                  </a:lnTo>
                  <a:lnTo>
                    <a:pt x="20" y="496"/>
                  </a:lnTo>
                  <a:lnTo>
                    <a:pt x="15" y="478"/>
                  </a:lnTo>
                  <a:lnTo>
                    <a:pt x="11" y="453"/>
                  </a:lnTo>
                  <a:lnTo>
                    <a:pt x="8" y="425"/>
                  </a:lnTo>
                  <a:lnTo>
                    <a:pt x="8" y="425"/>
                  </a:lnTo>
                  <a:lnTo>
                    <a:pt x="4" y="392"/>
                  </a:lnTo>
                  <a:lnTo>
                    <a:pt x="1" y="358"/>
                  </a:lnTo>
                  <a:lnTo>
                    <a:pt x="0" y="323"/>
                  </a:lnTo>
                  <a:lnTo>
                    <a:pt x="0" y="286"/>
                  </a:lnTo>
                  <a:lnTo>
                    <a:pt x="0" y="286"/>
                  </a:lnTo>
                  <a:lnTo>
                    <a:pt x="0" y="277"/>
                  </a:lnTo>
                  <a:lnTo>
                    <a:pt x="2" y="267"/>
                  </a:lnTo>
                  <a:lnTo>
                    <a:pt x="4" y="257"/>
                  </a:lnTo>
                  <a:lnTo>
                    <a:pt x="8" y="248"/>
                  </a:lnTo>
                  <a:lnTo>
                    <a:pt x="13" y="238"/>
                  </a:lnTo>
                  <a:lnTo>
                    <a:pt x="19" y="230"/>
                  </a:lnTo>
                  <a:lnTo>
                    <a:pt x="25" y="221"/>
                  </a:lnTo>
                  <a:lnTo>
                    <a:pt x="34" y="212"/>
                  </a:lnTo>
                  <a:lnTo>
                    <a:pt x="34" y="212"/>
                  </a:lnTo>
                  <a:lnTo>
                    <a:pt x="41" y="203"/>
                  </a:lnTo>
                  <a:lnTo>
                    <a:pt x="50" y="197"/>
                  </a:lnTo>
                  <a:lnTo>
                    <a:pt x="60" y="191"/>
                  </a:lnTo>
                  <a:lnTo>
                    <a:pt x="68" y="186"/>
                  </a:lnTo>
                  <a:lnTo>
                    <a:pt x="78" y="183"/>
                  </a:lnTo>
                  <a:lnTo>
                    <a:pt x="88" y="179"/>
                  </a:lnTo>
                  <a:lnTo>
                    <a:pt x="98" y="178"/>
                  </a:lnTo>
                  <a:lnTo>
                    <a:pt x="107" y="177"/>
                  </a:lnTo>
                  <a:lnTo>
                    <a:pt x="107" y="177"/>
                  </a:lnTo>
                  <a:lnTo>
                    <a:pt x="117" y="178"/>
                  </a:lnTo>
                  <a:lnTo>
                    <a:pt x="125" y="182"/>
                  </a:lnTo>
                  <a:lnTo>
                    <a:pt x="132" y="188"/>
                  </a:lnTo>
                  <a:lnTo>
                    <a:pt x="139" y="196"/>
                  </a:lnTo>
                  <a:lnTo>
                    <a:pt x="143" y="206"/>
                  </a:lnTo>
                  <a:lnTo>
                    <a:pt x="147" y="218"/>
                  </a:lnTo>
                  <a:lnTo>
                    <a:pt x="151" y="232"/>
                  </a:lnTo>
                  <a:lnTo>
                    <a:pt x="154" y="249"/>
                  </a:lnTo>
                  <a:lnTo>
                    <a:pt x="154" y="249"/>
                  </a:lnTo>
                  <a:lnTo>
                    <a:pt x="155" y="261"/>
                  </a:lnTo>
                  <a:lnTo>
                    <a:pt x="155" y="261"/>
                  </a:lnTo>
                  <a:lnTo>
                    <a:pt x="158" y="286"/>
                  </a:lnTo>
                  <a:lnTo>
                    <a:pt x="162" y="307"/>
                  </a:lnTo>
                  <a:lnTo>
                    <a:pt x="165" y="325"/>
                  </a:lnTo>
                  <a:lnTo>
                    <a:pt x="169" y="338"/>
                  </a:lnTo>
                  <a:lnTo>
                    <a:pt x="169" y="338"/>
                  </a:lnTo>
                  <a:lnTo>
                    <a:pt x="173" y="346"/>
                  </a:lnTo>
                  <a:lnTo>
                    <a:pt x="179" y="354"/>
                  </a:lnTo>
                  <a:lnTo>
                    <a:pt x="182" y="356"/>
                  </a:lnTo>
                  <a:lnTo>
                    <a:pt x="184" y="357"/>
                  </a:lnTo>
                  <a:lnTo>
                    <a:pt x="188" y="358"/>
                  </a:lnTo>
                  <a:lnTo>
                    <a:pt x="192" y="360"/>
                  </a:lnTo>
                  <a:lnTo>
                    <a:pt x="192" y="360"/>
                  </a:lnTo>
                  <a:lnTo>
                    <a:pt x="195" y="358"/>
                  </a:lnTo>
                  <a:lnTo>
                    <a:pt x="199" y="356"/>
                  </a:lnTo>
                  <a:lnTo>
                    <a:pt x="214" y="346"/>
                  </a:lnTo>
                  <a:lnTo>
                    <a:pt x="214" y="346"/>
                  </a:lnTo>
                  <a:lnTo>
                    <a:pt x="231" y="331"/>
                  </a:lnTo>
                  <a:lnTo>
                    <a:pt x="251" y="311"/>
                  </a:lnTo>
                  <a:lnTo>
                    <a:pt x="500" y="64"/>
                  </a:lnTo>
                  <a:lnTo>
                    <a:pt x="500" y="64"/>
                  </a:lnTo>
                  <a:lnTo>
                    <a:pt x="515" y="49"/>
                  </a:lnTo>
                  <a:lnTo>
                    <a:pt x="529" y="36"/>
                  </a:lnTo>
                  <a:lnTo>
                    <a:pt x="543" y="25"/>
                  </a:lnTo>
                  <a:lnTo>
                    <a:pt x="555" y="17"/>
                  </a:lnTo>
                  <a:lnTo>
                    <a:pt x="555" y="17"/>
                  </a:lnTo>
                  <a:lnTo>
                    <a:pt x="567" y="9"/>
                  </a:lnTo>
                  <a:lnTo>
                    <a:pt x="578" y="5"/>
                  </a:lnTo>
                  <a:lnTo>
                    <a:pt x="588" y="1"/>
                  </a:lnTo>
                  <a:lnTo>
                    <a:pt x="597" y="0"/>
                  </a:lnTo>
                  <a:lnTo>
                    <a:pt x="597" y="0"/>
                  </a:lnTo>
                  <a:lnTo>
                    <a:pt x="604" y="1"/>
                  </a:lnTo>
                  <a:lnTo>
                    <a:pt x="608" y="2"/>
                  </a:lnTo>
                  <a:lnTo>
                    <a:pt x="612" y="6"/>
                  </a:lnTo>
                  <a:lnTo>
                    <a:pt x="615" y="10"/>
                  </a:lnTo>
                  <a:lnTo>
                    <a:pt x="615" y="10"/>
                  </a:lnTo>
                  <a:lnTo>
                    <a:pt x="618" y="15"/>
                  </a:lnTo>
                  <a:lnTo>
                    <a:pt x="620" y="23"/>
                  </a:lnTo>
                  <a:lnTo>
                    <a:pt x="621" y="32"/>
                  </a:lnTo>
                  <a:lnTo>
                    <a:pt x="621" y="43"/>
                  </a:lnTo>
                  <a:lnTo>
                    <a:pt x="621" y="56"/>
                  </a:lnTo>
                  <a:close/>
                </a:path>
              </a:pathLst>
            </a:custGeom>
            <a:solidFill>
              <a:srgbClr val="008000"/>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5"/>
            <p:cNvSpPr>
              <a:spLocks noEditPoints="1"/>
            </p:cNvSpPr>
            <p:nvPr/>
          </p:nvSpPr>
          <p:spPr bwMode="auto">
            <a:xfrm>
              <a:off x="3663950" y="1498601"/>
              <a:ext cx="190500" cy="182563"/>
            </a:xfrm>
            <a:custGeom>
              <a:avLst/>
              <a:gdLst>
                <a:gd name="T0" fmla="*/ 114 w 598"/>
                <a:gd name="T1" fmla="*/ 234 h 575"/>
                <a:gd name="T2" fmla="*/ 120 w 598"/>
                <a:gd name="T3" fmla="*/ 281 h 575"/>
                <a:gd name="T4" fmla="*/ 128 w 598"/>
                <a:gd name="T5" fmla="*/ 310 h 575"/>
                <a:gd name="T6" fmla="*/ 131 w 598"/>
                <a:gd name="T7" fmla="*/ 318 h 575"/>
                <a:gd name="T8" fmla="*/ 140 w 598"/>
                <a:gd name="T9" fmla="*/ 329 h 575"/>
                <a:gd name="T10" fmla="*/ 144 w 598"/>
                <a:gd name="T11" fmla="*/ 331 h 575"/>
                <a:gd name="T12" fmla="*/ 137 w 598"/>
                <a:gd name="T13" fmla="*/ 302 h 575"/>
                <a:gd name="T14" fmla="*/ 132 w 598"/>
                <a:gd name="T15" fmla="*/ 260 h 575"/>
                <a:gd name="T16" fmla="*/ 131 w 598"/>
                <a:gd name="T17" fmla="*/ 248 h 575"/>
                <a:gd name="T18" fmla="*/ 129 w 598"/>
                <a:gd name="T19" fmla="*/ 235 h 575"/>
                <a:gd name="T20" fmla="*/ 124 w 598"/>
                <a:gd name="T21" fmla="*/ 214 h 575"/>
                <a:gd name="T22" fmla="*/ 118 w 598"/>
                <a:gd name="T23" fmla="*/ 198 h 575"/>
                <a:gd name="T24" fmla="*/ 109 w 598"/>
                <a:gd name="T25" fmla="*/ 186 h 575"/>
                <a:gd name="T26" fmla="*/ 104 w 598"/>
                <a:gd name="T27" fmla="*/ 183 h 575"/>
                <a:gd name="T28" fmla="*/ 109 w 598"/>
                <a:gd name="T29" fmla="*/ 200 h 575"/>
                <a:gd name="T30" fmla="*/ 113 w 598"/>
                <a:gd name="T31" fmla="*/ 222 h 575"/>
                <a:gd name="T32" fmla="*/ 114 w 598"/>
                <a:gd name="T33" fmla="*/ 234 h 575"/>
                <a:gd name="T34" fmla="*/ 592 w 598"/>
                <a:gd name="T35" fmla="*/ 9 h 575"/>
                <a:gd name="T36" fmla="*/ 587 w 598"/>
                <a:gd name="T37" fmla="*/ 2 h 575"/>
                <a:gd name="T38" fmla="*/ 578 w 598"/>
                <a:gd name="T39" fmla="*/ 0 h 575"/>
                <a:gd name="T40" fmla="*/ 579 w 598"/>
                <a:gd name="T41" fmla="*/ 17 h 575"/>
                <a:gd name="T42" fmla="*/ 579 w 598"/>
                <a:gd name="T43" fmla="*/ 30 h 575"/>
                <a:gd name="T44" fmla="*/ 577 w 598"/>
                <a:gd name="T45" fmla="*/ 53 h 575"/>
                <a:gd name="T46" fmla="*/ 570 w 598"/>
                <a:gd name="T47" fmla="*/ 75 h 575"/>
                <a:gd name="T48" fmla="*/ 557 w 598"/>
                <a:gd name="T49" fmla="*/ 97 h 575"/>
                <a:gd name="T50" fmla="*/ 538 w 598"/>
                <a:gd name="T51" fmla="*/ 119 h 575"/>
                <a:gd name="T52" fmla="*/ 292 w 598"/>
                <a:gd name="T53" fmla="*/ 379 h 575"/>
                <a:gd name="T54" fmla="*/ 256 w 598"/>
                <a:gd name="T55" fmla="*/ 418 h 575"/>
                <a:gd name="T56" fmla="*/ 191 w 598"/>
                <a:gd name="T57" fmla="*/ 481 h 575"/>
                <a:gd name="T58" fmla="*/ 161 w 598"/>
                <a:gd name="T59" fmla="*/ 505 h 575"/>
                <a:gd name="T60" fmla="*/ 116 w 598"/>
                <a:gd name="T61" fmla="*/ 539 h 575"/>
                <a:gd name="T62" fmla="*/ 98 w 598"/>
                <a:gd name="T63" fmla="*/ 546 h 575"/>
                <a:gd name="T64" fmla="*/ 85 w 598"/>
                <a:gd name="T65" fmla="*/ 550 h 575"/>
                <a:gd name="T66" fmla="*/ 72 w 598"/>
                <a:gd name="T67" fmla="*/ 549 h 575"/>
                <a:gd name="T68" fmla="*/ 44 w 598"/>
                <a:gd name="T69" fmla="*/ 537 h 575"/>
                <a:gd name="T70" fmla="*/ 27 w 598"/>
                <a:gd name="T71" fmla="*/ 528 h 575"/>
                <a:gd name="T72" fmla="*/ 0 w 598"/>
                <a:gd name="T73" fmla="*/ 506 h 575"/>
                <a:gd name="T74" fmla="*/ 1 w 598"/>
                <a:gd name="T75" fmla="*/ 507 h 575"/>
                <a:gd name="T76" fmla="*/ 3 w 598"/>
                <a:gd name="T77" fmla="*/ 513 h 575"/>
                <a:gd name="T78" fmla="*/ 17 w 598"/>
                <a:gd name="T79" fmla="*/ 530 h 575"/>
                <a:gd name="T80" fmla="*/ 45 w 598"/>
                <a:gd name="T81" fmla="*/ 553 h 575"/>
                <a:gd name="T82" fmla="*/ 62 w 598"/>
                <a:gd name="T83" fmla="*/ 563 h 575"/>
                <a:gd name="T84" fmla="*/ 91 w 598"/>
                <a:gd name="T85" fmla="*/ 574 h 575"/>
                <a:gd name="T86" fmla="*/ 104 w 598"/>
                <a:gd name="T87" fmla="*/ 575 h 575"/>
                <a:gd name="T88" fmla="*/ 117 w 598"/>
                <a:gd name="T89" fmla="*/ 573 h 575"/>
                <a:gd name="T90" fmla="*/ 134 w 598"/>
                <a:gd name="T91" fmla="*/ 564 h 575"/>
                <a:gd name="T92" fmla="*/ 180 w 598"/>
                <a:gd name="T93" fmla="*/ 531 h 575"/>
                <a:gd name="T94" fmla="*/ 208 w 598"/>
                <a:gd name="T95" fmla="*/ 506 h 575"/>
                <a:gd name="T96" fmla="*/ 274 w 598"/>
                <a:gd name="T97" fmla="*/ 444 h 575"/>
                <a:gd name="T98" fmla="*/ 552 w 598"/>
                <a:gd name="T99" fmla="*/ 149 h 575"/>
                <a:gd name="T100" fmla="*/ 557 w 598"/>
                <a:gd name="T101" fmla="*/ 144 h 575"/>
                <a:gd name="T102" fmla="*/ 575 w 598"/>
                <a:gd name="T103" fmla="*/ 123 h 575"/>
                <a:gd name="T104" fmla="*/ 587 w 598"/>
                <a:gd name="T105" fmla="*/ 101 h 575"/>
                <a:gd name="T106" fmla="*/ 596 w 598"/>
                <a:gd name="T107" fmla="*/ 78 h 575"/>
                <a:gd name="T108" fmla="*/ 598 w 598"/>
                <a:gd name="T109" fmla="*/ 55 h 575"/>
                <a:gd name="T110" fmla="*/ 598 w 598"/>
                <a:gd name="T111" fmla="*/ 42 h 575"/>
                <a:gd name="T112" fmla="*/ 597 w 598"/>
                <a:gd name="T113" fmla="*/ 22 h 575"/>
                <a:gd name="T114" fmla="*/ 592 w 598"/>
                <a:gd name="T115" fmla="*/ 9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98" h="575">
                  <a:moveTo>
                    <a:pt x="114" y="234"/>
                  </a:moveTo>
                  <a:lnTo>
                    <a:pt x="114" y="234"/>
                  </a:lnTo>
                  <a:lnTo>
                    <a:pt x="117" y="259"/>
                  </a:lnTo>
                  <a:lnTo>
                    <a:pt x="120" y="281"/>
                  </a:lnTo>
                  <a:lnTo>
                    <a:pt x="124" y="297"/>
                  </a:lnTo>
                  <a:lnTo>
                    <a:pt x="128" y="310"/>
                  </a:lnTo>
                  <a:lnTo>
                    <a:pt x="128" y="310"/>
                  </a:lnTo>
                  <a:lnTo>
                    <a:pt x="131" y="318"/>
                  </a:lnTo>
                  <a:lnTo>
                    <a:pt x="135" y="325"/>
                  </a:lnTo>
                  <a:lnTo>
                    <a:pt x="140" y="329"/>
                  </a:lnTo>
                  <a:lnTo>
                    <a:pt x="144" y="331"/>
                  </a:lnTo>
                  <a:lnTo>
                    <a:pt x="144" y="331"/>
                  </a:lnTo>
                  <a:lnTo>
                    <a:pt x="141" y="318"/>
                  </a:lnTo>
                  <a:lnTo>
                    <a:pt x="137" y="302"/>
                  </a:lnTo>
                  <a:lnTo>
                    <a:pt x="134" y="283"/>
                  </a:lnTo>
                  <a:lnTo>
                    <a:pt x="132" y="260"/>
                  </a:lnTo>
                  <a:lnTo>
                    <a:pt x="132" y="260"/>
                  </a:lnTo>
                  <a:lnTo>
                    <a:pt x="131" y="248"/>
                  </a:lnTo>
                  <a:lnTo>
                    <a:pt x="131" y="248"/>
                  </a:lnTo>
                  <a:lnTo>
                    <a:pt x="129" y="235"/>
                  </a:lnTo>
                  <a:lnTo>
                    <a:pt x="127" y="224"/>
                  </a:lnTo>
                  <a:lnTo>
                    <a:pt x="124" y="214"/>
                  </a:lnTo>
                  <a:lnTo>
                    <a:pt x="121" y="206"/>
                  </a:lnTo>
                  <a:lnTo>
                    <a:pt x="118" y="198"/>
                  </a:lnTo>
                  <a:lnTo>
                    <a:pt x="114" y="191"/>
                  </a:lnTo>
                  <a:lnTo>
                    <a:pt x="109" y="186"/>
                  </a:lnTo>
                  <a:lnTo>
                    <a:pt x="104" y="183"/>
                  </a:lnTo>
                  <a:lnTo>
                    <a:pt x="104" y="183"/>
                  </a:lnTo>
                  <a:lnTo>
                    <a:pt x="106" y="190"/>
                  </a:lnTo>
                  <a:lnTo>
                    <a:pt x="109" y="200"/>
                  </a:lnTo>
                  <a:lnTo>
                    <a:pt x="113" y="222"/>
                  </a:lnTo>
                  <a:lnTo>
                    <a:pt x="113" y="222"/>
                  </a:lnTo>
                  <a:lnTo>
                    <a:pt x="114" y="234"/>
                  </a:lnTo>
                  <a:lnTo>
                    <a:pt x="114" y="234"/>
                  </a:lnTo>
                  <a:close/>
                  <a:moveTo>
                    <a:pt x="592" y="9"/>
                  </a:moveTo>
                  <a:lnTo>
                    <a:pt x="592" y="9"/>
                  </a:lnTo>
                  <a:lnTo>
                    <a:pt x="590" y="6"/>
                  </a:lnTo>
                  <a:lnTo>
                    <a:pt x="587" y="2"/>
                  </a:lnTo>
                  <a:lnTo>
                    <a:pt x="583" y="1"/>
                  </a:lnTo>
                  <a:lnTo>
                    <a:pt x="578" y="0"/>
                  </a:lnTo>
                  <a:lnTo>
                    <a:pt x="578" y="0"/>
                  </a:lnTo>
                  <a:lnTo>
                    <a:pt x="579" y="17"/>
                  </a:lnTo>
                  <a:lnTo>
                    <a:pt x="579" y="30"/>
                  </a:lnTo>
                  <a:lnTo>
                    <a:pt x="579" y="30"/>
                  </a:lnTo>
                  <a:lnTo>
                    <a:pt x="579" y="41"/>
                  </a:lnTo>
                  <a:lnTo>
                    <a:pt x="577" y="53"/>
                  </a:lnTo>
                  <a:lnTo>
                    <a:pt x="574" y="64"/>
                  </a:lnTo>
                  <a:lnTo>
                    <a:pt x="570" y="75"/>
                  </a:lnTo>
                  <a:lnTo>
                    <a:pt x="563" y="85"/>
                  </a:lnTo>
                  <a:lnTo>
                    <a:pt x="557" y="97"/>
                  </a:lnTo>
                  <a:lnTo>
                    <a:pt x="548" y="108"/>
                  </a:lnTo>
                  <a:lnTo>
                    <a:pt x="538" y="119"/>
                  </a:lnTo>
                  <a:lnTo>
                    <a:pt x="534" y="124"/>
                  </a:lnTo>
                  <a:lnTo>
                    <a:pt x="292" y="379"/>
                  </a:lnTo>
                  <a:lnTo>
                    <a:pt x="292" y="379"/>
                  </a:lnTo>
                  <a:lnTo>
                    <a:pt x="256" y="418"/>
                  </a:lnTo>
                  <a:lnTo>
                    <a:pt x="222" y="451"/>
                  </a:lnTo>
                  <a:lnTo>
                    <a:pt x="191" y="481"/>
                  </a:lnTo>
                  <a:lnTo>
                    <a:pt x="161" y="505"/>
                  </a:lnTo>
                  <a:lnTo>
                    <a:pt x="161" y="505"/>
                  </a:lnTo>
                  <a:lnTo>
                    <a:pt x="136" y="525"/>
                  </a:lnTo>
                  <a:lnTo>
                    <a:pt x="116" y="539"/>
                  </a:lnTo>
                  <a:lnTo>
                    <a:pt x="106" y="543"/>
                  </a:lnTo>
                  <a:lnTo>
                    <a:pt x="98" y="546"/>
                  </a:lnTo>
                  <a:lnTo>
                    <a:pt x="92" y="549"/>
                  </a:lnTo>
                  <a:lnTo>
                    <a:pt x="85" y="550"/>
                  </a:lnTo>
                  <a:lnTo>
                    <a:pt x="85" y="550"/>
                  </a:lnTo>
                  <a:lnTo>
                    <a:pt x="72" y="549"/>
                  </a:lnTo>
                  <a:lnTo>
                    <a:pt x="59" y="544"/>
                  </a:lnTo>
                  <a:lnTo>
                    <a:pt x="44" y="537"/>
                  </a:lnTo>
                  <a:lnTo>
                    <a:pt x="27" y="528"/>
                  </a:lnTo>
                  <a:lnTo>
                    <a:pt x="27" y="528"/>
                  </a:lnTo>
                  <a:lnTo>
                    <a:pt x="12" y="517"/>
                  </a:lnTo>
                  <a:lnTo>
                    <a:pt x="0" y="506"/>
                  </a:lnTo>
                  <a:lnTo>
                    <a:pt x="0" y="506"/>
                  </a:lnTo>
                  <a:lnTo>
                    <a:pt x="1" y="507"/>
                  </a:lnTo>
                  <a:lnTo>
                    <a:pt x="1" y="507"/>
                  </a:lnTo>
                  <a:lnTo>
                    <a:pt x="3" y="513"/>
                  </a:lnTo>
                  <a:lnTo>
                    <a:pt x="7" y="519"/>
                  </a:lnTo>
                  <a:lnTo>
                    <a:pt x="17" y="530"/>
                  </a:lnTo>
                  <a:lnTo>
                    <a:pt x="29" y="542"/>
                  </a:lnTo>
                  <a:lnTo>
                    <a:pt x="45" y="553"/>
                  </a:lnTo>
                  <a:lnTo>
                    <a:pt x="45" y="553"/>
                  </a:lnTo>
                  <a:lnTo>
                    <a:pt x="62" y="563"/>
                  </a:lnTo>
                  <a:lnTo>
                    <a:pt x="77" y="569"/>
                  </a:lnTo>
                  <a:lnTo>
                    <a:pt x="91" y="574"/>
                  </a:lnTo>
                  <a:lnTo>
                    <a:pt x="104" y="575"/>
                  </a:lnTo>
                  <a:lnTo>
                    <a:pt x="104" y="575"/>
                  </a:lnTo>
                  <a:lnTo>
                    <a:pt x="109" y="575"/>
                  </a:lnTo>
                  <a:lnTo>
                    <a:pt x="117" y="573"/>
                  </a:lnTo>
                  <a:lnTo>
                    <a:pt x="124" y="569"/>
                  </a:lnTo>
                  <a:lnTo>
                    <a:pt x="134" y="564"/>
                  </a:lnTo>
                  <a:lnTo>
                    <a:pt x="155" y="550"/>
                  </a:lnTo>
                  <a:lnTo>
                    <a:pt x="180" y="531"/>
                  </a:lnTo>
                  <a:lnTo>
                    <a:pt x="180" y="531"/>
                  </a:lnTo>
                  <a:lnTo>
                    <a:pt x="208" y="506"/>
                  </a:lnTo>
                  <a:lnTo>
                    <a:pt x="239" y="478"/>
                  </a:lnTo>
                  <a:lnTo>
                    <a:pt x="274" y="444"/>
                  </a:lnTo>
                  <a:lnTo>
                    <a:pt x="311" y="406"/>
                  </a:lnTo>
                  <a:lnTo>
                    <a:pt x="552" y="149"/>
                  </a:lnTo>
                  <a:lnTo>
                    <a:pt x="557" y="144"/>
                  </a:lnTo>
                  <a:lnTo>
                    <a:pt x="557" y="144"/>
                  </a:lnTo>
                  <a:lnTo>
                    <a:pt x="566" y="134"/>
                  </a:lnTo>
                  <a:lnTo>
                    <a:pt x="575" y="123"/>
                  </a:lnTo>
                  <a:lnTo>
                    <a:pt x="582" y="112"/>
                  </a:lnTo>
                  <a:lnTo>
                    <a:pt x="587" y="101"/>
                  </a:lnTo>
                  <a:lnTo>
                    <a:pt x="592" y="89"/>
                  </a:lnTo>
                  <a:lnTo>
                    <a:pt x="596" y="78"/>
                  </a:lnTo>
                  <a:lnTo>
                    <a:pt x="597" y="67"/>
                  </a:lnTo>
                  <a:lnTo>
                    <a:pt x="598" y="55"/>
                  </a:lnTo>
                  <a:lnTo>
                    <a:pt x="598" y="42"/>
                  </a:lnTo>
                  <a:lnTo>
                    <a:pt x="598" y="42"/>
                  </a:lnTo>
                  <a:lnTo>
                    <a:pt x="598" y="31"/>
                  </a:lnTo>
                  <a:lnTo>
                    <a:pt x="597" y="22"/>
                  </a:lnTo>
                  <a:lnTo>
                    <a:pt x="595" y="14"/>
                  </a:lnTo>
                  <a:lnTo>
                    <a:pt x="592" y="9"/>
                  </a:lnTo>
                  <a:lnTo>
                    <a:pt x="592" y="9"/>
                  </a:lnTo>
                  <a:close/>
                </a:path>
              </a:pathLst>
            </a:custGeom>
            <a:solidFill>
              <a:srgbClr val="006600"/>
            </a:solidFill>
            <a:ln>
              <a:noFill/>
            </a:ln>
          </p:spPr>
          <p:txBody>
            <a:bodyPr vert="horz" wrap="square" lIns="91440" tIns="45720" rIns="91440" bIns="45720" numCol="1" anchor="t" anchorCtr="0" compatLnSpc="1">
              <a:prstTxWarp prst="textNoShape">
                <a:avLst/>
              </a:prstTxWarp>
            </a:bodyPr>
            <a:lstStyle/>
            <a:p>
              <a:endParaRPr lang="en-US"/>
            </a:p>
          </p:txBody>
        </p:sp>
      </p:grpSp>
      <p:cxnSp>
        <p:nvCxnSpPr>
          <p:cNvPr id="1040" name="Straight Connector 1039"/>
          <p:cNvCxnSpPr/>
          <p:nvPr/>
        </p:nvCxnSpPr>
        <p:spPr>
          <a:xfrm flipV="1">
            <a:off x="5979319" y="1416843"/>
            <a:ext cx="290513" cy="29051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a:off x="6006333" y="1844675"/>
            <a:ext cx="198437" cy="184151"/>
            <a:chOff x="3656013" y="1497013"/>
            <a:chExt cx="198437" cy="184151"/>
          </a:xfrm>
        </p:grpSpPr>
        <p:sp>
          <p:nvSpPr>
            <p:cNvPr id="53" name="AutoShape 12"/>
            <p:cNvSpPr>
              <a:spLocks noChangeAspect="1" noChangeArrowheads="1" noTextEdit="1"/>
            </p:cNvSpPr>
            <p:nvPr/>
          </p:nvSpPr>
          <p:spPr bwMode="auto">
            <a:xfrm>
              <a:off x="3656013" y="1497013"/>
              <a:ext cx="198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14"/>
            <p:cNvSpPr>
              <a:spLocks/>
            </p:cNvSpPr>
            <p:nvPr/>
          </p:nvSpPr>
          <p:spPr bwMode="auto">
            <a:xfrm>
              <a:off x="3656013" y="1497013"/>
              <a:ext cx="198437" cy="184150"/>
            </a:xfrm>
            <a:custGeom>
              <a:avLst/>
              <a:gdLst>
                <a:gd name="T0" fmla="*/ 621 w 621"/>
                <a:gd name="T1" fmla="*/ 56 h 576"/>
                <a:gd name="T2" fmla="*/ 619 w 621"/>
                <a:gd name="T3" fmla="*/ 79 h 576"/>
                <a:gd name="T4" fmla="*/ 610 w 621"/>
                <a:gd name="T5" fmla="*/ 102 h 576"/>
                <a:gd name="T6" fmla="*/ 598 w 621"/>
                <a:gd name="T7" fmla="*/ 124 h 576"/>
                <a:gd name="T8" fmla="*/ 580 w 621"/>
                <a:gd name="T9" fmla="*/ 145 h 576"/>
                <a:gd name="T10" fmla="*/ 334 w 621"/>
                <a:gd name="T11" fmla="*/ 407 h 576"/>
                <a:gd name="T12" fmla="*/ 297 w 621"/>
                <a:gd name="T13" fmla="*/ 445 h 576"/>
                <a:gd name="T14" fmla="*/ 231 w 621"/>
                <a:gd name="T15" fmla="*/ 507 h 576"/>
                <a:gd name="T16" fmla="*/ 203 w 621"/>
                <a:gd name="T17" fmla="*/ 532 h 576"/>
                <a:gd name="T18" fmla="*/ 157 w 621"/>
                <a:gd name="T19" fmla="*/ 565 h 576"/>
                <a:gd name="T20" fmla="*/ 140 w 621"/>
                <a:gd name="T21" fmla="*/ 574 h 576"/>
                <a:gd name="T22" fmla="*/ 127 w 621"/>
                <a:gd name="T23" fmla="*/ 576 h 576"/>
                <a:gd name="T24" fmla="*/ 114 w 621"/>
                <a:gd name="T25" fmla="*/ 575 h 576"/>
                <a:gd name="T26" fmla="*/ 85 w 621"/>
                <a:gd name="T27" fmla="*/ 564 h 576"/>
                <a:gd name="T28" fmla="*/ 68 w 621"/>
                <a:gd name="T29" fmla="*/ 554 h 576"/>
                <a:gd name="T30" fmla="*/ 40 w 621"/>
                <a:gd name="T31" fmla="*/ 531 h 576"/>
                <a:gd name="T32" fmla="*/ 26 w 621"/>
                <a:gd name="T33" fmla="*/ 514 h 576"/>
                <a:gd name="T34" fmla="*/ 24 w 621"/>
                <a:gd name="T35" fmla="*/ 508 h 576"/>
                <a:gd name="T36" fmla="*/ 15 w 621"/>
                <a:gd name="T37" fmla="*/ 478 h 576"/>
                <a:gd name="T38" fmla="*/ 8 w 621"/>
                <a:gd name="T39" fmla="*/ 425 h 576"/>
                <a:gd name="T40" fmla="*/ 4 w 621"/>
                <a:gd name="T41" fmla="*/ 392 h 576"/>
                <a:gd name="T42" fmla="*/ 0 w 621"/>
                <a:gd name="T43" fmla="*/ 323 h 576"/>
                <a:gd name="T44" fmla="*/ 0 w 621"/>
                <a:gd name="T45" fmla="*/ 286 h 576"/>
                <a:gd name="T46" fmla="*/ 2 w 621"/>
                <a:gd name="T47" fmla="*/ 267 h 576"/>
                <a:gd name="T48" fmla="*/ 8 w 621"/>
                <a:gd name="T49" fmla="*/ 248 h 576"/>
                <a:gd name="T50" fmla="*/ 19 w 621"/>
                <a:gd name="T51" fmla="*/ 230 h 576"/>
                <a:gd name="T52" fmla="*/ 34 w 621"/>
                <a:gd name="T53" fmla="*/ 212 h 576"/>
                <a:gd name="T54" fmla="*/ 41 w 621"/>
                <a:gd name="T55" fmla="*/ 203 h 576"/>
                <a:gd name="T56" fmla="*/ 60 w 621"/>
                <a:gd name="T57" fmla="*/ 191 h 576"/>
                <a:gd name="T58" fmla="*/ 78 w 621"/>
                <a:gd name="T59" fmla="*/ 183 h 576"/>
                <a:gd name="T60" fmla="*/ 98 w 621"/>
                <a:gd name="T61" fmla="*/ 178 h 576"/>
                <a:gd name="T62" fmla="*/ 107 w 621"/>
                <a:gd name="T63" fmla="*/ 177 h 576"/>
                <a:gd name="T64" fmla="*/ 125 w 621"/>
                <a:gd name="T65" fmla="*/ 182 h 576"/>
                <a:gd name="T66" fmla="*/ 139 w 621"/>
                <a:gd name="T67" fmla="*/ 196 h 576"/>
                <a:gd name="T68" fmla="*/ 147 w 621"/>
                <a:gd name="T69" fmla="*/ 218 h 576"/>
                <a:gd name="T70" fmla="*/ 154 w 621"/>
                <a:gd name="T71" fmla="*/ 249 h 576"/>
                <a:gd name="T72" fmla="*/ 155 w 621"/>
                <a:gd name="T73" fmla="*/ 261 h 576"/>
                <a:gd name="T74" fmla="*/ 158 w 621"/>
                <a:gd name="T75" fmla="*/ 286 h 576"/>
                <a:gd name="T76" fmla="*/ 165 w 621"/>
                <a:gd name="T77" fmla="*/ 325 h 576"/>
                <a:gd name="T78" fmla="*/ 169 w 621"/>
                <a:gd name="T79" fmla="*/ 338 h 576"/>
                <a:gd name="T80" fmla="*/ 179 w 621"/>
                <a:gd name="T81" fmla="*/ 354 h 576"/>
                <a:gd name="T82" fmla="*/ 184 w 621"/>
                <a:gd name="T83" fmla="*/ 357 h 576"/>
                <a:gd name="T84" fmla="*/ 192 w 621"/>
                <a:gd name="T85" fmla="*/ 360 h 576"/>
                <a:gd name="T86" fmla="*/ 195 w 621"/>
                <a:gd name="T87" fmla="*/ 358 h 576"/>
                <a:gd name="T88" fmla="*/ 214 w 621"/>
                <a:gd name="T89" fmla="*/ 346 h 576"/>
                <a:gd name="T90" fmla="*/ 231 w 621"/>
                <a:gd name="T91" fmla="*/ 331 h 576"/>
                <a:gd name="T92" fmla="*/ 500 w 621"/>
                <a:gd name="T93" fmla="*/ 64 h 576"/>
                <a:gd name="T94" fmla="*/ 515 w 621"/>
                <a:gd name="T95" fmla="*/ 49 h 576"/>
                <a:gd name="T96" fmla="*/ 543 w 621"/>
                <a:gd name="T97" fmla="*/ 25 h 576"/>
                <a:gd name="T98" fmla="*/ 555 w 621"/>
                <a:gd name="T99" fmla="*/ 17 h 576"/>
                <a:gd name="T100" fmla="*/ 578 w 621"/>
                <a:gd name="T101" fmla="*/ 5 h 576"/>
                <a:gd name="T102" fmla="*/ 597 w 621"/>
                <a:gd name="T103" fmla="*/ 0 h 576"/>
                <a:gd name="T104" fmla="*/ 604 w 621"/>
                <a:gd name="T105" fmla="*/ 1 h 576"/>
                <a:gd name="T106" fmla="*/ 612 w 621"/>
                <a:gd name="T107" fmla="*/ 6 h 576"/>
                <a:gd name="T108" fmla="*/ 615 w 621"/>
                <a:gd name="T109" fmla="*/ 10 h 576"/>
                <a:gd name="T110" fmla="*/ 620 w 621"/>
                <a:gd name="T111" fmla="*/ 23 h 576"/>
                <a:gd name="T112" fmla="*/ 621 w 621"/>
                <a:gd name="T113" fmla="*/ 43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1" h="576">
                  <a:moveTo>
                    <a:pt x="621" y="56"/>
                  </a:moveTo>
                  <a:lnTo>
                    <a:pt x="621" y="56"/>
                  </a:lnTo>
                  <a:lnTo>
                    <a:pt x="620" y="68"/>
                  </a:lnTo>
                  <a:lnTo>
                    <a:pt x="619" y="79"/>
                  </a:lnTo>
                  <a:lnTo>
                    <a:pt x="615" y="90"/>
                  </a:lnTo>
                  <a:lnTo>
                    <a:pt x="610" y="102"/>
                  </a:lnTo>
                  <a:lnTo>
                    <a:pt x="605" y="113"/>
                  </a:lnTo>
                  <a:lnTo>
                    <a:pt x="598" y="124"/>
                  </a:lnTo>
                  <a:lnTo>
                    <a:pt x="589" y="135"/>
                  </a:lnTo>
                  <a:lnTo>
                    <a:pt x="580" y="145"/>
                  </a:lnTo>
                  <a:lnTo>
                    <a:pt x="575" y="150"/>
                  </a:lnTo>
                  <a:lnTo>
                    <a:pt x="334" y="407"/>
                  </a:lnTo>
                  <a:lnTo>
                    <a:pt x="334" y="407"/>
                  </a:lnTo>
                  <a:lnTo>
                    <a:pt x="297" y="445"/>
                  </a:lnTo>
                  <a:lnTo>
                    <a:pt x="262" y="479"/>
                  </a:lnTo>
                  <a:lnTo>
                    <a:pt x="231" y="507"/>
                  </a:lnTo>
                  <a:lnTo>
                    <a:pt x="203" y="532"/>
                  </a:lnTo>
                  <a:lnTo>
                    <a:pt x="203" y="532"/>
                  </a:lnTo>
                  <a:lnTo>
                    <a:pt x="178" y="551"/>
                  </a:lnTo>
                  <a:lnTo>
                    <a:pt x="157" y="565"/>
                  </a:lnTo>
                  <a:lnTo>
                    <a:pt x="147" y="570"/>
                  </a:lnTo>
                  <a:lnTo>
                    <a:pt x="140" y="574"/>
                  </a:lnTo>
                  <a:lnTo>
                    <a:pt x="132" y="576"/>
                  </a:lnTo>
                  <a:lnTo>
                    <a:pt x="127" y="576"/>
                  </a:lnTo>
                  <a:lnTo>
                    <a:pt x="127" y="576"/>
                  </a:lnTo>
                  <a:lnTo>
                    <a:pt x="114" y="575"/>
                  </a:lnTo>
                  <a:lnTo>
                    <a:pt x="100" y="570"/>
                  </a:lnTo>
                  <a:lnTo>
                    <a:pt x="85" y="564"/>
                  </a:lnTo>
                  <a:lnTo>
                    <a:pt x="68" y="554"/>
                  </a:lnTo>
                  <a:lnTo>
                    <a:pt x="68" y="554"/>
                  </a:lnTo>
                  <a:lnTo>
                    <a:pt x="52" y="543"/>
                  </a:lnTo>
                  <a:lnTo>
                    <a:pt x="40" y="531"/>
                  </a:lnTo>
                  <a:lnTo>
                    <a:pt x="30" y="520"/>
                  </a:lnTo>
                  <a:lnTo>
                    <a:pt x="26" y="514"/>
                  </a:lnTo>
                  <a:lnTo>
                    <a:pt x="24" y="508"/>
                  </a:lnTo>
                  <a:lnTo>
                    <a:pt x="24" y="508"/>
                  </a:lnTo>
                  <a:lnTo>
                    <a:pt x="20" y="496"/>
                  </a:lnTo>
                  <a:lnTo>
                    <a:pt x="15" y="478"/>
                  </a:lnTo>
                  <a:lnTo>
                    <a:pt x="11" y="453"/>
                  </a:lnTo>
                  <a:lnTo>
                    <a:pt x="8" y="425"/>
                  </a:lnTo>
                  <a:lnTo>
                    <a:pt x="8" y="425"/>
                  </a:lnTo>
                  <a:lnTo>
                    <a:pt x="4" y="392"/>
                  </a:lnTo>
                  <a:lnTo>
                    <a:pt x="1" y="358"/>
                  </a:lnTo>
                  <a:lnTo>
                    <a:pt x="0" y="323"/>
                  </a:lnTo>
                  <a:lnTo>
                    <a:pt x="0" y="286"/>
                  </a:lnTo>
                  <a:lnTo>
                    <a:pt x="0" y="286"/>
                  </a:lnTo>
                  <a:lnTo>
                    <a:pt x="0" y="277"/>
                  </a:lnTo>
                  <a:lnTo>
                    <a:pt x="2" y="267"/>
                  </a:lnTo>
                  <a:lnTo>
                    <a:pt x="4" y="257"/>
                  </a:lnTo>
                  <a:lnTo>
                    <a:pt x="8" y="248"/>
                  </a:lnTo>
                  <a:lnTo>
                    <a:pt x="13" y="238"/>
                  </a:lnTo>
                  <a:lnTo>
                    <a:pt x="19" y="230"/>
                  </a:lnTo>
                  <a:lnTo>
                    <a:pt x="25" y="221"/>
                  </a:lnTo>
                  <a:lnTo>
                    <a:pt x="34" y="212"/>
                  </a:lnTo>
                  <a:lnTo>
                    <a:pt x="34" y="212"/>
                  </a:lnTo>
                  <a:lnTo>
                    <a:pt x="41" y="203"/>
                  </a:lnTo>
                  <a:lnTo>
                    <a:pt x="50" y="197"/>
                  </a:lnTo>
                  <a:lnTo>
                    <a:pt x="60" y="191"/>
                  </a:lnTo>
                  <a:lnTo>
                    <a:pt x="68" y="186"/>
                  </a:lnTo>
                  <a:lnTo>
                    <a:pt x="78" y="183"/>
                  </a:lnTo>
                  <a:lnTo>
                    <a:pt x="88" y="179"/>
                  </a:lnTo>
                  <a:lnTo>
                    <a:pt x="98" y="178"/>
                  </a:lnTo>
                  <a:lnTo>
                    <a:pt x="107" y="177"/>
                  </a:lnTo>
                  <a:lnTo>
                    <a:pt x="107" y="177"/>
                  </a:lnTo>
                  <a:lnTo>
                    <a:pt x="117" y="178"/>
                  </a:lnTo>
                  <a:lnTo>
                    <a:pt x="125" y="182"/>
                  </a:lnTo>
                  <a:lnTo>
                    <a:pt x="132" y="188"/>
                  </a:lnTo>
                  <a:lnTo>
                    <a:pt x="139" y="196"/>
                  </a:lnTo>
                  <a:lnTo>
                    <a:pt x="143" y="206"/>
                  </a:lnTo>
                  <a:lnTo>
                    <a:pt x="147" y="218"/>
                  </a:lnTo>
                  <a:lnTo>
                    <a:pt x="151" y="232"/>
                  </a:lnTo>
                  <a:lnTo>
                    <a:pt x="154" y="249"/>
                  </a:lnTo>
                  <a:lnTo>
                    <a:pt x="154" y="249"/>
                  </a:lnTo>
                  <a:lnTo>
                    <a:pt x="155" y="261"/>
                  </a:lnTo>
                  <a:lnTo>
                    <a:pt x="155" y="261"/>
                  </a:lnTo>
                  <a:lnTo>
                    <a:pt x="158" y="286"/>
                  </a:lnTo>
                  <a:lnTo>
                    <a:pt x="162" y="307"/>
                  </a:lnTo>
                  <a:lnTo>
                    <a:pt x="165" y="325"/>
                  </a:lnTo>
                  <a:lnTo>
                    <a:pt x="169" y="338"/>
                  </a:lnTo>
                  <a:lnTo>
                    <a:pt x="169" y="338"/>
                  </a:lnTo>
                  <a:lnTo>
                    <a:pt x="173" y="346"/>
                  </a:lnTo>
                  <a:lnTo>
                    <a:pt x="179" y="354"/>
                  </a:lnTo>
                  <a:lnTo>
                    <a:pt x="182" y="356"/>
                  </a:lnTo>
                  <a:lnTo>
                    <a:pt x="184" y="357"/>
                  </a:lnTo>
                  <a:lnTo>
                    <a:pt x="188" y="358"/>
                  </a:lnTo>
                  <a:lnTo>
                    <a:pt x="192" y="360"/>
                  </a:lnTo>
                  <a:lnTo>
                    <a:pt x="192" y="360"/>
                  </a:lnTo>
                  <a:lnTo>
                    <a:pt x="195" y="358"/>
                  </a:lnTo>
                  <a:lnTo>
                    <a:pt x="199" y="356"/>
                  </a:lnTo>
                  <a:lnTo>
                    <a:pt x="214" y="346"/>
                  </a:lnTo>
                  <a:lnTo>
                    <a:pt x="214" y="346"/>
                  </a:lnTo>
                  <a:lnTo>
                    <a:pt x="231" y="331"/>
                  </a:lnTo>
                  <a:lnTo>
                    <a:pt x="251" y="311"/>
                  </a:lnTo>
                  <a:lnTo>
                    <a:pt x="500" y="64"/>
                  </a:lnTo>
                  <a:lnTo>
                    <a:pt x="500" y="64"/>
                  </a:lnTo>
                  <a:lnTo>
                    <a:pt x="515" y="49"/>
                  </a:lnTo>
                  <a:lnTo>
                    <a:pt x="529" y="36"/>
                  </a:lnTo>
                  <a:lnTo>
                    <a:pt x="543" y="25"/>
                  </a:lnTo>
                  <a:lnTo>
                    <a:pt x="555" y="17"/>
                  </a:lnTo>
                  <a:lnTo>
                    <a:pt x="555" y="17"/>
                  </a:lnTo>
                  <a:lnTo>
                    <a:pt x="567" y="9"/>
                  </a:lnTo>
                  <a:lnTo>
                    <a:pt x="578" y="5"/>
                  </a:lnTo>
                  <a:lnTo>
                    <a:pt x="588" y="1"/>
                  </a:lnTo>
                  <a:lnTo>
                    <a:pt x="597" y="0"/>
                  </a:lnTo>
                  <a:lnTo>
                    <a:pt x="597" y="0"/>
                  </a:lnTo>
                  <a:lnTo>
                    <a:pt x="604" y="1"/>
                  </a:lnTo>
                  <a:lnTo>
                    <a:pt x="608" y="2"/>
                  </a:lnTo>
                  <a:lnTo>
                    <a:pt x="612" y="6"/>
                  </a:lnTo>
                  <a:lnTo>
                    <a:pt x="615" y="10"/>
                  </a:lnTo>
                  <a:lnTo>
                    <a:pt x="615" y="10"/>
                  </a:lnTo>
                  <a:lnTo>
                    <a:pt x="618" y="15"/>
                  </a:lnTo>
                  <a:lnTo>
                    <a:pt x="620" y="23"/>
                  </a:lnTo>
                  <a:lnTo>
                    <a:pt x="621" y="32"/>
                  </a:lnTo>
                  <a:lnTo>
                    <a:pt x="621" y="43"/>
                  </a:lnTo>
                  <a:lnTo>
                    <a:pt x="621" y="56"/>
                  </a:lnTo>
                  <a:close/>
                </a:path>
              </a:pathLst>
            </a:custGeom>
            <a:solidFill>
              <a:srgbClr val="008000"/>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15"/>
            <p:cNvSpPr>
              <a:spLocks noEditPoints="1"/>
            </p:cNvSpPr>
            <p:nvPr/>
          </p:nvSpPr>
          <p:spPr bwMode="auto">
            <a:xfrm>
              <a:off x="3663950" y="1498601"/>
              <a:ext cx="190500" cy="182563"/>
            </a:xfrm>
            <a:custGeom>
              <a:avLst/>
              <a:gdLst>
                <a:gd name="T0" fmla="*/ 114 w 598"/>
                <a:gd name="T1" fmla="*/ 234 h 575"/>
                <a:gd name="T2" fmla="*/ 120 w 598"/>
                <a:gd name="T3" fmla="*/ 281 h 575"/>
                <a:gd name="T4" fmla="*/ 128 w 598"/>
                <a:gd name="T5" fmla="*/ 310 h 575"/>
                <a:gd name="T6" fmla="*/ 131 w 598"/>
                <a:gd name="T7" fmla="*/ 318 h 575"/>
                <a:gd name="T8" fmla="*/ 140 w 598"/>
                <a:gd name="T9" fmla="*/ 329 h 575"/>
                <a:gd name="T10" fmla="*/ 144 w 598"/>
                <a:gd name="T11" fmla="*/ 331 h 575"/>
                <a:gd name="T12" fmla="*/ 137 w 598"/>
                <a:gd name="T13" fmla="*/ 302 h 575"/>
                <a:gd name="T14" fmla="*/ 132 w 598"/>
                <a:gd name="T15" fmla="*/ 260 h 575"/>
                <a:gd name="T16" fmla="*/ 131 w 598"/>
                <a:gd name="T17" fmla="*/ 248 h 575"/>
                <a:gd name="T18" fmla="*/ 129 w 598"/>
                <a:gd name="T19" fmla="*/ 235 h 575"/>
                <a:gd name="T20" fmla="*/ 124 w 598"/>
                <a:gd name="T21" fmla="*/ 214 h 575"/>
                <a:gd name="T22" fmla="*/ 118 w 598"/>
                <a:gd name="T23" fmla="*/ 198 h 575"/>
                <a:gd name="T24" fmla="*/ 109 w 598"/>
                <a:gd name="T25" fmla="*/ 186 h 575"/>
                <a:gd name="T26" fmla="*/ 104 w 598"/>
                <a:gd name="T27" fmla="*/ 183 h 575"/>
                <a:gd name="T28" fmla="*/ 109 w 598"/>
                <a:gd name="T29" fmla="*/ 200 h 575"/>
                <a:gd name="T30" fmla="*/ 113 w 598"/>
                <a:gd name="T31" fmla="*/ 222 h 575"/>
                <a:gd name="T32" fmla="*/ 114 w 598"/>
                <a:gd name="T33" fmla="*/ 234 h 575"/>
                <a:gd name="T34" fmla="*/ 592 w 598"/>
                <a:gd name="T35" fmla="*/ 9 h 575"/>
                <a:gd name="T36" fmla="*/ 587 w 598"/>
                <a:gd name="T37" fmla="*/ 2 h 575"/>
                <a:gd name="T38" fmla="*/ 578 w 598"/>
                <a:gd name="T39" fmla="*/ 0 h 575"/>
                <a:gd name="T40" fmla="*/ 579 w 598"/>
                <a:gd name="T41" fmla="*/ 17 h 575"/>
                <a:gd name="T42" fmla="*/ 579 w 598"/>
                <a:gd name="T43" fmla="*/ 30 h 575"/>
                <a:gd name="T44" fmla="*/ 577 w 598"/>
                <a:gd name="T45" fmla="*/ 53 h 575"/>
                <a:gd name="T46" fmla="*/ 570 w 598"/>
                <a:gd name="T47" fmla="*/ 75 h 575"/>
                <a:gd name="T48" fmla="*/ 557 w 598"/>
                <a:gd name="T49" fmla="*/ 97 h 575"/>
                <a:gd name="T50" fmla="*/ 538 w 598"/>
                <a:gd name="T51" fmla="*/ 119 h 575"/>
                <a:gd name="T52" fmla="*/ 292 w 598"/>
                <a:gd name="T53" fmla="*/ 379 h 575"/>
                <a:gd name="T54" fmla="*/ 256 w 598"/>
                <a:gd name="T55" fmla="*/ 418 h 575"/>
                <a:gd name="T56" fmla="*/ 191 w 598"/>
                <a:gd name="T57" fmla="*/ 481 h 575"/>
                <a:gd name="T58" fmla="*/ 161 w 598"/>
                <a:gd name="T59" fmla="*/ 505 h 575"/>
                <a:gd name="T60" fmla="*/ 116 w 598"/>
                <a:gd name="T61" fmla="*/ 539 h 575"/>
                <a:gd name="T62" fmla="*/ 98 w 598"/>
                <a:gd name="T63" fmla="*/ 546 h 575"/>
                <a:gd name="T64" fmla="*/ 85 w 598"/>
                <a:gd name="T65" fmla="*/ 550 h 575"/>
                <a:gd name="T66" fmla="*/ 72 w 598"/>
                <a:gd name="T67" fmla="*/ 549 h 575"/>
                <a:gd name="T68" fmla="*/ 44 w 598"/>
                <a:gd name="T69" fmla="*/ 537 h 575"/>
                <a:gd name="T70" fmla="*/ 27 w 598"/>
                <a:gd name="T71" fmla="*/ 528 h 575"/>
                <a:gd name="T72" fmla="*/ 0 w 598"/>
                <a:gd name="T73" fmla="*/ 506 h 575"/>
                <a:gd name="T74" fmla="*/ 1 w 598"/>
                <a:gd name="T75" fmla="*/ 507 h 575"/>
                <a:gd name="T76" fmla="*/ 3 w 598"/>
                <a:gd name="T77" fmla="*/ 513 h 575"/>
                <a:gd name="T78" fmla="*/ 17 w 598"/>
                <a:gd name="T79" fmla="*/ 530 h 575"/>
                <a:gd name="T80" fmla="*/ 45 w 598"/>
                <a:gd name="T81" fmla="*/ 553 h 575"/>
                <a:gd name="T82" fmla="*/ 62 w 598"/>
                <a:gd name="T83" fmla="*/ 563 h 575"/>
                <a:gd name="T84" fmla="*/ 91 w 598"/>
                <a:gd name="T85" fmla="*/ 574 h 575"/>
                <a:gd name="T86" fmla="*/ 104 w 598"/>
                <a:gd name="T87" fmla="*/ 575 h 575"/>
                <a:gd name="T88" fmla="*/ 117 w 598"/>
                <a:gd name="T89" fmla="*/ 573 h 575"/>
                <a:gd name="T90" fmla="*/ 134 w 598"/>
                <a:gd name="T91" fmla="*/ 564 h 575"/>
                <a:gd name="T92" fmla="*/ 180 w 598"/>
                <a:gd name="T93" fmla="*/ 531 h 575"/>
                <a:gd name="T94" fmla="*/ 208 w 598"/>
                <a:gd name="T95" fmla="*/ 506 h 575"/>
                <a:gd name="T96" fmla="*/ 274 w 598"/>
                <a:gd name="T97" fmla="*/ 444 h 575"/>
                <a:gd name="T98" fmla="*/ 552 w 598"/>
                <a:gd name="T99" fmla="*/ 149 h 575"/>
                <a:gd name="T100" fmla="*/ 557 w 598"/>
                <a:gd name="T101" fmla="*/ 144 h 575"/>
                <a:gd name="T102" fmla="*/ 575 w 598"/>
                <a:gd name="T103" fmla="*/ 123 h 575"/>
                <a:gd name="T104" fmla="*/ 587 w 598"/>
                <a:gd name="T105" fmla="*/ 101 h 575"/>
                <a:gd name="T106" fmla="*/ 596 w 598"/>
                <a:gd name="T107" fmla="*/ 78 h 575"/>
                <a:gd name="T108" fmla="*/ 598 w 598"/>
                <a:gd name="T109" fmla="*/ 55 h 575"/>
                <a:gd name="T110" fmla="*/ 598 w 598"/>
                <a:gd name="T111" fmla="*/ 42 h 575"/>
                <a:gd name="T112" fmla="*/ 597 w 598"/>
                <a:gd name="T113" fmla="*/ 22 h 575"/>
                <a:gd name="T114" fmla="*/ 592 w 598"/>
                <a:gd name="T115" fmla="*/ 9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98" h="575">
                  <a:moveTo>
                    <a:pt x="114" y="234"/>
                  </a:moveTo>
                  <a:lnTo>
                    <a:pt x="114" y="234"/>
                  </a:lnTo>
                  <a:lnTo>
                    <a:pt x="117" y="259"/>
                  </a:lnTo>
                  <a:lnTo>
                    <a:pt x="120" y="281"/>
                  </a:lnTo>
                  <a:lnTo>
                    <a:pt x="124" y="297"/>
                  </a:lnTo>
                  <a:lnTo>
                    <a:pt x="128" y="310"/>
                  </a:lnTo>
                  <a:lnTo>
                    <a:pt x="128" y="310"/>
                  </a:lnTo>
                  <a:lnTo>
                    <a:pt x="131" y="318"/>
                  </a:lnTo>
                  <a:lnTo>
                    <a:pt x="135" y="325"/>
                  </a:lnTo>
                  <a:lnTo>
                    <a:pt x="140" y="329"/>
                  </a:lnTo>
                  <a:lnTo>
                    <a:pt x="144" y="331"/>
                  </a:lnTo>
                  <a:lnTo>
                    <a:pt x="144" y="331"/>
                  </a:lnTo>
                  <a:lnTo>
                    <a:pt x="141" y="318"/>
                  </a:lnTo>
                  <a:lnTo>
                    <a:pt x="137" y="302"/>
                  </a:lnTo>
                  <a:lnTo>
                    <a:pt x="134" y="283"/>
                  </a:lnTo>
                  <a:lnTo>
                    <a:pt x="132" y="260"/>
                  </a:lnTo>
                  <a:lnTo>
                    <a:pt x="132" y="260"/>
                  </a:lnTo>
                  <a:lnTo>
                    <a:pt x="131" y="248"/>
                  </a:lnTo>
                  <a:lnTo>
                    <a:pt x="131" y="248"/>
                  </a:lnTo>
                  <a:lnTo>
                    <a:pt x="129" y="235"/>
                  </a:lnTo>
                  <a:lnTo>
                    <a:pt x="127" y="224"/>
                  </a:lnTo>
                  <a:lnTo>
                    <a:pt x="124" y="214"/>
                  </a:lnTo>
                  <a:lnTo>
                    <a:pt x="121" y="206"/>
                  </a:lnTo>
                  <a:lnTo>
                    <a:pt x="118" y="198"/>
                  </a:lnTo>
                  <a:lnTo>
                    <a:pt x="114" y="191"/>
                  </a:lnTo>
                  <a:lnTo>
                    <a:pt x="109" y="186"/>
                  </a:lnTo>
                  <a:lnTo>
                    <a:pt x="104" y="183"/>
                  </a:lnTo>
                  <a:lnTo>
                    <a:pt x="104" y="183"/>
                  </a:lnTo>
                  <a:lnTo>
                    <a:pt x="106" y="190"/>
                  </a:lnTo>
                  <a:lnTo>
                    <a:pt x="109" y="200"/>
                  </a:lnTo>
                  <a:lnTo>
                    <a:pt x="113" y="222"/>
                  </a:lnTo>
                  <a:lnTo>
                    <a:pt x="113" y="222"/>
                  </a:lnTo>
                  <a:lnTo>
                    <a:pt x="114" y="234"/>
                  </a:lnTo>
                  <a:lnTo>
                    <a:pt x="114" y="234"/>
                  </a:lnTo>
                  <a:close/>
                  <a:moveTo>
                    <a:pt x="592" y="9"/>
                  </a:moveTo>
                  <a:lnTo>
                    <a:pt x="592" y="9"/>
                  </a:lnTo>
                  <a:lnTo>
                    <a:pt x="590" y="6"/>
                  </a:lnTo>
                  <a:lnTo>
                    <a:pt x="587" y="2"/>
                  </a:lnTo>
                  <a:lnTo>
                    <a:pt x="583" y="1"/>
                  </a:lnTo>
                  <a:lnTo>
                    <a:pt x="578" y="0"/>
                  </a:lnTo>
                  <a:lnTo>
                    <a:pt x="578" y="0"/>
                  </a:lnTo>
                  <a:lnTo>
                    <a:pt x="579" y="17"/>
                  </a:lnTo>
                  <a:lnTo>
                    <a:pt x="579" y="30"/>
                  </a:lnTo>
                  <a:lnTo>
                    <a:pt x="579" y="30"/>
                  </a:lnTo>
                  <a:lnTo>
                    <a:pt x="579" y="41"/>
                  </a:lnTo>
                  <a:lnTo>
                    <a:pt x="577" y="53"/>
                  </a:lnTo>
                  <a:lnTo>
                    <a:pt x="574" y="64"/>
                  </a:lnTo>
                  <a:lnTo>
                    <a:pt x="570" y="75"/>
                  </a:lnTo>
                  <a:lnTo>
                    <a:pt x="563" y="85"/>
                  </a:lnTo>
                  <a:lnTo>
                    <a:pt x="557" y="97"/>
                  </a:lnTo>
                  <a:lnTo>
                    <a:pt x="548" y="108"/>
                  </a:lnTo>
                  <a:lnTo>
                    <a:pt x="538" y="119"/>
                  </a:lnTo>
                  <a:lnTo>
                    <a:pt x="534" y="124"/>
                  </a:lnTo>
                  <a:lnTo>
                    <a:pt x="292" y="379"/>
                  </a:lnTo>
                  <a:lnTo>
                    <a:pt x="292" y="379"/>
                  </a:lnTo>
                  <a:lnTo>
                    <a:pt x="256" y="418"/>
                  </a:lnTo>
                  <a:lnTo>
                    <a:pt x="222" y="451"/>
                  </a:lnTo>
                  <a:lnTo>
                    <a:pt x="191" y="481"/>
                  </a:lnTo>
                  <a:lnTo>
                    <a:pt x="161" y="505"/>
                  </a:lnTo>
                  <a:lnTo>
                    <a:pt x="161" y="505"/>
                  </a:lnTo>
                  <a:lnTo>
                    <a:pt x="136" y="525"/>
                  </a:lnTo>
                  <a:lnTo>
                    <a:pt x="116" y="539"/>
                  </a:lnTo>
                  <a:lnTo>
                    <a:pt x="106" y="543"/>
                  </a:lnTo>
                  <a:lnTo>
                    <a:pt x="98" y="546"/>
                  </a:lnTo>
                  <a:lnTo>
                    <a:pt x="92" y="549"/>
                  </a:lnTo>
                  <a:lnTo>
                    <a:pt x="85" y="550"/>
                  </a:lnTo>
                  <a:lnTo>
                    <a:pt x="85" y="550"/>
                  </a:lnTo>
                  <a:lnTo>
                    <a:pt x="72" y="549"/>
                  </a:lnTo>
                  <a:lnTo>
                    <a:pt x="59" y="544"/>
                  </a:lnTo>
                  <a:lnTo>
                    <a:pt x="44" y="537"/>
                  </a:lnTo>
                  <a:lnTo>
                    <a:pt x="27" y="528"/>
                  </a:lnTo>
                  <a:lnTo>
                    <a:pt x="27" y="528"/>
                  </a:lnTo>
                  <a:lnTo>
                    <a:pt x="12" y="517"/>
                  </a:lnTo>
                  <a:lnTo>
                    <a:pt x="0" y="506"/>
                  </a:lnTo>
                  <a:lnTo>
                    <a:pt x="0" y="506"/>
                  </a:lnTo>
                  <a:lnTo>
                    <a:pt x="1" y="507"/>
                  </a:lnTo>
                  <a:lnTo>
                    <a:pt x="1" y="507"/>
                  </a:lnTo>
                  <a:lnTo>
                    <a:pt x="3" y="513"/>
                  </a:lnTo>
                  <a:lnTo>
                    <a:pt x="7" y="519"/>
                  </a:lnTo>
                  <a:lnTo>
                    <a:pt x="17" y="530"/>
                  </a:lnTo>
                  <a:lnTo>
                    <a:pt x="29" y="542"/>
                  </a:lnTo>
                  <a:lnTo>
                    <a:pt x="45" y="553"/>
                  </a:lnTo>
                  <a:lnTo>
                    <a:pt x="45" y="553"/>
                  </a:lnTo>
                  <a:lnTo>
                    <a:pt x="62" y="563"/>
                  </a:lnTo>
                  <a:lnTo>
                    <a:pt x="77" y="569"/>
                  </a:lnTo>
                  <a:lnTo>
                    <a:pt x="91" y="574"/>
                  </a:lnTo>
                  <a:lnTo>
                    <a:pt x="104" y="575"/>
                  </a:lnTo>
                  <a:lnTo>
                    <a:pt x="104" y="575"/>
                  </a:lnTo>
                  <a:lnTo>
                    <a:pt x="109" y="575"/>
                  </a:lnTo>
                  <a:lnTo>
                    <a:pt x="117" y="573"/>
                  </a:lnTo>
                  <a:lnTo>
                    <a:pt x="124" y="569"/>
                  </a:lnTo>
                  <a:lnTo>
                    <a:pt x="134" y="564"/>
                  </a:lnTo>
                  <a:lnTo>
                    <a:pt x="155" y="550"/>
                  </a:lnTo>
                  <a:lnTo>
                    <a:pt x="180" y="531"/>
                  </a:lnTo>
                  <a:lnTo>
                    <a:pt x="180" y="531"/>
                  </a:lnTo>
                  <a:lnTo>
                    <a:pt x="208" y="506"/>
                  </a:lnTo>
                  <a:lnTo>
                    <a:pt x="239" y="478"/>
                  </a:lnTo>
                  <a:lnTo>
                    <a:pt x="274" y="444"/>
                  </a:lnTo>
                  <a:lnTo>
                    <a:pt x="311" y="406"/>
                  </a:lnTo>
                  <a:lnTo>
                    <a:pt x="552" y="149"/>
                  </a:lnTo>
                  <a:lnTo>
                    <a:pt x="557" y="144"/>
                  </a:lnTo>
                  <a:lnTo>
                    <a:pt x="557" y="144"/>
                  </a:lnTo>
                  <a:lnTo>
                    <a:pt x="566" y="134"/>
                  </a:lnTo>
                  <a:lnTo>
                    <a:pt x="575" y="123"/>
                  </a:lnTo>
                  <a:lnTo>
                    <a:pt x="582" y="112"/>
                  </a:lnTo>
                  <a:lnTo>
                    <a:pt x="587" y="101"/>
                  </a:lnTo>
                  <a:lnTo>
                    <a:pt x="592" y="89"/>
                  </a:lnTo>
                  <a:lnTo>
                    <a:pt x="596" y="78"/>
                  </a:lnTo>
                  <a:lnTo>
                    <a:pt x="597" y="67"/>
                  </a:lnTo>
                  <a:lnTo>
                    <a:pt x="598" y="55"/>
                  </a:lnTo>
                  <a:lnTo>
                    <a:pt x="598" y="42"/>
                  </a:lnTo>
                  <a:lnTo>
                    <a:pt x="598" y="42"/>
                  </a:lnTo>
                  <a:lnTo>
                    <a:pt x="598" y="31"/>
                  </a:lnTo>
                  <a:lnTo>
                    <a:pt x="597" y="22"/>
                  </a:lnTo>
                  <a:lnTo>
                    <a:pt x="595" y="14"/>
                  </a:lnTo>
                  <a:lnTo>
                    <a:pt x="592" y="9"/>
                  </a:lnTo>
                  <a:lnTo>
                    <a:pt x="592" y="9"/>
                  </a:lnTo>
                  <a:close/>
                </a:path>
              </a:pathLst>
            </a:custGeom>
            <a:solidFill>
              <a:srgbClr val="006600"/>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56" name="Picture 10" descr="C:\Users\rayc\AppData\Local\Microsoft\Windows\Temporary Internet Files\Content.IE5\75VCPK04\MC900432537[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4111" y="2493166"/>
            <a:ext cx="182880" cy="18288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0" descr="C:\Users\rayc\AppData\Local\Microsoft\Windows\Temporary Internet Files\Content.IE5\75VCPK04\MC900432537[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4111" y="3131341"/>
            <a:ext cx="182880" cy="182880"/>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Group 57"/>
          <p:cNvGrpSpPr/>
          <p:nvPr/>
        </p:nvGrpSpPr>
        <p:grpSpPr>
          <a:xfrm>
            <a:off x="6015858" y="3768725"/>
            <a:ext cx="198437" cy="184151"/>
            <a:chOff x="3656013" y="1497013"/>
            <a:chExt cx="198437" cy="184151"/>
          </a:xfrm>
        </p:grpSpPr>
        <p:sp>
          <p:nvSpPr>
            <p:cNvPr id="59" name="AutoShape 12"/>
            <p:cNvSpPr>
              <a:spLocks noChangeAspect="1" noChangeArrowheads="1" noTextEdit="1"/>
            </p:cNvSpPr>
            <p:nvPr/>
          </p:nvSpPr>
          <p:spPr bwMode="auto">
            <a:xfrm>
              <a:off x="3656013" y="1497013"/>
              <a:ext cx="198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14"/>
            <p:cNvSpPr>
              <a:spLocks/>
            </p:cNvSpPr>
            <p:nvPr/>
          </p:nvSpPr>
          <p:spPr bwMode="auto">
            <a:xfrm>
              <a:off x="3656013" y="1497013"/>
              <a:ext cx="198437" cy="184150"/>
            </a:xfrm>
            <a:custGeom>
              <a:avLst/>
              <a:gdLst>
                <a:gd name="T0" fmla="*/ 621 w 621"/>
                <a:gd name="T1" fmla="*/ 56 h 576"/>
                <a:gd name="T2" fmla="*/ 619 w 621"/>
                <a:gd name="T3" fmla="*/ 79 h 576"/>
                <a:gd name="T4" fmla="*/ 610 w 621"/>
                <a:gd name="T5" fmla="*/ 102 h 576"/>
                <a:gd name="T6" fmla="*/ 598 w 621"/>
                <a:gd name="T7" fmla="*/ 124 h 576"/>
                <a:gd name="T8" fmla="*/ 580 w 621"/>
                <a:gd name="T9" fmla="*/ 145 h 576"/>
                <a:gd name="T10" fmla="*/ 334 w 621"/>
                <a:gd name="T11" fmla="*/ 407 h 576"/>
                <a:gd name="T12" fmla="*/ 297 w 621"/>
                <a:gd name="T13" fmla="*/ 445 h 576"/>
                <a:gd name="T14" fmla="*/ 231 w 621"/>
                <a:gd name="T15" fmla="*/ 507 h 576"/>
                <a:gd name="T16" fmla="*/ 203 w 621"/>
                <a:gd name="T17" fmla="*/ 532 h 576"/>
                <a:gd name="T18" fmla="*/ 157 w 621"/>
                <a:gd name="T19" fmla="*/ 565 h 576"/>
                <a:gd name="T20" fmla="*/ 140 w 621"/>
                <a:gd name="T21" fmla="*/ 574 h 576"/>
                <a:gd name="T22" fmla="*/ 127 w 621"/>
                <a:gd name="T23" fmla="*/ 576 h 576"/>
                <a:gd name="T24" fmla="*/ 114 w 621"/>
                <a:gd name="T25" fmla="*/ 575 h 576"/>
                <a:gd name="T26" fmla="*/ 85 w 621"/>
                <a:gd name="T27" fmla="*/ 564 h 576"/>
                <a:gd name="T28" fmla="*/ 68 w 621"/>
                <a:gd name="T29" fmla="*/ 554 h 576"/>
                <a:gd name="T30" fmla="*/ 40 w 621"/>
                <a:gd name="T31" fmla="*/ 531 h 576"/>
                <a:gd name="T32" fmla="*/ 26 w 621"/>
                <a:gd name="T33" fmla="*/ 514 h 576"/>
                <a:gd name="T34" fmla="*/ 24 w 621"/>
                <a:gd name="T35" fmla="*/ 508 h 576"/>
                <a:gd name="T36" fmla="*/ 15 w 621"/>
                <a:gd name="T37" fmla="*/ 478 h 576"/>
                <a:gd name="T38" fmla="*/ 8 w 621"/>
                <a:gd name="T39" fmla="*/ 425 h 576"/>
                <a:gd name="T40" fmla="*/ 4 w 621"/>
                <a:gd name="T41" fmla="*/ 392 h 576"/>
                <a:gd name="T42" fmla="*/ 0 w 621"/>
                <a:gd name="T43" fmla="*/ 323 h 576"/>
                <a:gd name="T44" fmla="*/ 0 w 621"/>
                <a:gd name="T45" fmla="*/ 286 h 576"/>
                <a:gd name="T46" fmla="*/ 2 w 621"/>
                <a:gd name="T47" fmla="*/ 267 h 576"/>
                <a:gd name="T48" fmla="*/ 8 w 621"/>
                <a:gd name="T49" fmla="*/ 248 h 576"/>
                <a:gd name="T50" fmla="*/ 19 w 621"/>
                <a:gd name="T51" fmla="*/ 230 h 576"/>
                <a:gd name="T52" fmla="*/ 34 w 621"/>
                <a:gd name="T53" fmla="*/ 212 h 576"/>
                <a:gd name="T54" fmla="*/ 41 w 621"/>
                <a:gd name="T55" fmla="*/ 203 h 576"/>
                <a:gd name="T56" fmla="*/ 60 w 621"/>
                <a:gd name="T57" fmla="*/ 191 h 576"/>
                <a:gd name="T58" fmla="*/ 78 w 621"/>
                <a:gd name="T59" fmla="*/ 183 h 576"/>
                <a:gd name="T60" fmla="*/ 98 w 621"/>
                <a:gd name="T61" fmla="*/ 178 h 576"/>
                <a:gd name="T62" fmla="*/ 107 w 621"/>
                <a:gd name="T63" fmla="*/ 177 h 576"/>
                <a:gd name="T64" fmla="*/ 125 w 621"/>
                <a:gd name="T65" fmla="*/ 182 h 576"/>
                <a:gd name="T66" fmla="*/ 139 w 621"/>
                <a:gd name="T67" fmla="*/ 196 h 576"/>
                <a:gd name="T68" fmla="*/ 147 w 621"/>
                <a:gd name="T69" fmla="*/ 218 h 576"/>
                <a:gd name="T70" fmla="*/ 154 w 621"/>
                <a:gd name="T71" fmla="*/ 249 h 576"/>
                <a:gd name="T72" fmla="*/ 155 w 621"/>
                <a:gd name="T73" fmla="*/ 261 h 576"/>
                <a:gd name="T74" fmla="*/ 158 w 621"/>
                <a:gd name="T75" fmla="*/ 286 h 576"/>
                <a:gd name="T76" fmla="*/ 165 w 621"/>
                <a:gd name="T77" fmla="*/ 325 h 576"/>
                <a:gd name="T78" fmla="*/ 169 w 621"/>
                <a:gd name="T79" fmla="*/ 338 h 576"/>
                <a:gd name="T80" fmla="*/ 179 w 621"/>
                <a:gd name="T81" fmla="*/ 354 h 576"/>
                <a:gd name="T82" fmla="*/ 184 w 621"/>
                <a:gd name="T83" fmla="*/ 357 h 576"/>
                <a:gd name="T84" fmla="*/ 192 w 621"/>
                <a:gd name="T85" fmla="*/ 360 h 576"/>
                <a:gd name="T86" fmla="*/ 195 w 621"/>
                <a:gd name="T87" fmla="*/ 358 h 576"/>
                <a:gd name="T88" fmla="*/ 214 w 621"/>
                <a:gd name="T89" fmla="*/ 346 h 576"/>
                <a:gd name="T90" fmla="*/ 231 w 621"/>
                <a:gd name="T91" fmla="*/ 331 h 576"/>
                <a:gd name="T92" fmla="*/ 500 w 621"/>
                <a:gd name="T93" fmla="*/ 64 h 576"/>
                <a:gd name="T94" fmla="*/ 515 w 621"/>
                <a:gd name="T95" fmla="*/ 49 h 576"/>
                <a:gd name="T96" fmla="*/ 543 w 621"/>
                <a:gd name="T97" fmla="*/ 25 h 576"/>
                <a:gd name="T98" fmla="*/ 555 w 621"/>
                <a:gd name="T99" fmla="*/ 17 h 576"/>
                <a:gd name="T100" fmla="*/ 578 w 621"/>
                <a:gd name="T101" fmla="*/ 5 h 576"/>
                <a:gd name="T102" fmla="*/ 597 w 621"/>
                <a:gd name="T103" fmla="*/ 0 h 576"/>
                <a:gd name="T104" fmla="*/ 604 w 621"/>
                <a:gd name="T105" fmla="*/ 1 h 576"/>
                <a:gd name="T106" fmla="*/ 612 w 621"/>
                <a:gd name="T107" fmla="*/ 6 h 576"/>
                <a:gd name="T108" fmla="*/ 615 w 621"/>
                <a:gd name="T109" fmla="*/ 10 h 576"/>
                <a:gd name="T110" fmla="*/ 620 w 621"/>
                <a:gd name="T111" fmla="*/ 23 h 576"/>
                <a:gd name="T112" fmla="*/ 621 w 621"/>
                <a:gd name="T113" fmla="*/ 43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1" h="576">
                  <a:moveTo>
                    <a:pt x="621" y="56"/>
                  </a:moveTo>
                  <a:lnTo>
                    <a:pt x="621" y="56"/>
                  </a:lnTo>
                  <a:lnTo>
                    <a:pt x="620" y="68"/>
                  </a:lnTo>
                  <a:lnTo>
                    <a:pt x="619" y="79"/>
                  </a:lnTo>
                  <a:lnTo>
                    <a:pt x="615" y="90"/>
                  </a:lnTo>
                  <a:lnTo>
                    <a:pt x="610" y="102"/>
                  </a:lnTo>
                  <a:lnTo>
                    <a:pt x="605" y="113"/>
                  </a:lnTo>
                  <a:lnTo>
                    <a:pt x="598" y="124"/>
                  </a:lnTo>
                  <a:lnTo>
                    <a:pt x="589" y="135"/>
                  </a:lnTo>
                  <a:lnTo>
                    <a:pt x="580" y="145"/>
                  </a:lnTo>
                  <a:lnTo>
                    <a:pt x="575" y="150"/>
                  </a:lnTo>
                  <a:lnTo>
                    <a:pt x="334" y="407"/>
                  </a:lnTo>
                  <a:lnTo>
                    <a:pt x="334" y="407"/>
                  </a:lnTo>
                  <a:lnTo>
                    <a:pt x="297" y="445"/>
                  </a:lnTo>
                  <a:lnTo>
                    <a:pt x="262" y="479"/>
                  </a:lnTo>
                  <a:lnTo>
                    <a:pt x="231" y="507"/>
                  </a:lnTo>
                  <a:lnTo>
                    <a:pt x="203" y="532"/>
                  </a:lnTo>
                  <a:lnTo>
                    <a:pt x="203" y="532"/>
                  </a:lnTo>
                  <a:lnTo>
                    <a:pt x="178" y="551"/>
                  </a:lnTo>
                  <a:lnTo>
                    <a:pt x="157" y="565"/>
                  </a:lnTo>
                  <a:lnTo>
                    <a:pt x="147" y="570"/>
                  </a:lnTo>
                  <a:lnTo>
                    <a:pt x="140" y="574"/>
                  </a:lnTo>
                  <a:lnTo>
                    <a:pt x="132" y="576"/>
                  </a:lnTo>
                  <a:lnTo>
                    <a:pt x="127" y="576"/>
                  </a:lnTo>
                  <a:lnTo>
                    <a:pt x="127" y="576"/>
                  </a:lnTo>
                  <a:lnTo>
                    <a:pt x="114" y="575"/>
                  </a:lnTo>
                  <a:lnTo>
                    <a:pt x="100" y="570"/>
                  </a:lnTo>
                  <a:lnTo>
                    <a:pt x="85" y="564"/>
                  </a:lnTo>
                  <a:lnTo>
                    <a:pt x="68" y="554"/>
                  </a:lnTo>
                  <a:lnTo>
                    <a:pt x="68" y="554"/>
                  </a:lnTo>
                  <a:lnTo>
                    <a:pt x="52" y="543"/>
                  </a:lnTo>
                  <a:lnTo>
                    <a:pt x="40" y="531"/>
                  </a:lnTo>
                  <a:lnTo>
                    <a:pt x="30" y="520"/>
                  </a:lnTo>
                  <a:lnTo>
                    <a:pt x="26" y="514"/>
                  </a:lnTo>
                  <a:lnTo>
                    <a:pt x="24" y="508"/>
                  </a:lnTo>
                  <a:lnTo>
                    <a:pt x="24" y="508"/>
                  </a:lnTo>
                  <a:lnTo>
                    <a:pt x="20" y="496"/>
                  </a:lnTo>
                  <a:lnTo>
                    <a:pt x="15" y="478"/>
                  </a:lnTo>
                  <a:lnTo>
                    <a:pt x="11" y="453"/>
                  </a:lnTo>
                  <a:lnTo>
                    <a:pt x="8" y="425"/>
                  </a:lnTo>
                  <a:lnTo>
                    <a:pt x="8" y="425"/>
                  </a:lnTo>
                  <a:lnTo>
                    <a:pt x="4" y="392"/>
                  </a:lnTo>
                  <a:lnTo>
                    <a:pt x="1" y="358"/>
                  </a:lnTo>
                  <a:lnTo>
                    <a:pt x="0" y="323"/>
                  </a:lnTo>
                  <a:lnTo>
                    <a:pt x="0" y="286"/>
                  </a:lnTo>
                  <a:lnTo>
                    <a:pt x="0" y="286"/>
                  </a:lnTo>
                  <a:lnTo>
                    <a:pt x="0" y="277"/>
                  </a:lnTo>
                  <a:lnTo>
                    <a:pt x="2" y="267"/>
                  </a:lnTo>
                  <a:lnTo>
                    <a:pt x="4" y="257"/>
                  </a:lnTo>
                  <a:lnTo>
                    <a:pt x="8" y="248"/>
                  </a:lnTo>
                  <a:lnTo>
                    <a:pt x="13" y="238"/>
                  </a:lnTo>
                  <a:lnTo>
                    <a:pt x="19" y="230"/>
                  </a:lnTo>
                  <a:lnTo>
                    <a:pt x="25" y="221"/>
                  </a:lnTo>
                  <a:lnTo>
                    <a:pt x="34" y="212"/>
                  </a:lnTo>
                  <a:lnTo>
                    <a:pt x="34" y="212"/>
                  </a:lnTo>
                  <a:lnTo>
                    <a:pt x="41" y="203"/>
                  </a:lnTo>
                  <a:lnTo>
                    <a:pt x="50" y="197"/>
                  </a:lnTo>
                  <a:lnTo>
                    <a:pt x="60" y="191"/>
                  </a:lnTo>
                  <a:lnTo>
                    <a:pt x="68" y="186"/>
                  </a:lnTo>
                  <a:lnTo>
                    <a:pt x="78" y="183"/>
                  </a:lnTo>
                  <a:lnTo>
                    <a:pt x="88" y="179"/>
                  </a:lnTo>
                  <a:lnTo>
                    <a:pt x="98" y="178"/>
                  </a:lnTo>
                  <a:lnTo>
                    <a:pt x="107" y="177"/>
                  </a:lnTo>
                  <a:lnTo>
                    <a:pt x="107" y="177"/>
                  </a:lnTo>
                  <a:lnTo>
                    <a:pt x="117" y="178"/>
                  </a:lnTo>
                  <a:lnTo>
                    <a:pt x="125" y="182"/>
                  </a:lnTo>
                  <a:lnTo>
                    <a:pt x="132" y="188"/>
                  </a:lnTo>
                  <a:lnTo>
                    <a:pt x="139" y="196"/>
                  </a:lnTo>
                  <a:lnTo>
                    <a:pt x="143" y="206"/>
                  </a:lnTo>
                  <a:lnTo>
                    <a:pt x="147" y="218"/>
                  </a:lnTo>
                  <a:lnTo>
                    <a:pt x="151" y="232"/>
                  </a:lnTo>
                  <a:lnTo>
                    <a:pt x="154" y="249"/>
                  </a:lnTo>
                  <a:lnTo>
                    <a:pt x="154" y="249"/>
                  </a:lnTo>
                  <a:lnTo>
                    <a:pt x="155" y="261"/>
                  </a:lnTo>
                  <a:lnTo>
                    <a:pt x="155" y="261"/>
                  </a:lnTo>
                  <a:lnTo>
                    <a:pt x="158" y="286"/>
                  </a:lnTo>
                  <a:lnTo>
                    <a:pt x="162" y="307"/>
                  </a:lnTo>
                  <a:lnTo>
                    <a:pt x="165" y="325"/>
                  </a:lnTo>
                  <a:lnTo>
                    <a:pt x="169" y="338"/>
                  </a:lnTo>
                  <a:lnTo>
                    <a:pt x="169" y="338"/>
                  </a:lnTo>
                  <a:lnTo>
                    <a:pt x="173" y="346"/>
                  </a:lnTo>
                  <a:lnTo>
                    <a:pt x="179" y="354"/>
                  </a:lnTo>
                  <a:lnTo>
                    <a:pt x="182" y="356"/>
                  </a:lnTo>
                  <a:lnTo>
                    <a:pt x="184" y="357"/>
                  </a:lnTo>
                  <a:lnTo>
                    <a:pt x="188" y="358"/>
                  </a:lnTo>
                  <a:lnTo>
                    <a:pt x="192" y="360"/>
                  </a:lnTo>
                  <a:lnTo>
                    <a:pt x="192" y="360"/>
                  </a:lnTo>
                  <a:lnTo>
                    <a:pt x="195" y="358"/>
                  </a:lnTo>
                  <a:lnTo>
                    <a:pt x="199" y="356"/>
                  </a:lnTo>
                  <a:lnTo>
                    <a:pt x="214" y="346"/>
                  </a:lnTo>
                  <a:lnTo>
                    <a:pt x="214" y="346"/>
                  </a:lnTo>
                  <a:lnTo>
                    <a:pt x="231" y="331"/>
                  </a:lnTo>
                  <a:lnTo>
                    <a:pt x="251" y="311"/>
                  </a:lnTo>
                  <a:lnTo>
                    <a:pt x="500" y="64"/>
                  </a:lnTo>
                  <a:lnTo>
                    <a:pt x="500" y="64"/>
                  </a:lnTo>
                  <a:lnTo>
                    <a:pt x="515" y="49"/>
                  </a:lnTo>
                  <a:lnTo>
                    <a:pt x="529" y="36"/>
                  </a:lnTo>
                  <a:lnTo>
                    <a:pt x="543" y="25"/>
                  </a:lnTo>
                  <a:lnTo>
                    <a:pt x="555" y="17"/>
                  </a:lnTo>
                  <a:lnTo>
                    <a:pt x="555" y="17"/>
                  </a:lnTo>
                  <a:lnTo>
                    <a:pt x="567" y="9"/>
                  </a:lnTo>
                  <a:lnTo>
                    <a:pt x="578" y="5"/>
                  </a:lnTo>
                  <a:lnTo>
                    <a:pt x="588" y="1"/>
                  </a:lnTo>
                  <a:lnTo>
                    <a:pt x="597" y="0"/>
                  </a:lnTo>
                  <a:lnTo>
                    <a:pt x="597" y="0"/>
                  </a:lnTo>
                  <a:lnTo>
                    <a:pt x="604" y="1"/>
                  </a:lnTo>
                  <a:lnTo>
                    <a:pt x="608" y="2"/>
                  </a:lnTo>
                  <a:lnTo>
                    <a:pt x="612" y="6"/>
                  </a:lnTo>
                  <a:lnTo>
                    <a:pt x="615" y="10"/>
                  </a:lnTo>
                  <a:lnTo>
                    <a:pt x="615" y="10"/>
                  </a:lnTo>
                  <a:lnTo>
                    <a:pt x="618" y="15"/>
                  </a:lnTo>
                  <a:lnTo>
                    <a:pt x="620" y="23"/>
                  </a:lnTo>
                  <a:lnTo>
                    <a:pt x="621" y="32"/>
                  </a:lnTo>
                  <a:lnTo>
                    <a:pt x="621" y="43"/>
                  </a:lnTo>
                  <a:lnTo>
                    <a:pt x="621" y="56"/>
                  </a:lnTo>
                  <a:close/>
                </a:path>
              </a:pathLst>
            </a:custGeom>
            <a:solidFill>
              <a:srgbClr val="008000"/>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15"/>
            <p:cNvSpPr>
              <a:spLocks noEditPoints="1"/>
            </p:cNvSpPr>
            <p:nvPr/>
          </p:nvSpPr>
          <p:spPr bwMode="auto">
            <a:xfrm>
              <a:off x="3663950" y="1498601"/>
              <a:ext cx="190500" cy="182563"/>
            </a:xfrm>
            <a:custGeom>
              <a:avLst/>
              <a:gdLst>
                <a:gd name="T0" fmla="*/ 114 w 598"/>
                <a:gd name="T1" fmla="*/ 234 h 575"/>
                <a:gd name="T2" fmla="*/ 120 w 598"/>
                <a:gd name="T3" fmla="*/ 281 h 575"/>
                <a:gd name="T4" fmla="*/ 128 w 598"/>
                <a:gd name="T5" fmla="*/ 310 h 575"/>
                <a:gd name="T6" fmla="*/ 131 w 598"/>
                <a:gd name="T7" fmla="*/ 318 h 575"/>
                <a:gd name="T8" fmla="*/ 140 w 598"/>
                <a:gd name="T9" fmla="*/ 329 h 575"/>
                <a:gd name="T10" fmla="*/ 144 w 598"/>
                <a:gd name="T11" fmla="*/ 331 h 575"/>
                <a:gd name="T12" fmla="*/ 137 w 598"/>
                <a:gd name="T13" fmla="*/ 302 h 575"/>
                <a:gd name="T14" fmla="*/ 132 w 598"/>
                <a:gd name="T15" fmla="*/ 260 h 575"/>
                <a:gd name="T16" fmla="*/ 131 w 598"/>
                <a:gd name="T17" fmla="*/ 248 h 575"/>
                <a:gd name="T18" fmla="*/ 129 w 598"/>
                <a:gd name="T19" fmla="*/ 235 h 575"/>
                <a:gd name="T20" fmla="*/ 124 w 598"/>
                <a:gd name="T21" fmla="*/ 214 h 575"/>
                <a:gd name="T22" fmla="*/ 118 w 598"/>
                <a:gd name="T23" fmla="*/ 198 h 575"/>
                <a:gd name="T24" fmla="*/ 109 w 598"/>
                <a:gd name="T25" fmla="*/ 186 h 575"/>
                <a:gd name="T26" fmla="*/ 104 w 598"/>
                <a:gd name="T27" fmla="*/ 183 h 575"/>
                <a:gd name="T28" fmla="*/ 109 w 598"/>
                <a:gd name="T29" fmla="*/ 200 h 575"/>
                <a:gd name="T30" fmla="*/ 113 w 598"/>
                <a:gd name="T31" fmla="*/ 222 h 575"/>
                <a:gd name="T32" fmla="*/ 114 w 598"/>
                <a:gd name="T33" fmla="*/ 234 h 575"/>
                <a:gd name="T34" fmla="*/ 592 w 598"/>
                <a:gd name="T35" fmla="*/ 9 h 575"/>
                <a:gd name="T36" fmla="*/ 587 w 598"/>
                <a:gd name="T37" fmla="*/ 2 h 575"/>
                <a:gd name="T38" fmla="*/ 578 w 598"/>
                <a:gd name="T39" fmla="*/ 0 h 575"/>
                <a:gd name="T40" fmla="*/ 579 w 598"/>
                <a:gd name="T41" fmla="*/ 17 h 575"/>
                <a:gd name="T42" fmla="*/ 579 w 598"/>
                <a:gd name="T43" fmla="*/ 30 h 575"/>
                <a:gd name="T44" fmla="*/ 577 w 598"/>
                <a:gd name="T45" fmla="*/ 53 h 575"/>
                <a:gd name="T46" fmla="*/ 570 w 598"/>
                <a:gd name="T47" fmla="*/ 75 h 575"/>
                <a:gd name="T48" fmla="*/ 557 w 598"/>
                <a:gd name="T49" fmla="*/ 97 h 575"/>
                <a:gd name="T50" fmla="*/ 538 w 598"/>
                <a:gd name="T51" fmla="*/ 119 h 575"/>
                <a:gd name="T52" fmla="*/ 292 w 598"/>
                <a:gd name="T53" fmla="*/ 379 h 575"/>
                <a:gd name="T54" fmla="*/ 256 w 598"/>
                <a:gd name="T55" fmla="*/ 418 h 575"/>
                <a:gd name="T56" fmla="*/ 191 w 598"/>
                <a:gd name="T57" fmla="*/ 481 h 575"/>
                <a:gd name="T58" fmla="*/ 161 w 598"/>
                <a:gd name="T59" fmla="*/ 505 h 575"/>
                <a:gd name="T60" fmla="*/ 116 w 598"/>
                <a:gd name="T61" fmla="*/ 539 h 575"/>
                <a:gd name="T62" fmla="*/ 98 w 598"/>
                <a:gd name="T63" fmla="*/ 546 h 575"/>
                <a:gd name="T64" fmla="*/ 85 w 598"/>
                <a:gd name="T65" fmla="*/ 550 h 575"/>
                <a:gd name="T66" fmla="*/ 72 w 598"/>
                <a:gd name="T67" fmla="*/ 549 h 575"/>
                <a:gd name="T68" fmla="*/ 44 w 598"/>
                <a:gd name="T69" fmla="*/ 537 h 575"/>
                <a:gd name="T70" fmla="*/ 27 w 598"/>
                <a:gd name="T71" fmla="*/ 528 h 575"/>
                <a:gd name="T72" fmla="*/ 0 w 598"/>
                <a:gd name="T73" fmla="*/ 506 h 575"/>
                <a:gd name="T74" fmla="*/ 1 w 598"/>
                <a:gd name="T75" fmla="*/ 507 h 575"/>
                <a:gd name="T76" fmla="*/ 3 w 598"/>
                <a:gd name="T77" fmla="*/ 513 h 575"/>
                <a:gd name="T78" fmla="*/ 17 w 598"/>
                <a:gd name="T79" fmla="*/ 530 h 575"/>
                <a:gd name="T80" fmla="*/ 45 w 598"/>
                <a:gd name="T81" fmla="*/ 553 h 575"/>
                <a:gd name="T82" fmla="*/ 62 w 598"/>
                <a:gd name="T83" fmla="*/ 563 h 575"/>
                <a:gd name="T84" fmla="*/ 91 w 598"/>
                <a:gd name="T85" fmla="*/ 574 h 575"/>
                <a:gd name="T86" fmla="*/ 104 w 598"/>
                <a:gd name="T87" fmla="*/ 575 h 575"/>
                <a:gd name="T88" fmla="*/ 117 w 598"/>
                <a:gd name="T89" fmla="*/ 573 h 575"/>
                <a:gd name="T90" fmla="*/ 134 w 598"/>
                <a:gd name="T91" fmla="*/ 564 h 575"/>
                <a:gd name="T92" fmla="*/ 180 w 598"/>
                <a:gd name="T93" fmla="*/ 531 h 575"/>
                <a:gd name="T94" fmla="*/ 208 w 598"/>
                <a:gd name="T95" fmla="*/ 506 h 575"/>
                <a:gd name="T96" fmla="*/ 274 w 598"/>
                <a:gd name="T97" fmla="*/ 444 h 575"/>
                <a:gd name="T98" fmla="*/ 552 w 598"/>
                <a:gd name="T99" fmla="*/ 149 h 575"/>
                <a:gd name="T100" fmla="*/ 557 w 598"/>
                <a:gd name="T101" fmla="*/ 144 h 575"/>
                <a:gd name="T102" fmla="*/ 575 w 598"/>
                <a:gd name="T103" fmla="*/ 123 h 575"/>
                <a:gd name="T104" fmla="*/ 587 w 598"/>
                <a:gd name="T105" fmla="*/ 101 h 575"/>
                <a:gd name="T106" fmla="*/ 596 w 598"/>
                <a:gd name="T107" fmla="*/ 78 h 575"/>
                <a:gd name="T108" fmla="*/ 598 w 598"/>
                <a:gd name="T109" fmla="*/ 55 h 575"/>
                <a:gd name="T110" fmla="*/ 598 w 598"/>
                <a:gd name="T111" fmla="*/ 42 h 575"/>
                <a:gd name="T112" fmla="*/ 597 w 598"/>
                <a:gd name="T113" fmla="*/ 22 h 575"/>
                <a:gd name="T114" fmla="*/ 592 w 598"/>
                <a:gd name="T115" fmla="*/ 9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98" h="575">
                  <a:moveTo>
                    <a:pt x="114" y="234"/>
                  </a:moveTo>
                  <a:lnTo>
                    <a:pt x="114" y="234"/>
                  </a:lnTo>
                  <a:lnTo>
                    <a:pt x="117" y="259"/>
                  </a:lnTo>
                  <a:lnTo>
                    <a:pt x="120" y="281"/>
                  </a:lnTo>
                  <a:lnTo>
                    <a:pt x="124" y="297"/>
                  </a:lnTo>
                  <a:lnTo>
                    <a:pt x="128" y="310"/>
                  </a:lnTo>
                  <a:lnTo>
                    <a:pt x="128" y="310"/>
                  </a:lnTo>
                  <a:lnTo>
                    <a:pt x="131" y="318"/>
                  </a:lnTo>
                  <a:lnTo>
                    <a:pt x="135" y="325"/>
                  </a:lnTo>
                  <a:lnTo>
                    <a:pt x="140" y="329"/>
                  </a:lnTo>
                  <a:lnTo>
                    <a:pt x="144" y="331"/>
                  </a:lnTo>
                  <a:lnTo>
                    <a:pt x="144" y="331"/>
                  </a:lnTo>
                  <a:lnTo>
                    <a:pt x="141" y="318"/>
                  </a:lnTo>
                  <a:lnTo>
                    <a:pt x="137" y="302"/>
                  </a:lnTo>
                  <a:lnTo>
                    <a:pt x="134" y="283"/>
                  </a:lnTo>
                  <a:lnTo>
                    <a:pt x="132" y="260"/>
                  </a:lnTo>
                  <a:lnTo>
                    <a:pt x="132" y="260"/>
                  </a:lnTo>
                  <a:lnTo>
                    <a:pt x="131" y="248"/>
                  </a:lnTo>
                  <a:lnTo>
                    <a:pt x="131" y="248"/>
                  </a:lnTo>
                  <a:lnTo>
                    <a:pt x="129" y="235"/>
                  </a:lnTo>
                  <a:lnTo>
                    <a:pt x="127" y="224"/>
                  </a:lnTo>
                  <a:lnTo>
                    <a:pt x="124" y="214"/>
                  </a:lnTo>
                  <a:lnTo>
                    <a:pt x="121" y="206"/>
                  </a:lnTo>
                  <a:lnTo>
                    <a:pt x="118" y="198"/>
                  </a:lnTo>
                  <a:lnTo>
                    <a:pt x="114" y="191"/>
                  </a:lnTo>
                  <a:lnTo>
                    <a:pt x="109" y="186"/>
                  </a:lnTo>
                  <a:lnTo>
                    <a:pt x="104" y="183"/>
                  </a:lnTo>
                  <a:lnTo>
                    <a:pt x="104" y="183"/>
                  </a:lnTo>
                  <a:lnTo>
                    <a:pt x="106" y="190"/>
                  </a:lnTo>
                  <a:lnTo>
                    <a:pt x="109" y="200"/>
                  </a:lnTo>
                  <a:lnTo>
                    <a:pt x="113" y="222"/>
                  </a:lnTo>
                  <a:lnTo>
                    <a:pt x="113" y="222"/>
                  </a:lnTo>
                  <a:lnTo>
                    <a:pt x="114" y="234"/>
                  </a:lnTo>
                  <a:lnTo>
                    <a:pt x="114" y="234"/>
                  </a:lnTo>
                  <a:close/>
                  <a:moveTo>
                    <a:pt x="592" y="9"/>
                  </a:moveTo>
                  <a:lnTo>
                    <a:pt x="592" y="9"/>
                  </a:lnTo>
                  <a:lnTo>
                    <a:pt x="590" y="6"/>
                  </a:lnTo>
                  <a:lnTo>
                    <a:pt x="587" y="2"/>
                  </a:lnTo>
                  <a:lnTo>
                    <a:pt x="583" y="1"/>
                  </a:lnTo>
                  <a:lnTo>
                    <a:pt x="578" y="0"/>
                  </a:lnTo>
                  <a:lnTo>
                    <a:pt x="578" y="0"/>
                  </a:lnTo>
                  <a:lnTo>
                    <a:pt x="579" y="17"/>
                  </a:lnTo>
                  <a:lnTo>
                    <a:pt x="579" y="30"/>
                  </a:lnTo>
                  <a:lnTo>
                    <a:pt x="579" y="30"/>
                  </a:lnTo>
                  <a:lnTo>
                    <a:pt x="579" y="41"/>
                  </a:lnTo>
                  <a:lnTo>
                    <a:pt x="577" y="53"/>
                  </a:lnTo>
                  <a:lnTo>
                    <a:pt x="574" y="64"/>
                  </a:lnTo>
                  <a:lnTo>
                    <a:pt x="570" y="75"/>
                  </a:lnTo>
                  <a:lnTo>
                    <a:pt x="563" y="85"/>
                  </a:lnTo>
                  <a:lnTo>
                    <a:pt x="557" y="97"/>
                  </a:lnTo>
                  <a:lnTo>
                    <a:pt x="548" y="108"/>
                  </a:lnTo>
                  <a:lnTo>
                    <a:pt x="538" y="119"/>
                  </a:lnTo>
                  <a:lnTo>
                    <a:pt x="534" y="124"/>
                  </a:lnTo>
                  <a:lnTo>
                    <a:pt x="292" y="379"/>
                  </a:lnTo>
                  <a:lnTo>
                    <a:pt x="292" y="379"/>
                  </a:lnTo>
                  <a:lnTo>
                    <a:pt x="256" y="418"/>
                  </a:lnTo>
                  <a:lnTo>
                    <a:pt x="222" y="451"/>
                  </a:lnTo>
                  <a:lnTo>
                    <a:pt x="191" y="481"/>
                  </a:lnTo>
                  <a:lnTo>
                    <a:pt x="161" y="505"/>
                  </a:lnTo>
                  <a:lnTo>
                    <a:pt x="161" y="505"/>
                  </a:lnTo>
                  <a:lnTo>
                    <a:pt x="136" y="525"/>
                  </a:lnTo>
                  <a:lnTo>
                    <a:pt x="116" y="539"/>
                  </a:lnTo>
                  <a:lnTo>
                    <a:pt x="106" y="543"/>
                  </a:lnTo>
                  <a:lnTo>
                    <a:pt x="98" y="546"/>
                  </a:lnTo>
                  <a:lnTo>
                    <a:pt x="92" y="549"/>
                  </a:lnTo>
                  <a:lnTo>
                    <a:pt x="85" y="550"/>
                  </a:lnTo>
                  <a:lnTo>
                    <a:pt x="85" y="550"/>
                  </a:lnTo>
                  <a:lnTo>
                    <a:pt x="72" y="549"/>
                  </a:lnTo>
                  <a:lnTo>
                    <a:pt x="59" y="544"/>
                  </a:lnTo>
                  <a:lnTo>
                    <a:pt x="44" y="537"/>
                  </a:lnTo>
                  <a:lnTo>
                    <a:pt x="27" y="528"/>
                  </a:lnTo>
                  <a:lnTo>
                    <a:pt x="27" y="528"/>
                  </a:lnTo>
                  <a:lnTo>
                    <a:pt x="12" y="517"/>
                  </a:lnTo>
                  <a:lnTo>
                    <a:pt x="0" y="506"/>
                  </a:lnTo>
                  <a:lnTo>
                    <a:pt x="0" y="506"/>
                  </a:lnTo>
                  <a:lnTo>
                    <a:pt x="1" y="507"/>
                  </a:lnTo>
                  <a:lnTo>
                    <a:pt x="1" y="507"/>
                  </a:lnTo>
                  <a:lnTo>
                    <a:pt x="3" y="513"/>
                  </a:lnTo>
                  <a:lnTo>
                    <a:pt x="7" y="519"/>
                  </a:lnTo>
                  <a:lnTo>
                    <a:pt x="17" y="530"/>
                  </a:lnTo>
                  <a:lnTo>
                    <a:pt x="29" y="542"/>
                  </a:lnTo>
                  <a:lnTo>
                    <a:pt x="45" y="553"/>
                  </a:lnTo>
                  <a:lnTo>
                    <a:pt x="45" y="553"/>
                  </a:lnTo>
                  <a:lnTo>
                    <a:pt x="62" y="563"/>
                  </a:lnTo>
                  <a:lnTo>
                    <a:pt x="77" y="569"/>
                  </a:lnTo>
                  <a:lnTo>
                    <a:pt x="91" y="574"/>
                  </a:lnTo>
                  <a:lnTo>
                    <a:pt x="104" y="575"/>
                  </a:lnTo>
                  <a:lnTo>
                    <a:pt x="104" y="575"/>
                  </a:lnTo>
                  <a:lnTo>
                    <a:pt x="109" y="575"/>
                  </a:lnTo>
                  <a:lnTo>
                    <a:pt x="117" y="573"/>
                  </a:lnTo>
                  <a:lnTo>
                    <a:pt x="124" y="569"/>
                  </a:lnTo>
                  <a:lnTo>
                    <a:pt x="134" y="564"/>
                  </a:lnTo>
                  <a:lnTo>
                    <a:pt x="155" y="550"/>
                  </a:lnTo>
                  <a:lnTo>
                    <a:pt x="180" y="531"/>
                  </a:lnTo>
                  <a:lnTo>
                    <a:pt x="180" y="531"/>
                  </a:lnTo>
                  <a:lnTo>
                    <a:pt x="208" y="506"/>
                  </a:lnTo>
                  <a:lnTo>
                    <a:pt x="239" y="478"/>
                  </a:lnTo>
                  <a:lnTo>
                    <a:pt x="274" y="444"/>
                  </a:lnTo>
                  <a:lnTo>
                    <a:pt x="311" y="406"/>
                  </a:lnTo>
                  <a:lnTo>
                    <a:pt x="552" y="149"/>
                  </a:lnTo>
                  <a:lnTo>
                    <a:pt x="557" y="144"/>
                  </a:lnTo>
                  <a:lnTo>
                    <a:pt x="557" y="144"/>
                  </a:lnTo>
                  <a:lnTo>
                    <a:pt x="566" y="134"/>
                  </a:lnTo>
                  <a:lnTo>
                    <a:pt x="575" y="123"/>
                  </a:lnTo>
                  <a:lnTo>
                    <a:pt x="582" y="112"/>
                  </a:lnTo>
                  <a:lnTo>
                    <a:pt x="587" y="101"/>
                  </a:lnTo>
                  <a:lnTo>
                    <a:pt x="592" y="89"/>
                  </a:lnTo>
                  <a:lnTo>
                    <a:pt x="596" y="78"/>
                  </a:lnTo>
                  <a:lnTo>
                    <a:pt x="597" y="67"/>
                  </a:lnTo>
                  <a:lnTo>
                    <a:pt x="598" y="55"/>
                  </a:lnTo>
                  <a:lnTo>
                    <a:pt x="598" y="42"/>
                  </a:lnTo>
                  <a:lnTo>
                    <a:pt x="598" y="42"/>
                  </a:lnTo>
                  <a:lnTo>
                    <a:pt x="598" y="31"/>
                  </a:lnTo>
                  <a:lnTo>
                    <a:pt x="597" y="22"/>
                  </a:lnTo>
                  <a:lnTo>
                    <a:pt x="595" y="14"/>
                  </a:lnTo>
                  <a:lnTo>
                    <a:pt x="592" y="9"/>
                  </a:lnTo>
                  <a:lnTo>
                    <a:pt x="592" y="9"/>
                  </a:lnTo>
                  <a:close/>
                </a:path>
              </a:pathLst>
            </a:custGeom>
            <a:solidFill>
              <a:srgbClr val="006600"/>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62" name="Picture 10" descr="C:\Users\rayc\AppData\Local\Microsoft\Windows\Temporary Internet Files\Content.IE5\75VCPK04\MC900432537[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4111" y="4398166"/>
            <a:ext cx="182880" cy="1828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14425"/>
          <a:stretch/>
        </p:blipFill>
        <p:spPr>
          <a:xfrm>
            <a:off x="329609" y="1707356"/>
            <a:ext cx="1405165" cy="4236244"/>
          </a:xfrm>
          <a:prstGeom prst="rect">
            <a:avLst/>
          </a:prstGeom>
        </p:spPr>
      </p:pic>
      <p:sp>
        <p:nvSpPr>
          <p:cNvPr id="22" name="Page Title"/>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Branched Conversation</a:t>
            </a:r>
            <a:endParaRPr lang="en-US" sz="4400" dirty="0">
              <a:solidFill>
                <a:srgbClr val="FFFF99"/>
              </a:solidFill>
            </a:endParaRPr>
          </a:p>
        </p:txBody>
      </p:sp>
    </p:spTree>
    <p:extLst>
      <p:ext uri="{BB962C8B-B14F-4D97-AF65-F5344CB8AC3E}">
        <p14:creationId xmlns:p14="http://schemas.microsoft.com/office/powerpoint/2010/main" val="1075539608"/>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849440611"/>
              </p:ext>
            </p:extLst>
          </p:nvPr>
        </p:nvGraphicFramePr>
        <p:xfrm>
          <a:off x="2466975" y="1397000"/>
          <a:ext cx="6096000" cy="3302000"/>
        </p:xfrm>
        <a:graphic>
          <a:graphicData uri="http://schemas.openxmlformats.org/drawingml/2006/table">
            <a:tbl>
              <a:tblPr firstRow="1" bandRow="1">
                <a:tableStyleId>{21E4AEA4-8DFA-4A89-87EB-49C32662AFE0}</a:tableStyleId>
              </a:tblPr>
              <a:tblGrid>
                <a:gridCol w="3305175"/>
                <a:gridCol w="758825"/>
                <a:gridCol w="2032000"/>
              </a:tblGrid>
              <a:tr h="370840">
                <a:tc>
                  <a:txBody>
                    <a:bodyPr/>
                    <a:lstStyle/>
                    <a:p>
                      <a:r>
                        <a:rPr lang="en-US" dirty="0" smtClean="0"/>
                        <a:t>Customer’s Question</a:t>
                      </a:r>
                      <a:endParaRPr lang="en-US" dirty="0">
                        <a:solidFill>
                          <a:schemeClr val="tx1"/>
                        </a:solidFill>
                      </a:endParaRPr>
                    </a:p>
                  </a:txBody>
                  <a:tcPr/>
                </a:tc>
                <a:tc>
                  <a:txBody>
                    <a:bodyPr/>
                    <a:lstStyle/>
                    <a:p>
                      <a:endParaRPr lang="en-US" dirty="0">
                        <a:solidFill>
                          <a:schemeClr val="tx1"/>
                        </a:solidFill>
                      </a:endParaRPr>
                    </a:p>
                  </a:txBody>
                  <a:tcPr/>
                </a:tc>
                <a:tc>
                  <a:txBody>
                    <a:bodyPr/>
                    <a:lstStyle/>
                    <a:p>
                      <a:r>
                        <a:rPr lang="en-US" dirty="0" smtClean="0"/>
                        <a:t>Your Answer</a:t>
                      </a:r>
                      <a:endParaRPr lang="en-US" dirty="0">
                        <a:solidFill>
                          <a:schemeClr val="tx1"/>
                        </a:solidFill>
                      </a:endParaRPr>
                    </a:p>
                  </a:txBody>
                  <a:tcPr/>
                </a:tc>
              </a:tr>
              <a:tr h="370840">
                <a:tc>
                  <a:txBody>
                    <a:bodyPr/>
                    <a:lstStyle/>
                    <a:p>
                      <a:r>
                        <a:rPr lang="en-US" dirty="0" smtClean="0"/>
                        <a:t>Does the price include the conductor?</a:t>
                      </a:r>
                      <a:endParaRPr lang="en-US" dirty="0"/>
                    </a:p>
                  </a:txBody>
                  <a:tcPr/>
                </a:tc>
                <a:tc>
                  <a:txBody>
                    <a:bodyPr/>
                    <a:lstStyle/>
                    <a:p>
                      <a:endParaRPr lang="en-US" dirty="0"/>
                    </a:p>
                  </a:txBody>
                  <a:tcPr/>
                </a:tc>
                <a:tc>
                  <a:txBody>
                    <a:bodyPr/>
                    <a:lstStyle/>
                    <a:p>
                      <a:r>
                        <a:rPr lang="en-US" dirty="0" smtClean="0"/>
                        <a:t>No</a:t>
                      </a:r>
                      <a:endParaRPr lang="en-US" dirty="0"/>
                    </a:p>
                  </a:txBody>
                  <a:tcPr/>
                </a:tc>
              </a:tr>
              <a:tr h="370840">
                <a:tc>
                  <a:txBody>
                    <a:bodyPr/>
                    <a:lstStyle/>
                    <a:p>
                      <a:r>
                        <a:rPr lang="en-US" dirty="0" smtClean="0"/>
                        <a:t>Does the price</a:t>
                      </a:r>
                      <a:r>
                        <a:rPr lang="en-US" baseline="0" dirty="0" smtClean="0"/>
                        <a:t> include the recording engineer?</a:t>
                      </a:r>
                      <a:endParaRPr lang="en-US" dirty="0"/>
                    </a:p>
                  </a:txBody>
                  <a:tcPr/>
                </a:tc>
                <a:tc>
                  <a:txBody>
                    <a:bodyPr/>
                    <a:lstStyle/>
                    <a:p>
                      <a:endParaRPr lang="en-US" dirty="0"/>
                    </a:p>
                  </a:txBody>
                  <a:tcPr/>
                </a:tc>
                <a:tc>
                  <a:txBody>
                    <a:bodyPr/>
                    <a:lstStyle/>
                    <a:p>
                      <a:r>
                        <a:rPr lang="en-US" dirty="0" smtClean="0"/>
                        <a:t>No</a:t>
                      </a:r>
                      <a:endParaRPr lang="en-US" dirty="0"/>
                    </a:p>
                  </a:txBody>
                  <a:tcPr/>
                </a:tc>
              </a:tr>
              <a:tr h="370840">
                <a:tc>
                  <a:txBody>
                    <a:bodyPr/>
                    <a:lstStyle/>
                    <a:p>
                      <a:r>
                        <a:rPr lang="en-US" dirty="0" smtClean="0"/>
                        <a:t>How much extra for the</a:t>
                      </a:r>
                      <a:r>
                        <a:rPr lang="en-US" baseline="0" dirty="0" smtClean="0"/>
                        <a:t> engineer?</a:t>
                      </a:r>
                      <a:endParaRPr lang="en-US" dirty="0"/>
                    </a:p>
                  </a:txBody>
                  <a:tcPr/>
                </a:tc>
                <a:tc>
                  <a:txBody>
                    <a:bodyPr/>
                    <a:lstStyle/>
                    <a:p>
                      <a:endParaRPr lang="en-US" dirty="0"/>
                    </a:p>
                  </a:txBody>
                  <a:tcPr/>
                </a:tc>
                <a:tc>
                  <a:txBody>
                    <a:bodyPr/>
                    <a:lstStyle/>
                    <a:p>
                      <a:r>
                        <a:rPr lang="en-US" dirty="0" smtClean="0"/>
                        <a:t>Oops!</a:t>
                      </a:r>
                      <a:endParaRPr lang="en-US" dirty="0"/>
                    </a:p>
                  </a:txBody>
                  <a:tcPr/>
                </a:tc>
              </a:tr>
              <a:tr h="370840">
                <a:tc>
                  <a:txBody>
                    <a:bodyPr/>
                    <a:lstStyle/>
                    <a:p>
                      <a:r>
                        <a:rPr lang="en-US" dirty="0" smtClean="0"/>
                        <a:t>Can your recommend</a:t>
                      </a:r>
                      <a:r>
                        <a:rPr lang="en-US" baseline="0" dirty="0" smtClean="0"/>
                        <a:t> an alternate engineer?</a:t>
                      </a:r>
                      <a:endParaRPr lang="en-US" dirty="0"/>
                    </a:p>
                  </a:txBody>
                  <a:tcPr/>
                </a:tc>
                <a:tc>
                  <a:txBody>
                    <a:bodyPr/>
                    <a:lstStyle/>
                    <a:p>
                      <a:endParaRPr lang="en-US" dirty="0"/>
                    </a:p>
                  </a:txBody>
                  <a:tcPr/>
                </a:tc>
                <a:tc>
                  <a:txBody>
                    <a:bodyPr/>
                    <a:lstStyle/>
                    <a:p>
                      <a:r>
                        <a:rPr lang="en-US" dirty="0" smtClean="0"/>
                        <a:t>No</a:t>
                      </a:r>
                      <a:endParaRPr lang="en-US" dirty="0"/>
                    </a:p>
                  </a:txBody>
                  <a:tcPr/>
                </a:tc>
              </a:tr>
              <a:tr h="370840">
                <a:tc>
                  <a:txBody>
                    <a:bodyPr/>
                    <a:lstStyle/>
                    <a:p>
                      <a:r>
                        <a:rPr lang="en-US" dirty="0" smtClean="0"/>
                        <a:t>Can you extract parts?</a:t>
                      </a:r>
                      <a:endParaRPr lang="en-US" dirty="0"/>
                    </a:p>
                  </a:txBody>
                  <a:tcPr/>
                </a:tc>
                <a:tc>
                  <a:txBody>
                    <a:bodyPr/>
                    <a:lstStyle/>
                    <a:p>
                      <a:endParaRPr lang="en-US"/>
                    </a:p>
                  </a:txBody>
                  <a:tcPr/>
                </a:tc>
                <a:tc>
                  <a:txBody>
                    <a:bodyPr/>
                    <a:lstStyle/>
                    <a:p>
                      <a:r>
                        <a:rPr lang="en-US" dirty="0" smtClean="0"/>
                        <a:t>Yes</a:t>
                      </a:r>
                      <a:endParaRPr lang="en-US" dirty="0"/>
                    </a:p>
                  </a:txBody>
                  <a:tcPr/>
                </a:tc>
              </a:tr>
            </a:tbl>
          </a:graphicData>
        </a:graphic>
      </p:graphicFrame>
      <p:pic>
        <p:nvPicPr>
          <p:cNvPr id="1034" name="Column heading X" descr="C:\Users\rayc\AppData\Local\Microsoft\Windows\Temporary Internet Files\Content.IE5\75VCPK04\MC900432537[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1627" y="1483516"/>
            <a:ext cx="182880" cy="182880"/>
          </a:xfrm>
          <a:prstGeom prst="rect">
            <a:avLst/>
          </a:prstGeom>
          <a:noFill/>
          <a:extLst>
            <a:ext uri="{909E8E84-426E-40DD-AFC4-6F175D3DCCD1}">
              <a14:hiddenFill xmlns:a14="http://schemas.microsoft.com/office/drawing/2010/main">
                <a:solidFill>
                  <a:srgbClr val="FFFFFF"/>
                </a:solidFill>
              </a14:hiddenFill>
            </a:ext>
          </a:extLst>
        </p:spPr>
      </p:pic>
      <p:grpSp>
        <p:nvGrpSpPr>
          <p:cNvPr id="1041" name="Column heading checkmark"/>
          <p:cNvGrpSpPr/>
          <p:nvPr/>
        </p:nvGrpSpPr>
        <p:grpSpPr>
          <a:xfrm>
            <a:off x="5837238" y="1482725"/>
            <a:ext cx="198437" cy="184151"/>
            <a:chOff x="3656013" y="1497013"/>
            <a:chExt cx="198437" cy="184151"/>
          </a:xfrm>
        </p:grpSpPr>
        <p:sp>
          <p:nvSpPr>
            <p:cNvPr id="11" name="AutoShape 12"/>
            <p:cNvSpPr>
              <a:spLocks noChangeAspect="1" noChangeArrowheads="1" noTextEdit="1"/>
            </p:cNvSpPr>
            <p:nvPr/>
          </p:nvSpPr>
          <p:spPr bwMode="auto">
            <a:xfrm>
              <a:off x="3656013" y="1497013"/>
              <a:ext cx="198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4"/>
            <p:cNvSpPr>
              <a:spLocks/>
            </p:cNvSpPr>
            <p:nvPr/>
          </p:nvSpPr>
          <p:spPr bwMode="auto">
            <a:xfrm>
              <a:off x="3656013" y="1497013"/>
              <a:ext cx="198437" cy="184150"/>
            </a:xfrm>
            <a:custGeom>
              <a:avLst/>
              <a:gdLst>
                <a:gd name="T0" fmla="*/ 621 w 621"/>
                <a:gd name="T1" fmla="*/ 56 h 576"/>
                <a:gd name="T2" fmla="*/ 619 w 621"/>
                <a:gd name="T3" fmla="*/ 79 h 576"/>
                <a:gd name="T4" fmla="*/ 610 w 621"/>
                <a:gd name="T5" fmla="*/ 102 h 576"/>
                <a:gd name="T6" fmla="*/ 598 w 621"/>
                <a:gd name="T7" fmla="*/ 124 h 576"/>
                <a:gd name="T8" fmla="*/ 580 w 621"/>
                <a:gd name="T9" fmla="*/ 145 h 576"/>
                <a:gd name="T10" fmla="*/ 334 w 621"/>
                <a:gd name="T11" fmla="*/ 407 h 576"/>
                <a:gd name="T12" fmla="*/ 297 w 621"/>
                <a:gd name="T13" fmla="*/ 445 h 576"/>
                <a:gd name="T14" fmla="*/ 231 w 621"/>
                <a:gd name="T15" fmla="*/ 507 h 576"/>
                <a:gd name="T16" fmla="*/ 203 w 621"/>
                <a:gd name="T17" fmla="*/ 532 h 576"/>
                <a:gd name="T18" fmla="*/ 157 w 621"/>
                <a:gd name="T19" fmla="*/ 565 h 576"/>
                <a:gd name="T20" fmla="*/ 140 w 621"/>
                <a:gd name="T21" fmla="*/ 574 h 576"/>
                <a:gd name="T22" fmla="*/ 127 w 621"/>
                <a:gd name="T23" fmla="*/ 576 h 576"/>
                <a:gd name="T24" fmla="*/ 114 w 621"/>
                <a:gd name="T25" fmla="*/ 575 h 576"/>
                <a:gd name="T26" fmla="*/ 85 w 621"/>
                <a:gd name="T27" fmla="*/ 564 h 576"/>
                <a:gd name="T28" fmla="*/ 68 w 621"/>
                <a:gd name="T29" fmla="*/ 554 h 576"/>
                <a:gd name="T30" fmla="*/ 40 w 621"/>
                <a:gd name="T31" fmla="*/ 531 h 576"/>
                <a:gd name="T32" fmla="*/ 26 w 621"/>
                <a:gd name="T33" fmla="*/ 514 h 576"/>
                <a:gd name="T34" fmla="*/ 24 w 621"/>
                <a:gd name="T35" fmla="*/ 508 h 576"/>
                <a:gd name="T36" fmla="*/ 15 w 621"/>
                <a:gd name="T37" fmla="*/ 478 h 576"/>
                <a:gd name="T38" fmla="*/ 8 w 621"/>
                <a:gd name="T39" fmla="*/ 425 h 576"/>
                <a:gd name="T40" fmla="*/ 4 w 621"/>
                <a:gd name="T41" fmla="*/ 392 h 576"/>
                <a:gd name="T42" fmla="*/ 0 w 621"/>
                <a:gd name="T43" fmla="*/ 323 h 576"/>
                <a:gd name="T44" fmla="*/ 0 w 621"/>
                <a:gd name="T45" fmla="*/ 286 h 576"/>
                <a:gd name="T46" fmla="*/ 2 w 621"/>
                <a:gd name="T47" fmla="*/ 267 h 576"/>
                <a:gd name="T48" fmla="*/ 8 w 621"/>
                <a:gd name="T49" fmla="*/ 248 h 576"/>
                <a:gd name="T50" fmla="*/ 19 w 621"/>
                <a:gd name="T51" fmla="*/ 230 h 576"/>
                <a:gd name="T52" fmla="*/ 34 w 621"/>
                <a:gd name="T53" fmla="*/ 212 h 576"/>
                <a:gd name="T54" fmla="*/ 41 w 621"/>
                <a:gd name="T55" fmla="*/ 203 h 576"/>
                <a:gd name="T56" fmla="*/ 60 w 621"/>
                <a:gd name="T57" fmla="*/ 191 h 576"/>
                <a:gd name="T58" fmla="*/ 78 w 621"/>
                <a:gd name="T59" fmla="*/ 183 h 576"/>
                <a:gd name="T60" fmla="*/ 98 w 621"/>
                <a:gd name="T61" fmla="*/ 178 h 576"/>
                <a:gd name="T62" fmla="*/ 107 w 621"/>
                <a:gd name="T63" fmla="*/ 177 h 576"/>
                <a:gd name="T64" fmla="*/ 125 w 621"/>
                <a:gd name="T65" fmla="*/ 182 h 576"/>
                <a:gd name="T66" fmla="*/ 139 w 621"/>
                <a:gd name="T67" fmla="*/ 196 h 576"/>
                <a:gd name="T68" fmla="*/ 147 w 621"/>
                <a:gd name="T69" fmla="*/ 218 h 576"/>
                <a:gd name="T70" fmla="*/ 154 w 621"/>
                <a:gd name="T71" fmla="*/ 249 h 576"/>
                <a:gd name="T72" fmla="*/ 155 w 621"/>
                <a:gd name="T73" fmla="*/ 261 h 576"/>
                <a:gd name="T74" fmla="*/ 158 w 621"/>
                <a:gd name="T75" fmla="*/ 286 h 576"/>
                <a:gd name="T76" fmla="*/ 165 w 621"/>
                <a:gd name="T77" fmla="*/ 325 h 576"/>
                <a:gd name="T78" fmla="*/ 169 w 621"/>
                <a:gd name="T79" fmla="*/ 338 h 576"/>
                <a:gd name="T80" fmla="*/ 179 w 621"/>
                <a:gd name="T81" fmla="*/ 354 h 576"/>
                <a:gd name="T82" fmla="*/ 184 w 621"/>
                <a:gd name="T83" fmla="*/ 357 h 576"/>
                <a:gd name="T84" fmla="*/ 192 w 621"/>
                <a:gd name="T85" fmla="*/ 360 h 576"/>
                <a:gd name="T86" fmla="*/ 195 w 621"/>
                <a:gd name="T87" fmla="*/ 358 h 576"/>
                <a:gd name="T88" fmla="*/ 214 w 621"/>
                <a:gd name="T89" fmla="*/ 346 h 576"/>
                <a:gd name="T90" fmla="*/ 231 w 621"/>
                <a:gd name="T91" fmla="*/ 331 h 576"/>
                <a:gd name="T92" fmla="*/ 500 w 621"/>
                <a:gd name="T93" fmla="*/ 64 h 576"/>
                <a:gd name="T94" fmla="*/ 515 w 621"/>
                <a:gd name="T95" fmla="*/ 49 h 576"/>
                <a:gd name="T96" fmla="*/ 543 w 621"/>
                <a:gd name="T97" fmla="*/ 25 h 576"/>
                <a:gd name="T98" fmla="*/ 555 w 621"/>
                <a:gd name="T99" fmla="*/ 17 h 576"/>
                <a:gd name="T100" fmla="*/ 578 w 621"/>
                <a:gd name="T101" fmla="*/ 5 h 576"/>
                <a:gd name="T102" fmla="*/ 597 w 621"/>
                <a:gd name="T103" fmla="*/ 0 h 576"/>
                <a:gd name="T104" fmla="*/ 604 w 621"/>
                <a:gd name="T105" fmla="*/ 1 h 576"/>
                <a:gd name="T106" fmla="*/ 612 w 621"/>
                <a:gd name="T107" fmla="*/ 6 h 576"/>
                <a:gd name="T108" fmla="*/ 615 w 621"/>
                <a:gd name="T109" fmla="*/ 10 h 576"/>
                <a:gd name="T110" fmla="*/ 620 w 621"/>
                <a:gd name="T111" fmla="*/ 23 h 576"/>
                <a:gd name="T112" fmla="*/ 621 w 621"/>
                <a:gd name="T113" fmla="*/ 43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1" h="576">
                  <a:moveTo>
                    <a:pt x="621" y="56"/>
                  </a:moveTo>
                  <a:lnTo>
                    <a:pt x="621" y="56"/>
                  </a:lnTo>
                  <a:lnTo>
                    <a:pt x="620" y="68"/>
                  </a:lnTo>
                  <a:lnTo>
                    <a:pt x="619" y="79"/>
                  </a:lnTo>
                  <a:lnTo>
                    <a:pt x="615" y="90"/>
                  </a:lnTo>
                  <a:lnTo>
                    <a:pt x="610" y="102"/>
                  </a:lnTo>
                  <a:lnTo>
                    <a:pt x="605" y="113"/>
                  </a:lnTo>
                  <a:lnTo>
                    <a:pt x="598" y="124"/>
                  </a:lnTo>
                  <a:lnTo>
                    <a:pt x="589" y="135"/>
                  </a:lnTo>
                  <a:lnTo>
                    <a:pt x="580" y="145"/>
                  </a:lnTo>
                  <a:lnTo>
                    <a:pt x="575" y="150"/>
                  </a:lnTo>
                  <a:lnTo>
                    <a:pt x="334" y="407"/>
                  </a:lnTo>
                  <a:lnTo>
                    <a:pt x="334" y="407"/>
                  </a:lnTo>
                  <a:lnTo>
                    <a:pt x="297" y="445"/>
                  </a:lnTo>
                  <a:lnTo>
                    <a:pt x="262" y="479"/>
                  </a:lnTo>
                  <a:lnTo>
                    <a:pt x="231" y="507"/>
                  </a:lnTo>
                  <a:lnTo>
                    <a:pt x="203" y="532"/>
                  </a:lnTo>
                  <a:lnTo>
                    <a:pt x="203" y="532"/>
                  </a:lnTo>
                  <a:lnTo>
                    <a:pt x="178" y="551"/>
                  </a:lnTo>
                  <a:lnTo>
                    <a:pt x="157" y="565"/>
                  </a:lnTo>
                  <a:lnTo>
                    <a:pt x="147" y="570"/>
                  </a:lnTo>
                  <a:lnTo>
                    <a:pt x="140" y="574"/>
                  </a:lnTo>
                  <a:lnTo>
                    <a:pt x="132" y="576"/>
                  </a:lnTo>
                  <a:lnTo>
                    <a:pt x="127" y="576"/>
                  </a:lnTo>
                  <a:lnTo>
                    <a:pt x="127" y="576"/>
                  </a:lnTo>
                  <a:lnTo>
                    <a:pt x="114" y="575"/>
                  </a:lnTo>
                  <a:lnTo>
                    <a:pt x="100" y="570"/>
                  </a:lnTo>
                  <a:lnTo>
                    <a:pt x="85" y="564"/>
                  </a:lnTo>
                  <a:lnTo>
                    <a:pt x="68" y="554"/>
                  </a:lnTo>
                  <a:lnTo>
                    <a:pt x="68" y="554"/>
                  </a:lnTo>
                  <a:lnTo>
                    <a:pt x="52" y="543"/>
                  </a:lnTo>
                  <a:lnTo>
                    <a:pt x="40" y="531"/>
                  </a:lnTo>
                  <a:lnTo>
                    <a:pt x="30" y="520"/>
                  </a:lnTo>
                  <a:lnTo>
                    <a:pt x="26" y="514"/>
                  </a:lnTo>
                  <a:lnTo>
                    <a:pt x="24" y="508"/>
                  </a:lnTo>
                  <a:lnTo>
                    <a:pt x="24" y="508"/>
                  </a:lnTo>
                  <a:lnTo>
                    <a:pt x="20" y="496"/>
                  </a:lnTo>
                  <a:lnTo>
                    <a:pt x="15" y="478"/>
                  </a:lnTo>
                  <a:lnTo>
                    <a:pt x="11" y="453"/>
                  </a:lnTo>
                  <a:lnTo>
                    <a:pt x="8" y="425"/>
                  </a:lnTo>
                  <a:lnTo>
                    <a:pt x="8" y="425"/>
                  </a:lnTo>
                  <a:lnTo>
                    <a:pt x="4" y="392"/>
                  </a:lnTo>
                  <a:lnTo>
                    <a:pt x="1" y="358"/>
                  </a:lnTo>
                  <a:lnTo>
                    <a:pt x="0" y="323"/>
                  </a:lnTo>
                  <a:lnTo>
                    <a:pt x="0" y="286"/>
                  </a:lnTo>
                  <a:lnTo>
                    <a:pt x="0" y="286"/>
                  </a:lnTo>
                  <a:lnTo>
                    <a:pt x="0" y="277"/>
                  </a:lnTo>
                  <a:lnTo>
                    <a:pt x="2" y="267"/>
                  </a:lnTo>
                  <a:lnTo>
                    <a:pt x="4" y="257"/>
                  </a:lnTo>
                  <a:lnTo>
                    <a:pt x="8" y="248"/>
                  </a:lnTo>
                  <a:lnTo>
                    <a:pt x="13" y="238"/>
                  </a:lnTo>
                  <a:lnTo>
                    <a:pt x="19" y="230"/>
                  </a:lnTo>
                  <a:lnTo>
                    <a:pt x="25" y="221"/>
                  </a:lnTo>
                  <a:lnTo>
                    <a:pt x="34" y="212"/>
                  </a:lnTo>
                  <a:lnTo>
                    <a:pt x="34" y="212"/>
                  </a:lnTo>
                  <a:lnTo>
                    <a:pt x="41" y="203"/>
                  </a:lnTo>
                  <a:lnTo>
                    <a:pt x="50" y="197"/>
                  </a:lnTo>
                  <a:lnTo>
                    <a:pt x="60" y="191"/>
                  </a:lnTo>
                  <a:lnTo>
                    <a:pt x="68" y="186"/>
                  </a:lnTo>
                  <a:lnTo>
                    <a:pt x="78" y="183"/>
                  </a:lnTo>
                  <a:lnTo>
                    <a:pt x="88" y="179"/>
                  </a:lnTo>
                  <a:lnTo>
                    <a:pt x="98" y="178"/>
                  </a:lnTo>
                  <a:lnTo>
                    <a:pt x="107" y="177"/>
                  </a:lnTo>
                  <a:lnTo>
                    <a:pt x="107" y="177"/>
                  </a:lnTo>
                  <a:lnTo>
                    <a:pt x="117" y="178"/>
                  </a:lnTo>
                  <a:lnTo>
                    <a:pt x="125" y="182"/>
                  </a:lnTo>
                  <a:lnTo>
                    <a:pt x="132" y="188"/>
                  </a:lnTo>
                  <a:lnTo>
                    <a:pt x="139" y="196"/>
                  </a:lnTo>
                  <a:lnTo>
                    <a:pt x="143" y="206"/>
                  </a:lnTo>
                  <a:lnTo>
                    <a:pt x="147" y="218"/>
                  </a:lnTo>
                  <a:lnTo>
                    <a:pt x="151" y="232"/>
                  </a:lnTo>
                  <a:lnTo>
                    <a:pt x="154" y="249"/>
                  </a:lnTo>
                  <a:lnTo>
                    <a:pt x="154" y="249"/>
                  </a:lnTo>
                  <a:lnTo>
                    <a:pt x="155" y="261"/>
                  </a:lnTo>
                  <a:lnTo>
                    <a:pt x="155" y="261"/>
                  </a:lnTo>
                  <a:lnTo>
                    <a:pt x="158" y="286"/>
                  </a:lnTo>
                  <a:lnTo>
                    <a:pt x="162" y="307"/>
                  </a:lnTo>
                  <a:lnTo>
                    <a:pt x="165" y="325"/>
                  </a:lnTo>
                  <a:lnTo>
                    <a:pt x="169" y="338"/>
                  </a:lnTo>
                  <a:lnTo>
                    <a:pt x="169" y="338"/>
                  </a:lnTo>
                  <a:lnTo>
                    <a:pt x="173" y="346"/>
                  </a:lnTo>
                  <a:lnTo>
                    <a:pt x="179" y="354"/>
                  </a:lnTo>
                  <a:lnTo>
                    <a:pt x="182" y="356"/>
                  </a:lnTo>
                  <a:lnTo>
                    <a:pt x="184" y="357"/>
                  </a:lnTo>
                  <a:lnTo>
                    <a:pt x="188" y="358"/>
                  </a:lnTo>
                  <a:lnTo>
                    <a:pt x="192" y="360"/>
                  </a:lnTo>
                  <a:lnTo>
                    <a:pt x="192" y="360"/>
                  </a:lnTo>
                  <a:lnTo>
                    <a:pt x="195" y="358"/>
                  </a:lnTo>
                  <a:lnTo>
                    <a:pt x="199" y="356"/>
                  </a:lnTo>
                  <a:lnTo>
                    <a:pt x="214" y="346"/>
                  </a:lnTo>
                  <a:lnTo>
                    <a:pt x="214" y="346"/>
                  </a:lnTo>
                  <a:lnTo>
                    <a:pt x="231" y="331"/>
                  </a:lnTo>
                  <a:lnTo>
                    <a:pt x="251" y="311"/>
                  </a:lnTo>
                  <a:lnTo>
                    <a:pt x="500" y="64"/>
                  </a:lnTo>
                  <a:lnTo>
                    <a:pt x="500" y="64"/>
                  </a:lnTo>
                  <a:lnTo>
                    <a:pt x="515" y="49"/>
                  </a:lnTo>
                  <a:lnTo>
                    <a:pt x="529" y="36"/>
                  </a:lnTo>
                  <a:lnTo>
                    <a:pt x="543" y="25"/>
                  </a:lnTo>
                  <a:lnTo>
                    <a:pt x="555" y="17"/>
                  </a:lnTo>
                  <a:lnTo>
                    <a:pt x="555" y="17"/>
                  </a:lnTo>
                  <a:lnTo>
                    <a:pt x="567" y="9"/>
                  </a:lnTo>
                  <a:lnTo>
                    <a:pt x="578" y="5"/>
                  </a:lnTo>
                  <a:lnTo>
                    <a:pt x="588" y="1"/>
                  </a:lnTo>
                  <a:lnTo>
                    <a:pt x="597" y="0"/>
                  </a:lnTo>
                  <a:lnTo>
                    <a:pt x="597" y="0"/>
                  </a:lnTo>
                  <a:lnTo>
                    <a:pt x="604" y="1"/>
                  </a:lnTo>
                  <a:lnTo>
                    <a:pt x="608" y="2"/>
                  </a:lnTo>
                  <a:lnTo>
                    <a:pt x="612" y="6"/>
                  </a:lnTo>
                  <a:lnTo>
                    <a:pt x="615" y="10"/>
                  </a:lnTo>
                  <a:lnTo>
                    <a:pt x="615" y="10"/>
                  </a:lnTo>
                  <a:lnTo>
                    <a:pt x="618" y="15"/>
                  </a:lnTo>
                  <a:lnTo>
                    <a:pt x="620" y="23"/>
                  </a:lnTo>
                  <a:lnTo>
                    <a:pt x="621" y="32"/>
                  </a:lnTo>
                  <a:lnTo>
                    <a:pt x="621" y="43"/>
                  </a:lnTo>
                  <a:lnTo>
                    <a:pt x="621" y="56"/>
                  </a:lnTo>
                  <a:close/>
                </a:path>
              </a:pathLst>
            </a:custGeom>
            <a:solidFill>
              <a:srgbClr val="008000"/>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5"/>
            <p:cNvSpPr>
              <a:spLocks noEditPoints="1"/>
            </p:cNvSpPr>
            <p:nvPr/>
          </p:nvSpPr>
          <p:spPr bwMode="auto">
            <a:xfrm>
              <a:off x="3663950" y="1498601"/>
              <a:ext cx="190500" cy="182563"/>
            </a:xfrm>
            <a:custGeom>
              <a:avLst/>
              <a:gdLst>
                <a:gd name="T0" fmla="*/ 114 w 598"/>
                <a:gd name="T1" fmla="*/ 234 h 575"/>
                <a:gd name="T2" fmla="*/ 120 w 598"/>
                <a:gd name="T3" fmla="*/ 281 h 575"/>
                <a:gd name="T4" fmla="*/ 128 w 598"/>
                <a:gd name="T5" fmla="*/ 310 h 575"/>
                <a:gd name="T6" fmla="*/ 131 w 598"/>
                <a:gd name="T7" fmla="*/ 318 h 575"/>
                <a:gd name="T8" fmla="*/ 140 w 598"/>
                <a:gd name="T9" fmla="*/ 329 h 575"/>
                <a:gd name="T10" fmla="*/ 144 w 598"/>
                <a:gd name="T11" fmla="*/ 331 h 575"/>
                <a:gd name="T12" fmla="*/ 137 w 598"/>
                <a:gd name="T13" fmla="*/ 302 h 575"/>
                <a:gd name="T14" fmla="*/ 132 w 598"/>
                <a:gd name="T15" fmla="*/ 260 h 575"/>
                <a:gd name="T16" fmla="*/ 131 w 598"/>
                <a:gd name="T17" fmla="*/ 248 h 575"/>
                <a:gd name="T18" fmla="*/ 129 w 598"/>
                <a:gd name="T19" fmla="*/ 235 h 575"/>
                <a:gd name="T20" fmla="*/ 124 w 598"/>
                <a:gd name="T21" fmla="*/ 214 h 575"/>
                <a:gd name="T22" fmla="*/ 118 w 598"/>
                <a:gd name="T23" fmla="*/ 198 h 575"/>
                <a:gd name="T24" fmla="*/ 109 w 598"/>
                <a:gd name="T25" fmla="*/ 186 h 575"/>
                <a:gd name="T26" fmla="*/ 104 w 598"/>
                <a:gd name="T27" fmla="*/ 183 h 575"/>
                <a:gd name="T28" fmla="*/ 109 w 598"/>
                <a:gd name="T29" fmla="*/ 200 h 575"/>
                <a:gd name="T30" fmla="*/ 113 w 598"/>
                <a:gd name="T31" fmla="*/ 222 h 575"/>
                <a:gd name="T32" fmla="*/ 114 w 598"/>
                <a:gd name="T33" fmla="*/ 234 h 575"/>
                <a:gd name="T34" fmla="*/ 592 w 598"/>
                <a:gd name="T35" fmla="*/ 9 h 575"/>
                <a:gd name="T36" fmla="*/ 587 w 598"/>
                <a:gd name="T37" fmla="*/ 2 h 575"/>
                <a:gd name="T38" fmla="*/ 578 w 598"/>
                <a:gd name="T39" fmla="*/ 0 h 575"/>
                <a:gd name="T40" fmla="*/ 579 w 598"/>
                <a:gd name="T41" fmla="*/ 17 h 575"/>
                <a:gd name="T42" fmla="*/ 579 w 598"/>
                <a:gd name="T43" fmla="*/ 30 h 575"/>
                <a:gd name="T44" fmla="*/ 577 w 598"/>
                <a:gd name="T45" fmla="*/ 53 h 575"/>
                <a:gd name="T46" fmla="*/ 570 w 598"/>
                <a:gd name="T47" fmla="*/ 75 h 575"/>
                <a:gd name="T48" fmla="*/ 557 w 598"/>
                <a:gd name="T49" fmla="*/ 97 h 575"/>
                <a:gd name="T50" fmla="*/ 538 w 598"/>
                <a:gd name="T51" fmla="*/ 119 h 575"/>
                <a:gd name="T52" fmla="*/ 292 w 598"/>
                <a:gd name="T53" fmla="*/ 379 h 575"/>
                <a:gd name="T54" fmla="*/ 256 w 598"/>
                <a:gd name="T55" fmla="*/ 418 h 575"/>
                <a:gd name="T56" fmla="*/ 191 w 598"/>
                <a:gd name="T57" fmla="*/ 481 h 575"/>
                <a:gd name="T58" fmla="*/ 161 w 598"/>
                <a:gd name="T59" fmla="*/ 505 h 575"/>
                <a:gd name="T60" fmla="*/ 116 w 598"/>
                <a:gd name="T61" fmla="*/ 539 h 575"/>
                <a:gd name="T62" fmla="*/ 98 w 598"/>
                <a:gd name="T63" fmla="*/ 546 h 575"/>
                <a:gd name="T64" fmla="*/ 85 w 598"/>
                <a:gd name="T65" fmla="*/ 550 h 575"/>
                <a:gd name="T66" fmla="*/ 72 w 598"/>
                <a:gd name="T67" fmla="*/ 549 h 575"/>
                <a:gd name="T68" fmla="*/ 44 w 598"/>
                <a:gd name="T69" fmla="*/ 537 h 575"/>
                <a:gd name="T70" fmla="*/ 27 w 598"/>
                <a:gd name="T71" fmla="*/ 528 h 575"/>
                <a:gd name="T72" fmla="*/ 0 w 598"/>
                <a:gd name="T73" fmla="*/ 506 h 575"/>
                <a:gd name="T74" fmla="*/ 1 w 598"/>
                <a:gd name="T75" fmla="*/ 507 h 575"/>
                <a:gd name="T76" fmla="*/ 3 w 598"/>
                <a:gd name="T77" fmla="*/ 513 h 575"/>
                <a:gd name="T78" fmla="*/ 17 w 598"/>
                <a:gd name="T79" fmla="*/ 530 h 575"/>
                <a:gd name="T80" fmla="*/ 45 w 598"/>
                <a:gd name="T81" fmla="*/ 553 h 575"/>
                <a:gd name="T82" fmla="*/ 62 w 598"/>
                <a:gd name="T83" fmla="*/ 563 h 575"/>
                <a:gd name="T84" fmla="*/ 91 w 598"/>
                <a:gd name="T85" fmla="*/ 574 h 575"/>
                <a:gd name="T86" fmla="*/ 104 w 598"/>
                <a:gd name="T87" fmla="*/ 575 h 575"/>
                <a:gd name="T88" fmla="*/ 117 w 598"/>
                <a:gd name="T89" fmla="*/ 573 h 575"/>
                <a:gd name="T90" fmla="*/ 134 w 598"/>
                <a:gd name="T91" fmla="*/ 564 h 575"/>
                <a:gd name="T92" fmla="*/ 180 w 598"/>
                <a:gd name="T93" fmla="*/ 531 h 575"/>
                <a:gd name="T94" fmla="*/ 208 w 598"/>
                <a:gd name="T95" fmla="*/ 506 h 575"/>
                <a:gd name="T96" fmla="*/ 274 w 598"/>
                <a:gd name="T97" fmla="*/ 444 h 575"/>
                <a:gd name="T98" fmla="*/ 552 w 598"/>
                <a:gd name="T99" fmla="*/ 149 h 575"/>
                <a:gd name="T100" fmla="*/ 557 w 598"/>
                <a:gd name="T101" fmla="*/ 144 h 575"/>
                <a:gd name="T102" fmla="*/ 575 w 598"/>
                <a:gd name="T103" fmla="*/ 123 h 575"/>
                <a:gd name="T104" fmla="*/ 587 w 598"/>
                <a:gd name="T105" fmla="*/ 101 h 575"/>
                <a:gd name="T106" fmla="*/ 596 w 598"/>
                <a:gd name="T107" fmla="*/ 78 h 575"/>
                <a:gd name="T108" fmla="*/ 598 w 598"/>
                <a:gd name="T109" fmla="*/ 55 h 575"/>
                <a:gd name="T110" fmla="*/ 598 w 598"/>
                <a:gd name="T111" fmla="*/ 42 h 575"/>
                <a:gd name="T112" fmla="*/ 597 w 598"/>
                <a:gd name="T113" fmla="*/ 22 h 575"/>
                <a:gd name="T114" fmla="*/ 592 w 598"/>
                <a:gd name="T115" fmla="*/ 9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98" h="575">
                  <a:moveTo>
                    <a:pt x="114" y="234"/>
                  </a:moveTo>
                  <a:lnTo>
                    <a:pt x="114" y="234"/>
                  </a:lnTo>
                  <a:lnTo>
                    <a:pt x="117" y="259"/>
                  </a:lnTo>
                  <a:lnTo>
                    <a:pt x="120" y="281"/>
                  </a:lnTo>
                  <a:lnTo>
                    <a:pt x="124" y="297"/>
                  </a:lnTo>
                  <a:lnTo>
                    <a:pt x="128" y="310"/>
                  </a:lnTo>
                  <a:lnTo>
                    <a:pt x="128" y="310"/>
                  </a:lnTo>
                  <a:lnTo>
                    <a:pt x="131" y="318"/>
                  </a:lnTo>
                  <a:lnTo>
                    <a:pt x="135" y="325"/>
                  </a:lnTo>
                  <a:lnTo>
                    <a:pt x="140" y="329"/>
                  </a:lnTo>
                  <a:lnTo>
                    <a:pt x="144" y="331"/>
                  </a:lnTo>
                  <a:lnTo>
                    <a:pt x="144" y="331"/>
                  </a:lnTo>
                  <a:lnTo>
                    <a:pt x="141" y="318"/>
                  </a:lnTo>
                  <a:lnTo>
                    <a:pt x="137" y="302"/>
                  </a:lnTo>
                  <a:lnTo>
                    <a:pt x="134" y="283"/>
                  </a:lnTo>
                  <a:lnTo>
                    <a:pt x="132" y="260"/>
                  </a:lnTo>
                  <a:lnTo>
                    <a:pt x="132" y="260"/>
                  </a:lnTo>
                  <a:lnTo>
                    <a:pt x="131" y="248"/>
                  </a:lnTo>
                  <a:lnTo>
                    <a:pt x="131" y="248"/>
                  </a:lnTo>
                  <a:lnTo>
                    <a:pt x="129" y="235"/>
                  </a:lnTo>
                  <a:lnTo>
                    <a:pt x="127" y="224"/>
                  </a:lnTo>
                  <a:lnTo>
                    <a:pt x="124" y="214"/>
                  </a:lnTo>
                  <a:lnTo>
                    <a:pt x="121" y="206"/>
                  </a:lnTo>
                  <a:lnTo>
                    <a:pt x="118" y="198"/>
                  </a:lnTo>
                  <a:lnTo>
                    <a:pt x="114" y="191"/>
                  </a:lnTo>
                  <a:lnTo>
                    <a:pt x="109" y="186"/>
                  </a:lnTo>
                  <a:lnTo>
                    <a:pt x="104" y="183"/>
                  </a:lnTo>
                  <a:lnTo>
                    <a:pt x="104" y="183"/>
                  </a:lnTo>
                  <a:lnTo>
                    <a:pt x="106" y="190"/>
                  </a:lnTo>
                  <a:lnTo>
                    <a:pt x="109" y="200"/>
                  </a:lnTo>
                  <a:lnTo>
                    <a:pt x="113" y="222"/>
                  </a:lnTo>
                  <a:lnTo>
                    <a:pt x="113" y="222"/>
                  </a:lnTo>
                  <a:lnTo>
                    <a:pt x="114" y="234"/>
                  </a:lnTo>
                  <a:lnTo>
                    <a:pt x="114" y="234"/>
                  </a:lnTo>
                  <a:close/>
                  <a:moveTo>
                    <a:pt x="592" y="9"/>
                  </a:moveTo>
                  <a:lnTo>
                    <a:pt x="592" y="9"/>
                  </a:lnTo>
                  <a:lnTo>
                    <a:pt x="590" y="6"/>
                  </a:lnTo>
                  <a:lnTo>
                    <a:pt x="587" y="2"/>
                  </a:lnTo>
                  <a:lnTo>
                    <a:pt x="583" y="1"/>
                  </a:lnTo>
                  <a:lnTo>
                    <a:pt x="578" y="0"/>
                  </a:lnTo>
                  <a:lnTo>
                    <a:pt x="578" y="0"/>
                  </a:lnTo>
                  <a:lnTo>
                    <a:pt x="579" y="17"/>
                  </a:lnTo>
                  <a:lnTo>
                    <a:pt x="579" y="30"/>
                  </a:lnTo>
                  <a:lnTo>
                    <a:pt x="579" y="30"/>
                  </a:lnTo>
                  <a:lnTo>
                    <a:pt x="579" y="41"/>
                  </a:lnTo>
                  <a:lnTo>
                    <a:pt x="577" y="53"/>
                  </a:lnTo>
                  <a:lnTo>
                    <a:pt x="574" y="64"/>
                  </a:lnTo>
                  <a:lnTo>
                    <a:pt x="570" y="75"/>
                  </a:lnTo>
                  <a:lnTo>
                    <a:pt x="563" y="85"/>
                  </a:lnTo>
                  <a:lnTo>
                    <a:pt x="557" y="97"/>
                  </a:lnTo>
                  <a:lnTo>
                    <a:pt x="548" y="108"/>
                  </a:lnTo>
                  <a:lnTo>
                    <a:pt x="538" y="119"/>
                  </a:lnTo>
                  <a:lnTo>
                    <a:pt x="534" y="124"/>
                  </a:lnTo>
                  <a:lnTo>
                    <a:pt x="292" y="379"/>
                  </a:lnTo>
                  <a:lnTo>
                    <a:pt x="292" y="379"/>
                  </a:lnTo>
                  <a:lnTo>
                    <a:pt x="256" y="418"/>
                  </a:lnTo>
                  <a:lnTo>
                    <a:pt x="222" y="451"/>
                  </a:lnTo>
                  <a:lnTo>
                    <a:pt x="191" y="481"/>
                  </a:lnTo>
                  <a:lnTo>
                    <a:pt x="161" y="505"/>
                  </a:lnTo>
                  <a:lnTo>
                    <a:pt x="161" y="505"/>
                  </a:lnTo>
                  <a:lnTo>
                    <a:pt x="136" y="525"/>
                  </a:lnTo>
                  <a:lnTo>
                    <a:pt x="116" y="539"/>
                  </a:lnTo>
                  <a:lnTo>
                    <a:pt x="106" y="543"/>
                  </a:lnTo>
                  <a:lnTo>
                    <a:pt x="98" y="546"/>
                  </a:lnTo>
                  <a:lnTo>
                    <a:pt x="92" y="549"/>
                  </a:lnTo>
                  <a:lnTo>
                    <a:pt x="85" y="550"/>
                  </a:lnTo>
                  <a:lnTo>
                    <a:pt x="85" y="550"/>
                  </a:lnTo>
                  <a:lnTo>
                    <a:pt x="72" y="549"/>
                  </a:lnTo>
                  <a:lnTo>
                    <a:pt x="59" y="544"/>
                  </a:lnTo>
                  <a:lnTo>
                    <a:pt x="44" y="537"/>
                  </a:lnTo>
                  <a:lnTo>
                    <a:pt x="27" y="528"/>
                  </a:lnTo>
                  <a:lnTo>
                    <a:pt x="27" y="528"/>
                  </a:lnTo>
                  <a:lnTo>
                    <a:pt x="12" y="517"/>
                  </a:lnTo>
                  <a:lnTo>
                    <a:pt x="0" y="506"/>
                  </a:lnTo>
                  <a:lnTo>
                    <a:pt x="0" y="506"/>
                  </a:lnTo>
                  <a:lnTo>
                    <a:pt x="1" y="507"/>
                  </a:lnTo>
                  <a:lnTo>
                    <a:pt x="1" y="507"/>
                  </a:lnTo>
                  <a:lnTo>
                    <a:pt x="3" y="513"/>
                  </a:lnTo>
                  <a:lnTo>
                    <a:pt x="7" y="519"/>
                  </a:lnTo>
                  <a:lnTo>
                    <a:pt x="17" y="530"/>
                  </a:lnTo>
                  <a:lnTo>
                    <a:pt x="29" y="542"/>
                  </a:lnTo>
                  <a:lnTo>
                    <a:pt x="45" y="553"/>
                  </a:lnTo>
                  <a:lnTo>
                    <a:pt x="45" y="553"/>
                  </a:lnTo>
                  <a:lnTo>
                    <a:pt x="62" y="563"/>
                  </a:lnTo>
                  <a:lnTo>
                    <a:pt x="77" y="569"/>
                  </a:lnTo>
                  <a:lnTo>
                    <a:pt x="91" y="574"/>
                  </a:lnTo>
                  <a:lnTo>
                    <a:pt x="104" y="575"/>
                  </a:lnTo>
                  <a:lnTo>
                    <a:pt x="104" y="575"/>
                  </a:lnTo>
                  <a:lnTo>
                    <a:pt x="109" y="575"/>
                  </a:lnTo>
                  <a:lnTo>
                    <a:pt x="117" y="573"/>
                  </a:lnTo>
                  <a:lnTo>
                    <a:pt x="124" y="569"/>
                  </a:lnTo>
                  <a:lnTo>
                    <a:pt x="134" y="564"/>
                  </a:lnTo>
                  <a:lnTo>
                    <a:pt x="155" y="550"/>
                  </a:lnTo>
                  <a:lnTo>
                    <a:pt x="180" y="531"/>
                  </a:lnTo>
                  <a:lnTo>
                    <a:pt x="180" y="531"/>
                  </a:lnTo>
                  <a:lnTo>
                    <a:pt x="208" y="506"/>
                  </a:lnTo>
                  <a:lnTo>
                    <a:pt x="239" y="478"/>
                  </a:lnTo>
                  <a:lnTo>
                    <a:pt x="274" y="444"/>
                  </a:lnTo>
                  <a:lnTo>
                    <a:pt x="311" y="406"/>
                  </a:lnTo>
                  <a:lnTo>
                    <a:pt x="552" y="149"/>
                  </a:lnTo>
                  <a:lnTo>
                    <a:pt x="557" y="144"/>
                  </a:lnTo>
                  <a:lnTo>
                    <a:pt x="557" y="144"/>
                  </a:lnTo>
                  <a:lnTo>
                    <a:pt x="566" y="134"/>
                  </a:lnTo>
                  <a:lnTo>
                    <a:pt x="575" y="123"/>
                  </a:lnTo>
                  <a:lnTo>
                    <a:pt x="582" y="112"/>
                  </a:lnTo>
                  <a:lnTo>
                    <a:pt x="587" y="101"/>
                  </a:lnTo>
                  <a:lnTo>
                    <a:pt x="592" y="89"/>
                  </a:lnTo>
                  <a:lnTo>
                    <a:pt x="596" y="78"/>
                  </a:lnTo>
                  <a:lnTo>
                    <a:pt x="597" y="67"/>
                  </a:lnTo>
                  <a:lnTo>
                    <a:pt x="598" y="55"/>
                  </a:lnTo>
                  <a:lnTo>
                    <a:pt x="598" y="42"/>
                  </a:lnTo>
                  <a:lnTo>
                    <a:pt x="598" y="42"/>
                  </a:lnTo>
                  <a:lnTo>
                    <a:pt x="598" y="31"/>
                  </a:lnTo>
                  <a:lnTo>
                    <a:pt x="597" y="22"/>
                  </a:lnTo>
                  <a:lnTo>
                    <a:pt x="595" y="14"/>
                  </a:lnTo>
                  <a:lnTo>
                    <a:pt x="592" y="9"/>
                  </a:lnTo>
                  <a:lnTo>
                    <a:pt x="592" y="9"/>
                  </a:lnTo>
                  <a:close/>
                </a:path>
              </a:pathLst>
            </a:custGeom>
            <a:solidFill>
              <a:srgbClr val="006600"/>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32" name="Q5-Checkmark" hidden="1"/>
          <p:cNvGrpSpPr/>
          <p:nvPr/>
        </p:nvGrpSpPr>
        <p:grpSpPr>
          <a:xfrm>
            <a:off x="6013080" y="4372289"/>
            <a:ext cx="198437" cy="184151"/>
            <a:chOff x="3656013" y="1497013"/>
            <a:chExt cx="198437" cy="184151"/>
          </a:xfrm>
        </p:grpSpPr>
        <p:sp>
          <p:nvSpPr>
            <p:cNvPr id="33" name="AutoShape 12"/>
            <p:cNvSpPr>
              <a:spLocks noChangeAspect="1" noChangeArrowheads="1" noTextEdit="1"/>
            </p:cNvSpPr>
            <p:nvPr/>
          </p:nvSpPr>
          <p:spPr bwMode="auto">
            <a:xfrm>
              <a:off x="3656013" y="1497013"/>
              <a:ext cx="198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4"/>
            <p:cNvSpPr>
              <a:spLocks/>
            </p:cNvSpPr>
            <p:nvPr/>
          </p:nvSpPr>
          <p:spPr bwMode="auto">
            <a:xfrm>
              <a:off x="3656013" y="1497013"/>
              <a:ext cx="198437" cy="184150"/>
            </a:xfrm>
            <a:custGeom>
              <a:avLst/>
              <a:gdLst>
                <a:gd name="T0" fmla="*/ 621 w 621"/>
                <a:gd name="T1" fmla="*/ 56 h 576"/>
                <a:gd name="T2" fmla="*/ 619 w 621"/>
                <a:gd name="T3" fmla="*/ 79 h 576"/>
                <a:gd name="T4" fmla="*/ 610 w 621"/>
                <a:gd name="T5" fmla="*/ 102 h 576"/>
                <a:gd name="T6" fmla="*/ 598 w 621"/>
                <a:gd name="T7" fmla="*/ 124 h 576"/>
                <a:gd name="T8" fmla="*/ 580 w 621"/>
                <a:gd name="T9" fmla="*/ 145 h 576"/>
                <a:gd name="T10" fmla="*/ 334 w 621"/>
                <a:gd name="T11" fmla="*/ 407 h 576"/>
                <a:gd name="T12" fmla="*/ 297 w 621"/>
                <a:gd name="T13" fmla="*/ 445 h 576"/>
                <a:gd name="T14" fmla="*/ 231 w 621"/>
                <a:gd name="T15" fmla="*/ 507 h 576"/>
                <a:gd name="T16" fmla="*/ 203 w 621"/>
                <a:gd name="T17" fmla="*/ 532 h 576"/>
                <a:gd name="T18" fmla="*/ 157 w 621"/>
                <a:gd name="T19" fmla="*/ 565 h 576"/>
                <a:gd name="T20" fmla="*/ 140 w 621"/>
                <a:gd name="T21" fmla="*/ 574 h 576"/>
                <a:gd name="T22" fmla="*/ 127 w 621"/>
                <a:gd name="T23" fmla="*/ 576 h 576"/>
                <a:gd name="T24" fmla="*/ 114 w 621"/>
                <a:gd name="T25" fmla="*/ 575 h 576"/>
                <a:gd name="T26" fmla="*/ 85 w 621"/>
                <a:gd name="T27" fmla="*/ 564 h 576"/>
                <a:gd name="T28" fmla="*/ 68 w 621"/>
                <a:gd name="T29" fmla="*/ 554 h 576"/>
                <a:gd name="T30" fmla="*/ 40 w 621"/>
                <a:gd name="T31" fmla="*/ 531 h 576"/>
                <a:gd name="T32" fmla="*/ 26 w 621"/>
                <a:gd name="T33" fmla="*/ 514 h 576"/>
                <a:gd name="T34" fmla="*/ 24 w 621"/>
                <a:gd name="T35" fmla="*/ 508 h 576"/>
                <a:gd name="T36" fmla="*/ 15 w 621"/>
                <a:gd name="T37" fmla="*/ 478 h 576"/>
                <a:gd name="T38" fmla="*/ 8 w 621"/>
                <a:gd name="T39" fmla="*/ 425 h 576"/>
                <a:gd name="T40" fmla="*/ 4 w 621"/>
                <a:gd name="T41" fmla="*/ 392 h 576"/>
                <a:gd name="T42" fmla="*/ 0 w 621"/>
                <a:gd name="T43" fmla="*/ 323 h 576"/>
                <a:gd name="T44" fmla="*/ 0 w 621"/>
                <a:gd name="T45" fmla="*/ 286 h 576"/>
                <a:gd name="T46" fmla="*/ 2 w 621"/>
                <a:gd name="T47" fmla="*/ 267 h 576"/>
                <a:gd name="T48" fmla="*/ 8 w 621"/>
                <a:gd name="T49" fmla="*/ 248 h 576"/>
                <a:gd name="T50" fmla="*/ 19 w 621"/>
                <a:gd name="T51" fmla="*/ 230 h 576"/>
                <a:gd name="T52" fmla="*/ 34 w 621"/>
                <a:gd name="T53" fmla="*/ 212 h 576"/>
                <a:gd name="T54" fmla="*/ 41 w 621"/>
                <a:gd name="T55" fmla="*/ 203 h 576"/>
                <a:gd name="T56" fmla="*/ 60 w 621"/>
                <a:gd name="T57" fmla="*/ 191 h 576"/>
                <a:gd name="T58" fmla="*/ 78 w 621"/>
                <a:gd name="T59" fmla="*/ 183 h 576"/>
                <a:gd name="T60" fmla="*/ 98 w 621"/>
                <a:gd name="T61" fmla="*/ 178 h 576"/>
                <a:gd name="T62" fmla="*/ 107 w 621"/>
                <a:gd name="T63" fmla="*/ 177 h 576"/>
                <a:gd name="T64" fmla="*/ 125 w 621"/>
                <a:gd name="T65" fmla="*/ 182 h 576"/>
                <a:gd name="T66" fmla="*/ 139 w 621"/>
                <a:gd name="T67" fmla="*/ 196 h 576"/>
                <a:gd name="T68" fmla="*/ 147 w 621"/>
                <a:gd name="T69" fmla="*/ 218 h 576"/>
                <a:gd name="T70" fmla="*/ 154 w 621"/>
                <a:gd name="T71" fmla="*/ 249 h 576"/>
                <a:gd name="T72" fmla="*/ 155 w 621"/>
                <a:gd name="T73" fmla="*/ 261 h 576"/>
                <a:gd name="T74" fmla="*/ 158 w 621"/>
                <a:gd name="T75" fmla="*/ 286 h 576"/>
                <a:gd name="T76" fmla="*/ 165 w 621"/>
                <a:gd name="T77" fmla="*/ 325 h 576"/>
                <a:gd name="T78" fmla="*/ 169 w 621"/>
                <a:gd name="T79" fmla="*/ 338 h 576"/>
                <a:gd name="T80" fmla="*/ 179 w 621"/>
                <a:gd name="T81" fmla="*/ 354 h 576"/>
                <a:gd name="T82" fmla="*/ 184 w 621"/>
                <a:gd name="T83" fmla="*/ 357 h 576"/>
                <a:gd name="T84" fmla="*/ 192 w 621"/>
                <a:gd name="T85" fmla="*/ 360 h 576"/>
                <a:gd name="T86" fmla="*/ 195 w 621"/>
                <a:gd name="T87" fmla="*/ 358 h 576"/>
                <a:gd name="T88" fmla="*/ 214 w 621"/>
                <a:gd name="T89" fmla="*/ 346 h 576"/>
                <a:gd name="T90" fmla="*/ 231 w 621"/>
                <a:gd name="T91" fmla="*/ 331 h 576"/>
                <a:gd name="T92" fmla="*/ 500 w 621"/>
                <a:gd name="T93" fmla="*/ 64 h 576"/>
                <a:gd name="T94" fmla="*/ 515 w 621"/>
                <a:gd name="T95" fmla="*/ 49 h 576"/>
                <a:gd name="T96" fmla="*/ 543 w 621"/>
                <a:gd name="T97" fmla="*/ 25 h 576"/>
                <a:gd name="T98" fmla="*/ 555 w 621"/>
                <a:gd name="T99" fmla="*/ 17 h 576"/>
                <a:gd name="T100" fmla="*/ 578 w 621"/>
                <a:gd name="T101" fmla="*/ 5 h 576"/>
                <a:gd name="T102" fmla="*/ 597 w 621"/>
                <a:gd name="T103" fmla="*/ 0 h 576"/>
                <a:gd name="T104" fmla="*/ 604 w 621"/>
                <a:gd name="T105" fmla="*/ 1 h 576"/>
                <a:gd name="T106" fmla="*/ 612 w 621"/>
                <a:gd name="T107" fmla="*/ 6 h 576"/>
                <a:gd name="T108" fmla="*/ 615 w 621"/>
                <a:gd name="T109" fmla="*/ 10 h 576"/>
                <a:gd name="T110" fmla="*/ 620 w 621"/>
                <a:gd name="T111" fmla="*/ 23 h 576"/>
                <a:gd name="T112" fmla="*/ 621 w 621"/>
                <a:gd name="T113" fmla="*/ 43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1" h="576">
                  <a:moveTo>
                    <a:pt x="621" y="56"/>
                  </a:moveTo>
                  <a:lnTo>
                    <a:pt x="621" y="56"/>
                  </a:lnTo>
                  <a:lnTo>
                    <a:pt x="620" y="68"/>
                  </a:lnTo>
                  <a:lnTo>
                    <a:pt x="619" y="79"/>
                  </a:lnTo>
                  <a:lnTo>
                    <a:pt x="615" y="90"/>
                  </a:lnTo>
                  <a:lnTo>
                    <a:pt x="610" y="102"/>
                  </a:lnTo>
                  <a:lnTo>
                    <a:pt x="605" y="113"/>
                  </a:lnTo>
                  <a:lnTo>
                    <a:pt x="598" y="124"/>
                  </a:lnTo>
                  <a:lnTo>
                    <a:pt x="589" y="135"/>
                  </a:lnTo>
                  <a:lnTo>
                    <a:pt x="580" y="145"/>
                  </a:lnTo>
                  <a:lnTo>
                    <a:pt x="575" y="150"/>
                  </a:lnTo>
                  <a:lnTo>
                    <a:pt x="334" y="407"/>
                  </a:lnTo>
                  <a:lnTo>
                    <a:pt x="334" y="407"/>
                  </a:lnTo>
                  <a:lnTo>
                    <a:pt x="297" y="445"/>
                  </a:lnTo>
                  <a:lnTo>
                    <a:pt x="262" y="479"/>
                  </a:lnTo>
                  <a:lnTo>
                    <a:pt x="231" y="507"/>
                  </a:lnTo>
                  <a:lnTo>
                    <a:pt x="203" y="532"/>
                  </a:lnTo>
                  <a:lnTo>
                    <a:pt x="203" y="532"/>
                  </a:lnTo>
                  <a:lnTo>
                    <a:pt x="178" y="551"/>
                  </a:lnTo>
                  <a:lnTo>
                    <a:pt x="157" y="565"/>
                  </a:lnTo>
                  <a:lnTo>
                    <a:pt x="147" y="570"/>
                  </a:lnTo>
                  <a:lnTo>
                    <a:pt x="140" y="574"/>
                  </a:lnTo>
                  <a:lnTo>
                    <a:pt x="132" y="576"/>
                  </a:lnTo>
                  <a:lnTo>
                    <a:pt x="127" y="576"/>
                  </a:lnTo>
                  <a:lnTo>
                    <a:pt x="127" y="576"/>
                  </a:lnTo>
                  <a:lnTo>
                    <a:pt x="114" y="575"/>
                  </a:lnTo>
                  <a:lnTo>
                    <a:pt x="100" y="570"/>
                  </a:lnTo>
                  <a:lnTo>
                    <a:pt x="85" y="564"/>
                  </a:lnTo>
                  <a:lnTo>
                    <a:pt x="68" y="554"/>
                  </a:lnTo>
                  <a:lnTo>
                    <a:pt x="68" y="554"/>
                  </a:lnTo>
                  <a:lnTo>
                    <a:pt x="52" y="543"/>
                  </a:lnTo>
                  <a:lnTo>
                    <a:pt x="40" y="531"/>
                  </a:lnTo>
                  <a:lnTo>
                    <a:pt x="30" y="520"/>
                  </a:lnTo>
                  <a:lnTo>
                    <a:pt x="26" y="514"/>
                  </a:lnTo>
                  <a:lnTo>
                    <a:pt x="24" y="508"/>
                  </a:lnTo>
                  <a:lnTo>
                    <a:pt x="24" y="508"/>
                  </a:lnTo>
                  <a:lnTo>
                    <a:pt x="20" y="496"/>
                  </a:lnTo>
                  <a:lnTo>
                    <a:pt x="15" y="478"/>
                  </a:lnTo>
                  <a:lnTo>
                    <a:pt x="11" y="453"/>
                  </a:lnTo>
                  <a:lnTo>
                    <a:pt x="8" y="425"/>
                  </a:lnTo>
                  <a:lnTo>
                    <a:pt x="8" y="425"/>
                  </a:lnTo>
                  <a:lnTo>
                    <a:pt x="4" y="392"/>
                  </a:lnTo>
                  <a:lnTo>
                    <a:pt x="1" y="358"/>
                  </a:lnTo>
                  <a:lnTo>
                    <a:pt x="0" y="323"/>
                  </a:lnTo>
                  <a:lnTo>
                    <a:pt x="0" y="286"/>
                  </a:lnTo>
                  <a:lnTo>
                    <a:pt x="0" y="286"/>
                  </a:lnTo>
                  <a:lnTo>
                    <a:pt x="0" y="277"/>
                  </a:lnTo>
                  <a:lnTo>
                    <a:pt x="2" y="267"/>
                  </a:lnTo>
                  <a:lnTo>
                    <a:pt x="4" y="257"/>
                  </a:lnTo>
                  <a:lnTo>
                    <a:pt x="8" y="248"/>
                  </a:lnTo>
                  <a:lnTo>
                    <a:pt x="13" y="238"/>
                  </a:lnTo>
                  <a:lnTo>
                    <a:pt x="19" y="230"/>
                  </a:lnTo>
                  <a:lnTo>
                    <a:pt x="25" y="221"/>
                  </a:lnTo>
                  <a:lnTo>
                    <a:pt x="34" y="212"/>
                  </a:lnTo>
                  <a:lnTo>
                    <a:pt x="34" y="212"/>
                  </a:lnTo>
                  <a:lnTo>
                    <a:pt x="41" y="203"/>
                  </a:lnTo>
                  <a:lnTo>
                    <a:pt x="50" y="197"/>
                  </a:lnTo>
                  <a:lnTo>
                    <a:pt x="60" y="191"/>
                  </a:lnTo>
                  <a:lnTo>
                    <a:pt x="68" y="186"/>
                  </a:lnTo>
                  <a:lnTo>
                    <a:pt x="78" y="183"/>
                  </a:lnTo>
                  <a:lnTo>
                    <a:pt x="88" y="179"/>
                  </a:lnTo>
                  <a:lnTo>
                    <a:pt x="98" y="178"/>
                  </a:lnTo>
                  <a:lnTo>
                    <a:pt x="107" y="177"/>
                  </a:lnTo>
                  <a:lnTo>
                    <a:pt x="107" y="177"/>
                  </a:lnTo>
                  <a:lnTo>
                    <a:pt x="117" y="178"/>
                  </a:lnTo>
                  <a:lnTo>
                    <a:pt x="125" y="182"/>
                  </a:lnTo>
                  <a:lnTo>
                    <a:pt x="132" y="188"/>
                  </a:lnTo>
                  <a:lnTo>
                    <a:pt x="139" y="196"/>
                  </a:lnTo>
                  <a:lnTo>
                    <a:pt x="143" y="206"/>
                  </a:lnTo>
                  <a:lnTo>
                    <a:pt x="147" y="218"/>
                  </a:lnTo>
                  <a:lnTo>
                    <a:pt x="151" y="232"/>
                  </a:lnTo>
                  <a:lnTo>
                    <a:pt x="154" y="249"/>
                  </a:lnTo>
                  <a:lnTo>
                    <a:pt x="154" y="249"/>
                  </a:lnTo>
                  <a:lnTo>
                    <a:pt x="155" y="261"/>
                  </a:lnTo>
                  <a:lnTo>
                    <a:pt x="155" y="261"/>
                  </a:lnTo>
                  <a:lnTo>
                    <a:pt x="158" y="286"/>
                  </a:lnTo>
                  <a:lnTo>
                    <a:pt x="162" y="307"/>
                  </a:lnTo>
                  <a:lnTo>
                    <a:pt x="165" y="325"/>
                  </a:lnTo>
                  <a:lnTo>
                    <a:pt x="169" y="338"/>
                  </a:lnTo>
                  <a:lnTo>
                    <a:pt x="169" y="338"/>
                  </a:lnTo>
                  <a:lnTo>
                    <a:pt x="173" y="346"/>
                  </a:lnTo>
                  <a:lnTo>
                    <a:pt x="179" y="354"/>
                  </a:lnTo>
                  <a:lnTo>
                    <a:pt x="182" y="356"/>
                  </a:lnTo>
                  <a:lnTo>
                    <a:pt x="184" y="357"/>
                  </a:lnTo>
                  <a:lnTo>
                    <a:pt x="188" y="358"/>
                  </a:lnTo>
                  <a:lnTo>
                    <a:pt x="192" y="360"/>
                  </a:lnTo>
                  <a:lnTo>
                    <a:pt x="192" y="360"/>
                  </a:lnTo>
                  <a:lnTo>
                    <a:pt x="195" y="358"/>
                  </a:lnTo>
                  <a:lnTo>
                    <a:pt x="199" y="356"/>
                  </a:lnTo>
                  <a:lnTo>
                    <a:pt x="214" y="346"/>
                  </a:lnTo>
                  <a:lnTo>
                    <a:pt x="214" y="346"/>
                  </a:lnTo>
                  <a:lnTo>
                    <a:pt x="231" y="331"/>
                  </a:lnTo>
                  <a:lnTo>
                    <a:pt x="251" y="311"/>
                  </a:lnTo>
                  <a:lnTo>
                    <a:pt x="500" y="64"/>
                  </a:lnTo>
                  <a:lnTo>
                    <a:pt x="500" y="64"/>
                  </a:lnTo>
                  <a:lnTo>
                    <a:pt x="515" y="49"/>
                  </a:lnTo>
                  <a:lnTo>
                    <a:pt x="529" y="36"/>
                  </a:lnTo>
                  <a:lnTo>
                    <a:pt x="543" y="25"/>
                  </a:lnTo>
                  <a:lnTo>
                    <a:pt x="555" y="17"/>
                  </a:lnTo>
                  <a:lnTo>
                    <a:pt x="555" y="17"/>
                  </a:lnTo>
                  <a:lnTo>
                    <a:pt x="567" y="9"/>
                  </a:lnTo>
                  <a:lnTo>
                    <a:pt x="578" y="5"/>
                  </a:lnTo>
                  <a:lnTo>
                    <a:pt x="588" y="1"/>
                  </a:lnTo>
                  <a:lnTo>
                    <a:pt x="597" y="0"/>
                  </a:lnTo>
                  <a:lnTo>
                    <a:pt x="597" y="0"/>
                  </a:lnTo>
                  <a:lnTo>
                    <a:pt x="604" y="1"/>
                  </a:lnTo>
                  <a:lnTo>
                    <a:pt x="608" y="2"/>
                  </a:lnTo>
                  <a:lnTo>
                    <a:pt x="612" y="6"/>
                  </a:lnTo>
                  <a:lnTo>
                    <a:pt x="615" y="10"/>
                  </a:lnTo>
                  <a:lnTo>
                    <a:pt x="615" y="10"/>
                  </a:lnTo>
                  <a:lnTo>
                    <a:pt x="618" y="15"/>
                  </a:lnTo>
                  <a:lnTo>
                    <a:pt x="620" y="23"/>
                  </a:lnTo>
                  <a:lnTo>
                    <a:pt x="621" y="32"/>
                  </a:lnTo>
                  <a:lnTo>
                    <a:pt x="621" y="43"/>
                  </a:lnTo>
                  <a:lnTo>
                    <a:pt x="621" y="56"/>
                  </a:lnTo>
                  <a:close/>
                </a:path>
              </a:pathLst>
            </a:custGeom>
            <a:solidFill>
              <a:srgbClr val="008000"/>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15"/>
            <p:cNvSpPr>
              <a:spLocks noEditPoints="1"/>
            </p:cNvSpPr>
            <p:nvPr/>
          </p:nvSpPr>
          <p:spPr bwMode="auto">
            <a:xfrm>
              <a:off x="3663950" y="1498601"/>
              <a:ext cx="190500" cy="182563"/>
            </a:xfrm>
            <a:custGeom>
              <a:avLst/>
              <a:gdLst>
                <a:gd name="T0" fmla="*/ 114 w 598"/>
                <a:gd name="T1" fmla="*/ 234 h 575"/>
                <a:gd name="T2" fmla="*/ 120 w 598"/>
                <a:gd name="T3" fmla="*/ 281 h 575"/>
                <a:gd name="T4" fmla="*/ 128 w 598"/>
                <a:gd name="T5" fmla="*/ 310 h 575"/>
                <a:gd name="T6" fmla="*/ 131 w 598"/>
                <a:gd name="T7" fmla="*/ 318 h 575"/>
                <a:gd name="T8" fmla="*/ 140 w 598"/>
                <a:gd name="T9" fmla="*/ 329 h 575"/>
                <a:gd name="T10" fmla="*/ 144 w 598"/>
                <a:gd name="T11" fmla="*/ 331 h 575"/>
                <a:gd name="T12" fmla="*/ 137 w 598"/>
                <a:gd name="T13" fmla="*/ 302 h 575"/>
                <a:gd name="T14" fmla="*/ 132 w 598"/>
                <a:gd name="T15" fmla="*/ 260 h 575"/>
                <a:gd name="T16" fmla="*/ 131 w 598"/>
                <a:gd name="T17" fmla="*/ 248 h 575"/>
                <a:gd name="T18" fmla="*/ 129 w 598"/>
                <a:gd name="T19" fmla="*/ 235 h 575"/>
                <a:gd name="T20" fmla="*/ 124 w 598"/>
                <a:gd name="T21" fmla="*/ 214 h 575"/>
                <a:gd name="T22" fmla="*/ 118 w 598"/>
                <a:gd name="T23" fmla="*/ 198 h 575"/>
                <a:gd name="T24" fmla="*/ 109 w 598"/>
                <a:gd name="T25" fmla="*/ 186 h 575"/>
                <a:gd name="T26" fmla="*/ 104 w 598"/>
                <a:gd name="T27" fmla="*/ 183 h 575"/>
                <a:gd name="T28" fmla="*/ 109 w 598"/>
                <a:gd name="T29" fmla="*/ 200 h 575"/>
                <a:gd name="T30" fmla="*/ 113 w 598"/>
                <a:gd name="T31" fmla="*/ 222 h 575"/>
                <a:gd name="T32" fmla="*/ 114 w 598"/>
                <a:gd name="T33" fmla="*/ 234 h 575"/>
                <a:gd name="T34" fmla="*/ 592 w 598"/>
                <a:gd name="T35" fmla="*/ 9 h 575"/>
                <a:gd name="T36" fmla="*/ 587 w 598"/>
                <a:gd name="T37" fmla="*/ 2 h 575"/>
                <a:gd name="T38" fmla="*/ 578 w 598"/>
                <a:gd name="T39" fmla="*/ 0 h 575"/>
                <a:gd name="T40" fmla="*/ 579 w 598"/>
                <a:gd name="T41" fmla="*/ 17 h 575"/>
                <a:gd name="T42" fmla="*/ 579 w 598"/>
                <a:gd name="T43" fmla="*/ 30 h 575"/>
                <a:gd name="T44" fmla="*/ 577 w 598"/>
                <a:gd name="T45" fmla="*/ 53 h 575"/>
                <a:gd name="T46" fmla="*/ 570 w 598"/>
                <a:gd name="T47" fmla="*/ 75 h 575"/>
                <a:gd name="T48" fmla="*/ 557 w 598"/>
                <a:gd name="T49" fmla="*/ 97 h 575"/>
                <a:gd name="T50" fmla="*/ 538 w 598"/>
                <a:gd name="T51" fmla="*/ 119 h 575"/>
                <a:gd name="T52" fmla="*/ 292 w 598"/>
                <a:gd name="T53" fmla="*/ 379 h 575"/>
                <a:gd name="T54" fmla="*/ 256 w 598"/>
                <a:gd name="T55" fmla="*/ 418 h 575"/>
                <a:gd name="T56" fmla="*/ 191 w 598"/>
                <a:gd name="T57" fmla="*/ 481 h 575"/>
                <a:gd name="T58" fmla="*/ 161 w 598"/>
                <a:gd name="T59" fmla="*/ 505 h 575"/>
                <a:gd name="T60" fmla="*/ 116 w 598"/>
                <a:gd name="T61" fmla="*/ 539 h 575"/>
                <a:gd name="T62" fmla="*/ 98 w 598"/>
                <a:gd name="T63" fmla="*/ 546 h 575"/>
                <a:gd name="T64" fmla="*/ 85 w 598"/>
                <a:gd name="T65" fmla="*/ 550 h 575"/>
                <a:gd name="T66" fmla="*/ 72 w 598"/>
                <a:gd name="T67" fmla="*/ 549 h 575"/>
                <a:gd name="T68" fmla="*/ 44 w 598"/>
                <a:gd name="T69" fmla="*/ 537 h 575"/>
                <a:gd name="T70" fmla="*/ 27 w 598"/>
                <a:gd name="T71" fmla="*/ 528 h 575"/>
                <a:gd name="T72" fmla="*/ 0 w 598"/>
                <a:gd name="T73" fmla="*/ 506 h 575"/>
                <a:gd name="T74" fmla="*/ 1 w 598"/>
                <a:gd name="T75" fmla="*/ 507 h 575"/>
                <a:gd name="T76" fmla="*/ 3 w 598"/>
                <a:gd name="T77" fmla="*/ 513 h 575"/>
                <a:gd name="T78" fmla="*/ 17 w 598"/>
                <a:gd name="T79" fmla="*/ 530 h 575"/>
                <a:gd name="T80" fmla="*/ 45 w 598"/>
                <a:gd name="T81" fmla="*/ 553 h 575"/>
                <a:gd name="T82" fmla="*/ 62 w 598"/>
                <a:gd name="T83" fmla="*/ 563 h 575"/>
                <a:gd name="T84" fmla="*/ 91 w 598"/>
                <a:gd name="T85" fmla="*/ 574 h 575"/>
                <a:gd name="T86" fmla="*/ 104 w 598"/>
                <a:gd name="T87" fmla="*/ 575 h 575"/>
                <a:gd name="T88" fmla="*/ 117 w 598"/>
                <a:gd name="T89" fmla="*/ 573 h 575"/>
                <a:gd name="T90" fmla="*/ 134 w 598"/>
                <a:gd name="T91" fmla="*/ 564 h 575"/>
                <a:gd name="T92" fmla="*/ 180 w 598"/>
                <a:gd name="T93" fmla="*/ 531 h 575"/>
                <a:gd name="T94" fmla="*/ 208 w 598"/>
                <a:gd name="T95" fmla="*/ 506 h 575"/>
                <a:gd name="T96" fmla="*/ 274 w 598"/>
                <a:gd name="T97" fmla="*/ 444 h 575"/>
                <a:gd name="T98" fmla="*/ 552 w 598"/>
                <a:gd name="T99" fmla="*/ 149 h 575"/>
                <a:gd name="T100" fmla="*/ 557 w 598"/>
                <a:gd name="T101" fmla="*/ 144 h 575"/>
                <a:gd name="T102" fmla="*/ 575 w 598"/>
                <a:gd name="T103" fmla="*/ 123 h 575"/>
                <a:gd name="T104" fmla="*/ 587 w 598"/>
                <a:gd name="T105" fmla="*/ 101 h 575"/>
                <a:gd name="T106" fmla="*/ 596 w 598"/>
                <a:gd name="T107" fmla="*/ 78 h 575"/>
                <a:gd name="T108" fmla="*/ 598 w 598"/>
                <a:gd name="T109" fmla="*/ 55 h 575"/>
                <a:gd name="T110" fmla="*/ 598 w 598"/>
                <a:gd name="T111" fmla="*/ 42 h 575"/>
                <a:gd name="T112" fmla="*/ 597 w 598"/>
                <a:gd name="T113" fmla="*/ 22 h 575"/>
                <a:gd name="T114" fmla="*/ 592 w 598"/>
                <a:gd name="T115" fmla="*/ 9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98" h="575">
                  <a:moveTo>
                    <a:pt x="114" y="234"/>
                  </a:moveTo>
                  <a:lnTo>
                    <a:pt x="114" y="234"/>
                  </a:lnTo>
                  <a:lnTo>
                    <a:pt x="117" y="259"/>
                  </a:lnTo>
                  <a:lnTo>
                    <a:pt x="120" y="281"/>
                  </a:lnTo>
                  <a:lnTo>
                    <a:pt x="124" y="297"/>
                  </a:lnTo>
                  <a:lnTo>
                    <a:pt x="128" y="310"/>
                  </a:lnTo>
                  <a:lnTo>
                    <a:pt x="128" y="310"/>
                  </a:lnTo>
                  <a:lnTo>
                    <a:pt x="131" y="318"/>
                  </a:lnTo>
                  <a:lnTo>
                    <a:pt x="135" y="325"/>
                  </a:lnTo>
                  <a:lnTo>
                    <a:pt x="140" y="329"/>
                  </a:lnTo>
                  <a:lnTo>
                    <a:pt x="144" y="331"/>
                  </a:lnTo>
                  <a:lnTo>
                    <a:pt x="144" y="331"/>
                  </a:lnTo>
                  <a:lnTo>
                    <a:pt x="141" y="318"/>
                  </a:lnTo>
                  <a:lnTo>
                    <a:pt x="137" y="302"/>
                  </a:lnTo>
                  <a:lnTo>
                    <a:pt x="134" y="283"/>
                  </a:lnTo>
                  <a:lnTo>
                    <a:pt x="132" y="260"/>
                  </a:lnTo>
                  <a:lnTo>
                    <a:pt x="132" y="260"/>
                  </a:lnTo>
                  <a:lnTo>
                    <a:pt x="131" y="248"/>
                  </a:lnTo>
                  <a:lnTo>
                    <a:pt x="131" y="248"/>
                  </a:lnTo>
                  <a:lnTo>
                    <a:pt x="129" y="235"/>
                  </a:lnTo>
                  <a:lnTo>
                    <a:pt x="127" y="224"/>
                  </a:lnTo>
                  <a:lnTo>
                    <a:pt x="124" y="214"/>
                  </a:lnTo>
                  <a:lnTo>
                    <a:pt x="121" y="206"/>
                  </a:lnTo>
                  <a:lnTo>
                    <a:pt x="118" y="198"/>
                  </a:lnTo>
                  <a:lnTo>
                    <a:pt x="114" y="191"/>
                  </a:lnTo>
                  <a:lnTo>
                    <a:pt x="109" y="186"/>
                  </a:lnTo>
                  <a:lnTo>
                    <a:pt x="104" y="183"/>
                  </a:lnTo>
                  <a:lnTo>
                    <a:pt x="104" y="183"/>
                  </a:lnTo>
                  <a:lnTo>
                    <a:pt x="106" y="190"/>
                  </a:lnTo>
                  <a:lnTo>
                    <a:pt x="109" y="200"/>
                  </a:lnTo>
                  <a:lnTo>
                    <a:pt x="113" y="222"/>
                  </a:lnTo>
                  <a:lnTo>
                    <a:pt x="113" y="222"/>
                  </a:lnTo>
                  <a:lnTo>
                    <a:pt x="114" y="234"/>
                  </a:lnTo>
                  <a:lnTo>
                    <a:pt x="114" y="234"/>
                  </a:lnTo>
                  <a:close/>
                  <a:moveTo>
                    <a:pt x="592" y="9"/>
                  </a:moveTo>
                  <a:lnTo>
                    <a:pt x="592" y="9"/>
                  </a:lnTo>
                  <a:lnTo>
                    <a:pt x="590" y="6"/>
                  </a:lnTo>
                  <a:lnTo>
                    <a:pt x="587" y="2"/>
                  </a:lnTo>
                  <a:lnTo>
                    <a:pt x="583" y="1"/>
                  </a:lnTo>
                  <a:lnTo>
                    <a:pt x="578" y="0"/>
                  </a:lnTo>
                  <a:lnTo>
                    <a:pt x="578" y="0"/>
                  </a:lnTo>
                  <a:lnTo>
                    <a:pt x="579" y="17"/>
                  </a:lnTo>
                  <a:lnTo>
                    <a:pt x="579" y="30"/>
                  </a:lnTo>
                  <a:lnTo>
                    <a:pt x="579" y="30"/>
                  </a:lnTo>
                  <a:lnTo>
                    <a:pt x="579" y="41"/>
                  </a:lnTo>
                  <a:lnTo>
                    <a:pt x="577" y="53"/>
                  </a:lnTo>
                  <a:lnTo>
                    <a:pt x="574" y="64"/>
                  </a:lnTo>
                  <a:lnTo>
                    <a:pt x="570" y="75"/>
                  </a:lnTo>
                  <a:lnTo>
                    <a:pt x="563" y="85"/>
                  </a:lnTo>
                  <a:lnTo>
                    <a:pt x="557" y="97"/>
                  </a:lnTo>
                  <a:lnTo>
                    <a:pt x="548" y="108"/>
                  </a:lnTo>
                  <a:lnTo>
                    <a:pt x="538" y="119"/>
                  </a:lnTo>
                  <a:lnTo>
                    <a:pt x="534" y="124"/>
                  </a:lnTo>
                  <a:lnTo>
                    <a:pt x="292" y="379"/>
                  </a:lnTo>
                  <a:lnTo>
                    <a:pt x="292" y="379"/>
                  </a:lnTo>
                  <a:lnTo>
                    <a:pt x="256" y="418"/>
                  </a:lnTo>
                  <a:lnTo>
                    <a:pt x="222" y="451"/>
                  </a:lnTo>
                  <a:lnTo>
                    <a:pt x="191" y="481"/>
                  </a:lnTo>
                  <a:lnTo>
                    <a:pt x="161" y="505"/>
                  </a:lnTo>
                  <a:lnTo>
                    <a:pt x="161" y="505"/>
                  </a:lnTo>
                  <a:lnTo>
                    <a:pt x="136" y="525"/>
                  </a:lnTo>
                  <a:lnTo>
                    <a:pt x="116" y="539"/>
                  </a:lnTo>
                  <a:lnTo>
                    <a:pt x="106" y="543"/>
                  </a:lnTo>
                  <a:lnTo>
                    <a:pt x="98" y="546"/>
                  </a:lnTo>
                  <a:lnTo>
                    <a:pt x="92" y="549"/>
                  </a:lnTo>
                  <a:lnTo>
                    <a:pt x="85" y="550"/>
                  </a:lnTo>
                  <a:lnTo>
                    <a:pt x="85" y="550"/>
                  </a:lnTo>
                  <a:lnTo>
                    <a:pt x="72" y="549"/>
                  </a:lnTo>
                  <a:lnTo>
                    <a:pt x="59" y="544"/>
                  </a:lnTo>
                  <a:lnTo>
                    <a:pt x="44" y="537"/>
                  </a:lnTo>
                  <a:lnTo>
                    <a:pt x="27" y="528"/>
                  </a:lnTo>
                  <a:lnTo>
                    <a:pt x="27" y="528"/>
                  </a:lnTo>
                  <a:lnTo>
                    <a:pt x="12" y="517"/>
                  </a:lnTo>
                  <a:lnTo>
                    <a:pt x="0" y="506"/>
                  </a:lnTo>
                  <a:lnTo>
                    <a:pt x="0" y="506"/>
                  </a:lnTo>
                  <a:lnTo>
                    <a:pt x="1" y="507"/>
                  </a:lnTo>
                  <a:lnTo>
                    <a:pt x="1" y="507"/>
                  </a:lnTo>
                  <a:lnTo>
                    <a:pt x="3" y="513"/>
                  </a:lnTo>
                  <a:lnTo>
                    <a:pt x="7" y="519"/>
                  </a:lnTo>
                  <a:lnTo>
                    <a:pt x="17" y="530"/>
                  </a:lnTo>
                  <a:lnTo>
                    <a:pt x="29" y="542"/>
                  </a:lnTo>
                  <a:lnTo>
                    <a:pt x="45" y="553"/>
                  </a:lnTo>
                  <a:lnTo>
                    <a:pt x="45" y="553"/>
                  </a:lnTo>
                  <a:lnTo>
                    <a:pt x="62" y="563"/>
                  </a:lnTo>
                  <a:lnTo>
                    <a:pt x="77" y="569"/>
                  </a:lnTo>
                  <a:lnTo>
                    <a:pt x="91" y="574"/>
                  </a:lnTo>
                  <a:lnTo>
                    <a:pt x="104" y="575"/>
                  </a:lnTo>
                  <a:lnTo>
                    <a:pt x="104" y="575"/>
                  </a:lnTo>
                  <a:lnTo>
                    <a:pt x="109" y="575"/>
                  </a:lnTo>
                  <a:lnTo>
                    <a:pt x="117" y="573"/>
                  </a:lnTo>
                  <a:lnTo>
                    <a:pt x="124" y="569"/>
                  </a:lnTo>
                  <a:lnTo>
                    <a:pt x="134" y="564"/>
                  </a:lnTo>
                  <a:lnTo>
                    <a:pt x="155" y="550"/>
                  </a:lnTo>
                  <a:lnTo>
                    <a:pt x="180" y="531"/>
                  </a:lnTo>
                  <a:lnTo>
                    <a:pt x="180" y="531"/>
                  </a:lnTo>
                  <a:lnTo>
                    <a:pt x="208" y="506"/>
                  </a:lnTo>
                  <a:lnTo>
                    <a:pt x="239" y="478"/>
                  </a:lnTo>
                  <a:lnTo>
                    <a:pt x="274" y="444"/>
                  </a:lnTo>
                  <a:lnTo>
                    <a:pt x="311" y="406"/>
                  </a:lnTo>
                  <a:lnTo>
                    <a:pt x="552" y="149"/>
                  </a:lnTo>
                  <a:lnTo>
                    <a:pt x="557" y="144"/>
                  </a:lnTo>
                  <a:lnTo>
                    <a:pt x="557" y="144"/>
                  </a:lnTo>
                  <a:lnTo>
                    <a:pt x="566" y="134"/>
                  </a:lnTo>
                  <a:lnTo>
                    <a:pt x="575" y="123"/>
                  </a:lnTo>
                  <a:lnTo>
                    <a:pt x="582" y="112"/>
                  </a:lnTo>
                  <a:lnTo>
                    <a:pt x="587" y="101"/>
                  </a:lnTo>
                  <a:lnTo>
                    <a:pt x="592" y="89"/>
                  </a:lnTo>
                  <a:lnTo>
                    <a:pt x="596" y="78"/>
                  </a:lnTo>
                  <a:lnTo>
                    <a:pt x="597" y="67"/>
                  </a:lnTo>
                  <a:lnTo>
                    <a:pt x="598" y="55"/>
                  </a:lnTo>
                  <a:lnTo>
                    <a:pt x="598" y="42"/>
                  </a:lnTo>
                  <a:lnTo>
                    <a:pt x="598" y="42"/>
                  </a:lnTo>
                  <a:lnTo>
                    <a:pt x="598" y="31"/>
                  </a:lnTo>
                  <a:lnTo>
                    <a:pt x="597" y="22"/>
                  </a:lnTo>
                  <a:lnTo>
                    <a:pt x="595" y="14"/>
                  </a:lnTo>
                  <a:lnTo>
                    <a:pt x="592" y="9"/>
                  </a:lnTo>
                  <a:lnTo>
                    <a:pt x="592" y="9"/>
                  </a:lnTo>
                  <a:close/>
                </a:path>
              </a:pathLst>
            </a:custGeom>
            <a:solidFill>
              <a:srgbClr val="006600"/>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62" name="Q5-X" descr="C:\Users\rayc\AppData\Local\Microsoft\Windows\Temporary Internet Files\Content.IE5\75VCPK04\MC900432537[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0858" y="4398166"/>
            <a:ext cx="182880" cy="182880"/>
          </a:xfrm>
          <a:prstGeom prst="rect">
            <a:avLst/>
          </a:prstGeom>
          <a:noFill/>
          <a:extLst>
            <a:ext uri="{909E8E84-426E-40DD-AFC4-6F175D3DCCD1}">
              <a14:hiddenFill xmlns:a14="http://schemas.microsoft.com/office/drawing/2010/main">
                <a:solidFill>
                  <a:srgbClr val="FFFFFF"/>
                </a:solidFill>
              </a14:hiddenFill>
            </a:ext>
          </a:extLst>
        </p:spPr>
      </p:pic>
      <p:cxnSp>
        <p:nvCxnSpPr>
          <p:cNvPr id="1040" name="Straight Connector 1039"/>
          <p:cNvCxnSpPr/>
          <p:nvPr/>
        </p:nvCxnSpPr>
        <p:spPr>
          <a:xfrm flipV="1">
            <a:off x="5979319" y="1416843"/>
            <a:ext cx="290513" cy="29051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8" name="Q4-Checkmark" hidden="1"/>
          <p:cNvGrpSpPr/>
          <p:nvPr/>
        </p:nvGrpSpPr>
        <p:grpSpPr>
          <a:xfrm>
            <a:off x="6013080" y="3768725"/>
            <a:ext cx="198437" cy="184151"/>
            <a:chOff x="3656013" y="1497013"/>
            <a:chExt cx="198437" cy="184151"/>
          </a:xfrm>
        </p:grpSpPr>
        <p:sp>
          <p:nvSpPr>
            <p:cNvPr id="59" name="AutoShape 12"/>
            <p:cNvSpPr>
              <a:spLocks noChangeAspect="1" noChangeArrowheads="1" noTextEdit="1"/>
            </p:cNvSpPr>
            <p:nvPr/>
          </p:nvSpPr>
          <p:spPr bwMode="auto">
            <a:xfrm>
              <a:off x="3656013" y="1497013"/>
              <a:ext cx="198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14"/>
            <p:cNvSpPr>
              <a:spLocks/>
            </p:cNvSpPr>
            <p:nvPr/>
          </p:nvSpPr>
          <p:spPr bwMode="auto">
            <a:xfrm>
              <a:off x="3656013" y="1497013"/>
              <a:ext cx="198437" cy="184150"/>
            </a:xfrm>
            <a:custGeom>
              <a:avLst/>
              <a:gdLst>
                <a:gd name="T0" fmla="*/ 621 w 621"/>
                <a:gd name="T1" fmla="*/ 56 h 576"/>
                <a:gd name="T2" fmla="*/ 619 w 621"/>
                <a:gd name="T3" fmla="*/ 79 h 576"/>
                <a:gd name="T4" fmla="*/ 610 w 621"/>
                <a:gd name="T5" fmla="*/ 102 h 576"/>
                <a:gd name="T6" fmla="*/ 598 w 621"/>
                <a:gd name="T7" fmla="*/ 124 h 576"/>
                <a:gd name="T8" fmla="*/ 580 w 621"/>
                <a:gd name="T9" fmla="*/ 145 h 576"/>
                <a:gd name="T10" fmla="*/ 334 w 621"/>
                <a:gd name="T11" fmla="*/ 407 h 576"/>
                <a:gd name="T12" fmla="*/ 297 w 621"/>
                <a:gd name="T13" fmla="*/ 445 h 576"/>
                <a:gd name="T14" fmla="*/ 231 w 621"/>
                <a:gd name="T15" fmla="*/ 507 h 576"/>
                <a:gd name="T16" fmla="*/ 203 w 621"/>
                <a:gd name="T17" fmla="*/ 532 h 576"/>
                <a:gd name="T18" fmla="*/ 157 w 621"/>
                <a:gd name="T19" fmla="*/ 565 h 576"/>
                <a:gd name="T20" fmla="*/ 140 w 621"/>
                <a:gd name="T21" fmla="*/ 574 h 576"/>
                <a:gd name="T22" fmla="*/ 127 w 621"/>
                <a:gd name="T23" fmla="*/ 576 h 576"/>
                <a:gd name="T24" fmla="*/ 114 w 621"/>
                <a:gd name="T25" fmla="*/ 575 h 576"/>
                <a:gd name="T26" fmla="*/ 85 w 621"/>
                <a:gd name="T27" fmla="*/ 564 h 576"/>
                <a:gd name="T28" fmla="*/ 68 w 621"/>
                <a:gd name="T29" fmla="*/ 554 h 576"/>
                <a:gd name="T30" fmla="*/ 40 w 621"/>
                <a:gd name="T31" fmla="*/ 531 h 576"/>
                <a:gd name="T32" fmla="*/ 26 w 621"/>
                <a:gd name="T33" fmla="*/ 514 h 576"/>
                <a:gd name="T34" fmla="*/ 24 w 621"/>
                <a:gd name="T35" fmla="*/ 508 h 576"/>
                <a:gd name="T36" fmla="*/ 15 w 621"/>
                <a:gd name="T37" fmla="*/ 478 h 576"/>
                <a:gd name="T38" fmla="*/ 8 w 621"/>
                <a:gd name="T39" fmla="*/ 425 h 576"/>
                <a:gd name="T40" fmla="*/ 4 w 621"/>
                <a:gd name="T41" fmla="*/ 392 h 576"/>
                <a:gd name="T42" fmla="*/ 0 w 621"/>
                <a:gd name="T43" fmla="*/ 323 h 576"/>
                <a:gd name="T44" fmla="*/ 0 w 621"/>
                <a:gd name="T45" fmla="*/ 286 h 576"/>
                <a:gd name="T46" fmla="*/ 2 w 621"/>
                <a:gd name="T47" fmla="*/ 267 h 576"/>
                <a:gd name="T48" fmla="*/ 8 w 621"/>
                <a:gd name="T49" fmla="*/ 248 h 576"/>
                <a:gd name="T50" fmla="*/ 19 w 621"/>
                <a:gd name="T51" fmla="*/ 230 h 576"/>
                <a:gd name="T52" fmla="*/ 34 w 621"/>
                <a:gd name="T53" fmla="*/ 212 h 576"/>
                <a:gd name="T54" fmla="*/ 41 w 621"/>
                <a:gd name="T55" fmla="*/ 203 h 576"/>
                <a:gd name="T56" fmla="*/ 60 w 621"/>
                <a:gd name="T57" fmla="*/ 191 h 576"/>
                <a:gd name="T58" fmla="*/ 78 w 621"/>
                <a:gd name="T59" fmla="*/ 183 h 576"/>
                <a:gd name="T60" fmla="*/ 98 w 621"/>
                <a:gd name="T61" fmla="*/ 178 h 576"/>
                <a:gd name="T62" fmla="*/ 107 w 621"/>
                <a:gd name="T63" fmla="*/ 177 h 576"/>
                <a:gd name="T64" fmla="*/ 125 w 621"/>
                <a:gd name="T65" fmla="*/ 182 h 576"/>
                <a:gd name="T66" fmla="*/ 139 w 621"/>
                <a:gd name="T67" fmla="*/ 196 h 576"/>
                <a:gd name="T68" fmla="*/ 147 w 621"/>
                <a:gd name="T69" fmla="*/ 218 h 576"/>
                <a:gd name="T70" fmla="*/ 154 w 621"/>
                <a:gd name="T71" fmla="*/ 249 h 576"/>
                <a:gd name="T72" fmla="*/ 155 w 621"/>
                <a:gd name="T73" fmla="*/ 261 h 576"/>
                <a:gd name="T74" fmla="*/ 158 w 621"/>
                <a:gd name="T75" fmla="*/ 286 h 576"/>
                <a:gd name="T76" fmla="*/ 165 w 621"/>
                <a:gd name="T77" fmla="*/ 325 h 576"/>
                <a:gd name="T78" fmla="*/ 169 w 621"/>
                <a:gd name="T79" fmla="*/ 338 h 576"/>
                <a:gd name="T80" fmla="*/ 179 w 621"/>
                <a:gd name="T81" fmla="*/ 354 h 576"/>
                <a:gd name="T82" fmla="*/ 184 w 621"/>
                <a:gd name="T83" fmla="*/ 357 h 576"/>
                <a:gd name="T84" fmla="*/ 192 w 621"/>
                <a:gd name="T85" fmla="*/ 360 h 576"/>
                <a:gd name="T86" fmla="*/ 195 w 621"/>
                <a:gd name="T87" fmla="*/ 358 h 576"/>
                <a:gd name="T88" fmla="*/ 214 w 621"/>
                <a:gd name="T89" fmla="*/ 346 h 576"/>
                <a:gd name="T90" fmla="*/ 231 w 621"/>
                <a:gd name="T91" fmla="*/ 331 h 576"/>
                <a:gd name="T92" fmla="*/ 500 w 621"/>
                <a:gd name="T93" fmla="*/ 64 h 576"/>
                <a:gd name="T94" fmla="*/ 515 w 621"/>
                <a:gd name="T95" fmla="*/ 49 h 576"/>
                <a:gd name="T96" fmla="*/ 543 w 621"/>
                <a:gd name="T97" fmla="*/ 25 h 576"/>
                <a:gd name="T98" fmla="*/ 555 w 621"/>
                <a:gd name="T99" fmla="*/ 17 h 576"/>
                <a:gd name="T100" fmla="*/ 578 w 621"/>
                <a:gd name="T101" fmla="*/ 5 h 576"/>
                <a:gd name="T102" fmla="*/ 597 w 621"/>
                <a:gd name="T103" fmla="*/ 0 h 576"/>
                <a:gd name="T104" fmla="*/ 604 w 621"/>
                <a:gd name="T105" fmla="*/ 1 h 576"/>
                <a:gd name="T106" fmla="*/ 612 w 621"/>
                <a:gd name="T107" fmla="*/ 6 h 576"/>
                <a:gd name="T108" fmla="*/ 615 w 621"/>
                <a:gd name="T109" fmla="*/ 10 h 576"/>
                <a:gd name="T110" fmla="*/ 620 w 621"/>
                <a:gd name="T111" fmla="*/ 23 h 576"/>
                <a:gd name="T112" fmla="*/ 621 w 621"/>
                <a:gd name="T113" fmla="*/ 43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1" h="576">
                  <a:moveTo>
                    <a:pt x="621" y="56"/>
                  </a:moveTo>
                  <a:lnTo>
                    <a:pt x="621" y="56"/>
                  </a:lnTo>
                  <a:lnTo>
                    <a:pt x="620" y="68"/>
                  </a:lnTo>
                  <a:lnTo>
                    <a:pt x="619" y="79"/>
                  </a:lnTo>
                  <a:lnTo>
                    <a:pt x="615" y="90"/>
                  </a:lnTo>
                  <a:lnTo>
                    <a:pt x="610" y="102"/>
                  </a:lnTo>
                  <a:lnTo>
                    <a:pt x="605" y="113"/>
                  </a:lnTo>
                  <a:lnTo>
                    <a:pt x="598" y="124"/>
                  </a:lnTo>
                  <a:lnTo>
                    <a:pt x="589" y="135"/>
                  </a:lnTo>
                  <a:lnTo>
                    <a:pt x="580" y="145"/>
                  </a:lnTo>
                  <a:lnTo>
                    <a:pt x="575" y="150"/>
                  </a:lnTo>
                  <a:lnTo>
                    <a:pt x="334" y="407"/>
                  </a:lnTo>
                  <a:lnTo>
                    <a:pt x="334" y="407"/>
                  </a:lnTo>
                  <a:lnTo>
                    <a:pt x="297" y="445"/>
                  </a:lnTo>
                  <a:lnTo>
                    <a:pt x="262" y="479"/>
                  </a:lnTo>
                  <a:lnTo>
                    <a:pt x="231" y="507"/>
                  </a:lnTo>
                  <a:lnTo>
                    <a:pt x="203" y="532"/>
                  </a:lnTo>
                  <a:lnTo>
                    <a:pt x="203" y="532"/>
                  </a:lnTo>
                  <a:lnTo>
                    <a:pt x="178" y="551"/>
                  </a:lnTo>
                  <a:lnTo>
                    <a:pt x="157" y="565"/>
                  </a:lnTo>
                  <a:lnTo>
                    <a:pt x="147" y="570"/>
                  </a:lnTo>
                  <a:lnTo>
                    <a:pt x="140" y="574"/>
                  </a:lnTo>
                  <a:lnTo>
                    <a:pt x="132" y="576"/>
                  </a:lnTo>
                  <a:lnTo>
                    <a:pt x="127" y="576"/>
                  </a:lnTo>
                  <a:lnTo>
                    <a:pt x="127" y="576"/>
                  </a:lnTo>
                  <a:lnTo>
                    <a:pt x="114" y="575"/>
                  </a:lnTo>
                  <a:lnTo>
                    <a:pt x="100" y="570"/>
                  </a:lnTo>
                  <a:lnTo>
                    <a:pt x="85" y="564"/>
                  </a:lnTo>
                  <a:lnTo>
                    <a:pt x="68" y="554"/>
                  </a:lnTo>
                  <a:lnTo>
                    <a:pt x="68" y="554"/>
                  </a:lnTo>
                  <a:lnTo>
                    <a:pt x="52" y="543"/>
                  </a:lnTo>
                  <a:lnTo>
                    <a:pt x="40" y="531"/>
                  </a:lnTo>
                  <a:lnTo>
                    <a:pt x="30" y="520"/>
                  </a:lnTo>
                  <a:lnTo>
                    <a:pt x="26" y="514"/>
                  </a:lnTo>
                  <a:lnTo>
                    <a:pt x="24" y="508"/>
                  </a:lnTo>
                  <a:lnTo>
                    <a:pt x="24" y="508"/>
                  </a:lnTo>
                  <a:lnTo>
                    <a:pt x="20" y="496"/>
                  </a:lnTo>
                  <a:lnTo>
                    <a:pt x="15" y="478"/>
                  </a:lnTo>
                  <a:lnTo>
                    <a:pt x="11" y="453"/>
                  </a:lnTo>
                  <a:lnTo>
                    <a:pt x="8" y="425"/>
                  </a:lnTo>
                  <a:lnTo>
                    <a:pt x="8" y="425"/>
                  </a:lnTo>
                  <a:lnTo>
                    <a:pt x="4" y="392"/>
                  </a:lnTo>
                  <a:lnTo>
                    <a:pt x="1" y="358"/>
                  </a:lnTo>
                  <a:lnTo>
                    <a:pt x="0" y="323"/>
                  </a:lnTo>
                  <a:lnTo>
                    <a:pt x="0" y="286"/>
                  </a:lnTo>
                  <a:lnTo>
                    <a:pt x="0" y="286"/>
                  </a:lnTo>
                  <a:lnTo>
                    <a:pt x="0" y="277"/>
                  </a:lnTo>
                  <a:lnTo>
                    <a:pt x="2" y="267"/>
                  </a:lnTo>
                  <a:lnTo>
                    <a:pt x="4" y="257"/>
                  </a:lnTo>
                  <a:lnTo>
                    <a:pt x="8" y="248"/>
                  </a:lnTo>
                  <a:lnTo>
                    <a:pt x="13" y="238"/>
                  </a:lnTo>
                  <a:lnTo>
                    <a:pt x="19" y="230"/>
                  </a:lnTo>
                  <a:lnTo>
                    <a:pt x="25" y="221"/>
                  </a:lnTo>
                  <a:lnTo>
                    <a:pt x="34" y="212"/>
                  </a:lnTo>
                  <a:lnTo>
                    <a:pt x="34" y="212"/>
                  </a:lnTo>
                  <a:lnTo>
                    <a:pt x="41" y="203"/>
                  </a:lnTo>
                  <a:lnTo>
                    <a:pt x="50" y="197"/>
                  </a:lnTo>
                  <a:lnTo>
                    <a:pt x="60" y="191"/>
                  </a:lnTo>
                  <a:lnTo>
                    <a:pt x="68" y="186"/>
                  </a:lnTo>
                  <a:lnTo>
                    <a:pt x="78" y="183"/>
                  </a:lnTo>
                  <a:lnTo>
                    <a:pt x="88" y="179"/>
                  </a:lnTo>
                  <a:lnTo>
                    <a:pt x="98" y="178"/>
                  </a:lnTo>
                  <a:lnTo>
                    <a:pt x="107" y="177"/>
                  </a:lnTo>
                  <a:lnTo>
                    <a:pt x="107" y="177"/>
                  </a:lnTo>
                  <a:lnTo>
                    <a:pt x="117" y="178"/>
                  </a:lnTo>
                  <a:lnTo>
                    <a:pt x="125" y="182"/>
                  </a:lnTo>
                  <a:lnTo>
                    <a:pt x="132" y="188"/>
                  </a:lnTo>
                  <a:lnTo>
                    <a:pt x="139" y="196"/>
                  </a:lnTo>
                  <a:lnTo>
                    <a:pt x="143" y="206"/>
                  </a:lnTo>
                  <a:lnTo>
                    <a:pt x="147" y="218"/>
                  </a:lnTo>
                  <a:lnTo>
                    <a:pt x="151" y="232"/>
                  </a:lnTo>
                  <a:lnTo>
                    <a:pt x="154" y="249"/>
                  </a:lnTo>
                  <a:lnTo>
                    <a:pt x="154" y="249"/>
                  </a:lnTo>
                  <a:lnTo>
                    <a:pt x="155" y="261"/>
                  </a:lnTo>
                  <a:lnTo>
                    <a:pt x="155" y="261"/>
                  </a:lnTo>
                  <a:lnTo>
                    <a:pt x="158" y="286"/>
                  </a:lnTo>
                  <a:lnTo>
                    <a:pt x="162" y="307"/>
                  </a:lnTo>
                  <a:lnTo>
                    <a:pt x="165" y="325"/>
                  </a:lnTo>
                  <a:lnTo>
                    <a:pt x="169" y="338"/>
                  </a:lnTo>
                  <a:lnTo>
                    <a:pt x="169" y="338"/>
                  </a:lnTo>
                  <a:lnTo>
                    <a:pt x="173" y="346"/>
                  </a:lnTo>
                  <a:lnTo>
                    <a:pt x="179" y="354"/>
                  </a:lnTo>
                  <a:lnTo>
                    <a:pt x="182" y="356"/>
                  </a:lnTo>
                  <a:lnTo>
                    <a:pt x="184" y="357"/>
                  </a:lnTo>
                  <a:lnTo>
                    <a:pt x="188" y="358"/>
                  </a:lnTo>
                  <a:lnTo>
                    <a:pt x="192" y="360"/>
                  </a:lnTo>
                  <a:lnTo>
                    <a:pt x="192" y="360"/>
                  </a:lnTo>
                  <a:lnTo>
                    <a:pt x="195" y="358"/>
                  </a:lnTo>
                  <a:lnTo>
                    <a:pt x="199" y="356"/>
                  </a:lnTo>
                  <a:lnTo>
                    <a:pt x="214" y="346"/>
                  </a:lnTo>
                  <a:lnTo>
                    <a:pt x="214" y="346"/>
                  </a:lnTo>
                  <a:lnTo>
                    <a:pt x="231" y="331"/>
                  </a:lnTo>
                  <a:lnTo>
                    <a:pt x="251" y="311"/>
                  </a:lnTo>
                  <a:lnTo>
                    <a:pt x="500" y="64"/>
                  </a:lnTo>
                  <a:lnTo>
                    <a:pt x="500" y="64"/>
                  </a:lnTo>
                  <a:lnTo>
                    <a:pt x="515" y="49"/>
                  </a:lnTo>
                  <a:lnTo>
                    <a:pt x="529" y="36"/>
                  </a:lnTo>
                  <a:lnTo>
                    <a:pt x="543" y="25"/>
                  </a:lnTo>
                  <a:lnTo>
                    <a:pt x="555" y="17"/>
                  </a:lnTo>
                  <a:lnTo>
                    <a:pt x="555" y="17"/>
                  </a:lnTo>
                  <a:lnTo>
                    <a:pt x="567" y="9"/>
                  </a:lnTo>
                  <a:lnTo>
                    <a:pt x="578" y="5"/>
                  </a:lnTo>
                  <a:lnTo>
                    <a:pt x="588" y="1"/>
                  </a:lnTo>
                  <a:lnTo>
                    <a:pt x="597" y="0"/>
                  </a:lnTo>
                  <a:lnTo>
                    <a:pt x="597" y="0"/>
                  </a:lnTo>
                  <a:lnTo>
                    <a:pt x="604" y="1"/>
                  </a:lnTo>
                  <a:lnTo>
                    <a:pt x="608" y="2"/>
                  </a:lnTo>
                  <a:lnTo>
                    <a:pt x="612" y="6"/>
                  </a:lnTo>
                  <a:lnTo>
                    <a:pt x="615" y="10"/>
                  </a:lnTo>
                  <a:lnTo>
                    <a:pt x="615" y="10"/>
                  </a:lnTo>
                  <a:lnTo>
                    <a:pt x="618" y="15"/>
                  </a:lnTo>
                  <a:lnTo>
                    <a:pt x="620" y="23"/>
                  </a:lnTo>
                  <a:lnTo>
                    <a:pt x="621" y="32"/>
                  </a:lnTo>
                  <a:lnTo>
                    <a:pt x="621" y="43"/>
                  </a:lnTo>
                  <a:lnTo>
                    <a:pt x="621" y="56"/>
                  </a:lnTo>
                  <a:close/>
                </a:path>
              </a:pathLst>
            </a:custGeom>
            <a:solidFill>
              <a:srgbClr val="008000"/>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15"/>
            <p:cNvSpPr>
              <a:spLocks noEditPoints="1"/>
            </p:cNvSpPr>
            <p:nvPr/>
          </p:nvSpPr>
          <p:spPr bwMode="auto">
            <a:xfrm>
              <a:off x="3663950" y="1498601"/>
              <a:ext cx="190500" cy="182563"/>
            </a:xfrm>
            <a:custGeom>
              <a:avLst/>
              <a:gdLst>
                <a:gd name="T0" fmla="*/ 114 w 598"/>
                <a:gd name="T1" fmla="*/ 234 h 575"/>
                <a:gd name="T2" fmla="*/ 120 w 598"/>
                <a:gd name="T3" fmla="*/ 281 h 575"/>
                <a:gd name="T4" fmla="*/ 128 w 598"/>
                <a:gd name="T5" fmla="*/ 310 h 575"/>
                <a:gd name="T6" fmla="*/ 131 w 598"/>
                <a:gd name="T7" fmla="*/ 318 h 575"/>
                <a:gd name="T8" fmla="*/ 140 w 598"/>
                <a:gd name="T9" fmla="*/ 329 h 575"/>
                <a:gd name="T10" fmla="*/ 144 w 598"/>
                <a:gd name="T11" fmla="*/ 331 h 575"/>
                <a:gd name="T12" fmla="*/ 137 w 598"/>
                <a:gd name="T13" fmla="*/ 302 h 575"/>
                <a:gd name="T14" fmla="*/ 132 w 598"/>
                <a:gd name="T15" fmla="*/ 260 h 575"/>
                <a:gd name="T16" fmla="*/ 131 w 598"/>
                <a:gd name="T17" fmla="*/ 248 h 575"/>
                <a:gd name="T18" fmla="*/ 129 w 598"/>
                <a:gd name="T19" fmla="*/ 235 h 575"/>
                <a:gd name="T20" fmla="*/ 124 w 598"/>
                <a:gd name="T21" fmla="*/ 214 h 575"/>
                <a:gd name="T22" fmla="*/ 118 w 598"/>
                <a:gd name="T23" fmla="*/ 198 h 575"/>
                <a:gd name="T24" fmla="*/ 109 w 598"/>
                <a:gd name="T25" fmla="*/ 186 h 575"/>
                <a:gd name="T26" fmla="*/ 104 w 598"/>
                <a:gd name="T27" fmla="*/ 183 h 575"/>
                <a:gd name="T28" fmla="*/ 109 w 598"/>
                <a:gd name="T29" fmla="*/ 200 h 575"/>
                <a:gd name="T30" fmla="*/ 113 w 598"/>
                <a:gd name="T31" fmla="*/ 222 h 575"/>
                <a:gd name="T32" fmla="*/ 114 w 598"/>
                <a:gd name="T33" fmla="*/ 234 h 575"/>
                <a:gd name="T34" fmla="*/ 592 w 598"/>
                <a:gd name="T35" fmla="*/ 9 h 575"/>
                <a:gd name="T36" fmla="*/ 587 w 598"/>
                <a:gd name="T37" fmla="*/ 2 h 575"/>
                <a:gd name="T38" fmla="*/ 578 w 598"/>
                <a:gd name="T39" fmla="*/ 0 h 575"/>
                <a:gd name="T40" fmla="*/ 579 w 598"/>
                <a:gd name="T41" fmla="*/ 17 h 575"/>
                <a:gd name="T42" fmla="*/ 579 w 598"/>
                <a:gd name="T43" fmla="*/ 30 h 575"/>
                <a:gd name="T44" fmla="*/ 577 w 598"/>
                <a:gd name="T45" fmla="*/ 53 h 575"/>
                <a:gd name="T46" fmla="*/ 570 w 598"/>
                <a:gd name="T47" fmla="*/ 75 h 575"/>
                <a:gd name="T48" fmla="*/ 557 w 598"/>
                <a:gd name="T49" fmla="*/ 97 h 575"/>
                <a:gd name="T50" fmla="*/ 538 w 598"/>
                <a:gd name="T51" fmla="*/ 119 h 575"/>
                <a:gd name="T52" fmla="*/ 292 w 598"/>
                <a:gd name="T53" fmla="*/ 379 h 575"/>
                <a:gd name="T54" fmla="*/ 256 w 598"/>
                <a:gd name="T55" fmla="*/ 418 h 575"/>
                <a:gd name="T56" fmla="*/ 191 w 598"/>
                <a:gd name="T57" fmla="*/ 481 h 575"/>
                <a:gd name="T58" fmla="*/ 161 w 598"/>
                <a:gd name="T59" fmla="*/ 505 h 575"/>
                <a:gd name="T60" fmla="*/ 116 w 598"/>
                <a:gd name="T61" fmla="*/ 539 h 575"/>
                <a:gd name="T62" fmla="*/ 98 w 598"/>
                <a:gd name="T63" fmla="*/ 546 h 575"/>
                <a:gd name="T64" fmla="*/ 85 w 598"/>
                <a:gd name="T65" fmla="*/ 550 h 575"/>
                <a:gd name="T66" fmla="*/ 72 w 598"/>
                <a:gd name="T67" fmla="*/ 549 h 575"/>
                <a:gd name="T68" fmla="*/ 44 w 598"/>
                <a:gd name="T69" fmla="*/ 537 h 575"/>
                <a:gd name="T70" fmla="*/ 27 w 598"/>
                <a:gd name="T71" fmla="*/ 528 h 575"/>
                <a:gd name="T72" fmla="*/ 0 w 598"/>
                <a:gd name="T73" fmla="*/ 506 h 575"/>
                <a:gd name="T74" fmla="*/ 1 w 598"/>
                <a:gd name="T75" fmla="*/ 507 h 575"/>
                <a:gd name="T76" fmla="*/ 3 w 598"/>
                <a:gd name="T77" fmla="*/ 513 h 575"/>
                <a:gd name="T78" fmla="*/ 17 w 598"/>
                <a:gd name="T79" fmla="*/ 530 h 575"/>
                <a:gd name="T80" fmla="*/ 45 w 598"/>
                <a:gd name="T81" fmla="*/ 553 h 575"/>
                <a:gd name="T82" fmla="*/ 62 w 598"/>
                <a:gd name="T83" fmla="*/ 563 h 575"/>
                <a:gd name="T84" fmla="*/ 91 w 598"/>
                <a:gd name="T85" fmla="*/ 574 h 575"/>
                <a:gd name="T86" fmla="*/ 104 w 598"/>
                <a:gd name="T87" fmla="*/ 575 h 575"/>
                <a:gd name="T88" fmla="*/ 117 w 598"/>
                <a:gd name="T89" fmla="*/ 573 h 575"/>
                <a:gd name="T90" fmla="*/ 134 w 598"/>
                <a:gd name="T91" fmla="*/ 564 h 575"/>
                <a:gd name="T92" fmla="*/ 180 w 598"/>
                <a:gd name="T93" fmla="*/ 531 h 575"/>
                <a:gd name="T94" fmla="*/ 208 w 598"/>
                <a:gd name="T95" fmla="*/ 506 h 575"/>
                <a:gd name="T96" fmla="*/ 274 w 598"/>
                <a:gd name="T97" fmla="*/ 444 h 575"/>
                <a:gd name="T98" fmla="*/ 552 w 598"/>
                <a:gd name="T99" fmla="*/ 149 h 575"/>
                <a:gd name="T100" fmla="*/ 557 w 598"/>
                <a:gd name="T101" fmla="*/ 144 h 575"/>
                <a:gd name="T102" fmla="*/ 575 w 598"/>
                <a:gd name="T103" fmla="*/ 123 h 575"/>
                <a:gd name="T104" fmla="*/ 587 w 598"/>
                <a:gd name="T105" fmla="*/ 101 h 575"/>
                <a:gd name="T106" fmla="*/ 596 w 598"/>
                <a:gd name="T107" fmla="*/ 78 h 575"/>
                <a:gd name="T108" fmla="*/ 598 w 598"/>
                <a:gd name="T109" fmla="*/ 55 h 575"/>
                <a:gd name="T110" fmla="*/ 598 w 598"/>
                <a:gd name="T111" fmla="*/ 42 h 575"/>
                <a:gd name="T112" fmla="*/ 597 w 598"/>
                <a:gd name="T113" fmla="*/ 22 h 575"/>
                <a:gd name="T114" fmla="*/ 592 w 598"/>
                <a:gd name="T115" fmla="*/ 9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98" h="575">
                  <a:moveTo>
                    <a:pt x="114" y="234"/>
                  </a:moveTo>
                  <a:lnTo>
                    <a:pt x="114" y="234"/>
                  </a:lnTo>
                  <a:lnTo>
                    <a:pt x="117" y="259"/>
                  </a:lnTo>
                  <a:lnTo>
                    <a:pt x="120" y="281"/>
                  </a:lnTo>
                  <a:lnTo>
                    <a:pt x="124" y="297"/>
                  </a:lnTo>
                  <a:lnTo>
                    <a:pt x="128" y="310"/>
                  </a:lnTo>
                  <a:lnTo>
                    <a:pt x="128" y="310"/>
                  </a:lnTo>
                  <a:lnTo>
                    <a:pt x="131" y="318"/>
                  </a:lnTo>
                  <a:lnTo>
                    <a:pt x="135" y="325"/>
                  </a:lnTo>
                  <a:lnTo>
                    <a:pt x="140" y="329"/>
                  </a:lnTo>
                  <a:lnTo>
                    <a:pt x="144" y="331"/>
                  </a:lnTo>
                  <a:lnTo>
                    <a:pt x="144" y="331"/>
                  </a:lnTo>
                  <a:lnTo>
                    <a:pt x="141" y="318"/>
                  </a:lnTo>
                  <a:lnTo>
                    <a:pt x="137" y="302"/>
                  </a:lnTo>
                  <a:lnTo>
                    <a:pt x="134" y="283"/>
                  </a:lnTo>
                  <a:lnTo>
                    <a:pt x="132" y="260"/>
                  </a:lnTo>
                  <a:lnTo>
                    <a:pt x="132" y="260"/>
                  </a:lnTo>
                  <a:lnTo>
                    <a:pt x="131" y="248"/>
                  </a:lnTo>
                  <a:lnTo>
                    <a:pt x="131" y="248"/>
                  </a:lnTo>
                  <a:lnTo>
                    <a:pt x="129" y="235"/>
                  </a:lnTo>
                  <a:lnTo>
                    <a:pt x="127" y="224"/>
                  </a:lnTo>
                  <a:lnTo>
                    <a:pt x="124" y="214"/>
                  </a:lnTo>
                  <a:lnTo>
                    <a:pt x="121" y="206"/>
                  </a:lnTo>
                  <a:lnTo>
                    <a:pt x="118" y="198"/>
                  </a:lnTo>
                  <a:lnTo>
                    <a:pt x="114" y="191"/>
                  </a:lnTo>
                  <a:lnTo>
                    <a:pt x="109" y="186"/>
                  </a:lnTo>
                  <a:lnTo>
                    <a:pt x="104" y="183"/>
                  </a:lnTo>
                  <a:lnTo>
                    <a:pt x="104" y="183"/>
                  </a:lnTo>
                  <a:lnTo>
                    <a:pt x="106" y="190"/>
                  </a:lnTo>
                  <a:lnTo>
                    <a:pt x="109" y="200"/>
                  </a:lnTo>
                  <a:lnTo>
                    <a:pt x="113" y="222"/>
                  </a:lnTo>
                  <a:lnTo>
                    <a:pt x="113" y="222"/>
                  </a:lnTo>
                  <a:lnTo>
                    <a:pt x="114" y="234"/>
                  </a:lnTo>
                  <a:lnTo>
                    <a:pt x="114" y="234"/>
                  </a:lnTo>
                  <a:close/>
                  <a:moveTo>
                    <a:pt x="592" y="9"/>
                  </a:moveTo>
                  <a:lnTo>
                    <a:pt x="592" y="9"/>
                  </a:lnTo>
                  <a:lnTo>
                    <a:pt x="590" y="6"/>
                  </a:lnTo>
                  <a:lnTo>
                    <a:pt x="587" y="2"/>
                  </a:lnTo>
                  <a:lnTo>
                    <a:pt x="583" y="1"/>
                  </a:lnTo>
                  <a:lnTo>
                    <a:pt x="578" y="0"/>
                  </a:lnTo>
                  <a:lnTo>
                    <a:pt x="578" y="0"/>
                  </a:lnTo>
                  <a:lnTo>
                    <a:pt x="579" y="17"/>
                  </a:lnTo>
                  <a:lnTo>
                    <a:pt x="579" y="30"/>
                  </a:lnTo>
                  <a:lnTo>
                    <a:pt x="579" y="30"/>
                  </a:lnTo>
                  <a:lnTo>
                    <a:pt x="579" y="41"/>
                  </a:lnTo>
                  <a:lnTo>
                    <a:pt x="577" y="53"/>
                  </a:lnTo>
                  <a:lnTo>
                    <a:pt x="574" y="64"/>
                  </a:lnTo>
                  <a:lnTo>
                    <a:pt x="570" y="75"/>
                  </a:lnTo>
                  <a:lnTo>
                    <a:pt x="563" y="85"/>
                  </a:lnTo>
                  <a:lnTo>
                    <a:pt x="557" y="97"/>
                  </a:lnTo>
                  <a:lnTo>
                    <a:pt x="548" y="108"/>
                  </a:lnTo>
                  <a:lnTo>
                    <a:pt x="538" y="119"/>
                  </a:lnTo>
                  <a:lnTo>
                    <a:pt x="534" y="124"/>
                  </a:lnTo>
                  <a:lnTo>
                    <a:pt x="292" y="379"/>
                  </a:lnTo>
                  <a:lnTo>
                    <a:pt x="292" y="379"/>
                  </a:lnTo>
                  <a:lnTo>
                    <a:pt x="256" y="418"/>
                  </a:lnTo>
                  <a:lnTo>
                    <a:pt x="222" y="451"/>
                  </a:lnTo>
                  <a:lnTo>
                    <a:pt x="191" y="481"/>
                  </a:lnTo>
                  <a:lnTo>
                    <a:pt x="161" y="505"/>
                  </a:lnTo>
                  <a:lnTo>
                    <a:pt x="161" y="505"/>
                  </a:lnTo>
                  <a:lnTo>
                    <a:pt x="136" y="525"/>
                  </a:lnTo>
                  <a:lnTo>
                    <a:pt x="116" y="539"/>
                  </a:lnTo>
                  <a:lnTo>
                    <a:pt x="106" y="543"/>
                  </a:lnTo>
                  <a:lnTo>
                    <a:pt x="98" y="546"/>
                  </a:lnTo>
                  <a:lnTo>
                    <a:pt x="92" y="549"/>
                  </a:lnTo>
                  <a:lnTo>
                    <a:pt x="85" y="550"/>
                  </a:lnTo>
                  <a:lnTo>
                    <a:pt x="85" y="550"/>
                  </a:lnTo>
                  <a:lnTo>
                    <a:pt x="72" y="549"/>
                  </a:lnTo>
                  <a:lnTo>
                    <a:pt x="59" y="544"/>
                  </a:lnTo>
                  <a:lnTo>
                    <a:pt x="44" y="537"/>
                  </a:lnTo>
                  <a:lnTo>
                    <a:pt x="27" y="528"/>
                  </a:lnTo>
                  <a:lnTo>
                    <a:pt x="27" y="528"/>
                  </a:lnTo>
                  <a:lnTo>
                    <a:pt x="12" y="517"/>
                  </a:lnTo>
                  <a:lnTo>
                    <a:pt x="0" y="506"/>
                  </a:lnTo>
                  <a:lnTo>
                    <a:pt x="0" y="506"/>
                  </a:lnTo>
                  <a:lnTo>
                    <a:pt x="1" y="507"/>
                  </a:lnTo>
                  <a:lnTo>
                    <a:pt x="1" y="507"/>
                  </a:lnTo>
                  <a:lnTo>
                    <a:pt x="3" y="513"/>
                  </a:lnTo>
                  <a:lnTo>
                    <a:pt x="7" y="519"/>
                  </a:lnTo>
                  <a:lnTo>
                    <a:pt x="17" y="530"/>
                  </a:lnTo>
                  <a:lnTo>
                    <a:pt x="29" y="542"/>
                  </a:lnTo>
                  <a:lnTo>
                    <a:pt x="45" y="553"/>
                  </a:lnTo>
                  <a:lnTo>
                    <a:pt x="45" y="553"/>
                  </a:lnTo>
                  <a:lnTo>
                    <a:pt x="62" y="563"/>
                  </a:lnTo>
                  <a:lnTo>
                    <a:pt x="77" y="569"/>
                  </a:lnTo>
                  <a:lnTo>
                    <a:pt x="91" y="574"/>
                  </a:lnTo>
                  <a:lnTo>
                    <a:pt x="104" y="575"/>
                  </a:lnTo>
                  <a:lnTo>
                    <a:pt x="104" y="575"/>
                  </a:lnTo>
                  <a:lnTo>
                    <a:pt x="109" y="575"/>
                  </a:lnTo>
                  <a:lnTo>
                    <a:pt x="117" y="573"/>
                  </a:lnTo>
                  <a:lnTo>
                    <a:pt x="124" y="569"/>
                  </a:lnTo>
                  <a:lnTo>
                    <a:pt x="134" y="564"/>
                  </a:lnTo>
                  <a:lnTo>
                    <a:pt x="155" y="550"/>
                  </a:lnTo>
                  <a:lnTo>
                    <a:pt x="180" y="531"/>
                  </a:lnTo>
                  <a:lnTo>
                    <a:pt x="180" y="531"/>
                  </a:lnTo>
                  <a:lnTo>
                    <a:pt x="208" y="506"/>
                  </a:lnTo>
                  <a:lnTo>
                    <a:pt x="239" y="478"/>
                  </a:lnTo>
                  <a:lnTo>
                    <a:pt x="274" y="444"/>
                  </a:lnTo>
                  <a:lnTo>
                    <a:pt x="311" y="406"/>
                  </a:lnTo>
                  <a:lnTo>
                    <a:pt x="552" y="149"/>
                  </a:lnTo>
                  <a:lnTo>
                    <a:pt x="557" y="144"/>
                  </a:lnTo>
                  <a:lnTo>
                    <a:pt x="557" y="144"/>
                  </a:lnTo>
                  <a:lnTo>
                    <a:pt x="566" y="134"/>
                  </a:lnTo>
                  <a:lnTo>
                    <a:pt x="575" y="123"/>
                  </a:lnTo>
                  <a:lnTo>
                    <a:pt x="582" y="112"/>
                  </a:lnTo>
                  <a:lnTo>
                    <a:pt x="587" y="101"/>
                  </a:lnTo>
                  <a:lnTo>
                    <a:pt x="592" y="89"/>
                  </a:lnTo>
                  <a:lnTo>
                    <a:pt x="596" y="78"/>
                  </a:lnTo>
                  <a:lnTo>
                    <a:pt x="597" y="67"/>
                  </a:lnTo>
                  <a:lnTo>
                    <a:pt x="598" y="55"/>
                  </a:lnTo>
                  <a:lnTo>
                    <a:pt x="598" y="42"/>
                  </a:lnTo>
                  <a:lnTo>
                    <a:pt x="598" y="42"/>
                  </a:lnTo>
                  <a:lnTo>
                    <a:pt x="598" y="31"/>
                  </a:lnTo>
                  <a:lnTo>
                    <a:pt x="597" y="22"/>
                  </a:lnTo>
                  <a:lnTo>
                    <a:pt x="595" y="14"/>
                  </a:lnTo>
                  <a:lnTo>
                    <a:pt x="592" y="9"/>
                  </a:lnTo>
                  <a:lnTo>
                    <a:pt x="592" y="9"/>
                  </a:lnTo>
                  <a:close/>
                </a:path>
              </a:pathLst>
            </a:custGeom>
            <a:solidFill>
              <a:srgbClr val="006600"/>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27" name="Q4-X" descr="C:\Users\rayc\AppData\Local\Microsoft\Windows\Temporary Internet Files\Content.IE5\75VCPK04\MC900432537[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0858" y="3769360"/>
            <a:ext cx="182880" cy="182880"/>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Q3-Checkmark" hidden="1"/>
          <p:cNvGrpSpPr/>
          <p:nvPr/>
        </p:nvGrpSpPr>
        <p:grpSpPr>
          <a:xfrm>
            <a:off x="6013080" y="3130705"/>
            <a:ext cx="198437" cy="184151"/>
            <a:chOff x="3656013" y="1497013"/>
            <a:chExt cx="198437" cy="184151"/>
          </a:xfrm>
        </p:grpSpPr>
        <p:sp>
          <p:nvSpPr>
            <p:cNvPr id="29" name="AutoShape 12"/>
            <p:cNvSpPr>
              <a:spLocks noChangeAspect="1" noChangeArrowheads="1" noTextEdit="1"/>
            </p:cNvSpPr>
            <p:nvPr/>
          </p:nvSpPr>
          <p:spPr bwMode="auto">
            <a:xfrm>
              <a:off x="3656013" y="1497013"/>
              <a:ext cx="198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4"/>
            <p:cNvSpPr>
              <a:spLocks/>
            </p:cNvSpPr>
            <p:nvPr/>
          </p:nvSpPr>
          <p:spPr bwMode="auto">
            <a:xfrm>
              <a:off x="3656013" y="1497013"/>
              <a:ext cx="198437" cy="184150"/>
            </a:xfrm>
            <a:custGeom>
              <a:avLst/>
              <a:gdLst>
                <a:gd name="T0" fmla="*/ 621 w 621"/>
                <a:gd name="T1" fmla="*/ 56 h 576"/>
                <a:gd name="T2" fmla="*/ 619 w 621"/>
                <a:gd name="T3" fmla="*/ 79 h 576"/>
                <a:gd name="T4" fmla="*/ 610 w 621"/>
                <a:gd name="T5" fmla="*/ 102 h 576"/>
                <a:gd name="T6" fmla="*/ 598 w 621"/>
                <a:gd name="T7" fmla="*/ 124 h 576"/>
                <a:gd name="T8" fmla="*/ 580 w 621"/>
                <a:gd name="T9" fmla="*/ 145 h 576"/>
                <a:gd name="T10" fmla="*/ 334 w 621"/>
                <a:gd name="T11" fmla="*/ 407 h 576"/>
                <a:gd name="T12" fmla="*/ 297 w 621"/>
                <a:gd name="T13" fmla="*/ 445 h 576"/>
                <a:gd name="T14" fmla="*/ 231 w 621"/>
                <a:gd name="T15" fmla="*/ 507 h 576"/>
                <a:gd name="T16" fmla="*/ 203 w 621"/>
                <a:gd name="T17" fmla="*/ 532 h 576"/>
                <a:gd name="T18" fmla="*/ 157 w 621"/>
                <a:gd name="T19" fmla="*/ 565 h 576"/>
                <a:gd name="T20" fmla="*/ 140 w 621"/>
                <a:gd name="T21" fmla="*/ 574 h 576"/>
                <a:gd name="T22" fmla="*/ 127 w 621"/>
                <a:gd name="T23" fmla="*/ 576 h 576"/>
                <a:gd name="T24" fmla="*/ 114 w 621"/>
                <a:gd name="T25" fmla="*/ 575 h 576"/>
                <a:gd name="T26" fmla="*/ 85 w 621"/>
                <a:gd name="T27" fmla="*/ 564 h 576"/>
                <a:gd name="T28" fmla="*/ 68 w 621"/>
                <a:gd name="T29" fmla="*/ 554 h 576"/>
                <a:gd name="T30" fmla="*/ 40 w 621"/>
                <a:gd name="T31" fmla="*/ 531 h 576"/>
                <a:gd name="T32" fmla="*/ 26 w 621"/>
                <a:gd name="T33" fmla="*/ 514 h 576"/>
                <a:gd name="T34" fmla="*/ 24 w 621"/>
                <a:gd name="T35" fmla="*/ 508 h 576"/>
                <a:gd name="T36" fmla="*/ 15 w 621"/>
                <a:gd name="T37" fmla="*/ 478 h 576"/>
                <a:gd name="T38" fmla="*/ 8 w 621"/>
                <a:gd name="T39" fmla="*/ 425 h 576"/>
                <a:gd name="T40" fmla="*/ 4 w 621"/>
                <a:gd name="T41" fmla="*/ 392 h 576"/>
                <a:gd name="T42" fmla="*/ 0 w 621"/>
                <a:gd name="T43" fmla="*/ 323 h 576"/>
                <a:gd name="T44" fmla="*/ 0 w 621"/>
                <a:gd name="T45" fmla="*/ 286 h 576"/>
                <a:gd name="T46" fmla="*/ 2 w 621"/>
                <a:gd name="T47" fmla="*/ 267 h 576"/>
                <a:gd name="T48" fmla="*/ 8 w 621"/>
                <a:gd name="T49" fmla="*/ 248 h 576"/>
                <a:gd name="T50" fmla="*/ 19 w 621"/>
                <a:gd name="T51" fmla="*/ 230 h 576"/>
                <a:gd name="T52" fmla="*/ 34 w 621"/>
                <a:gd name="T53" fmla="*/ 212 h 576"/>
                <a:gd name="T54" fmla="*/ 41 w 621"/>
                <a:gd name="T55" fmla="*/ 203 h 576"/>
                <a:gd name="T56" fmla="*/ 60 w 621"/>
                <a:gd name="T57" fmla="*/ 191 h 576"/>
                <a:gd name="T58" fmla="*/ 78 w 621"/>
                <a:gd name="T59" fmla="*/ 183 h 576"/>
                <a:gd name="T60" fmla="*/ 98 w 621"/>
                <a:gd name="T61" fmla="*/ 178 h 576"/>
                <a:gd name="T62" fmla="*/ 107 w 621"/>
                <a:gd name="T63" fmla="*/ 177 h 576"/>
                <a:gd name="T64" fmla="*/ 125 w 621"/>
                <a:gd name="T65" fmla="*/ 182 h 576"/>
                <a:gd name="T66" fmla="*/ 139 w 621"/>
                <a:gd name="T67" fmla="*/ 196 h 576"/>
                <a:gd name="T68" fmla="*/ 147 w 621"/>
                <a:gd name="T69" fmla="*/ 218 h 576"/>
                <a:gd name="T70" fmla="*/ 154 w 621"/>
                <a:gd name="T71" fmla="*/ 249 h 576"/>
                <a:gd name="T72" fmla="*/ 155 w 621"/>
                <a:gd name="T73" fmla="*/ 261 h 576"/>
                <a:gd name="T74" fmla="*/ 158 w 621"/>
                <a:gd name="T75" fmla="*/ 286 h 576"/>
                <a:gd name="T76" fmla="*/ 165 w 621"/>
                <a:gd name="T77" fmla="*/ 325 h 576"/>
                <a:gd name="T78" fmla="*/ 169 w 621"/>
                <a:gd name="T79" fmla="*/ 338 h 576"/>
                <a:gd name="T80" fmla="*/ 179 w 621"/>
                <a:gd name="T81" fmla="*/ 354 h 576"/>
                <a:gd name="T82" fmla="*/ 184 w 621"/>
                <a:gd name="T83" fmla="*/ 357 h 576"/>
                <a:gd name="T84" fmla="*/ 192 w 621"/>
                <a:gd name="T85" fmla="*/ 360 h 576"/>
                <a:gd name="T86" fmla="*/ 195 w 621"/>
                <a:gd name="T87" fmla="*/ 358 h 576"/>
                <a:gd name="T88" fmla="*/ 214 w 621"/>
                <a:gd name="T89" fmla="*/ 346 h 576"/>
                <a:gd name="T90" fmla="*/ 231 w 621"/>
                <a:gd name="T91" fmla="*/ 331 h 576"/>
                <a:gd name="T92" fmla="*/ 500 w 621"/>
                <a:gd name="T93" fmla="*/ 64 h 576"/>
                <a:gd name="T94" fmla="*/ 515 w 621"/>
                <a:gd name="T95" fmla="*/ 49 h 576"/>
                <a:gd name="T96" fmla="*/ 543 w 621"/>
                <a:gd name="T97" fmla="*/ 25 h 576"/>
                <a:gd name="T98" fmla="*/ 555 w 621"/>
                <a:gd name="T99" fmla="*/ 17 h 576"/>
                <a:gd name="T100" fmla="*/ 578 w 621"/>
                <a:gd name="T101" fmla="*/ 5 h 576"/>
                <a:gd name="T102" fmla="*/ 597 w 621"/>
                <a:gd name="T103" fmla="*/ 0 h 576"/>
                <a:gd name="T104" fmla="*/ 604 w 621"/>
                <a:gd name="T105" fmla="*/ 1 h 576"/>
                <a:gd name="T106" fmla="*/ 612 w 621"/>
                <a:gd name="T107" fmla="*/ 6 h 576"/>
                <a:gd name="T108" fmla="*/ 615 w 621"/>
                <a:gd name="T109" fmla="*/ 10 h 576"/>
                <a:gd name="T110" fmla="*/ 620 w 621"/>
                <a:gd name="T111" fmla="*/ 23 h 576"/>
                <a:gd name="T112" fmla="*/ 621 w 621"/>
                <a:gd name="T113" fmla="*/ 43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1" h="576">
                  <a:moveTo>
                    <a:pt x="621" y="56"/>
                  </a:moveTo>
                  <a:lnTo>
                    <a:pt x="621" y="56"/>
                  </a:lnTo>
                  <a:lnTo>
                    <a:pt x="620" y="68"/>
                  </a:lnTo>
                  <a:lnTo>
                    <a:pt x="619" y="79"/>
                  </a:lnTo>
                  <a:lnTo>
                    <a:pt x="615" y="90"/>
                  </a:lnTo>
                  <a:lnTo>
                    <a:pt x="610" y="102"/>
                  </a:lnTo>
                  <a:lnTo>
                    <a:pt x="605" y="113"/>
                  </a:lnTo>
                  <a:lnTo>
                    <a:pt x="598" y="124"/>
                  </a:lnTo>
                  <a:lnTo>
                    <a:pt x="589" y="135"/>
                  </a:lnTo>
                  <a:lnTo>
                    <a:pt x="580" y="145"/>
                  </a:lnTo>
                  <a:lnTo>
                    <a:pt x="575" y="150"/>
                  </a:lnTo>
                  <a:lnTo>
                    <a:pt x="334" y="407"/>
                  </a:lnTo>
                  <a:lnTo>
                    <a:pt x="334" y="407"/>
                  </a:lnTo>
                  <a:lnTo>
                    <a:pt x="297" y="445"/>
                  </a:lnTo>
                  <a:lnTo>
                    <a:pt x="262" y="479"/>
                  </a:lnTo>
                  <a:lnTo>
                    <a:pt x="231" y="507"/>
                  </a:lnTo>
                  <a:lnTo>
                    <a:pt x="203" y="532"/>
                  </a:lnTo>
                  <a:lnTo>
                    <a:pt x="203" y="532"/>
                  </a:lnTo>
                  <a:lnTo>
                    <a:pt x="178" y="551"/>
                  </a:lnTo>
                  <a:lnTo>
                    <a:pt x="157" y="565"/>
                  </a:lnTo>
                  <a:lnTo>
                    <a:pt x="147" y="570"/>
                  </a:lnTo>
                  <a:lnTo>
                    <a:pt x="140" y="574"/>
                  </a:lnTo>
                  <a:lnTo>
                    <a:pt x="132" y="576"/>
                  </a:lnTo>
                  <a:lnTo>
                    <a:pt x="127" y="576"/>
                  </a:lnTo>
                  <a:lnTo>
                    <a:pt x="127" y="576"/>
                  </a:lnTo>
                  <a:lnTo>
                    <a:pt x="114" y="575"/>
                  </a:lnTo>
                  <a:lnTo>
                    <a:pt x="100" y="570"/>
                  </a:lnTo>
                  <a:lnTo>
                    <a:pt x="85" y="564"/>
                  </a:lnTo>
                  <a:lnTo>
                    <a:pt x="68" y="554"/>
                  </a:lnTo>
                  <a:lnTo>
                    <a:pt x="68" y="554"/>
                  </a:lnTo>
                  <a:lnTo>
                    <a:pt x="52" y="543"/>
                  </a:lnTo>
                  <a:lnTo>
                    <a:pt x="40" y="531"/>
                  </a:lnTo>
                  <a:lnTo>
                    <a:pt x="30" y="520"/>
                  </a:lnTo>
                  <a:lnTo>
                    <a:pt x="26" y="514"/>
                  </a:lnTo>
                  <a:lnTo>
                    <a:pt x="24" y="508"/>
                  </a:lnTo>
                  <a:lnTo>
                    <a:pt x="24" y="508"/>
                  </a:lnTo>
                  <a:lnTo>
                    <a:pt x="20" y="496"/>
                  </a:lnTo>
                  <a:lnTo>
                    <a:pt x="15" y="478"/>
                  </a:lnTo>
                  <a:lnTo>
                    <a:pt x="11" y="453"/>
                  </a:lnTo>
                  <a:lnTo>
                    <a:pt x="8" y="425"/>
                  </a:lnTo>
                  <a:lnTo>
                    <a:pt x="8" y="425"/>
                  </a:lnTo>
                  <a:lnTo>
                    <a:pt x="4" y="392"/>
                  </a:lnTo>
                  <a:lnTo>
                    <a:pt x="1" y="358"/>
                  </a:lnTo>
                  <a:lnTo>
                    <a:pt x="0" y="323"/>
                  </a:lnTo>
                  <a:lnTo>
                    <a:pt x="0" y="286"/>
                  </a:lnTo>
                  <a:lnTo>
                    <a:pt x="0" y="286"/>
                  </a:lnTo>
                  <a:lnTo>
                    <a:pt x="0" y="277"/>
                  </a:lnTo>
                  <a:lnTo>
                    <a:pt x="2" y="267"/>
                  </a:lnTo>
                  <a:lnTo>
                    <a:pt x="4" y="257"/>
                  </a:lnTo>
                  <a:lnTo>
                    <a:pt x="8" y="248"/>
                  </a:lnTo>
                  <a:lnTo>
                    <a:pt x="13" y="238"/>
                  </a:lnTo>
                  <a:lnTo>
                    <a:pt x="19" y="230"/>
                  </a:lnTo>
                  <a:lnTo>
                    <a:pt x="25" y="221"/>
                  </a:lnTo>
                  <a:lnTo>
                    <a:pt x="34" y="212"/>
                  </a:lnTo>
                  <a:lnTo>
                    <a:pt x="34" y="212"/>
                  </a:lnTo>
                  <a:lnTo>
                    <a:pt x="41" y="203"/>
                  </a:lnTo>
                  <a:lnTo>
                    <a:pt x="50" y="197"/>
                  </a:lnTo>
                  <a:lnTo>
                    <a:pt x="60" y="191"/>
                  </a:lnTo>
                  <a:lnTo>
                    <a:pt x="68" y="186"/>
                  </a:lnTo>
                  <a:lnTo>
                    <a:pt x="78" y="183"/>
                  </a:lnTo>
                  <a:lnTo>
                    <a:pt x="88" y="179"/>
                  </a:lnTo>
                  <a:lnTo>
                    <a:pt x="98" y="178"/>
                  </a:lnTo>
                  <a:lnTo>
                    <a:pt x="107" y="177"/>
                  </a:lnTo>
                  <a:lnTo>
                    <a:pt x="107" y="177"/>
                  </a:lnTo>
                  <a:lnTo>
                    <a:pt x="117" y="178"/>
                  </a:lnTo>
                  <a:lnTo>
                    <a:pt x="125" y="182"/>
                  </a:lnTo>
                  <a:lnTo>
                    <a:pt x="132" y="188"/>
                  </a:lnTo>
                  <a:lnTo>
                    <a:pt x="139" y="196"/>
                  </a:lnTo>
                  <a:lnTo>
                    <a:pt x="143" y="206"/>
                  </a:lnTo>
                  <a:lnTo>
                    <a:pt x="147" y="218"/>
                  </a:lnTo>
                  <a:lnTo>
                    <a:pt x="151" y="232"/>
                  </a:lnTo>
                  <a:lnTo>
                    <a:pt x="154" y="249"/>
                  </a:lnTo>
                  <a:lnTo>
                    <a:pt x="154" y="249"/>
                  </a:lnTo>
                  <a:lnTo>
                    <a:pt x="155" y="261"/>
                  </a:lnTo>
                  <a:lnTo>
                    <a:pt x="155" y="261"/>
                  </a:lnTo>
                  <a:lnTo>
                    <a:pt x="158" y="286"/>
                  </a:lnTo>
                  <a:lnTo>
                    <a:pt x="162" y="307"/>
                  </a:lnTo>
                  <a:lnTo>
                    <a:pt x="165" y="325"/>
                  </a:lnTo>
                  <a:lnTo>
                    <a:pt x="169" y="338"/>
                  </a:lnTo>
                  <a:lnTo>
                    <a:pt x="169" y="338"/>
                  </a:lnTo>
                  <a:lnTo>
                    <a:pt x="173" y="346"/>
                  </a:lnTo>
                  <a:lnTo>
                    <a:pt x="179" y="354"/>
                  </a:lnTo>
                  <a:lnTo>
                    <a:pt x="182" y="356"/>
                  </a:lnTo>
                  <a:lnTo>
                    <a:pt x="184" y="357"/>
                  </a:lnTo>
                  <a:lnTo>
                    <a:pt x="188" y="358"/>
                  </a:lnTo>
                  <a:lnTo>
                    <a:pt x="192" y="360"/>
                  </a:lnTo>
                  <a:lnTo>
                    <a:pt x="192" y="360"/>
                  </a:lnTo>
                  <a:lnTo>
                    <a:pt x="195" y="358"/>
                  </a:lnTo>
                  <a:lnTo>
                    <a:pt x="199" y="356"/>
                  </a:lnTo>
                  <a:lnTo>
                    <a:pt x="214" y="346"/>
                  </a:lnTo>
                  <a:lnTo>
                    <a:pt x="214" y="346"/>
                  </a:lnTo>
                  <a:lnTo>
                    <a:pt x="231" y="331"/>
                  </a:lnTo>
                  <a:lnTo>
                    <a:pt x="251" y="311"/>
                  </a:lnTo>
                  <a:lnTo>
                    <a:pt x="500" y="64"/>
                  </a:lnTo>
                  <a:lnTo>
                    <a:pt x="500" y="64"/>
                  </a:lnTo>
                  <a:lnTo>
                    <a:pt x="515" y="49"/>
                  </a:lnTo>
                  <a:lnTo>
                    <a:pt x="529" y="36"/>
                  </a:lnTo>
                  <a:lnTo>
                    <a:pt x="543" y="25"/>
                  </a:lnTo>
                  <a:lnTo>
                    <a:pt x="555" y="17"/>
                  </a:lnTo>
                  <a:lnTo>
                    <a:pt x="555" y="17"/>
                  </a:lnTo>
                  <a:lnTo>
                    <a:pt x="567" y="9"/>
                  </a:lnTo>
                  <a:lnTo>
                    <a:pt x="578" y="5"/>
                  </a:lnTo>
                  <a:lnTo>
                    <a:pt x="588" y="1"/>
                  </a:lnTo>
                  <a:lnTo>
                    <a:pt x="597" y="0"/>
                  </a:lnTo>
                  <a:lnTo>
                    <a:pt x="597" y="0"/>
                  </a:lnTo>
                  <a:lnTo>
                    <a:pt x="604" y="1"/>
                  </a:lnTo>
                  <a:lnTo>
                    <a:pt x="608" y="2"/>
                  </a:lnTo>
                  <a:lnTo>
                    <a:pt x="612" y="6"/>
                  </a:lnTo>
                  <a:lnTo>
                    <a:pt x="615" y="10"/>
                  </a:lnTo>
                  <a:lnTo>
                    <a:pt x="615" y="10"/>
                  </a:lnTo>
                  <a:lnTo>
                    <a:pt x="618" y="15"/>
                  </a:lnTo>
                  <a:lnTo>
                    <a:pt x="620" y="23"/>
                  </a:lnTo>
                  <a:lnTo>
                    <a:pt x="621" y="32"/>
                  </a:lnTo>
                  <a:lnTo>
                    <a:pt x="621" y="43"/>
                  </a:lnTo>
                  <a:lnTo>
                    <a:pt x="621" y="56"/>
                  </a:lnTo>
                  <a:close/>
                </a:path>
              </a:pathLst>
            </a:custGeom>
            <a:solidFill>
              <a:srgbClr val="008000"/>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15"/>
            <p:cNvSpPr>
              <a:spLocks noEditPoints="1"/>
            </p:cNvSpPr>
            <p:nvPr/>
          </p:nvSpPr>
          <p:spPr bwMode="auto">
            <a:xfrm>
              <a:off x="3663950" y="1498601"/>
              <a:ext cx="190500" cy="182563"/>
            </a:xfrm>
            <a:custGeom>
              <a:avLst/>
              <a:gdLst>
                <a:gd name="T0" fmla="*/ 114 w 598"/>
                <a:gd name="T1" fmla="*/ 234 h 575"/>
                <a:gd name="T2" fmla="*/ 120 w 598"/>
                <a:gd name="T3" fmla="*/ 281 h 575"/>
                <a:gd name="T4" fmla="*/ 128 w 598"/>
                <a:gd name="T5" fmla="*/ 310 h 575"/>
                <a:gd name="T6" fmla="*/ 131 w 598"/>
                <a:gd name="T7" fmla="*/ 318 h 575"/>
                <a:gd name="T8" fmla="*/ 140 w 598"/>
                <a:gd name="T9" fmla="*/ 329 h 575"/>
                <a:gd name="T10" fmla="*/ 144 w 598"/>
                <a:gd name="T11" fmla="*/ 331 h 575"/>
                <a:gd name="T12" fmla="*/ 137 w 598"/>
                <a:gd name="T13" fmla="*/ 302 h 575"/>
                <a:gd name="T14" fmla="*/ 132 w 598"/>
                <a:gd name="T15" fmla="*/ 260 h 575"/>
                <a:gd name="T16" fmla="*/ 131 w 598"/>
                <a:gd name="T17" fmla="*/ 248 h 575"/>
                <a:gd name="T18" fmla="*/ 129 w 598"/>
                <a:gd name="T19" fmla="*/ 235 h 575"/>
                <a:gd name="T20" fmla="*/ 124 w 598"/>
                <a:gd name="T21" fmla="*/ 214 h 575"/>
                <a:gd name="T22" fmla="*/ 118 w 598"/>
                <a:gd name="T23" fmla="*/ 198 h 575"/>
                <a:gd name="T24" fmla="*/ 109 w 598"/>
                <a:gd name="T25" fmla="*/ 186 h 575"/>
                <a:gd name="T26" fmla="*/ 104 w 598"/>
                <a:gd name="T27" fmla="*/ 183 h 575"/>
                <a:gd name="T28" fmla="*/ 109 w 598"/>
                <a:gd name="T29" fmla="*/ 200 h 575"/>
                <a:gd name="T30" fmla="*/ 113 w 598"/>
                <a:gd name="T31" fmla="*/ 222 h 575"/>
                <a:gd name="T32" fmla="*/ 114 w 598"/>
                <a:gd name="T33" fmla="*/ 234 h 575"/>
                <a:gd name="T34" fmla="*/ 592 w 598"/>
                <a:gd name="T35" fmla="*/ 9 h 575"/>
                <a:gd name="T36" fmla="*/ 587 w 598"/>
                <a:gd name="T37" fmla="*/ 2 h 575"/>
                <a:gd name="T38" fmla="*/ 578 w 598"/>
                <a:gd name="T39" fmla="*/ 0 h 575"/>
                <a:gd name="T40" fmla="*/ 579 w 598"/>
                <a:gd name="T41" fmla="*/ 17 h 575"/>
                <a:gd name="T42" fmla="*/ 579 w 598"/>
                <a:gd name="T43" fmla="*/ 30 h 575"/>
                <a:gd name="T44" fmla="*/ 577 w 598"/>
                <a:gd name="T45" fmla="*/ 53 h 575"/>
                <a:gd name="T46" fmla="*/ 570 w 598"/>
                <a:gd name="T47" fmla="*/ 75 h 575"/>
                <a:gd name="T48" fmla="*/ 557 w 598"/>
                <a:gd name="T49" fmla="*/ 97 h 575"/>
                <a:gd name="T50" fmla="*/ 538 w 598"/>
                <a:gd name="T51" fmla="*/ 119 h 575"/>
                <a:gd name="T52" fmla="*/ 292 w 598"/>
                <a:gd name="T53" fmla="*/ 379 h 575"/>
                <a:gd name="T54" fmla="*/ 256 w 598"/>
                <a:gd name="T55" fmla="*/ 418 h 575"/>
                <a:gd name="T56" fmla="*/ 191 w 598"/>
                <a:gd name="T57" fmla="*/ 481 h 575"/>
                <a:gd name="T58" fmla="*/ 161 w 598"/>
                <a:gd name="T59" fmla="*/ 505 h 575"/>
                <a:gd name="T60" fmla="*/ 116 w 598"/>
                <a:gd name="T61" fmla="*/ 539 h 575"/>
                <a:gd name="T62" fmla="*/ 98 w 598"/>
                <a:gd name="T63" fmla="*/ 546 h 575"/>
                <a:gd name="T64" fmla="*/ 85 w 598"/>
                <a:gd name="T65" fmla="*/ 550 h 575"/>
                <a:gd name="T66" fmla="*/ 72 w 598"/>
                <a:gd name="T67" fmla="*/ 549 h 575"/>
                <a:gd name="T68" fmla="*/ 44 w 598"/>
                <a:gd name="T69" fmla="*/ 537 h 575"/>
                <a:gd name="T70" fmla="*/ 27 w 598"/>
                <a:gd name="T71" fmla="*/ 528 h 575"/>
                <a:gd name="T72" fmla="*/ 0 w 598"/>
                <a:gd name="T73" fmla="*/ 506 h 575"/>
                <a:gd name="T74" fmla="*/ 1 w 598"/>
                <a:gd name="T75" fmla="*/ 507 h 575"/>
                <a:gd name="T76" fmla="*/ 3 w 598"/>
                <a:gd name="T77" fmla="*/ 513 h 575"/>
                <a:gd name="T78" fmla="*/ 17 w 598"/>
                <a:gd name="T79" fmla="*/ 530 h 575"/>
                <a:gd name="T80" fmla="*/ 45 w 598"/>
                <a:gd name="T81" fmla="*/ 553 h 575"/>
                <a:gd name="T82" fmla="*/ 62 w 598"/>
                <a:gd name="T83" fmla="*/ 563 h 575"/>
                <a:gd name="T84" fmla="*/ 91 w 598"/>
                <a:gd name="T85" fmla="*/ 574 h 575"/>
                <a:gd name="T86" fmla="*/ 104 w 598"/>
                <a:gd name="T87" fmla="*/ 575 h 575"/>
                <a:gd name="T88" fmla="*/ 117 w 598"/>
                <a:gd name="T89" fmla="*/ 573 h 575"/>
                <a:gd name="T90" fmla="*/ 134 w 598"/>
                <a:gd name="T91" fmla="*/ 564 h 575"/>
                <a:gd name="T92" fmla="*/ 180 w 598"/>
                <a:gd name="T93" fmla="*/ 531 h 575"/>
                <a:gd name="T94" fmla="*/ 208 w 598"/>
                <a:gd name="T95" fmla="*/ 506 h 575"/>
                <a:gd name="T96" fmla="*/ 274 w 598"/>
                <a:gd name="T97" fmla="*/ 444 h 575"/>
                <a:gd name="T98" fmla="*/ 552 w 598"/>
                <a:gd name="T99" fmla="*/ 149 h 575"/>
                <a:gd name="T100" fmla="*/ 557 w 598"/>
                <a:gd name="T101" fmla="*/ 144 h 575"/>
                <a:gd name="T102" fmla="*/ 575 w 598"/>
                <a:gd name="T103" fmla="*/ 123 h 575"/>
                <a:gd name="T104" fmla="*/ 587 w 598"/>
                <a:gd name="T105" fmla="*/ 101 h 575"/>
                <a:gd name="T106" fmla="*/ 596 w 598"/>
                <a:gd name="T107" fmla="*/ 78 h 575"/>
                <a:gd name="T108" fmla="*/ 598 w 598"/>
                <a:gd name="T109" fmla="*/ 55 h 575"/>
                <a:gd name="T110" fmla="*/ 598 w 598"/>
                <a:gd name="T111" fmla="*/ 42 h 575"/>
                <a:gd name="T112" fmla="*/ 597 w 598"/>
                <a:gd name="T113" fmla="*/ 22 h 575"/>
                <a:gd name="T114" fmla="*/ 592 w 598"/>
                <a:gd name="T115" fmla="*/ 9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98" h="575">
                  <a:moveTo>
                    <a:pt x="114" y="234"/>
                  </a:moveTo>
                  <a:lnTo>
                    <a:pt x="114" y="234"/>
                  </a:lnTo>
                  <a:lnTo>
                    <a:pt x="117" y="259"/>
                  </a:lnTo>
                  <a:lnTo>
                    <a:pt x="120" y="281"/>
                  </a:lnTo>
                  <a:lnTo>
                    <a:pt x="124" y="297"/>
                  </a:lnTo>
                  <a:lnTo>
                    <a:pt x="128" y="310"/>
                  </a:lnTo>
                  <a:lnTo>
                    <a:pt x="128" y="310"/>
                  </a:lnTo>
                  <a:lnTo>
                    <a:pt x="131" y="318"/>
                  </a:lnTo>
                  <a:lnTo>
                    <a:pt x="135" y="325"/>
                  </a:lnTo>
                  <a:lnTo>
                    <a:pt x="140" y="329"/>
                  </a:lnTo>
                  <a:lnTo>
                    <a:pt x="144" y="331"/>
                  </a:lnTo>
                  <a:lnTo>
                    <a:pt x="144" y="331"/>
                  </a:lnTo>
                  <a:lnTo>
                    <a:pt x="141" y="318"/>
                  </a:lnTo>
                  <a:lnTo>
                    <a:pt x="137" y="302"/>
                  </a:lnTo>
                  <a:lnTo>
                    <a:pt x="134" y="283"/>
                  </a:lnTo>
                  <a:lnTo>
                    <a:pt x="132" y="260"/>
                  </a:lnTo>
                  <a:lnTo>
                    <a:pt x="132" y="260"/>
                  </a:lnTo>
                  <a:lnTo>
                    <a:pt x="131" y="248"/>
                  </a:lnTo>
                  <a:lnTo>
                    <a:pt x="131" y="248"/>
                  </a:lnTo>
                  <a:lnTo>
                    <a:pt x="129" y="235"/>
                  </a:lnTo>
                  <a:lnTo>
                    <a:pt x="127" y="224"/>
                  </a:lnTo>
                  <a:lnTo>
                    <a:pt x="124" y="214"/>
                  </a:lnTo>
                  <a:lnTo>
                    <a:pt x="121" y="206"/>
                  </a:lnTo>
                  <a:lnTo>
                    <a:pt x="118" y="198"/>
                  </a:lnTo>
                  <a:lnTo>
                    <a:pt x="114" y="191"/>
                  </a:lnTo>
                  <a:lnTo>
                    <a:pt x="109" y="186"/>
                  </a:lnTo>
                  <a:lnTo>
                    <a:pt x="104" y="183"/>
                  </a:lnTo>
                  <a:lnTo>
                    <a:pt x="104" y="183"/>
                  </a:lnTo>
                  <a:lnTo>
                    <a:pt x="106" y="190"/>
                  </a:lnTo>
                  <a:lnTo>
                    <a:pt x="109" y="200"/>
                  </a:lnTo>
                  <a:lnTo>
                    <a:pt x="113" y="222"/>
                  </a:lnTo>
                  <a:lnTo>
                    <a:pt x="113" y="222"/>
                  </a:lnTo>
                  <a:lnTo>
                    <a:pt x="114" y="234"/>
                  </a:lnTo>
                  <a:lnTo>
                    <a:pt x="114" y="234"/>
                  </a:lnTo>
                  <a:close/>
                  <a:moveTo>
                    <a:pt x="592" y="9"/>
                  </a:moveTo>
                  <a:lnTo>
                    <a:pt x="592" y="9"/>
                  </a:lnTo>
                  <a:lnTo>
                    <a:pt x="590" y="6"/>
                  </a:lnTo>
                  <a:lnTo>
                    <a:pt x="587" y="2"/>
                  </a:lnTo>
                  <a:lnTo>
                    <a:pt x="583" y="1"/>
                  </a:lnTo>
                  <a:lnTo>
                    <a:pt x="578" y="0"/>
                  </a:lnTo>
                  <a:lnTo>
                    <a:pt x="578" y="0"/>
                  </a:lnTo>
                  <a:lnTo>
                    <a:pt x="579" y="17"/>
                  </a:lnTo>
                  <a:lnTo>
                    <a:pt x="579" y="30"/>
                  </a:lnTo>
                  <a:lnTo>
                    <a:pt x="579" y="30"/>
                  </a:lnTo>
                  <a:lnTo>
                    <a:pt x="579" y="41"/>
                  </a:lnTo>
                  <a:lnTo>
                    <a:pt x="577" y="53"/>
                  </a:lnTo>
                  <a:lnTo>
                    <a:pt x="574" y="64"/>
                  </a:lnTo>
                  <a:lnTo>
                    <a:pt x="570" y="75"/>
                  </a:lnTo>
                  <a:lnTo>
                    <a:pt x="563" y="85"/>
                  </a:lnTo>
                  <a:lnTo>
                    <a:pt x="557" y="97"/>
                  </a:lnTo>
                  <a:lnTo>
                    <a:pt x="548" y="108"/>
                  </a:lnTo>
                  <a:lnTo>
                    <a:pt x="538" y="119"/>
                  </a:lnTo>
                  <a:lnTo>
                    <a:pt x="534" y="124"/>
                  </a:lnTo>
                  <a:lnTo>
                    <a:pt x="292" y="379"/>
                  </a:lnTo>
                  <a:lnTo>
                    <a:pt x="292" y="379"/>
                  </a:lnTo>
                  <a:lnTo>
                    <a:pt x="256" y="418"/>
                  </a:lnTo>
                  <a:lnTo>
                    <a:pt x="222" y="451"/>
                  </a:lnTo>
                  <a:lnTo>
                    <a:pt x="191" y="481"/>
                  </a:lnTo>
                  <a:lnTo>
                    <a:pt x="161" y="505"/>
                  </a:lnTo>
                  <a:lnTo>
                    <a:pt x="161" y="505"/>
                  </a:lnTo>
                  <a:lnTo>
                    <a:pt x="136" y="525"/>
                  </a:lnTo>
                  <a:lnTo>
                    <a:pt x="116" y="539"/>
                  </a:lnTo>
                  <a:lnTo>
                    <a:pt x="106" y="543"/>
                  </a:lnTo>
                  <a:lnTo>
                    <a:pt x="98" y="546"/>
                  </a:lnTo>
                  <a:lnTo>
                    <a:pt x="92" y="549"/>
                  </a:lnTo>
                  <a:lnTo>
                    <a:pt x="85" y="550"/>
                  </a:lnTo>
                  <a:lnTo>
                    <a:pt x="85" y="550"/>
                  </a:lnTo>
                  <a:lnTo>
                    <a:pt x="72" y="549"/>
                  </a:lnTo>
                  <a:lnTo>
                    <a:pt x="59" y="544"/>
                  </a:lnTo>
                  <a:lnTo>
                    <a:pt x="44" y="537"/>
                  </a:lnTo>
                  <a:lnTo>
                    <a:pt x="27" y="528"/>
                  </a:lnTo>
                  <a:lnTo>
                    <a:pt x="27" y="528"/>
                  </a:lnTo>
                  <a:lnTo>
                    <a:pt x="12" y="517"/>
                  </a:lnTo>
                  <a:lnTo>
                    <a:pt x="0" y="506"/>
                  </a:lnTo>
                  <a:lnTo>
                    <a:pt x="0" y="506"/>
                  </a:lnTo>
                  <a:lnTo>
                    <a:pt x="1" y="507"/>
                  </a:lnTo>
                  <a:lnTo>
                    <a:pt x="1" y="507"/>
                  </a:lnTo>
                  <a:lnTo>
                    <a:pt x="3" y="513"/>
                  </a:lnTo>
                  <a:lnTo>
                    <a:pt x="7" y="519"/>
                  </a:lnTo>
                  <a:lnTo>
                    <a:pt x="17" y="530"/>
                  </a:lnTo>
                  <a:lnTo>
                    <a:pt x="29" y="542"/>
                  </a:lnTo>
                  <a:lnTo>
                    <a:pt x="45" y="553"/>
                  </a:lnTo>
                  <a:lnTo>
                    <a:pt x="45" y="553"/>
                  </a:lnTo>
                  <a:lnTo>
                    <a:pt x="62" y="563"/>
                  </a:lnTo>
                  <a:lnTo>
                    <a:pt x="77" y="569"/>
                  </a:lnTo>
                  <a:lnTo>
                    <a:pt x="91" y="574"/>
                  </a:lnTo>
                  <a:lnTo>
                    <a:pt x="104" y="575"/>
                  </a:lnTo>
                  <a:lnTo>
                    <a:pt x="104" y="575"/>
                  </a:lnTo>
                  <a:lnTo>
                    <a:pt x="109" y="575"/>
                  </a:lnTo>
                  <a:lnTo>
                    <a:pt x="117" y="573"/>
                  </a:lnTo>
                  <a:lnTo>
                    <a:pt x="124" y="569"/>
                  </a:lnTo>
                  <a:lnTo>
                    <a:pt x="134" y="564"/>
                  </a:lnTo>
                  <a:lnTo>
                    <a:pt x="155" y="550"/>
                  </a:lnTo>
                  <a:lnTo>
                    <a:pt x="180" y="531"/>
                  </a:lnTo>
                  <a:lnTo>
                    <a:pt x="180" y="531"/>
                  </a:lnTo>
                  <a:lnTo>
                    <a:pt x="208" y="506"/>
                  </a:lnTo>
                  <a:lnTo>
                    <a:pt x="239" y="478"/>
                  </a:lnTo>
                  <a:lnTo>
                    <a:pt x="274" y="444"/>
                  </a:lnTo>
                  <a:lnTo>
                    <a:pt x="311" y="406"/>
                  </a:lnTo>
                  <a:lnTo>
                    <a:pt x="552" y="149"/>
                  </a:lnTo>
                  <a:lnTo>
                    <a:pt x="557" y="144"/>
                  </a:lnTo>
                  <a:lnTo>
                    <a:pt x="557" y="144"/>
                  </a:lnTo>
                  <a:lnTo>
                    <a:pt x="566" y="134"/>
                  </a:lnTo>
                  <a:lnTo>
                    <a:pt x="575" y="123"/>
                  </a:lnTo>
                  <a:lnTo>
                    <a:pt x="582" y="112"/>
                  </a:lnTo>
                  <a:lnTo>
                    <a:pt x="587" y="101"/>
                  </a:lnTo>
                  <a:lnTo>
                    <a:pt x="592" y="89"/>
                  </a:lnTo>
                  <a:lnTo>
                    <a:pt x="596" y="78"/>
                  </a:lnTo>
                  <a:lnTo>
                    <a:pt x="597" y="67"/>
                  </a:lnTo>
                  <a:lnTo>
                    <a:pt x="598" y="55"/>
                  </a:lnTo>
                  <a:lnTo>
                    <a:pt x="598" y="42"/>
                  </a:lnTo>
                  <a:lnTo>
                    <a:pt x="598" y="42"/>
                  </a:lnTo>
                  <a:lnTo>
                    <a:pt x="598" y="31"/>
                  </a:lnTo>
                  <a:lnTo>
                    <a:pt x="597" y="22"/>
                  </a:lnTo>
                  <a:lnTo>
                    <a:pt x="595" y="14"/>
                  </a:lnTo>
                  <a:lnTo>
                    <a:pt x="592" y="9"/>
                  </a:lnTo>
                  <a:lnTo>
                    <a:pt x="592" y="9"/>
                  </a:lnTo>
                  <a:close/>
                </a:path>
              </a:pathLst>
            </a:custGeom>
            <a:solidFill>
              <a:srgbClr val="006600"/>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57" name="Q3-X" descr="C:\Users\rayc\AppData\Local\Microsoft\Windows\Temporary Internet Files\Content.IE5\75VCPK04\MC900432537[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0858" y="3131341"/>
            <a:ext cx="182880" cy="182880"/>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Q2-Checkmark" hidden="1"/>
          <p:cNvGrpSpPr/>
          <p:nvPr/>
        </p:nvGrpSpPr>
        <p:grpSpPr>
          <a:xfrm>
            <a:off x="6013080" y="2492530"/>
            <a:ext cx="198437" cy="184151"/>
            <a:chOff x="3656013" y="1497013"/>
            <a:chExt cx="198437" cy="184151"/>
          </a:xfrm>
        </p:grpSpPr>
        <p:sp>
          <p:nvSpPr>
            <p:cNvPr id="24" name="AutoShape 12"/>
            <p:cNvSpPr>
              <a:spLocks noChangeAspect="1" noChangeArrowheads="1" noTextEdit="1"/>
            </p:cNvSpPr>
            <p:nvPr/>
          </p:nvSpPr>
          <p:spPr bwMode="auto">
            <a:xfrm>
              <a:off x="3656013" y="1497013"/>
              <a:ext cx="198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4"/>
            <p:cNvSpPr>
              <a:spLocks/>
            </p:cNvSpPr>
            <p:nvPr/>
          </p:nvSpPr>
          <p:spPr bwMode="auto">
            <a:xfrm>
              <a:off x="3656013" y="1497013"/>
              <a:ext cx="198437" cy="184150"/>
            </a:xfrm>
            <a:custGeom>
              <a:avLst/>
              <a:gdLst>
                <a:gd name="T0" fmla="*/ 621 w 621"/>
                <a:gd name="T1" fmla="*/ 56 h 576"/>
                <a:gd name="T2" fmla="*/ 619 w 621"/>
                <a:gd name="T3" fmla="*/ 79 h 576"/>
                <a:gd name="T4" fmla="*/ 610 w 621"/>
                <a:gd name="T5" fmla="*/ 102 h 576"/>
                <a:gd name="T6" fmla="*/ 598 w 621"/>
                <a:gd name="T7" fmla="*/ 124 h 576"/>
                <a:gd name="T8" fmla="*/ 580 w 621"/>
                <a:gd name="T9" fmla="*/ 145 h 576"/>
                <a:gd name="T10" fmla="*/ 334 w 621"/>
                <a:gd name="T11" fmla="*/ 407 h 576"/>
                <a:gd name="T12" fmla="*/ 297 w 621"/>
                <a:gd name="T13" fmla="*/ 445 h 576"/>
                <a:gd name="T14" fmla="*/ 231 w 621"/>
                <a:gd name="T15" fmla="*/ 507 h 576"/>
                <a:gd name="T16" fmla="*/ 203 w 621"/>
                <a:gd name="T17" fmla="*/ 532 h 576"/>
                <a:gd name="T18" fmla="*/ 157 w 621"/>
                <a:gd name="T19" fmla="*/ 565 h 576"/>
                <a:gd name="T20" fmla="*/ 140 w 621"/>
                <a:gd name="T21" fmla="*/ 574 h 576"/>
                <a:gd name="T22" fmla="*/ 127 w 621"/>
                <a:gd name="T23" fmla="*/ 576 h 576"/>
                <a:gd name="T24" fmla="*/ 114 w 621"/>
                <a:gd name="T25" fmla="*/ 575 h 576"/>
                <a:gd name="T26" fmla="*/ 85 w 621"/>
                <a:gd name="T27" fmla="*/ 564 h 576"/>
                <a:gd name="T28" fmla="*/ 68 w 621"/>
                <a:gd name="T29" fmla="*/ 554 h 576"/>
                <a:gd name="T30" fmla="*/ 40 w 621"/>
                <a:gd name="T31" fmla="*/ 531 h 576"/>
                <a:gd name="T32" fmla="*/ 26 w 621"/>
                <a:gd name="T33" fmla="*/ 514 h 576"/>
                <a:gd name="T34" fmla="*/ 24 w 621"/>
                <a:gd name="T35" fmla="*/ 508 h 576"/>
                <a:gd name="T36" fmla="*/ 15 w 621"/>
                <a:gd name="T37" fmla="*/ 478 h 576"/>
                <a:gd name="T38" fmla="*/ 8 w 621"/>
                <a:gd name="T39" fmla="*/ 425 h 576"/>
                <a:gd name="T40" fmla="*/ 4 w 621"/>
                <a:gd name="T41" fmla="*/ 392 h 576"/>
                <a:gd name="T42" fmla="*/ 0 w 621"/>
                <a:gd name="T43" fmla="*/ 323 h 576"/>
                <a:gd name="T44" fmla="*/ 0 w 621"/>
                <a:gd name="T45" fmla="*/ 286 h 576"/>
                <a:gd name="T46" fmla="*/ 2 w 621"/>
                <a:gd name="T47" fmla="*/ 267 h 576"/>
                <a:gd name="T48" fmla="*/ 8 w 621"/>
                <a:gd name="T49" fmla="*/ 248 h 576"/>
                <a:gd name="T50" fmla="*/ 19 w 621"/>
                <a:gd name="T51" fmla="*/ 230 h 576"/>
                <a:gd name="T52" fmla="*/ 34 w 621"/>
                <a:gd name="T53" fmla="*/ 212 h 576"/>
                <a:gd name="T54" fmla="*/ 41 w 621"/>
                <a:gd name="T55" fmla="*/ 203 h 576"/>
                <a:gd name="T56" fmla="*/ 60 w 621"/>
                <a:gd name="T57" fmla="*/ 191 h 576"/>
                <a:gd name="T58" fmla="*/ 78 w 621"/>
                <a:gd name="T59" fmla="*/ 183 h 576"/>
                <a:gd name="T60" fmla="*/ 98 w 621"/>
                <a:gd name="T61" fmla="*/ 178 h 576"/>
                <a:gd name="T62" fmla="*/ 107 w 621"/>
                <a:gd name="T63" fmla="*/ 177 h 576"/>
                <a:gd name="T64" fmla="*/ 125 w 621"/>
                <a:gd name="T65" fmla="*/ 182 h 576"/>
                <a:gd name="T66" fmla="*/ 139 w 621"/>
                <a:gd name="T67" fmla="*/ 196 h 576"/>
                <a:gd name="T68" fmla="*/ 147 w 621"/>
                <a:gd name="T69" fmla="*/ 218 h 576"/>
                <a:gd name="T70" fmla="*/ 154 w 621"/>
                <a:gd name="T71" fmla="*/ 249 h 576"/>
                <a:gd name="T72" fmla="*/ 155 w 621"/>
                <a:gd name="T73" fmla="*/ 261 h 576"/>
                <a:gd name="T74" fmla="*/ 158 w 621"/>
                <a:gd name="T75" fmla="*/ 286 h 576"/>
                <a:gd name="T76" fmla="*/ 165 w 621"/>
                <a:gd name="T77" fmla="*/ 325 h 576"/>
                <a:gd name="T78" fmla="*/ 169 w 621"/>
                <a:gd name="T79" fmla="*/ 338 h 576"/>
                <a:gd name="T80" fmla="*/ 179 w 621"/>
                <a:gd name="T81" fmla="*/ 354 h 576"/>
                <a:gd name="T82" fmla="*/ 184 w 621"/>
                <a:gd name="T83" fmla="*/ 357 h 576"/>
                <a:gd name="T84" fmla="*/ 192 w 621"/>
                <a:gd name="T85" fmla="*/ 360 h 576"/>
                <a:gd name="T86" fmla="*/ 195 w 621"/>
                <a:gd name="T87" fmla="*/ 358 h 576"/>
                <a:gd name="T88" fmla="*/ 214 w 621"/>
                <a:gd name="T89" fmla="*/ 346 h 576"/>
                <a:gd name="T90" fmla="*/ 231 w 621"/>
                <a:gd name="T91" fmla="*/ 331 h 576"/>
                <a:gd name="T92" fmla="*/ 500 w 621"/>
                <a:gd name="T93" fmla="*/ 64 h 576"/>
                <a:gd name="T94" fmla="*/ 515 w 621"/>
                <a:gd name="T95" fmla="*/ 49 h 576"/>
                <a:gd name="T96" fmla="*/ 543 w 621"/>
                <a:gd name="T97" fmla="*/ 25 h 576"/>
                <a:gd name="T98" fmla="*/ 555 w 621"/>
                <a:gd name="T99" fmla="*/ 17 h 576"/>
                <a:gd name="T100" fmla="*/ 578 w 621"/>
                <a:gd name="T101" fmla="*/ 5 h 576"/>
                <a:gd name="T102" fmla="*/ 597 w 621"/>
                <a:gd name="T103" fmla="*/ 0 h 576"/>
                <a:gd name="T104" fmla="*/ 604 w 621"/>
                <a:gd name="T105" fmla="*/ 1 h 576"/>
                <a:gd name="T106" fmla="*/ 612 w 621"/>
                <a:gd name="T107" fmla="*/ 6 h 576"/>
                <a:gd name="T108" fmla="*/ 615 w 621"/>
                <a:gd name="T109" fmla="*/ 10 h 576"/>
                <a:gd name="T110" fmla="*/ 620 w 621"/>
                <a:gd name="T111" fmla="*/ 23 h 576"/>
                <a:gd name="T112" fmla="*/ 621 w 621"/>
                <a:gd name="T113" fmla="*/ 43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1" h="576">
                  <a:moveTo>
                    <a:pt x="621" y="56"/>
                  </a:moveTo>
                  <a:lnTo>
                    <a:pt x="621" y="56"/>
                  </a:lnTo>
                  <a:lnTo>
                    <a:pt x="620" y="68"/>
                  </a:lnTo>
                  <a:lnTo>
                    <a:pt x="619" y="79"/>
                  </a:lnTo>
                  <a:lnTo>
                    <a:pt x="615" y="90"/>
                  </a:lnTo>
                  <a:lnTo>
                    <a:pt x="610" y="102"/>
                  </a:lnTo>
                  <a:lnTo>
                    <a:pt x="605" y="113"/>
                  </a:lnTo>
                  <a:lnTo>
                    <a:pt x="598" y="124"/>
                  </a:lnTo>
                  <a:lnTo>
                    <a:pt x="589" y="135"/>
                  </a:lnTo>
                  <a:lnTo>
                    <a:pt x="580" y="145"/>
                  </a:lnTo>
                  <a:lnTo>
                    <a:pt x="575" y="150"/>
                  </a:lnTo>
                  <a:lnTo>
                    <a:pt x="334" y="407"/>
                  </a:lnTo>
                  <a:lnTo>
                    <a:pt x="334" y="407"/>
                  </a:lnTo>
                  <a:lnTo>
                    <a:pt x="297" y="445"/>
                  </a:lnTo>
                  <a:lnTo>
                    <a:pt x="262" y="479"/>
                  </a:lnTo>
                  <a:lnTo>
                    <a:pt x="231" y="507"/>
                  </a:lnTo>
                  <a:lnTo>
                    <a:pt x="203" y="532"/>
                  </a:lnTo>
                  <a:lnTo>
                    <a:pt x="203" y="532"/>
                  </a:lnTo>
                  <a:lnTo>
                    <a:pt x="178" y="551"/>
                  </a:lnTo>
                  <a:lnTo>
                    <a:pt x="157" y="565"/>
                  </a:lnTo>
                  <a:lnTo>
                    <a:pt x="147" y="570"/>
                  </a:lnTo>
                  <a:lnTo>
                    <a:pt x="140" y="574"/>
                  </a:lnTo>
                  <a:lnTo>
                    <a:pt x="132" y="576"/>
                  </a:lnTo>
                  <a:lnTo>
                    <a:pt x="127" y="576"/>
                  </a:lnTo>
                  <a:lnTo>
                    <a:pt x="127" y="576"/>
                  </a:lnTo>
                  <a:lnTo>
                    <a:pt x="114" y="575"/>
                  </a:lnTo>
                  <a:lnTo>
                    <a:pt x="100" y="570"/>
                  </a:lnTo>
                  <a:lnTo>
                    <a:pt x="85" y="564"/>
                  </a:lnTo>
                  <a:lnTo>
                    <a:pt x="68" y="554"/>
                  </a:lnTo>
                  <a:lnTo>
                    <a:pt x="68" y="554"/>
                  </a:lnTo>
                  <a:lnTo>
                    <a:pt x="52" y="543"/>
                  </a:lnTo>
                  <a:lnTo>
                    <a:pt x="40" y="531"/>
                  </a:lnTo>
                  <a:lnTo>
                    <a:pt x="30" y="520"/>
                  </a:lnTo>
                  <a:lnTo>
                    <a:pt x="26" y="514"/>
                  </a:lnTo>
                  <a:lnTo>
                    <a:pt x="24" y="508"/>
                  </a:lnTo>
                  <a:lnTo>
                    <a:pt x="24" y="508"/>
                  </a:lnTo>
                  <a:lnTo>
                    <a:pt x="20" y="496"/>
                  </a:lnTo>
                  <a:lnTo>
                    <a:pt x="15" y="478"/>
                  </a:lnTo>
                  <a:lnTo>
                    <a:pt x="11" y="453"/>
                  </a:lnTo>
                  <a:lnTo>
                    <a:pt x="8" y="425"/>
                  </a:lnTo>
                  <a:lnTo>
                    <a:pt x="8" y="425"/>
                  </a:lnTo>
                  <a:lnTo>
                    <a:pt x="4" y="392"/>
                  </a:lnTo>
                  <a:lnTo>
                    <a:pt x="1" y="358"/>
                  </a:lnTo>
                  <a:lnTo>
                    <a:pt x="0" y="323"/>
                  </a:lnTo>
                  <a:lnTo>
                    <a:pt x="0" y="286"/>
                  </a:lnTo>
                  <a:lnTo>
                    <a:pt x="0" y="286"/>
                  </a:lnTo>
                  <a:lnTo>
                    <a:pt x="0" y="277"/>
                  </a:lnTo>
                  <a:lnTo>
                    <a:pt x="2" y="267"/>
                  </a:lnTo>
                  <a:lnTo>
                    <a:pt x="4" y="257"/>
                  </a:lnTo>
                  <a:lnTo>
                    <a:pt x="8" y="248"/>
                  </a:lnTo>
                  <a:lnTo>
                    <a:pt x="13" y="238"/>
                  </a:lnTo>
                  <a:lnTo>
                    <a:pt x="19" y="230"/>
                  </a:lnTo>
                  <a:lnTo>
                    <a:pt x="25" y="221"/>
                  </a:lnTo>
                  <a:lnTo>
                    <a:pt x="34" y="212"/>
                  </a:lnTo>
                  <a:lnTo>
                    <a:pt x="34" y="212"/>
                  </a:lnTo>
                  <a:lnTo>
                    <a:pt x="41" y="203"/>
                  </a:lnTo>
                  <a:lnTo>
                    <a:pt x="50" y="197"/>
                  </a:lnTo>
                  <a:lnTo>
                    <a:pt x="60" y="191"/>
                  </a:lnTo>
                  <a:lnTo>
                    <a:pt x="68" y="186"/>
                  </a:lnTo>
                  <a:lnTo>
                    <a:pt x="78" y="183"/>
                  </a:lnTo>
                  <a:lnTo>
                    <a:pt x="88" y="179"/>
                  </a:lnTo>
                  <a:lnTo>
                    <a:pt x="98" y="178"/>
                  </a:lnTo>
                  <a:lnTo>
                    <a:pt x="107" y="177"/>
                  </a:lnTo>
                  <a:lnTo>
                    <a:pt x="107" y="177"/>
                  </a:lnTo>
                  <a:lnTo>
                    <a:pt x="117" y="178"/>
                  </a:lnTo>
                  <a:lnTo>
                    <a:pt x="125" y="182"/>
                  </a:lnTo>
                  <a:lnTo>
                    <a:pt x="132" y="188"/>
                  </a:lnTo>
                  <a:lnTo>
                    <a:pt x="139" y="196"/>
                  </a:lnTo>
                  <a:lnTo>
                    <a:pt x="143" y="206"/>
                  </a:lnTo>
                  <a:lnTo>
                    <a:pt x="147" y="218"/>
                  </a:lnTo>
                  <a:lnTo>
                    <a:pt x="151" y="232"/>
                  </a:lnTo>
                  <a:lnTo>
                    <a:pt x="154" y="249"/>
                  </a:lnTo>
                  <a:lnTo>
                    <a:pt x="154" y="249"/>
                  </a:lnTo>
                  <a:lnTo>
                    <a:pt x="155" y="261"/>
                  </a:lnTo>
                  <a:lnTo>
                    <a:pt x="155" y="261"/>
                  </a:lnTo>
                  <a:lnTo>
                    <a:pt x="158" y="286"/>
                  </a:lnTo>
                  <a:lnTo>
                    <a:pt x="162" y="307"/>
                  </a:lnTo>
                  <a:lnTo>
                    <a:pt x="165" y="325"/>
                  </a:lnTo>
                  <a:lnTo>
                    <a:pt x="169" y="338"/>
                  </a:lnTo>
                  <a:lnTo>
                    <a:pt x="169" y="338"/>
                  </a:lnTo>
                  <a:lnTo>
                    <a:pt x="173" y="346"/>
                  </a:lnTo>
                  <a:lnTo>
                    <a:pt x="179" y="354"/>
                  </a:lnTo>
                  <a:lnTo>
                    <a:pt x="182" y="356"/>
                  </a:lnTo>
                  <a:lnTo>
                    <a:pt x="184" y="357"/>
                  </a:lnTo>
                  <a:lnTo>
                    <a:pt x="188" y="358"/>
                  </a:lnTo>
                  <a:lnTo>
                    <a:pt x="192" y="360"/>
                  </a:lnTo>
                  <a:lnTo>
                    <a:pt x="192" y="360"/>
                  </a:lnTo>
                  <a:lnTo>
                    <a:pt x="195" y="358"/>
                  </a:lnTo>
                  <a:lnTo>
                    <a:pt x="199" y="356"/>
                  </a:lnTo>
                  <a:lnTo>
                    <a:pt x="214" y="346"/>
                  </a:lnTo>
                  <a:lnTo>
                    <a:pt x="214" y="346"/>
                  </a:lnTo>
                  <a:lnTo>
                    <a:pt x="231" y="331"/>
                  </a:lnTo>
                  <a:lnTo>
                    <a:pt x="251" y="311"/>
                  </a:lnTo>
                  <a:lnTo>
                    <a:pt x="500" y="64"/>
                  </a:lnTo>
                  <a:lnTo>
                    <a:pt x="500" y="64"/>
                  </a:lnTo>
                  <a:lnTo>
                    <a:pt x="515" y="49"/>
                  </a:lnTo>
                  <a:lnTo>
                    <a:pt x="529" y="36"/>
                  </a:lnTo>
                  <a:lnTo>
                    <a:pt x="543" y="25"/>
                  </a:lnTo>
                  <a:lnTo>
                    <a:pt x="555" y="17"/>
                  </a:lnTo>
                  <a:lnTo>
                    <a:pt x="555" y="17"/>
                  </a:lnTo>
                  <a:lnTo>
                    <a:pt x="567" y="9"/>
                  </a:lnTo>
                  <a:lnTo>
                    <a:pt x="578" y="5"/>
                  </a:lnTo>
                  <a:lnTo>
                    <a:pt x="588" y="1"/>
                  </a:lnTo>
                  <a:lnTo>
                    <a:pt x="597" y="0"/>
                  </a:lnTo>
                  <a:lnTo>
                    <a:pt x="597" y="0"/>
                  </a:lnTo>
                  <a:lnTo>
                    <a:pt x="604" y="1"/>
                  </a:lnTo>
                  <a:lnTo>
                    <a:pt x="608" y="2"/>
                  </a:lnTo>
                  <a:lnTo>
                    <a:pt x="612" y="6"/>
                  </a:lnTo>
                  <a:lnTo>
                    <a:pt x="615" y="10"/>
                  </a:lnTo>
                  <a:lnTo>
                    <a:pt x="615" y="10"/>
                  </a:lnTo>
                  <a:lnTo>
                    <a:pt x="618" y="15"/>
                  </a:lnTo>
                  <a:lnTo>
                    <a:pt x="620" y="23"/>
                  </a:lnTo>
                  <a:lnTo>
                    <a:pt x="621" y="32"/>
                  </a:lnTo>
                  <a:lnTo>
                    <a:pt x="621" y="43"/>
                  </a:lnTo>
                  <a:lnTo>
                    <a:pt x="621" y="56"/>
                  </a:lnTo>
                  <a:close/>
                </a:path>
              </a:pathLst>
            </a:custGeom>
            <a:solidFill>
              <a:srgbClr val="008000"/>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5"/>
            <p:cNvSpPr>
              <a:spLocks noEditPoints="1"/>
            </p:cNvSpPr>
            <p:nvPr/>
          </p:nvSpPr>
          <p:spPr bwMode="auto">
            <a:xfrm>
              <a:off x="3663950" y="1498601"/>
              <a:ext cx="190500" cy="182563"/>
            </a:xfrm>
            <a:custGeom>
              <a:avLst/>
              <a:gdLst>
                <a:gd name="T0" fmla="*/ 114 w 598"/>
                <a:gd name="T1" fmla="*/ 234 h 575"/>
                <a:gd name="T2" fmla="*/ 120 w 598"/>
                <a:gd name="T3" fmla="*/ 281 h 575"/>
                <a:gd name="T4" fmla="*/ 128 w 598"/>
                <a:gd name="T5" fmla="*/ 310 h 575"/>
                <a:gd name="T6" fmla="*/ 131 w 598"/>
                <a:gd name="T7" fmla="*/ 318 h 575"/>
                <a:gd name="T8" fmla="*/ 140 w 598"/>
                <a:gd name="T9" fmla="*/ 329 h 575"/>
                <a:gd name="T10" fmla="*/ 144 w 598"/>
                <a:gd name="T11" fmla="*/ 331 h 575"/>
                <a:gd name="T12" fmla="*/ 137 w 598"/>
                <a:gd name="T13" fmla="*/ 302 h 575"/>
                <a:gd name="T14" fmla="*/ 132 w 598"/>
                <a:gd name="T15" fmla="*/ 260 h 575"/>
                <a:gd name="T16" fmla="*/ 131 w 598"/>
                <a:gd name="T17" fmla="*/ 248 h 575"/>
                <a:gd name="T18" fmla="*/ 129 w 598"/>
                <a:gd name="T19" fmla="*/ 235 h 575"/>
                <a:gd name="T20" fmla="*/ 124 w 598"/>
                <a:gd name="T21" fmla="*/ 214 h 575"/>
                <a:gd name="T22" fmla="*/ 118 w 598"/>
                <a:gd name="T23" fmla="*/ 198 h 575"/>
                <a:gd name="T24" fmla="*/ 109 w 598"/>
                <a:gd name="T25" fmla="*/ 186 h 575"/>
                <a:gd name="T26" fmla="*/ 104 w 598"/>
                <a:gd name="T27" fmla="*/ 183 h 575"/>
                <a:gd name="T28" fmla="*/ 109 w 598"/>
                <a:gd name="T29" fmla="*/ 200 h 575"/>
                <a:gd name="T30" fmla="*/ 113 w 598"/>
                <a:gd name="T31" fmla="*/ 222 h 575"/>
                <a:gd name="T32" fmla="*/ 114 w 598"/>
                <a:gd name="T33" fmla="*/ 234 h 575"/>
                <a:gd name="T34" fmla="*/ 592 w 598"/>
                <a:gd name="T35" fmla="*/ 9 h 575"/>
                <a:gd name="T36" fmla="*/ 587 w 598"/>
                <a:gd name="T37" fmla="*/ 2 h 575"/>
                <a:gd name="T38" fmla="*/ 578 w 598"/>
                <a:gd name="T39" fmla="*/ 0 h 575"/>
                <a:gd name="T40" fmla="*/ 579 w 598"/>
                <a:gd name="T41" fmla="*/ 17 h 575"/>
                <a:gd name="T42" fmla="*/ 579 w 598"/>
                <a:gd name="T43" fmla="*/ 30 h 575"/>
                <a:gd name="T44" fmla="*/ 577 w 598"/>
                <a:gd name="T45" fmla="*/ 53 h 575"/>
                <a:gd name="T46" fmla="*/ 570 w 598"/>
                <a:gd name="T47" fmla="*/ 75 h 575"/>
                <a:gd name="T48" fmla="*/ 557 w 598"/>
                <a:gd name="T49" fmla="*/ 97 h 575"/>
                <a:gd name="T50" fmla="*/ 538 w 598"/>
                <a:gd name="T51" fmla="*/ 119 h 575"/>
                <a:gd name="T52" fmla="*/ 292 w 598"/>
                <a:gd name="T53" fmla="*/ 379 h 575"/>
                <a:gd name="T54" fmla="*/ 256 w 598"/>
                <a:gd name="T55" fmla="*/ 418 h 575"/>
                <a:gd name="T56" fmla="*/ 191 w 598"/>
                <a:gd name="T57" fmla="*/ 481 h 575"/>
                <a:gd name="T58" fmla="*/ 161 w 598"/>
                <a:gd name="T59" fmla="*/ 505 h 575"/>
                <a:gd name="T60" fmla="*/ 116 w 598"/>
                <a:gd name="T61" fmla="*/ 539 h 575"/>
                <a:gd name="T62" fmla="*/ 98 w 598"/>
                <a:gd name="T63" fmla="*/ 546 h 575"/>
                <a:gd name="T64" fmla="*/ 85 w 598"/>
                <a:gd name="T65" fmla="*/ 550 h 575"/>
                <a:gd name="T66" fmla="*/ 72 w 598"/>
                <a:gd name="T67" fmla="*/ 549 h 575"/>
                <a:gd name="T68" fmla="*/ 44 w 598"/>
                <a:gd name="T69" fmla="*/ 537 h 575"/>
                <a:gd name="T70" fmla="*/ 27 w 598"/>
                <a:gd name="T71" fmla="*/ 528 h 575"/>
                <a:gd name="T72" fmla="*/ 0 w 598"/>
                <a:gd name="T73" fmla="*/ 506 h 575"/>
                <a:gd name="T74" fmla="*/ 1 w 598"/>
                <a:gd name="T75" fmla="*/ 507 h 575"/>
                <a:gd name="T76" fmla="*/ 3 w 598"/>
                <a:gd name="T77" fmla="*/ 513 h 575"/>
                <a:gd name="T78" fmla="*/ 17 w 598"/>
                <a:gd name="T79" fmla="*/ 530 h 575"/>
                <a:gd name="T80" fmla="*/ 45 w 598"/>
                <a:gd name="T81" fmla="*/ 553 h 575"/>
                <a:gd name="T82" fmla="*/ 62 w 598"/>
                <a:gd name="T83" fmla="*/ 563 h 575"/>
                <a:gd name="T84" fmla="*/ 91 w 598"/>
                <a:gd name="T85" fmla="*/ 574 h 575"/>
                <a:gd name="T86" fmla="*/ 104 w 598"/>
                <a:gd name="T87" fmla="*/ 575 h 575"/>
                <a:gd name="T88" fmla="*/ 117 w 598"/>
                <a:gd name="T89" fmla="*/ 573 h 575"/>
                <a:gd name="T90" fmla="*/ 134 w 598"/>
                <a:gd name="T91" fmla="*/ 564 h 575"/>
                <a:gd name="T92" fmla="*/ 180 w 598"/>
                <a:gd name="T93" fmla="*/ 531 h 575"/>
                <a:gd name="T94" fmla="*/ 208 w 598"/>
                <a:gd name="T95" fmla="*/ 506 h 575"/>
                <a:gd name="T96" fmla="*/ 274 w 598"/>
                <a:gd name="T97" fmla="*/ 444 h 575"/>
                <a:gd name="T98" fmla="*/ 552 w 598"/>
                <a:gd name="T99" fmla="*/ 149 h 575"/>
                <a:gd name="T100" fmla="*/ 557 w 598"/>
                <a:gd name="T101" fmla="*/ 144 h 575"/>
                <a:gd name="T102" fmla="*/ 575 w 598"/>
                <a:gd name="T103" fmla="*/ 123 h 575"/>
                <a:gd name="T104" fmla="*/ 587 w 598"/>
                <a:gd name="T105" fmla="*/ 101 h 575"/>
                <a:gd name="T106" fmla="*/ 596 w 598"/>
                <a:gd name="T107" fmla="*/ 78 h 575"/>
                <a:gd name="T108" fmla="*/ 598 w 598"/>
                <a:gd name="T109" fmla="*/ 55 h 575"/>
                <a:gd name="T110" fmla="*/ 598 w 598"/>
                <a:gd name="T111" fmla="*/ 42 h 575"/>
                <a:gd name="T112" fmla="*/ 597 w 598"/>
                <a:gd name="T113" fmla="*/ 22 h 575"/>
                <a:gd name="T114" fmla="*/ 592 w 598"/>
                <a:gd name="T115" fmla="*/ 9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98" h="575">
                  <a:moveTo>
                    <a:pt x="114" y="234"/>
                  </a:moveTo>
                  <a:lnTo>
                    <a:pt x="114" y="234"/>
                  </a:lnTo>
                  <a:lnTo>
                    <a:pt x="117" y="259"/>
                  </a:lnTo>
                  <a:lnTo>
                    <a:pt x="120" y="281"/>
                  </a:lnTo>
                  <a:lnTo>
                    <a:pt x="124" y="297"/>
                  </a:lnTo>
                  <a:lnTo>
                    <a:pt x="128" y="310"/>
                  </a:lnTo>
                  <a:lnTo>
                    <a:pt x="128" y="310"/>
                  </a:lnTo>
                  <a:lnTo>
                    <a:pt x="131" y="318"/>
                  </a:lnTo>
                  <a:lnTo>
                    <a:pt x="135" y="325"/>
                  </a:lnTo>
                  <a:lnTo>
                    <a:pt x="140" y="329"/>
                  </a:lnTo>
                  <a:lnTo>
                    <a:pt x="144" y="331"/>
                  </a:lnTo>
                  <a:lnTo>
                    <a:pt x="144" y="331"/>
                  </a:lnTo>
                  <a:lnTo>
                    <a:pt x="141" y="318"/>
                  </a:lnTo>
                  <a:lnTo>
                    <a:pt x="137" y="302"/>
                  </a:lnTo>
                  <a:lnTo>
                    <a:pt x="134" y="283"/>
                  </a:lnTo>
                  <a:lnTo>
                    <a:pt x="132" y="260"/>
                  </a:lnTo>
                  <a:lnTo>
                    <a:pt x="132" y="260"/>
                  </a:lnTo>
                  <a:lnTo>
                    <a:pt x="131" y="248"/>
                  </a:lnTo>
                  <a:lnTo>
                    <a:pt x="131" y="248"/>
                  </a:lnTo>
                  <a:lnTo>
                    <a:pt x="129" y="235"/>
                  </a:lnTo>
                  <a:lnTo>
                    <a:pt x="127" y="224"/>
                  </a:lnTo>
                  <a:lnTo>
                    <a:pt x="124" y="214"/>
                  </a:lnTo>
                  <a:lnTo>
                    <a:pt x="121" y="206"/>
                  </a:lnTo>
                  <a:lnTo>
                    <a:pt x="118" y="198"/>
                  </a:lnTo>
                  <a:lnTo>
                    <a:pt x="114" y="191"/>
                  </a:lnTo>
                  <a:lnTo>
                    <a:pt x="109" y="186"/>
                  </a:lnTo>
                  <a:lnTo>
                    <a:pt x="104" y="183"/>
                  </a:lnTo>
                  <a:lnTo>
                    <a:pt x="104" y="183"/>
                  </a:lnTo>
                  <a:lnTo>
                    <a:pt x="106" y="190"/>
                  </a:lnTo>
                  <a:lnTo>
                    <a:pt x="109" y="200"/>
                  </a:lnTo>
                  <a:lnTo>
                    <a:pt x="113" y="222"/>
                  </a:lnTo>
                  <a:lnTo>
                    <a:pt x="113" y="222"/>
                  </a:lnTo>
                  <a:lnTo>
                    <a:pt x="114" y="234"/>
                  </a:lnTo>
                  <a:lnTo>
                    <a:pt x="114" y="234"/>
                  </a:lnTo>
                  <a:close/>
                  <a:moveTo>
                    <a:pt x="592" y="9"/>
                  </a:moveTo>
                  <a:lnTo>
                    <a:pt x="592" y="9"/>
                  </a:lnTo>
                  <a:lnTo>
                    <a:pt x="590" y="6"/>
                  </a:lnTo>
                  <a:lnTo>
                    <a:pt x="587" y="2"/>
                  </a:lnTo>
                  <a:lnTo>
                    <a:pt x="583" y="1"/>
                  </a:lnTo>
                  <a:lnTo>
                    <a:pt x="578" y="0"/>
                  </a:lnTo>
                  <a:lnTo>
                    <a:pt x="578" y="0"/>
                  </a:lnTo>
                  <a:lnTo>
                    <a:pt x="579" y="17"/>
                  </a:lnTo>
                  <a:lnTo>
                    <a:pt x="579" y="30"/>
                  </a:lnTo>
                  <a:lnTo>
                    <a:pt x="579" y="30"/>
                  </a:lnTo>
                  <a:lnTo>
                    <a:pt x="579" y="41"/>
                  </a:lnTo>
                  <a:lnTo>
                    <a:pt x="577" y="53"/>
                  </a:lnTo>
                  <a:lnTo>
                    <a:pt x="574" y="64"/>
                  </a:lnTo>
                  <a:lnTo>
                    <a:pt x="570" y="75"/>
                  </a:lnTo>
                  <a:lnTo>
                    <a:pt x="563" y="85"/>
                  </a:lnTo>
                  <a:lnTo>
                    <a:pt x="557" y="97"/>
                  </a:lnTo>
                  <a:lnTo>
                    <a:pt x="548" y="108"/>
                  </a:lnTo>
                  <a:lnTo>
                    <a:pt x="538" y="119"/>
                  </a:lnTo>
                  <a:lnTo>
                    <a:pt x="534" y="124"/>
                  </a:lnTo>
                  <a:lnTo>
                    <a:pt x="292" y="379"/>
                  </a:lnTo>
                  <a:lnTo>
                    <a:pt x="292" y="379"/>
                  </a:lnTo>
                  <a:lnTo>
                    <a:pt x="256" y="418"/>
                  </a:lnTo>
                  <a:lnTo>
                    <a:pt x="222" y="451"/>
                  </a:lnTo>
                  <a:lnTo>
                    <a:pt x="191" y="481"/>
                  </a:lnTo>
                  <a:lnTo>
                    <a:pt x="161" y="505"/>
                  </a:lnTo>
                  <a:lnTo>
                    <a:pt x="161" y="505"/>
                  </a:lnTo>
                  <a:lnTo>
                    <a:pt x="136" y="525"/>
                  </a:lnTo>
                  <a:lnTo>
                    <a:pt x="116" y="539"/>
                  </a:lnTo>
                  <a:lnTo>
                    <a:pt x="106" y="543"/>
                  </a:lnTo>
                  <a:lnTo>
                    <a:pt x="98" y="546"/>
                  </a:lnTo>
                  <a:lnTo>
                    <a:pt x="92" y="549"/>
                  </a:lnTo>
                  <a:lnTo>
                    <a:pt x="85" y="550"/>
                  </a:lnTo>
                  <a:lnTo>
                    <a:pt x="85" y="550"/>
                  </a:lnTo>
                  <a:lnTo>
                    <a:pt x="72" y="549"/>
                  </a:lnTo>
                  <a:lnTo>
                    <a:pt x="59" y="544"/>
                  </a:lnTo>
                  <a:lnTo>
                    <a:pt x="44" y="537"/>
                  </a:lnTo>
                  <a:lnTo>
                    <a:pt x="27" y="528"/>
                  </a:lnTo>
                  <a:lnTo>
                    <a:pt x="27" y="528"/>
                  </a:lnTo>
                  <a:lnTo>
                    <a:pt x="12" y="517"/>
                  </a:lnTo>
                  <a:lnTo>
                    <a:pt x="0" y="506"/>
                  </a:lnTo>
                  <a:lnTo>
                    <a:pt x="0" y="506"/>
                  </a:lnTo>
                  <a:lnTo>
                    <a:pt x="1" y="507"/>
                  </a:lnTo>
                  <a:lnTo>
                    <a:pt x="1" y="507"/>
                  </a:lnTo>
                  <a:lnTo>
                    <a:pt x="3" y="513"/>
                  </a:lnTo>
                  <a:lnTo>
                    <a:pt x="7" y="519"/>
                  </a:lnTo>
                  <a:lnTo>
                    <a:pt x="17" y="530"/>
                  </a:lnTo>
                  <a:lnTo>
                    <a:pt x="29" y="542"/>
                  </a:lnTo>
                  <a:lnTo>
                    <a:pt x="45" y="553"/>
                  </a:lnTo>
                  <a:lnTo>
                    <a:pt x="45" y="553"/>
                  </a:lnTo>
                  <a:lnTo>
                    <a:pt x="62" y="563"/>
                  </a:lnTo>
                  <a:lnTo>
                    <a:pt x="77" y="569"/>
                  </a:lnTo>
                  <a:lnTo>
                    <a:pt x="91" y="574"/>
                  </a:lnTo>
                  <a:lnTo>
                    <a:pt x="104" y="575"/>
                  </a:lnTo>
                  <a:lnTo>
                    <a:pt x="104" y="575"/>
                  </a:lnTo>
                  <a:lnTo>
                    <a:pt x="109" y="575"/>
                  </a:lnTo>
                  <a:lnTo>
                    <a:pt x="117" y="573"/>
                  </a:lnTo>
                  <a:lnTo>
                    <a:pt x="124" y="569"/>
                  </a:lnTo>
                  <a:lnTo>
                    <a:pt x="134" y="564"/>
                  </a:lnTo>
                  <a:lnTo>
                    <a:pt x="155" y="550"/>
                  </a:lnTo>
                  <a:lnTo>
                    <a:pt x="180" y="531"/>
                  </a:lnTo>
                  <a:lnTo>
                    <a:pt x="180" y="531"/>
                  </a:lnTo>
                  <a:lnTo>
                    <a:pt x="208" y="506"/>
                  </a:lnTo>
                  <a:lnTo>
                    <a:pt x="239" y="478"/>
                  </a:lnTo>
                  <a:lnTo>
                    <a:pt x="274" y="444"/>
                  </a:lnTo>
                  <a:lnTo>
                    <a:pt x="311" y="406"/>
                  </a:lnTo>
                  <a:lnTo>
                    <a:pt x="552" y="149"/>
                  </a:lnTo>
                  <a:lnTo>
                    <a:pt x="557" y="144"/>
                  </a:lnTo>
                  <a:lnTo>
                    <a:pt x="557" y="144"/>
                  </a:lnTo>
                  <a:lnTo>
                    <a:pt x="566" y="134"/>
                  </a:lnTo>
                  <a:lnTo>
                    <a:pt x="575" y="123"/>
                  </a:lnTo>
                  <a:lnTo>
                    <a:pt x="582" y="112"/>
                  </a:lnTo>
                  <a:lnTo>
                    <a:pt x="587" y="101"/>
                  </a:lnTo>
                  <a:lnTo>
                    <a:pt x="592" y="89"/>
                  </a:lnTo>
                  <a:lnTo>
                    <a:pt x="596" y="78"/>
                  </a:lnTo>
                  <a:lnTo>
                    <a:pt x="597" y="67"/>
                  </a:lnTo>
                  <a:lnTo>
                    <a:pt x="598" y="55"/>
                  </a:lnTo>
                  <a:lnTo>
                    <a:pt x="598" y="42"/>
                  </a:lnTo>
                  <a:lnTo>
                    <a:pt x="598" y="42"/>
                  </a:lnTo>
                  <a:lnTo>
                    <a:pt x="598" y="31"/>
                  </a:lnTo>
                  <a:lnTo>
                    <a:pt x="597" y="22"/>
                  </a:lnTo>
                  <a:lnTo>
                    <a:pt x="595" y="14"/>
                  </a:lnTo>
                  <a:lnTo>
                    <a:pt x="592" y="9"/>
                  </a:lnTo>
                  <a:lnTo>
                    <a:pt x="592" y="9"/>
                  </a:lnTo>
                  <a:close/>
                </a:path>
              </a:pathLst>
            </a:custGeom>
            <a:solidFill>
              <a:srgbClr val="006600"/>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56" name="Q2-X" descr="C:\Users\rayc\AppData\Local\Microsoft\Windows\Temporary Internet Files\Content.IE5\75VCPK04\MC900432537[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0858" y="2493166"/>
            <a:ext cx="182880" cy="182880"/>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Q1-Checkmark" hidden="1"/>
          <p:cNvGrpSpPr/>
          <p:nvPr/>
        </p:nvGrpSpPr>
        <p:grpSpPr>
          <a:xfrm>
            <a:off x="6013080" y="1844675"/>
            <a:ext cx="198437" cy="184151"/>
            <a:chOff x="3656013" y="1497013"/>
            <a:chExt cx="198437" cy="184151"/>
          </a:xfrm>
        </p:grpSpPr>
        <p:sp>
          <p:nvSpPr>
            <p:cNvPr id="53" name="AutoShape 12"/>
            <p:cNvSpPr>
              <a:spLocks noChangeAspect="1" noChangeArrowheads="1" noTextEdit="1"/>
            </p:cNvSpPr>
            <p:nvPr/>
          </p:nvSpPr>
          <p:spPr bwMode="auto">
            <a:xfrm>
              <a:off x="3656013" y="1497013"/>
              <a:ext cx="198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14"/>
            <p:cNvSpPr>
              <a:spLocks/>
            </p:cNvSpPr>
            <p:nvPr/>
          </p:nvSpPr>
          <p:spPr bwMode="auto">
            <a:xfrm>
              <a:off x="3656013" y="1497013"/>
              <a:ext cx="198437" cy="184150"/>
            </a:xfrm>
            <a:custGeom>
              <a:avLst/>
              <a:gdLst>
                <a:gd name="T0" fmla="*/ 621 w 621"/>
                <a:gd name="T1" fmla="*/ 56 h 576"/>
                <a:gd name="T2" fmla="*/ 619 w 621"/>
                <a:gd name="T3" fmla="*/ 79 h 576"/>
                <a:gd name="T4" fmla="*/ 610 w 621"/>
                <a:gd name="T5" fmla="*/ 102 h 576"/>
                <a:gd name="T6" fmla="*/ 598 w 621"/>
                <a:gd name="T7" fmla="*/ 124 h 576"/>
                <a:gd name="T8" fmla="*/ 580 w 621"/>
                <a:gd name="T9" fmla="*/ 145 h 576"/>
                <a:gd name="T10" fmla="*/ 334 w 621"/>
                <a:gd name="T11" fmla="*/ 407 h 576"/>
                <a:gd name="T12" fmla="*/ 297 w 621"/>
                <a:gd name="T13" fmla="*/ 445 h 576"/>
                <a:gd name="T14" fmla="*/ 231 w 621"/>
                <a:gd name="T15" fmla="*/ 507 h 576"/>
                <a:gd name="T16" fmla="*/ 203 w 621"/>
                <a:gd name="T17" fmla="*/ 532 h 576"/>
                <a:gd name="T18" fmla="*/ 157 w 621"/>
                <a:gd name="T19" fmla="*/ 565 h 576"/>
                <a:gd name="T20" fmla="*/ 140 w 621"/>
                <a:gd name="T21" fmla="*/ 574 h 576"/>
                <a:gd name="T22" fmla="*/ 127 w 621"/>
                <a:gd name="T23" fmla="*/ 576 h 576"/>
                <a:gd name="T24" fmla="*/ 114 w 621"/>
                <a:gd name="T25" fmla="*/ 575 h 576"/>
                <a:gd name="T26" fmla="*/ 85 w 621"/>
                <a:gd name="T27" fmla="*/ 564 h 576"/>
                <a:gd name="T28" fmla="*/ 68 w 621"/>
                <a:gd name="T29" fmla="*/ 554 h 576"/>
                <a:gd name="T30" fmla="*/ 40 w 621"/>
                <a:gd name="T31" fmla="*/ 531 h 576"/>
                <a:gd name="T32" fmla="*/ 26 w 621"/>
                <a:gd name="T33" fmla="*/ 514 h 576"/>
                <a:gd name="T34" fmla="*/ 24 w 621"/>
                <a:gd name="T35" fmla="*/ 508 h 576"/>
                <a:gd name="T36" fmla="*/ 15 w 621"/>
                <a:gd name="T37" fmla="*/ 478 h 576"/>
                <a:gd name="T38" fmla="*/ 8 w 621"/>
                <a:gd name="T39" fmla="*/ 425 h 576"/>
                <a:gd name="T40" fmla="*/ 4 w 621"/>
                <a:gd name="T41" fmla="*/ 392 h 576"/>
                <a:gd name="T42" fmla="*/ 0 w 621"/>
                <a:gd name="T43" fmla="*/ 323 h 576"/>
                <a:gd name="T44" fmla="*/ 0 w 621"/>
                <a:gd name="T45" fmla="*/ 286 h 576"/>
                <a:gd name="T46" fmla="*/ 2 w 621"/>
                <a:gd name="T47" fmla="*/ 267 h 576"/>
                <a:gd name="T48" fmla="*/ 8 w 621"/>
                <a:gd name="T49" fmla="*/ 248 h 576"/>
                <a:gd name="T50" fmla="*/ 19 w 621"/>
                <a:gd name="T51" fmla="*/ 230 h 576"/>
                <a:gd name="T52" fmla="*/ 34 w 621"/>
                <a:gd name="T53" fmla="*/ 212 h 576"/>
                <a:gd name="T54" fmla="*/ 41 w 621"/>
                <a:gd name="T55" fmla="*/ 203 h 576"/>
                <a:gd name="T56" fmla="*/ 60 w 621"/>
                <a:gd name="T57" fmla="*/ 191 h 576"/>
                <a:gd name="T58" fmla="*/ 78 w 621"/>
                <a:gd name="T59" fmla="*/ 183 h 576"/>
                <a:gd name="T60" fmla="*/ 98 w 621"/>
                <a:gd name="T61" fmla="*/ 178 h 576"/>
                <a:gd name="T62" fmla="*/ 107 w 621"/>
                <a:gd name="T63" fmla="*/ 177 h 576"/>
                <a:gd name="T64" fmla="*/ 125 w 621"/>
                <a:gd name="T65" fmla="*/ 182 h 576"/>
                <a:gd name="T66" fmla="*/ 139 w 621"/>
                <a:gd name="T67" fmla="*/ 196 h 576"/>
                <a:gd name="T68" fmla="*/ 147 w 621"/>
                <a:gd name="T69" fmla="*/ 218 h 576"/>
                <a:gd name="T70" fmla="*/ 154 w 621"/>
                <a:gd name="T71" fmla="*/ 249 h 576"/>
                <a:gd name="T72" fmla="*/ 155 w 621"/>
                <a:gd name="T73" fmla="*/ 261 h 576"/>
                <a:gd name="T74" fmla="*/ 158 w 621"/>
                <a:gd name="T75" fmla="*/ 286 h 576"/>
                <a:gd name="T76" fmla="*/ 165 w 621"/>
                <a:gd name="T77" fmla="*/ 325 h 576"/>
                <a:gd name="T78" fmla="*/ 169 w 621"/>
                <a:gd name="T79" fmla="*/ 338 h 576"/>
                <a:gd name="T80" fmla="*/ 179 w 621"/>
                <a:gd name="T81" fmla="*/ 354 h 576"/>
                <a:gd name="T82" fmla="*/ 184 w 621"/>
                <a:gd name="T83" fmla="*/ 357 h 576"/>
                <a:gd name="T84" fmla="*/ 192 w 621"/>
                <a:gd name="T85" fmla="*/ 360 h 576"/>
                <a:gd name="T86" fmla="*/ 195 w 621"/>
                <a:gd name="T87" fmla="*/ 358 h 576"/>
                <a:gd name="T88" fmla="*/ 214 w 621"/>
                <a:gd name="T89" fmla="*/ 346 h 576"/>
                <a:gd name="T90" fmla="*/ 231 w 621"/>
                <a:gd name="T91" fmla="*/ 331 h 576"/>
                <a:gd name="T92" fmla="*/ 500 w 621"/>
                <a:gd name="T93" fmla="*/ 64 h 576"/>
                <a:gd name="T94" fmla="*/ 515 w 621"/>
                <a:gd name="T95" fmla="*/ 49 h 576"/>
                <a:gd name="T96" fmla="*/ 543 w 621"/>
                <a:gd name="T97" fmla="*/ 25 h 576"/>
                <a:gd name="T98" fmla="*/ 555 w 621"/>
                <a:gd name="T99" fmla="*/ 17 h 576"/>
                <a:gd name="T100" fmla="*/ 578 w 621"/>
                <a:gd name="T101" fmla="*/ 5 h 576"/>
                <a:gd name="T102" fmla="*/ 597 w 621"/>
                <a:gd name="T103" fmla="*/ 0 h 576"/>
                <a:gd name="T104" fmla="*/ 604 w 621"/>
                <a:gd name="T105" fmla="*/ 1 h 576"/>
                <a:gd name="T106" fmla="*/ 612 w 621"/>
                <a:gd name="T107" fmla="*/ 6 h 576"/>
                <a:gd name="T108" fmla="*/ 615 w 621"/>
                <a:gd name="T109" fmla="*/ 10 h 576"/>
                <a:gd name="T110" fmla="*/ 620 w 621"/>
                <a:gd name="T111" fmla="*/ 23 h 576"/>
                <a:gd name="T112" fmla="*/ 621 w 621"/>
                <a:gd name="T113" fmla="*/ 43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1" h="576">
                  <a:moveTo>
                    <a:pt x="621" y="56"/>
                  </a:moveTo>
                  <a:lnTo>
                    <a:pt x="621" y="56"/>
                  </a:lnTo>
                  <a:lnTo>
                    <a:pt x="620" y="68"/>
                  </a:lnTo>
                  <a:lnTo>
                    <a:pt x="619" y="79"/>
                  </a:lnTo>
                  <a:lnTo>
                    <a:pt x="615" y="90"/>
                  </a:lnTo>
                  <a:lnTo>
                    <a:pt x="610" y="102"/>
                  </a:lnTo>
                  <a:lnTo>
                    <a:pt x="605" y="113"/>
                  </a:lnTo>
                  <a:lnTo>
                    <a:pt x="598" y="124"/>
                  </a:lnTo>
                  <a:lnTo>
                    <a:pt x="589" y="135"/>
                  </a:lnTo>
                  <a:lnTo>
                    <a:pt x="580" y="145"/>
                  </a:lnTo>
                  <a:lnTo>
                    <a:pt x="575" y="150"/>
                  </a:lnTo>
                  <a:lnTo>
                    <a:pt x="334" y="407"/>
                  </a:lnTo>
                  <a:lnTo>
                    <a:pt x="334" y="407"/>
                  </a:lnTo>
                  <a:lnTo>
                    <a:pt x="297" y="445"/>
                  </a:lnTo>
                  <a:lnTo>
                    <a:pt x="262" y="479"/>
                  </a:lnTo>
                  <a:lnTo>
                    <a:pt x="231" y="507"/>
                  </a:lnTo>
                  <a:lnTo>
                    <a:pt x="203" y="532"/>
                  </a:lnTo>
                  <a:lnTo>
                    <a:pt x="203" y="532"/>
                  </a:lnTo>
                  <a:lnTo>
                    <a:pt x="178" y="551"/>
                  </a:lnTo>
                  <a:lnTo>
                    <a:pt x="157" y="565"/>
                  </a:lnTo>
                  <a:lnTo>
                    <a:pt x="147" y="570"/>
                  </a:lnTo>
                  <a:lnTo>
                    <a:pt x="140" y="574"/>
                  </a:lnTo>
                  <a:lnTo>
                    <a:pt x="132" y="576"/>
                  </a:lnTo>
                  <a:lnTo>
                    <a:pt x="127" y="576"/>
                  </a:lnTo>
                  <a:lnTo>
                    <a:pt x="127" y="576"/>
                  </a:lnTo>
                  <a:lnTo>
                    <a:pt x="114" y="575"/>
                  </a:lnTo>
                  <a:lnTo>
                    <a:pt x="100" y="570"/>
                  </a:lnTo>
                  <a:lnTo>
                    <a:pt x="85" y="564"/>
                  </a:lnTo>
                  <a:lnTo>
                    <a:pt x="68" y="554"/>
                  </a:lnTo>
                  <a:lnTo>
                    <a:pt x="68" y="554"/>
                  </a:lnTo>
                  <a:lnTo>
                    <a:pt x="52" y="543"/>
                  </a:lnTo>
                  <a:lnTo>
                    <a:pt x="40" y="531"/>
                  </a:lnTo>
                  <a:lnTo>
                    <a:pt x="30" y="520"/>
                  </a:lnTo>
                  <a:lnTo>
                    <a:pt x="26" y="514"/>
                  </a:lnTo>
                  <a:lnTo>
                    <a:pt x="24" y="508"/>
                  </a:lnTo>
                  <a:lnTo>
                    <a:pt x="24" y="508"/>
                  </a:lnTo>
                  <a:lnTo>
                    <a:pt x="20" y="496"/>
                  </a:lnTo>
                  <a:lnTo>
                    <a:pt x="15" y="478"/>
                  </a:lnTo>
                  <a:lnTo>
                    <a:pt x="11" y="453"/>
                  </a:lnTo>
                  <a:lnTo>
                    <a:pt x="8" y="425"/>
                  </a:lnTo>
                  <a:lnTo>
                    <a:pt x="8" y="425"/>
                  </a:lnTo>
                  <a:lnTo>
                    <a:pt x="4" y="392"/>
                  </a:lnTo>
                  <a:lnTo>
                    <a:pt x="1" y="358"/>
                  </a:lnTo>
                  <a:lnTo>
                    <a:pt x="0" y="323"/>
                  </a:lnTo>
                  <a:lnTo>
                    <a:pt x="0" y="286"/>
                  </a:lnTo>
                  <a:lnTo>
                    <a:pt x="0" y="286"/>
                  </a:lnTo>
                  <a:lnTo>
                    <a:pt x="0" y="277"/>
                  </a:lnTo>
                  <a:lnTo>
                    <a:pt x="2" y="267"/>
                  </a:lnTo>
                  <a:lnTo>
                    <a:pt x="4" y="257"/>
                  </a:lnTo>
                  <a:lnTo>
                    <a:pt x="8" y="248"/>
                  </a:lnTo>
                  <a:lnTo>
                    <a:pt x="13" y="238"/>
                  </a:lnTo>
                  <a:lnTo>
                    <a:pt x="19" y="230"/>
                  </a:lnTo>
                  <a:lnTo>
                    <a:pt x="25" y="221"/>
                  </a:lnTo>
                  <a:lnTo>
                    <a:pt x="34" y="212"/>
                  </a:lnTo>
                  <a:lnTo>
                    <a:pt x="34" y="212"/>
                  </a:lnTo>
                  <a:lnTo>
                    <a:pt x="41" y="203"/>
                  </a:lnTo>
                  <a:lnTo>
                    <a:pt x="50" y="197"/>
                  </a:lnTo>
                  <a:lnTo>
                    <a:pt x="60" y="191"/>
                  </a:lnTo>
                  <a:lnTo>
                    <a:pt x="68" y="186"/>
                  </a:lnTo>
                  <a:lnTo>
                    <a:pt x="78" y="183"/>
                  </a:lnTo>
                  <a:lnTo>
                    <a:pt x="88" y="179"/>
                  </a:lnTo>
                  <a:lnTo>
                    <a:pt x="98" y="178"/>
                  </a:lnTo>
                  <a:lnTo>
                    <a:pt x="107" y="177"/>
                  </a:lnTo>
                  <a:lnTo>
                    <a:pt x="107" y="177"/>
                  </a:lnTo>
                  <a:lnTo>
                    <a:pt x="117" y="178"/>
                  </a:lnTo>
                  <a:lnTo>
                    <a:pt x="125" y="182"/>
                  </a:lnTo>
                  <a:lnTo>
                    <a:pt x="132" y="188"/>
                  </a:lnTo>
                  <a:lnTo>
                    <a:pt x="139" y="196"/>
                  </a:lnTo>
                  <a:lnTo>
                    <a:pt x="143" y="206"/>
                  </a:lnTo>
                  <a:lnTo>
                    <a:pt x="147" y="218"/>
                  </a:lnTo>
                  <a:lnTo>
                    <a:pt x="151" y="232"/>
                  </a:lnTo>
                  <a:lnTo>
                    <a:pt x="154" y="249"/>
                  </a:lnTo>
                  <a:lnTo>
                    <a:pt x="154" y="249"/>
                  </a:lnTo>
                  <a:lnTo>
                    <a:pt x="155" y="261"/>
                  </a:lnTo>
                  <a:lnTo>
                    <a:pt x="155" y="261"/>
                  </a:lnTo>
                  <a:lnTo>
                    <a:pt x="158" y="286"/>
                  </a:lnTo>
                  <a:lnTo>
                    <a:pt x="162" y="307"/>
                  </a:lnTo>
                  <a:lnTo>
                    <a:pt x="165" y="325"/>
                  </a:lnTo>
                  <a:lnTo>
                    <a:pt x="169" y="338"/>
                  </a:lnTo>
                  <a:lnTo>
                    <a:pt x="169" y="338"/>
                  </a:lnTo>
                  <a:lnTo>
                    <a:pt x="173" y="346"/>
                  </a:lnTo>
                  <a:lnTo>
                    <a:pt x="179" y="354"/>
                  </a:lnTo>
                  <a:lnTo>
                    <a:pt x="182" y="356"/>
                  </a:lnTo>
                  <a:lnTo>
                    <a:pt x="184" y="357"/>
                  </a:lnTo>
                  <a:lnTo>
                    <a:pt x="188" y="358"/>
                  </a:lnTo>
                  <a:lnTo>
                    <a:pt x="192" y="360"/>
                  </a:lnTo>
                  <a:lnTo>
                    <a:pt x="192" y="360"/>
                  </a:lnTo>
                  <a:lnTo>
                    <a:pt x="195" y="358"/>
                  </a:lnTo>
                  <a:lnTo>
                    <a:pt x="199" y="356"/>
                  </a:lnTo>
                  <a:lnTo>
                    <a:pt x="214" y="346"/>
                  </a:lnTo>
                  <a:lnTo>
                    <a:pt x="214" y="346"/>
                  </a:lnTo>
                  <a:lnTo>
                    <a:pt x="231" y="331"/>
                  </a:lnTo>
                  <a:lnTo>
                    <a:pt x="251" y="311"/>
                  </a:lnTo>
                  <a:lnTo>
                    <a:pt x="500" y="64"/>
                  </a:lnTo>
                  <a:lnTo>
                    <a:pt x="500" y="64"/>
                  </a:lnTo>
                  <a:lnTo>
                    <a:pt x="515" y="49"/>
                  </a:lnTo>
                  <a:lnTo>
                    <a:pt x="529" y="36"/>
                  </a:lnTo>
                  <a:lnTo>
                    <a:pt x="543" y="25"/>
                  </a:lnTo>
                  <a:lnTo>
                    <a:pt x="555" y="17"/>
                  </a:lnTo>
                  <a:lnTo>
                    <a:pt x="555" y="17"/>
                  </a:lnTo>
                  <a:lnTo>
                    <a:pt x="567" y="9"/>
                  </a:lnTo>
                  <a:lnTo>
                    <a:pt x="578" y="5"/>
                  </a:lnTo>
                  <a:lnTo>
                    <a:pt x="588" y="1"/>
                  </a:lnTo>
                  <a:lnTo>
                    <a:pt x="597" y="0"/>
                  </a:lnTo>
                  <a:lnTo>
                    <a:pt x="597" y="0"/>
                  </a:lnTo>
                  <a:lnTo>
                    <a:pt x="604" y="1"/>
                  </a:lnTo>
                  <a:lnTo>
                    <a:pt x="608" y="2"/>
                  </a:lnTo>
                  <a:lnTo>
                    <a:pt x="612" y="6"/>
                  </a:lnTo>
                  <a:lnTo>
                    <a:pt x="615" y="10"/>
                  </a:lnTo>
                  <a:lnTo>
                    <a:pt x="615" y="10"/>
                  </a:lnTo>
                  <a:lnTo>
                    <a:pt x="618" y="15"/>
                  </a:lnTo>
                  <a:lnTo>
                    <a:pt x="620" y="23"/>
                  </a:lnTo>
                  <a:lnTo>
                    <a:pt x="621" y="32"/>
                  </a:lnTo>
                  <a:lnTo>
                    <a:pt x="621" y="43"/>
                  </a:lnTo>
                  <a:lnTo>
                    <a:pt x="621" y="56"/>
                  </a:lnTo>
                  <a:close/>
                </a:path>
              </a:pathLst>
            </a:custGeom>
            <a:solidFill>
              <a:srgbClr val="008000"/>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15"/>
            <p:cNvSpPr>
              <a:spLocks noEditPoints="1"/>
            </p:cNvSpPr>
            <p:nvPr/>
          </p:nvSpPr>
          <p:spPr bwMode="auto">
            <a:xfrm>
              <a:off x="3663950" y="1498601"/>
              <a:ext cx="190500" cy="182563"/>
            </a:xfrm>
            <a:custGeom>
              <a:avLst/>
              <a:gdLst>
                <a:gd name="T0" fmla="*/ 114 w 598"/>
                <a:gd name="T1" fmla="*/ 234 h 575"/>
                <a:gd name="T2" fmla="*/ 120 w 598"/>
                <a:gd name="T3" fmla="*/ 281 h 575"/>
                <a:gd name="T4" fmla="*/ 128 w 598"/>
                <a:gd name="T5" fmla="*/ 310 h 575"/>
                <a:gd name="T6" fmla="*/ 131 w 598"/>
                <a:gd name="T7" fmla="*/ 318 h 575"/>
                <a:gd name="T8" fmla="*/ 140 w 598"/>
                <a:gd name="T9" fmla="*/ 329 h 575"/>
                <a:gd name="T10" fmla="*/ 144 w 598"/>
                <a:gd name="T11" fmla="*/ 331 h 575"/>
                <a:gd name="T12" fmla="*/ 137 w 598"/>
                <a:gd name="T13" fmla="*/ 302 h 575"/>
                <a:gd name="T14" fmla="*/ 132 w 598"/>
                <a:gd name="T15" fmla="*/ 260 h 575"/>
                <a:gd name="T16" fmla="*/ 131 w 598"/>
                <a:gd name="T17" fmla="*/ 248 h 575"/>
                <a:gd name="T18" fmla="*/ 129 w 598"/>
                <a:gd name="T19" fmla="*/ 235 h 575"/>
                <a:gd name="T20" fmla="*/ 124 w 598"/>
                <a:gd name="T21" fmla="*/ 214 h 575"/>
                <a:gd name="T22" fmla="*/ 118 w 598"/>
                <a:gd name="T23" fmla="*/ 198 h 575"/>
                <a:gd name="T24" fmla="*/ 109 w 598"/>
                <a:gd name="T25" fmla="*/ 186 h 575"/>
                <a:gd name="T26" fmla="*/ 104 w 598"/>
                <a:gd name="T27" fmla="*/ 183 h 575"/>
                <a:gd name="T28" fmla="*/ 109 w 598"/>
                <a:gd name="T29" fmla="*/ 200 h 575"/>
                <a:gd name="T30" fmla="*/ 113 w 598"/>
                <a:gd name="T31" fmla="*/ 222 h 575"/>
                <a:gd name="T32" fmla="*/ 114 w 598"/>
                <a:gd name="T33" fmla="*/ 234 h 575"/>
                <a:gd name="T34" fmla="*/ 592 w 598"/>
                <a:gd name="T35" fmla="*/ 9 h 575"/>
                <a:gd name="T36" fmla="*/ 587 w 598"/>
                <a:gd name="T37" fmla="*/ 2 h 575"/>
                <a:gd name="T38" fmla="*/ 578 w 598"/>
                <a:gd name="T39" fmla="*/ 0 h 575"/>
                <a:gd name="T40" fmla="*/ 579 w 598"/>
                <a:gd name="T41" fmla="*/ 17 h 575"/>
                <a:gd name="T42" fmla="*/ 579 w 598"/>
                <a:gd name="T43" fmla="*/ 30 h 575"/>
                <a:gd name="T44" fmla="*/ 577 w 598"/>
                <a:gd name="T45" fmla="*/ 53 h 575"/>
                <a:gd name="T46" fmla="*/ 570 w 598"/>
                <a:gd name="T47" fmla="*/ 75 h 575"/>
                <a:gd name="T48" fmla="*/ 557 w 598"/>
                <a:gd name="T49" fmla="*/ 97 h 575"/>
                <a:gd name="T50" fmla="*/ 538 w 598"/>
                <a:gd name="T51" fmla="*/ 119 h 575"/>
                <a:gd name="T52" fmla="*/ 292 w 598"/>
                <a:gd name="T53" fmla="*/ 379 h 575"/>
                <a:gd name="T54" fmla="*/ 256 w 598"/>
                <a:gd name="T55" fmla="*/ 418 h 575"/>
                <a:gd name="T56" fmla="*/ 191 w 598"/>
                <a:gd name="T57" fmla="*/ 481 h 575"/>
                <a:gd name="T58" fmla="*/ 161 w 598"/>
                <a:gd name="T59" fmla="*/ 505 h 575"/>
                <a:gd name="T60" fmla="*/ 116 w 598"/>
                <a:gd name="T61" fmla="*/ 539 h 575"/>
                <a:gd name="T62" fmla="*/ 98 w 598"/>
                <a:gd name="T63" fmla="*/ 546 h 575"/>
                <a:gd name="T64" fmla="*/ 85 w 598"/>
                <a:gd name="T65" fmla="*/ 550 h 575"/>
                <a:gd name="T66" fmla="*/ 72 w 598"/>
                <a:gd name="T67" fmla="*/ 549 h 575"/>
                <a:gd name="T68" fmla="*/ 44 w 598"/>
                <a:gd name="T69" fmla="*/ 537 h 575"/>
                <a:gd name="T70" fmla="*/ 27 w 598"/>
                <a:gd name="T71" fmla="*/ 528 h 575"/>
                <a:gd name="T72" fmla="*/ 0 w 598"/>
                <a:gd name="T73" fmla="*/ 506 h 575"/>
                <a:gd name="T74" fmla="*/ 1 w 598"/>
                <a:gd name="T75" fmla="*/ 507 h 575"/>
                <a:gd name="T76" fmla="*/ 3 w 598"/>
                <a:gd name="T77" fmla="*/ 513 h 575"/>
                <a:gd name="T78" fmla="*/ 17 w 598"/>
                <a:gd name="T79" fmla="*/ 530 h 575"/>
                <a:gd name="T80" fmla="*/ 45 w 598"/>
                <a:gd name="T81" fmla="*/ 553 h 575"/>
                <a:gd name="T82" fmla="*/ 62 w 598"/>
                <a:gd name="T83" fmla="*/ 563 h 575"/>
                <a:gd name="T84" fmla="*/ 91 w 598"/>
                <a:gd name="T85" fmla="*/ 574 h 575"/>
                <a:gd name="T86" fmla="*/ 104 w 598"/>
                <a:gd name="T87" fmla="*/ 575 h 575"/>
                <a:gd name="T88" fmla="*/ 117 w 598"/>
                <a:gd name="T89" fmla="*/ 573 h 575"/>
                <a:gd name="T90" fmla="*/ 134 w 598"/>
                <a:gd name="T91" fmla="*/ 564 h 575"/>
                <a:gd name="T92" fmla="*/ 180 w 598"/>
                <a:gd name="T93" fmla="*/ 531 h 575"/>
                <a:gd name="T94" fmla="*/ 208 w 598"/>
                <a:gd name="T95" fmla="*/ 506 h 575"/>
                <a:gd name="T96" fmla="*/ 274 w 598"/>
                <a:gd name="T97" fmla="*/ 444 h 575"/>
                <a:gd name="T98" fmla="*/ 552 w 598"/>
                <a:gd name="T99" fmla="*/ 149 h 575"/>
                <a:gd name="T100" fmla="*/ 557 w 598"/>
                <a:gd name="T101" fmla="*/ 144 h 575"/>
                <a:gd name="T102" fmla="*/ 575 w 598"/>
                <a:gd name="T103" fmla="*/ 123 h 575"/>
                <a:gd name="T104" fmla="*/ 587 w 598"/>
                <a:gd name="T105" fmla="*/ 101 h 575"/>
                <a:gd name="T106" fmla="*/ 596 w 598"/>
                <a:gd name="T107" fmla="*/ 78 h 575"/>
                <a:gd name="T108" fmla="*/ 598 w 598"/>
                <a:gd name="T109" fmla="*/ 55 h 575"/>
                <a:gd name="T110" fmla="*/ 598 w 598"/>
                <a:gd name="T111" fmla="*/ 42 h 575"/>
                <a:gd name="T112" fmla="*/ 597 w 598"/>
                <a:gd name="T113" fmla="*/ 22 h 575"/>
                <a:gd name="T114" fmla="*/ 592 w 598"/>
                <a:gd name="T115" fmla="*/ 9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98" h="575">
                  <a:moveTo>
                    <a:pt x="114" y="234"/>
                  </a:moveTo>
                  <a:lnTo>
                    <a:pt x="114" y="234"/>
                  </a:lnTo>
                  <a:lnTo>
                    <a:pt x="117" y="259"/>
                  </a:lnTo>
                  <a:lnTo>
                    <a:pt x="120" y="281"/>
                  </a:lnTo>
                  <a:lnTo>
                    <a:pt x="124" y="297"/>
                  </a:lnTo>
                  <a:lnTo>
                    <a:pt x="128" y="310"/>
                  </a:lnTo>
                  <a:lnTo>
                    <a:pt x="128" y="310"/>
                  </a:lnTo>
                  <a:lnTo>
                    <a:pt x="131" y="318"/>
                  </a:lnTo>
                  <a:lnTo>
                    <a:pt x="135" y="325"/>
                  </a:lnTo>
                  <a:lnTo>
                    <a:pt x="140" y="329"/>
                  </a:lnTo>
                  <a:lnTo>
                    <a:pt x="144" y="331"/>
                  </a:lnTo>
                  <a:lnTo>
                    <a:pt x="144" y="331"/>
                  </a:lnTo>
                  <a:lnTo>
                    <a:pt x="141" y="318"/>
                  </a:lnTo>
                  <a:lnTo>
                    <a:pt x="137" y="302"/>
                  </a:lnTo>
                  <a:lnTo>
                    <a:pt x="134" y="283"/>
                  </a:lnTo>
                  <a:lnTo>
                    <a:pt x="132" y="260"/>
                  </a:lnTo>
                  <a:lnTo>
                    <a:pt x="132" y="260"/>
                  </a:lnTo>
                  <a:lnTo>
                    <a:pt x="131" y="248"/>
                  </a:lnTo>
                  <a:lnTo>
                    <a:pt x="131" y="248"/>
                  </a:lnTo>
                  <a:lnTo>
                    <a:pt x="129" y="235"/>
                  </a:lnTo>
                  <a:lnTo>
                    <a:pt x="127" y="224"/>
                  </a:lnTo>
                  <a:lnTo>
                    <a:pt x="124" y="214"/>
                  </a:lnTo>
                  <a:lnTo>
                    <a:pt x="121" y="206"/>
                  </a:lnTo>
                  <a:lnTo>
                    <a:pt x="118" y="198"/>
                  </a:lnTo>
                  <a:lnTo>
                    <a:pt x="114" y="191"/>
                  </a:lnTo>
                  <a:lnTo>
                    <a:pt x="109" y="186"/>
                  </a:lnTo>
                  <a:lnTo>
                    <a:pt x="104" y="183"/>
                  </a:lnTo>
                  <a:lnTo>
                    <a:pt x="104" y="183"/>
                  </a:lnTo>
                  <a:lnTo>
                    <a:pt x="106" y="190"/>
                  </a:lnTo>
                  <a:lnTo>
                    <a:pt x="109" y="200"/>
                  </a:lnTo>
                  <a:lnTo>
                    <a:pt x="113" y="222"/>
                  </a:lnTo>
                  <a:lnTo>
                    <a:pt x="113" y="222"/>
                  </a:lnTo>
                  <a:lnTo>
                    <a:pt x="114" y="234"/>
                  </a:lnTo>
                  <a:lnTo>
                    <a:pt x="114" y="234"/>
                  </a:lnTo>
                  <a:close/>
                  <a:moveTo>
                    <a:pt x="592" y="9"/>
                  </a:moveTo>
                  <a:lnTo>
                    <a:pt x="592" y="9"/>
                  </a:lnTo>
                  <a:lnTo>
                    <a:pt x="590" y="6"/>
                  </a:lnTo>
                  <a:lnTo>
                    <a:pt x="587" y="2"/>
                  </a:lnTo>
                  <a:lnTo>
                    <a:pt x="583" y="1"/>
                  </a:lnTo>
                  <a:lnTo>
                    <a:pt x="578" y="0"/>
                  </a:lnTo>
                  <a:lnTo>
                    <a:pt x="578" y="0"/>
                  </a:lnTo>
                  <a:lnTo>
                    <a:pt x="579" y="17"/>
                  </a:lnTo>
                  <a:lnTo>
                    <a:pt x="579" y="30"/>
                  </a:lnTo>
                  <a:lnTo>
                    <a:pt x="579" y="30"/>
                  </a:lnTo>
                  <a:lnTo>
                    <a:pt x="579" y="41"/>
                  </a:lnTo>
                  <a:lnTo>
                    <a:pt x="577" y="53"/>
                  </a:lnTo>
                  <a:lnTo>
                    <a:pt x="574" y="64"/>
                  </a:lnTo>
                  <a:lnTo>
                    <a:pt x="570" y="75"/>
                  </a:lnTo>
                  <a:lnTo>
                    <a:pt x="563" y="85"/>
                  </a:lnTo>
                  <a:lnTo>
                    <a:pt x="557" y="97"/>
                  </a:lnTo>
                  <a:lnTo>
                    <a:pt x="548" y="108"/>
                  </a:lnTo>
                  <a:lnTo>
                    <a:pt x="538" y="119"/>
                  </a:lnTo>
                  <a:lnTo>
                    <a:pt x="534" y="124"/>
                  </a:lnTo>
                  <a:lnTo>
                    <a:pt x="292" y="379"/>
                  </a:lnTo>
                  <a:lnTo>
                    <a:pt x="292" y="379"/>
                  </a:lnTo>
                  <a:lnTo>
                    <a:pt x="256" y="418"/>
                  </a:lnTo>
                  <a:lnTo>
                    <a:pt x="222" y="451"/>
                  </a:lnTo>
                  <a:lnTo>
                    <a:pt x="191" y="481"/>
                  </a:lnTo>
                  <a:lnTo>
                    <a:pt x="161" y="505"/>
                  </a:lnTo>
                  <a:lnTo>
                    <a:pt x="161" y="505"/>
                  </a:lnTo>
                  <a:lnTo>
                    <a:pt x="136" y="525"/>
                  </a:lnTo>
                  <a:lnTo>
                    <a:pt x="116" y="539"/>
                  </a:lnTo>
                  <a:lnTo>
                    <a:pt x="106" y="543"/>
                  </a:lnTo>
                  <a:lnTo>
                    <a:pt x="98" y="546"/>
                  </a:lnTo>
                  <a:lnTo>
                    <a:pt x="92" y="549"/>
                  </a:lnTo>
                  <a:lnTo>
                    <a:pt x="85" y="550"/>
                  </a:lnTo>
                  <a:lnTo>
                    <a:pt x="85" y="550"/>
                  </a:lnTo>
                  <a:lnTo>
                    <a:pt x="72" y="549"/>
                  </a:lnTo>
                  <a:lnTo>
                    <a:pt x="59" y="544"/>
                  </a:lnTo>
                  <a:lnTo>
                    <a:pt x="44" y="537"/>
                  </a:lnTo>
                  <a:lnTo>
                    <a:pt x="27" y="528"/>
                  </a:lnTo>
                  <a:lnTo>
                    <a:pt x="27" y="528"/>
                  </a:lnTo>
                  <a:lnTo>
                    <a:pt x="12" y="517"/>
                  </a:lnTo>
                  <a:lnTo>
                    <a:pt x="0" y="506"/>
                  </a:lnTo>
                  <a:lnTo>
                    <a:pt x="0" y="506"/>
                  </a:lnTo>
                  <a:lnTo>
                    <a:pt x="1" y="507"/>
                  </a:lnTo>
                  <a:lnTo>
                    <a:pt x="1" y="507"/>
                  </a:lnTo>
                  <a:lnTo>
                    <a:pt x="3" y="513"/>
                  </a:lnTo>
                  <a:lnTo>
                    <a:pt x="7" y="519"/>
                  </a:lnTo>
                  <a:lnTo>
                    <a:pt x="17" y="530"/>
                  </a:lnTo>
                  <a:lnTo>
                    <a:pt x="29" y="542"/>
                  </a:lnTo>
                  <a:lnTo>
                    <a:pt x="45" y="553"/>
                  </a:lnTo>
                  <a:lnTo>
                    <a:pt x="45" y="553"/>
                  </a:lnTo>
                  <a:lnTo>
                    <a:pt x="62" y="563"/>
                  </a:lnTo>
                  <a:lnTo>
                    <a:pt x="77" y="569"/>
                  </a:lnTo>
                  <a:lnTo>
                    <a:pt x="91" y="574"/>
                  </a:lnTo>
                  <a:lnTo>
                    <a:pt x="104" y="575"/>
                  </a:lnTo>
                  <a:lnTo>
                    <a:pt x="104" y="575"/>
                  </a:lnTo>
                  <a:lnTo>
                    <a:pt x="109" y="575"/>
                  </a:lnTo>
                  <a:lnTo>
                    <a:pt x="117" y="573"/>
                  </a:lnTo>
                  <a:lnTo>
                    <a:pt x="124" y="569"/>
                  </a:lnTo>
                  <a:lnTo>
                    <a:pt x="134" y="564"/>
                  </a:lnTo>
                  <a:lnTo>
                    <a:pt x="155" y="550"/>
                  </a:lnTo>
                  <a:lnTo>
                    <a:pt x="180" y="531"/>
                  </a:lnTo>
                  <a:lnTo>
                    <a:pt x="180" y="531"/>
                  </a:lnTo>
                  <a:lnTo>
                    <a:pt x="208" y="506"/>
                  </a:lnTo>
                  <a:lnTo>
                    <a:pt x="239" y="478"/>
                  </a:lnTo>
                  <a:lnTo>
                    <a:pt x="274" y="444"/>
                  </a:lnTo>
                  <a:lnTo>
                    <a:pt x="311" y="406"/>
                  </a:lnTo>
                  <a:lnTo>
                    <a:pt x="552" y="149"/>
                  </a:lnTo>
                  <a:lnTo>
                    <a:pt x="557" y="144"/>
                  </a:lnTo>
                  <a:lnTo>
                    <a:pt x="557" y="144"/>
                  </a:lnTo>
                  <a:lnTo>
                    <a:pt x="566" y="134"/>
                  </a:lnTo>
                  <a:lnTo>
                    <a:pt x="575" y="123"/>
                  </a:lnTo>
                  <a:lnTo>
                    <a:pt x="582" y="112"/>
                  </a:lnTo>
                  <a:lnTo>
                    <a:pt x="587" y="101"/>
                  </a:lnTo>
                  <a:lnTo>
                    <a:pt x="592" y="89"/>
                  </a:lnTo>
                  <a:lnTo>
                    <a:pt x="596" y="78"/>
                  </a:lnTo>
                  <a:lnTo>
                    <a:pt x="597" y="67"/>
                  </a:lnTo>
                  <a:lnTo>
                    <a:pt x="598" y="55"/>
                  </a:lnTo>
                  <a:lnTo>
                    <a:pt x="598" y="42"/>
                  </a:lnTo>
                  <a:lnTo>
                    <a:pt x="598" y="42"/>
                  </a:lnTo>
                  <a:lnTo>
                    <a:pt x="598" y="31"/>
                  </a:lnTo>
                  <a:lnTo>
                    <a:pt x="597" y="22"/>
                  </a:lnTo>
                  <a:lnTo>
                    <a:pt x="595" y="14"/>
                  </a:lnTo>
                  <a:lnTo>
                    <a:pt x="592" y="9"/>
                  </a:lnTo>
                  <a:lnTo>
                    <a:pt x="592" y="9"/>
                  </a:lnTo>
                  <a:close/>
                </a:path>
              </a:pathLst>
            </a:custGeom>
            <a:solidFill>
              <a:srgbClr val="006600"/>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22" name="Q1-X" descr="C:\Users\rayc\AppData\Local\Microsoft\Windows\Temporary Internet Files\Content.IE5\75VCPK04\MC900432537[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0858" y="1882775"/>
            <a:ext cx="182880" cy="18288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329609" y="1370050"/>
            <a:ext cx="2080216" cy="369332"/>
          </a:xfrm>
          <a:prstGeom prst="rect">
            <a:avLst/>
          </a:prstGeom>
          <a:noFill/>
        </p:spPr>
        <p:txBody>
          <a:bodyPr wrap="square" rtlCol="0">
            <a:spAutoFit/>
          </a:bodyPr>
          <a:lstStyle/>
          <a:p>
            <a:r>
              <a:rPr lang="en-US" dirty="0" smtClean="0"/>
              <a:t>How Did You Do?</a:t>
            </a:r>
            <a:endParaRPr lang="en-US" dirty="0"/>
          </a:p>
        </p:txBody>
      </p:sp>
      <p:pic>
        <p:nvPicPr>
          <p:cNvPr id="38" name="Picture 37"/>
          <p:cNvPicPr>
            <a:picLocks noChangeAspect="1"/>
          </p:cNvPicPr>
          <p:nvPr/>
        </p:nvPicPr>
        <p:blipFill rotWithShape="1">
          <a:blip r:embed="rId4">
            <a:extLst>
              <a:ext uri="{28A0092B-C50C-407E-A947-70E740481C1C}">
                <a14:useLocalDpi xmlns:a14="http://schemas.microsoft.com/office/drawing/2010/main" val="0"/>
              </a:ext>
            </a:extLst>
          </a:blip>
          <a:srcRect b="14425"/>
          <a:stretch/>
        </p:blipFill>
        <p:spPr>
          <a:xfrm>
            <a:off x="329609" y="1707356"/>
            <a:ext cx="1405165" cy="4236244"/>
          </a:xfrm>
          <a:prstGeom prst="rect">
            <a:avLst/>
          </a:prstGeom>
        </p:spPr>
      </p:pic>
      <p:sp>
        <p:nvSpPr>
          <p:cNvPr id="39" name="Page Title"/>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Branched Conversation</a:t>
            </a:r>
            <a:endParaRPr lang="en-US" sz="4400" dirty="0">
              <a:solidFill>
                <a:srgbClr val="FFFF99"/>
              </a:solidFill>
            </a:endParaRPr>
          </a:p>
        </p:txBody>
      </p:sp>
    </p:spTree>
    <p:extLst>
      <p:ext uri="{BB962C8B-B14F-4D97-AF65-F5344CB8AC3E}">
        <p14:creationId xmlns:p14="http://schemas.microsoft.com/office/powerpoint/2010/main" val="3219538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6744" b="13333"/>
          <a:stretch/>
        </p:blipFill>
        <p:spPr>
          <a:xfrm>
            <a:off x="1" y="1148317"/>
            <a:ext cx="9143999" cy="4795284"/>
          </a:xfrm>
          <a:prstGeom prst="rect">
            <a:avLst/>
          </a:prstGeom>
        </p:spPr>
      </p:pic>
      <p:pic>
        <p:nvPicPr>
          <p:cNvPr id="4" name="Picture 3"/>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4883" b="51007"/>
          <a:stretch/>
        </p:blipFill>
        <p:spPr>
          <a:xfrm>
            <a:off x="-1" y="1148317"/>
            <a:ext cx="3434315" cy="3359888"/>
          </a:xfrm>
          <a:prstGeom prst="rect">
            <a:avLst/>
          </a:prstGeom>
          <a:effectLst>
            <a:reflection blurRad="6350" stA="52000" endA="300" endPos="35000" dir="5400000" sy="-100000" algn="bl" rotWithShape="0"/>
          </a:effectLst>
        </p:spPr>
      </p:pic>
      <p:sp>
        <p:nvSpPr>
          <p:cNvPr id="6" name="Rounded Rectangular Callout 5"/>
          <p:cNvSpPr/>
          <p:nvPr/>
        </p:nvSpPr>
        <p:spPr>
          <a:xfrm>
            <a:off x="2105247" y="1499191"/>
            <a:ext cx="1998920" cy="1622817"/>
          </a:xfrm>
          <a:prstGeom prst="wedgeRoundRectCallout">
            <a:avLst>
              <a:gd name="adj1" fmla="val -93705"/>
              <a:gd name="adj2" fmla="val 33182"/>
              <a:gd name="adj3" fmla="val 16667"/>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169041" y="1552348"/>
            <a:ext cx="1935126" cy="1569660"/>
          </a:xfrm>
          <a:prstGeom prst="rect">
            <a:avLst/>
          </a:prstGeom>
          <a:noFill/>
        </p:spPr>
        <p:txBody>
          <a:bodyPr wrap="square" rtlCol="0">
            <a:spAutoFit/>
          </a:bodyPr>
          <a:lstStyle/>
          <a:p>
            <a:r>
              <a:rPr lang="en-US" sz="1600" dirty="0" smtClean="0"/>
              <a:t>OK, I can extract the parts myself.</a:t>
            </a:r>
          </a:p>
          <a:p>
            <a:endParaRPr lang="en-US" sz="1600" dirty="0"/>
          </a:p>
          <a:p>
            <a:r>
              <a:rPr lang="en-US" sz="1600" dirty="0" smtClean="0"/>
              <a:t>I think I’d like to book a recording date now. </a:t>
            </a:r>
            <a:endParaRPr lang="en-US" sz="1600" dirty="0"/>
          </a:p>
        </p:txBody>
      </p:sp>
      <p:sp>
        <p:nvSpPr>
          <p:cNvPr id="9" name="Page Title"/>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Branched Conversation</a:t>
            </a:r>
            <a:endParaRPr lang="en-US" sz="4400" dirty="0">
              <a:solidFill>
                <a:srgbClr val="FFFF99"/>
              </a:solidFill>
            </a:endParaRPr>
          </a:p>
        </p:txBody>
      </p:sp>
    </p:spTree>
    <p:extLst>
      <p:ext uri="{BB962C8B-B14F-4D97-AF65-F5344CB8AC3E}">
        <p14:creationId xmlns:p14="http://schemas.microsoft.com/office/powerpoint/2010/main" val="350997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6744" b="13333"/>
          <a:stretch/>
        </p:blipFill>
        <p:spPr>
          <a:xfrm>
            <a:off x="1" y="1148317"/>
            <a:ext cx="9143999" cy="4795284"/>
          </a:xfrm>
          <a:prstGeom prst="rect">
            <a:avLst/>
          </a:prstGeom>
        </p:spPr>
      </p:pic>
      <p:pic>
        <p:nvPicPr>
          <p:cNvPr id="4" name="Picture 3"/>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4883" b="51007"/>
          <a:stretch/>
        </p:blipFill>
        <p:spPr>
          <a:xfrm>
            <a:off x="-1" y="1148317"/>
            <a:ext cx="3434315" cy="3359888"/>
          </a:xfrm>
          <a:prstGeom prst="rect">
            <a:avLst/>
          </a:prstGeom>
          <a:effectLst>
            <a:reflection blurRad="6350" stA="52000" endA="300" endPos="35000" dir="5400000" sy="-100000" algn="bl" rotWithShape="0"/>
          </a:effectLst>
        </p:spPr>
      </p:pic>
      <p:sp>
        <p:nvSpPr>
          <p:cNvPr id="6" name="Rounded Rectangular Callout 5"/>
          <p:cNvSpPr/>
          <p:nvPr/>
        </p:nvSpPr>
        <p:spPr>
          <a:xfrm>
            <a:off x="2105247" y="1499192"/>
            <a:ext cx="1998920" cy="1488558"/>
          </a:xfrm>
          <a:prstGeom prst="wedgeRoundRectCallout">
            <a:avLst>
              <a:gd name="adj1" fmla="val -88386"/>
              <a:gd name="adj2" fmla="val 38414"/>
              <a:gd name="adj3" fmla="val 16667"/>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169041" y="1552348"/>
            <a:ext cx="1935126" cy="584775"/>
          </a:xfrm>
          <a:prstGeom prst="rect">
            <a:avLst/>
          </a:prstGeom>
          <a:noFill/>
        </p:spPr>
        <p:txBody>
          <a:bodyPr wrap="square" rtlCol="0">
            <a:spAutoFit/>
          </a:bodyPr>
          <a:lstStyle/>
          <a:p>
            <a:r>
              <a:rPr lang="en-US" sz="1600" dirty="0" smtClean="0"/>
              <a:t>Can I hire my own conductor?</a:t>
            </a:r>
            <a:endParaRPr lang="en-US" sz="1600" dirty="0"/>
          </a:p>
        </p:txBody>
      </p:sp>
      <p:grpSp>
        <p:nvGrpSpPr>
          <p:cNvPr id="12" name="Group 11"/>
          <p:cNvGrpSpPr/>
          <p:nvPr/>
        </p:nvGrpSpPr>
        <p:grpSpPr>
          <a:xfrm>
            <a:off x="4572000" y="2254102"/>
            <a:ext cx="4167963" cy="3466214"/>
            <a:chOff x="4572000" y="2254102"/>
            <a:chExt cx="4167963" cy="3466214"/>
          </a:xfrm>
        </p:grpSpPr>
        <p:sp>
          <p:nvSpPr>
            <p:cNvPr id="9" name="Rounded Rectangle 8"/>
            <p:cNvSpPr/>
            <p:nvPr/>
          </p:nvSpPr>
          <p:spPr>
            <a:xfrm>
              <a:off x="4572000" y="2254102"/>
              <a:ext cx="4167963" cy="3466214"/>
            </a:xfrm>
            <a:prstGeom prst="roundRect">
              <a:avLst/>
            </a:prstGeom>
            <a:solidFill>
              <a:srgbClr val="036197">
                <a:alpha val="91765"/>
              </a:srgbClr>
            </a:solidFill>
            <a:ln>
              <a:noFill/>
            </a:ln>
            <a:effectLst>
              <a:glow rad="101600">
                <a:srgbClr val="FFFF99">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018567" y="2636874"/>
              <a:ext cx="3317359" cy="2585323"/>
            </a:xfrm>
            <a:prstGeom prst="rect">
              <a:avLst/>
            </a:prstGeom>
            <a:noFill/>
          </p:spPr>
          <p:txBody>
            <a:bodyPr wrap="square" rtlCol="0">
              <a:spAutoFit/>
            </a:bodyPr>
            <a:lstStyle/>
            <a:p>
              <a:r>
                <a:rPr lang="en-US" dirty="0" smtClean="0">
                  <a:solidFill>
                    <a:srgbClr val="FFFF99"/>
                  </a:solidFill>
                </a:rPr>
                <a:t>How do you respond?</a:t>
              </a:r>
            </a:p>
            <a:p>
              <a:pPr marL="117475"/>
              <a:endParaRPr lang="en-US" dirty="0">
                <a:solidFill>
                  <a:srgbClr val="FFFF99"/>
                </a:solidFill>
              </a:endParaRPr>
            </a:p>
            <a:p>
              <a:pPr marL="233363"/>
              <a:r>
                <a:rPr lang="en-US" dirty="0" smtClean="0">
                  <a:solidFill>
                    <a:srgbClr val="FFFF99"/>
                  </a:solidFill>
                </a:rPr>
                <a:t>Yes.</a:t>
              </a:r>
            </a:p>
            <a:p>
              <a:pPr marL="233363"/>
              <a:endParaRPr lang="en-US" dirty="0">
                <a:solidFill>
                  <a:srgbClr val="FFFF99"/>
                </a:solidFill>
              </a:endParaRPr>
            </a:p>
            <a:p>
              <a:pPr marL="233363"/>
              <a:r>
                <a:rPr lang="en-US" dirty="0" smtClean="0">
                  <a:solidFill>
                    <a:srgbClr val="FFFF99"/>
                  </a:solidFill>
                </a:rPr>
                <a:t>No, our insurance allows only for our pre-approved conductors or the composer (that is, you) to conduct the orchestra.</a:t>
              </a:r>
            </a:p>
          </p:txBody>
        </p:sp>
        <p:sp>
          <p:nvSpPr>
            <p:cNvPr id="11" name="Oval 10"/>
            <p:cNvSpPr/>
            <p:nvPr/>
          </p:nvSpPr>
          <p:spPr>
            <a:xfrm>
              <a:off x="5146163" y="3315065"/>
              <a:ext cx="127591" cy="127591"/>
            </a:xfrm>
            <a:prstGeom prst="ellipse">
              <a:avLst/>
            </a:prstGeom>
            <a:solidFill>
              <a:schemeClr val="bg1">
                <a:alpha val="0"/>
              </a:schemeClr>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146163" y="3850253"/>
              <a:ext cx="127591" cy="127591"/>
            </a:xfrm>
            <a:prstGeom prst="ellipse">
              <a:avLst/>
            </a:prstGeom>
            <a:solidFill>
              <a:schemeClr val="bg1">
                <a:alpha val="0"/>
              </a:schemeClr>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Page Title"/>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Branched Conversation</a:t>
            </a:r>
            <a:endParaRPr lang="en-US" sz="4400" dirty="0">
              <a:solidFill>
                <a:srgbClr val="FFFF99"/>
              </a:solidFill>
            </a:endParaRPr>
          </a:p>
        </p:txBody>
      </p:sp>
    </p:spTree>
    <p:extLst>
      <p:ext uri="{BB962C8B-B14F-4D97-AF65-F5344CB8AC3E}">
        <p14:creationId xmlns:p14="http://schemas.microsoft.com/office/powerpoint/2010/main" val="1519480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2" presetClass="entr" presetSubtype="2" fill="hold" nodeType="withEffect">
                                  <p:stCondLst>
                                    <p:cond delay="100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6744" b="13333"/>
          <a:stretch/>
        </p:blipFill>
        <p:spPr>
          <a:xfrm>
            <a:off x="1" y="1148317"/>
            <a:ext cx="9143999" cy="4795284"/>
          </a:xfrm>
          <a:prstGeom prst="rect">
            <a:avLst/>
          </a:prstGeom>
        </p:spPr>
      </p:pic>
      <p:pic>
        <p:nvPicPr>
          <p:cNvPr id="4" name="Picture 3"/>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4883" b="51007"/>
          <a:stretch/>
        </p:blipFill>
        <p:spPr>
          <a:xfrm>
            <a:off x="-1" y="1148317"/>
            <a:ext cx="3434315" cy="3359888"/>
          </a:xfrm>
          <a:prstGeom prst="rect">
            <a:avLst/>
          </a:prstGeom>
          <a:effectLst>
            <a:reflection blurRad="6350" stA="52000" endA="300" endPos="35000" dir="5400000" sy="-100000" algn="bl" rotWithShape="0"/>
          </a:effectLst>
        </p:spPr>
      </p:pic>
      <p:sp>
        <p:nvSpPr>
          <p:cNvPr id="6" name="Rounded Rectangular Callout 5"/>
          <p:cNvSpPr/>
          <p:nvPr/>
        </p:nvSpPr>
        <p:spPr>
          <a:xfrm>
            <a:off x="2105247" y="1499192"/>
            <a:ext cx="1998920" cy="1488558"/>
          </a:xfrm>
          <a:prstGeom prst="wedgeRoundRectCallout">
            <a:avLst>
              <a:gd name="adj1" fmla="val -88386"/>
              <a:gd name="adj2" fmla="val 38414"/>
              <a:gd name="adj3" fmla="val 16667"/>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169041" y="1552348"/>
            <a:ext cx="1935126" cy="1323439"/>
          </a:xfrm>
          <a:prstGeom prst="rect">
            <a:avLst/>
          </a:prstGeom>
          <a:noFill/>
        </p:spPr>
        <p:txBody>
          <a:bodyPr wrap="square" rtlCol="0">
            <a:spAutoFit/>
          </a:bodyPr>
          <a:lstStyle/>
          <a:p>
            <a:r>
              <a:rPr lang="en-US" sz="1600" dirty="0" smtClean="0"/>
              <a:t>OK, that’s good to know. Do you have a list of conductors you’ve used on past projects?</a:t>
            </a:r>
            <a:endParaRPr lang="en-US" sz="1600" dirty="0"/>
          </a:p>
        </p:txBody>
      </p:sp>
      <p:grpSp>
        <p:nvGrpSpPr>
          <p:cNvPr id="12" name="Group 11"/>
          <p:cNvGrpSpPr/>
          <p:nvPr/>
        </p:nvGrpSpPr>
        <p:grpSpPr>
          <a:xfrm>
            <a:off x="4572000" y="2254102"/>
            <a:ext cx="4167963" cy="3466214"/>
            <a:chOff x="4572000" y="2254102"/>
            <a:chExt cx="4167963" cy="3466214"/>
          </a:xfrm>
        </p:grpSpPr>
        <p:sp>
          <p:nvSpPr>
            <p:cNvPr id="9" name="Rounded Rectangle 8"/>
            <p:cNvSpPr/>
            <p:nvPr/>
          </p:nvSpPr>
          <p:spPr>
            <a:xfrm>
              <a:off x="4572000" y="2254102"/>
              <a:ext cx="4167963" cy="3466214"/>
            </a:xfrm>
            <a:prstGeom prst="roundRect">
              <a:avLst/>
            </a:prstGeom>
            <a:solidFill>
              <a:srgbClr val="036197">
                <a:alpha val="91765"/>
              </a:srgbClr>
            </a:solidFill>
            <a:ln>
              <a:noFill/>
            </a:ln>
            <a:effectLst>
              <a:glow rad="101600">
                <a:srgbClr val="FFFF99">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018567" y="2636874"/>
              <a:ext cx="3317359" cy="2585323"/>
            </a:xfrm>
            <a:prstGeom prst="rect">
              <a:avLst/>
            </a:prstGeom>
            <a:noFill/>
          </p:spPr>
          <p:txBody>
            <a:bodyPr wrap="square" rtlCol="0">
              <a:spAutoFit/>
            </a:bodyPr>
            <a:lstStyle/>
            <a:p>
              <a:r>
                <a:rPr lang="en-US" dirty="0" smtClean="0">
                  <a:solidFill>
                    <a:srgbClr val="FFFF99"/>
                  </a:solidFill>
                </a:rPr>
                <a:t>How do you respond?</a:t>
              </a:r>
            </a:p>
            <a:p>
              <a:pPr marL="117475"/>
              <a:endParaRPr lang="en-US" dirty="0">
                <a:solidFill>
                  <a:srgbClr val="FFFF99"/>
                </a:solidFill>
              </a:endParaRPr>
            </a:p>
            <a:p>
              <a:pPr marL="233363"/>
              <a:r>
                <a:rPr lang="en-US" dirty="0" smtClean="0">
                  <a:solidFill>
                    <a:srgbClr val="FFFF99"/>
                  </a:solidFill>
                </a:rPr>
                <a:t>Yes. I will email you our list of recommended conductors.</a:t>
              </a:r>
            </a:p>
            <a:p>
              <a:pPr marL="233363"/>
              <a:endParaRPr lang="en-US" dirty="0">
                <a:solidFill>
                  <a:srgbClr val="FFFF99"/>
                </a:solidFill>
              </a:endParaRPr>
            </a:p>
            <a:p>
              <a:pPr marL="233363"/>
              <a:r>
                <a:rPr lang="en-US" dirty="0" smtClean="0">
                  <a:solidFill>
                    <a:srgbClr val="FFFF99"/>
                  </a:solidFill>
                </a:rPr>
                <a:t>No, most of our clients prefer to conduct the orchestra themselves.</a:t>
              </a:r>
            </a:p>
          </p:txBody>
        </p:sp>
        <p:sp>
          <p:nvSpPr>
            <p:cNvPr id="11" name="Oval 10"/>
            <p:cNvSpPr/>
            <p:nvPr/>
          </p:nvSpPr>
          <p:spPr>
            <a:xfrm>
              <a:off x="5146163" y="3315065"/>
              <a:ext cx="127591" cy="127591"/>
            </a:xfrm>
            <a:prstGeom prst="ellipse">
              <a:avLst/>
            </a:prstGeom>
            <a:solidFill>
              <a:schemeClr val="bg1">
                <a:alpha val="0"/>
              </a:schemeClr>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146163" y="4392536"/>
              <a:ext cx="127591" cy="127591"/>
            </a:xfrm>
            <a:prstGeom prst="ellipse">
              <a:avLst/>
            </a:prstGeom>
            <a:solidFill>
              <a:schemeClr val="bg1">
                <a:alpha val="0"/>
              </a:schemeClr>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Page Title"/>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Branched Conversation</a:t>
            </a:r>
            <a:endParaRPr lang="en-US" sz="4400" dirty="0">
              <a:solidFill>
                <a:srgbClr val="FFFF99"/>
              </a:solidFill>
            </a:endParaRPr>
          </a:p>
        </p:txBody>
      </p:sp>
    </p:spTree>
    <p:extLst>
      <p:ext uri="{BB962C8B-B14F-4D97-AF65-F5344CB8AC3E}">
        <p14:creationId xmlns:p14="http://schemas.microsoft.com/office/powerpoint/2010/main" val="1408488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2" presetClass="entr" presetSubtype="2" fill="hold" nodeType="withEffect">
                                  <p:stCondLst>
                                    <p:cond delay="100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6744" b="13333"/>
          <a:stretch/>
        </p:blipFill>
        <p:spPr>
          <a:xfrm>
            <a:off x="1" y="1148317"/>
            <a:ext cx="9143999" cy="4795284"/>
          </a:xfrm>
          <a:prstGeom prst="rect">
            <a:avLst/>
          </a:prstGeom>
        </p:spPr>
      </p:pic>
      <p:pic>
        <p:nvPicPr>
          <p:cNvPr id="4" name="Picture 3"/>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4883" b="51007"/>
          <a:stretch/>
        </p:blipFill>
        <p:spPr>
          <a:xfrm>
            <a:off x="-1" y="1148317"/>
            <a:ext cx="3434315" cy="3359888"/>
          </a:xfrm>
          <a:prstGeom prst="rect">
            <a:avLst/>
          </a:prstGeom>
          <a:effectLst>
            <a:reflection blurRad="6350" stA="52000" endA="300" endPos="35000" dir="5400000" sy="-100000" algn="bl" rotWithShape="0"/>
          </a:effectLst>
        </p:spPr>
      </p:pic>
      <p:sp>
        <p:nvSpPr>
          <p:cNvPr id="6" name="Rounded Rectangular Callout 5"/>
          <p:cNvSpPr/>
          <p:nvPr/>
        </p:nvSpPr>
        <p:spPr>
          <a:xfrm>
            <a:off x="2105247" y="1499192"/>
            <a:ext cx="1998920" cy="1488558"/>
          </a:xfrm>
          <a:prstGeom prst="wedgeRoundRectCallout">
            <a:avLst>
              <a:gd name="adj1" fmla="val -88386"/>
              <a:gd name="adj2" fmla="val 38414"/>
              <a:gd name="adj3" fmla="val 16667"/>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169041" y="1552348"/>
            <a:ext cx="1935126" cy="830997"/>
          </a:xfrm>
          <a:prstGeom prst="rect">
            <a:avLst/>
          </a:prstGeom>
          <a:noFill/>
        </p:spPr>
        <p:txBody>
          <a:bodyPr wrap="square" rtlCol="0">
            <a:spAutoFit/>
          </a:bodyPr>
          <a:lstStyle/>
          <a:p>
            <a:r>
              <a:rPr lang="en-US" sz="1600" dirty="0" smtClean="0"/>
              <a:t>What if I purchase my own insurance policy?</a:t>
            </a:r>
            <a:endParaRPr lang="en-US" sz="1600" dirty="0"/>
          </a:p>
        </p:txBody>
      </p:sp>
      <p:grpSp>
        <p:nvGrpSpPr>
          <p:cNvPr id="12" name="Group 11"/>
          <p:cNvGrpSpPr/>
          <p:nvPr/>
        </p:nvGrpSpPr>
        <p:grpSpPr>
          <a:xfrm>
            <a:off x="4572000" y="2254102"/>
            <a:ext cx="4167963" cy="3466214"/>
            <a:chOff x="4572000" y="2254102"/>
            <a:chExt cx="4167963" cy="3466214"/>
          </a:xfrm>
        </p:grpSpPr>
        <p:sp>
          <p:nvSpPr>
            <p:cNvPr id="9" name="Rounded Rectangle 8"/>
            <p:cNvSpPr/>
            <p:nvPr/>
          </p:nvSpPr>
          <p:spPr>
            <a:xfrm>
              <a:off x="4572000" y="2254102"/>
              <a:ext cx="4167963" cy="3466214"/>
            </a:xfrm>
            <a:prstGeom prst="roundRect">
              <a:avLst/>
            </a:prstGeom>
            <a:solidFill>
              <a:srgbClr val="036197">
                <a:alpha val="91765"/>
              </a:srgbClr>
            </a:solidFill>
            <a:ln>
              <a:noFill/>
            </a:ln>
            <a:effectLst>
              <a:glow rad="101600">
                <a:srgbClr val="FFFF99">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018567" y="2636874"/>
              <a:ext cx="3317359" cy="2031325"/>
            </a:xfrm>
            <a:prstGeom prst="rect">
              <a:avLst/>
            </a:prstGeom>
            <a:noFill/>
          </p:spPr>
          <p:txBody>
            <a:bodyPr wrap="square" rtlCol="0">
              <a:spAutoFit/>
            </a:bodyPr>
            <a:lstStyle/>
            <a:p>
              <a:r>
                <a:rPr lang="en-US" dirty="0" smtClean="0">
                  <a:solidFill>
                    <a:srgbClr val="FFFF99"/>
                  </a:solidFill>
                </a:rPr>
                <a:t>How do you respond?</a:t>
              </a:r>
            </a:p>
            <a:p>
              <a:pPr marL="117475"/>
              <a:endParaRPr lang="en-US" dirty="0">
                <a:solidFill>
                  <a:srgbClr val="FFFF99"/>
                </a:solidFill>
              </a:endParaRPr>
            </a:p>
            <a:p>
              <a:pPr marL="233363"/>
              <a:r>
                <a:rPr lang="en-US" dirty="0" smtClean="0">
                  <a:solidFill>
                    <a:srgbClr val="FFFF99"/>
                  </a:solidFill>
                </a:rPr>
                <a:t>That would be acceptable.</a:t>
              </a:r>
            </a:p>
            <a:p>
              <a:pPr marL="233363"/>
              <a:endParaRPr lang="en-US" dirty="0">
                <a:solidFill>
                  <a:srgbClr val="FFFF99"/>
                </a:solidFill>
              </a:endParaRPr>
            </a:p>
            <a:p>
              <a:pPr marL="233363"/>
              <a:r>
                <a:rPr lang="en-US" dirty="0" smtClean="0">
                  <a:solidFill>
                    <a:srgbClr val="FFFF99"/>
                  </a:solidFill>
                </a:rPr>
                <a:t>I would have to check with my legal department and get back to you.</a:t>
              </a:r>
            </a:p>
          </p:txBody>
        </p:sp>
        <p:sp>
          <p:nvSpPr>
            <p:cNvPr id="11" name="Oval 10"/>
            <p:cNvSpPr/>
            <p:nvPr/>
          </p:nvSpPr>
          <p:spPr>
            <a:xfrm>
              <a:off x="5146163" y="3315065"/>
              <a:ext cx="127591" cy="127591"/>
            </a:xfrm>
            <a:prstGeom prst="ellipse">
              <a:avLst/>
            </a:prstGeom>
            <a:solidFill>
              <a:schemeClr val="bg1">
                <a:alpha val="0"/>
              </a:schemeClr>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146163" y="3850253"/>
              <a:ext cx="127591" cy="127591"/>
            </a:xfrm>
            <a:prstGeom prst="ellipse">
              <a:avLst/>
            </a:prstGeom>
            <a:solidFill>
              <a:schemeClr val="bg1">
                <a:alpha val="0"/>
              </a:schemeClr>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Page Title"/>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Branched Conversation</a:t>
            </a:r>
            <a:endParaRPr lang="en-US" sz="4400" dirty="0">
              <a:solidFill>
                <a:srgbClr val="FFFF99"/>
              </a:solidFill>
            </a:endParaRPr>
          </a:p>
        </p:txBody>
      </p:sp>
    </p:spTree>
    <p:extLst>
      <p:ext uri="{BB962C8B-B14F-4D97-AF65-F5344CB8AC3E}">
        <p14:creationId xmlns:p14="http://schemas.microsoft.com/office/powerpoint/2010/main" val="768452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2" presetClass="entr" presetSubtype="2" fill="hold" nodeType="withEffect">
                                  <p:stCondLst>
                                    <p:cond delay="100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42853"/>
            <a:ext cx="9144000" cy="4800747"/>
          </a:xfrm>
          <a:prstGeom prst="rect">
            <a:avLst/>
          </a:prstGeom>
        </p:spPr>
      </p:pic>
      <p:sp>
        <p:nvSpPr>
          <p:cNvPr id="5" name="Rectangle 7"/>
          <p:cNvSpPr>
            <a:spLocks noChangeArrowheads="1"/>
          </p:cNvSpPr>
          <p:nvPr/>
        </p:nvSpPr>
        <p:spPr bwMode="auto">
          <a:xfrm>
            <a:off x="609600" y="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Background + Foreground</a:t>
            </a:r>
            <a:endParaRPr lang="en-US" sz="4400" dirty="0">
              <a:solidFill>
                <a:srgbClr val="FFFF99"/>
              </a:solidFill>
            </a:endParaRPr>
          </a:p>
        </p:txBody>
      </p:sp>
      <p:pic>
        <p:nvPicPr>
          <p:cNvPr id="2" name="Picture 1"/>
          <p:cNvPicPr>
            <a:picLocks noChangeAspect="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5951088" y="1142854"/>
            <a:ext cx="3191353" cy="4800746"/>
          </a:xfrm>
          <a:prstGeom prst="rect">
            <a:avLst/>
          </a:prstGeom>
        </p:spPr>
      </p:pic>
      <p:sp>
        <p:nvSpPr>
          <p:cNvPr id="6" name="TextBox 5" hidden="1"/>
          <p:cNvSpPr txBox="1"/>
          <p:nvPr/>
        </p:nvSpPr>
        <p:spPr>
          <a:xfrm>
            <a:off x="2764465" y="3721395"/>
            <a:ext cx="2849526" cy="2031325"/>
          </a:xfrm>
          <a:prstGeom prst="rect">
            <a:avLst/>
          </a:prstGeom>
          <a:solidFill>
            <a:schemeClr val="accent1"/>
          </a:solidFill>
          <a:ln w="25400">
            <a:solidFill>
              <a:srgbClr val="C00000"/>
            </a:solidFill>
          </a:ln>
        </p:spPr>
        <p:txBody>
          <a:bodyPr wrap="square" rtlCol="0">
            <a:spAutoFit/>
          </a:bodyPr>
          <a:lstStyle/>
          <a:p>
            <a:r>
              <a:rPr lang="en-US" dirty="0" smtClean="0"/>
              <a:t>Unfortunately, the foreground image of the man has its own (white) background that ruins the illusion that the man is in the office environment. What to do?</a:t>
            </a:r>
            <a:endParaRPr lang="en-US" dirty="0"/>
          </a:p>
        </p:txBody>
      </p:sp>
      <p:sp>
        <p:nvSpPr>
          <p:cNvPr id="3" name="Rectangular Callout 2"/>
          <p:cNvSpPr/>
          <p:nvPr/>
        </p:nvSpPr>
        <p:spPr>
          <a:xfrm>
            <a:off x="3434316" y="2020194"/>
            <a:ext cx="3232298" cy="1509823"/>
          </a:xfrm>
          <a:prstGeom prst="wedgeRectCallout">
            <a:avLst>
              <a:gd name="adj1" fmla="val 73246"/>
              <a:gd name="adj2" fmla="val 23418"/>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583172" y="2200947"/>
            <a:ext cx="2892056" cy="1200329"/>
          </a:xfrm>
          <a:prstGeom prst="rect">
            <a:avLst/>
          </a:prstGeom>
          <a:noFill/>
        </p:spPr>
        <p:txBody>
          <a:bodyPr wrap="square" rtlCol="0">
            <a:spAutoFit/>
          </a:bodyPr>
          <a:lstStyle/>
          <a:p>
            <a:r>
              <a:rPr lang="en-US" dirty="0" smtClean="0">
                <a:latin typeface="Comic Sans MS" pitchFamily="66" charset="0"/>
              </a:rPr>
              <a:t>Now it looks like I’m in the office environment, ready to offer advice to your learners…</a:t>
            </a:r>
            <a:endParaRPr lang="en-US" dirty="0">
              <a:latin typeface="Comic Sans MS" pitchFamily="66" charset="0"/>
            </a:endParaRPr>
          </a:p>
        </p:txBody>
      </p:sp>
    </p:spTree>
    <p:extLst>
      <p:ext uri="{BB962C8B-B14F-4D97-AF65-F5344CB8AC3E}">
        <p14:creationId xmlns:p14="http://schemas.microsoft.com/office/powerpoint/2010/main" val="3770666553"/>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Device Simulation</a:t>
            </a:r>
            <a:endParaRPr lang="en-US" sz="4400" dirty="0">
              <a:solidFill>
                <a:srgbClr val="FFFF99"/>
              </a:solidFill>
            </a:endParaRPr>
          </a:p>
        </p:txBody>
      </p:sp>
      <p:sp>
        <p:nvSpPr>
          <p:cNvPr id="3" name="Title 1"/>
          <p:cNvSpPr txBox="1">
            <a:spLocks/>
          </p:cNvSpPr>
          <p:nvPr/>
        </p:nvSpPr>
        <p:spPr bwMode="auto">
          <a:xfrm>
            <a:off x="457200" y="-652096"/>
            <a:ext cx="8229600" cy="588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0" i="0" u="none">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smtClean="0"/>
              <a:t>Device Simulation</a:t>
            </a:r>
            <a:endParaRPr lang="en-US" kern="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 y="1338920"/>
            <a:ext cx="3038475" cy="4086225"/>
          </a:xfrm>
          <a:prstGeom prst="rect">
            <a:avLst/>
          </a:prstGeom>
        </p:spPr>
      </p:pic>
      <p:sp>
        <p:nvSpPr>
          <p:cNvPr id="5" name="TextBox 4"/>
          <p:cNvSpPr txBox="1"/>
          <p:nvPr/>
        </p:nvSpPr>
        <p:spPr>
          <a:xfrm>
            <a:off x="3457575" y="1419225"/>
            <a:ext cx="5229225" cy="2369880"/>
          </a:xfrm>
          <a:prstGeom prst="rect">
            <a:avLst/>
          </a:prstGeom>
          <a:noFill/>
        </p:spPr>
        <p:txBody>
          <a:bodyPr wrap="square" rtlCol="0">
            <a:spAutoFit/>
          </a:bodyPr>
          <a:lstStyle/>
          <a:p>
            <a:r>
              <a:rPr lang="en-US" dirty="0" smtClean="0"/>
              <a:t>Setting Your Alarm</a:t>
            </a:r>
          </a:p>
          <a:p>
            <a:endParaRPr lang="en-US" dirty="0"/>
          </a:p>
          <a:p>
            <a:r>
              <a:rPr lang="en-US" sz="1400" dirty="0" smtClean="0"/>
              <a:t>You’ve got an 8:30 AM meeting tomorrow and you don’t want to be late. As you climb into your hotel bed the night before, you decide to set your alarm for 6:30 AM so that you won’t be rushed the next morning.</a:t>
            </a:r>
          </a:p>
          <a:p>
            <a:endParaRPr lang="en-US" sz="1400" dirty="0"/>
          </a:p>
          <a:p>
            <a:r>
              <a:rPr lang="en-US" sz="1400" i="1" dirty="0" smtClean="0"/>
              <a:t>Click the buttons on the top of your alarm clock to set the alarm for 6:30 AM. When you are done, click </a:t>
            </a:r>
            <a:r>
              <a:rPr lang="en-US" sz="1400" b="1" i="1" dirty="0" smtClean="0"/>
              <a:t>Submit</a:t>
            </a:r>
            <a:r>
              <a:rPr lang="en-US" sz="1400" i="1" dirty="0" smtClean="0"/>
              <a:t> to find out if you set the alarm correctly.</a:t>
            </a:r>
            <a:endParaRPr lang="en-US" sz="1400" i="1" dirty="0"/>
          </a:p>
        </p:txBody>
      </p:sp>
      <p:grpSp>
        <p:nvGrpSpPr>
          <p:cNvPr id="7" name="Menu button"/>
          <p:cNvGrpSpPr/>
          <p:nvPr/>
        </p:nvGrpSpPr>
        <p:grpSpPr>
          <a:xfrm>
            <a:off x="5930674" y="1419225"/>
            <a:ext cx="911685" cy="328484"/>
            <a:chOff x="1265274" y="6398365"/>
            <a:chExt cx="911685" cy="328484"/>
          </a:xfrm>
        </p:grpSpPr>
        <p:sp>
          <p:nvSpPr>
            <p:cNvPr id="8" name="Menu button"/>
            <p:cNvSpPr/>
            <p:nvPr/>
          </p:nvSpPr>
          <p:spPr>
            <a:xfrm>
              <a:off x="1265274" y="6398365"/>
              <a:ext cx="911685" cy="324499"/>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enu"/>
            <p:cNvSpPr txBox="1"/>
            <p:nvPr/>
          </p:nvSpPr>
          <p:spPr>
            <a:xfrm>
              <a:off x="1350999" y="6419072"/>
              <a:ext cx="744279" cy="307777"/>
            </a:xfrm>
            <a:prstGeom prst="rect">
              <a:avLst/>
            </a:prstGeom>
            <a:noFill/>
          </p:spPr>
          <p:txBody>
            <a:bodyPr wrap="square" rtlCol="0">
              <a:spAutoFit/>
            </a:bodyPr>
            <a:lstStyle/>
            <a:p>
              <a:pPr algn="ctr"/>
              <a:r>
                <a:rPr lang="en-US" sz="1400" dirty="0" smtClean="0"/>
                <a:t>Submit</a:t>
              </a:r>
              <a:endParaRPr lang="en-US" sz="1400" dirty="0"/>
            </a:p>
          </p:txBody>
        </p:sp>
      </p:grpSp>
    </p:spTree>
    <p:extLst>
      <p:ext uri="{BB962C8B-B14F-4D97-AF65-F5344CB8AC3E}">
        <p14:creationId xmlns:p14="http://schemas.microsoft.com/office/powerpoint/2010/main" val="922322425"/>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Page Types: Simple (Relatively)</a:t>
            </a:r>
            <a:endParaRPr lang="en-US" sz="4400" dirty="0">
              <a:solidFill>
                <a:srgbClr val="FFFF99"/>
              </a:solidFill>
            </a:endParaRPr>
          </a:p>
        </p:txBody>
      </p:sp>
      <p:sp>
        <p:nvSpPr>
          <p:cNvPr id="5" name="Content Placeholder 2"/>
          <p:cNvSpPr txBox="1">
            <a:spLocks/>
          </p:cNvSpPr>
          <p:nvPr/>
        </p:nvSpPr>
        <p:spPr>
          <a:xfrm>
            <a:off x="365125" y="1343321"/>
            <a:ext cx="4244975" cy="4419304"/>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400" dirty="0" smtClean="0"/>
              <a:t>Page types we looked at:</a:t>
            </a:r>
          </a:p>
          <a:p>
            <a:pPr lvl="1"/>
            <a:r>
              <a:rPr lang="en-US" sz="1800" dirty="0" smtClean="0"/>
              <a:t>Text with </a:t>
            </a:r>
            <a:r>
              <a:rPr lang="en-US" sz="1800" dirty="0" smtClean="0"/>
              <a:t>Graphic (presentation only)</a:t>
            </a:r>
            <a:endParaRPr lang="en-US" sz="1800" dirty="0" smtClean="0"/>
          </a:p>
          <a:p>
            <a:pPr lvl="1"/>
            <a:r>
              <a:rPr lang="en-US" sz="1800" dirty="0" smtClean="0"/>
              <a:t>Text Explore</a:t>
            </a:r>
          </a:p>
          <a:p>
            <a:pPr lvl="1"/>
            <a:r>
              <a:rPr lang="en-US" sz="1800" dirty="0" smtClean="0"/>
              <a:t>Graphic Explore</a:t>
            </a:r>
          </a:p>
          <a:p>
            <a:pPr lvl="1"/>
            <a:r>
              <a:rPr lang="en-US" sz="1800" dirty="0" smtClean="0"/>
              <a:t>Two Character Dialog</a:t>
            </a:r>
          </a:p>
          <a:p>
            <a:pPr lvl="1"/>
            <a:r>
              <a:rPr lang="en-US" sz="1800" dirty="0" smtClean="0"/>
              <a:t>Expert Perspective</a:t>
            </a:r>
          </a:p>
          <a:p>
            <a:pPr lvl="1"/>
            <a:r>
              <a:rPr lang="en-US" sz="1800" dirty="0" smtClean="0"/>
              <a:t>What’s the Right Response?</a:t>
            </a:r>
          </a:p>
          <a:p>
            <a:pPr lvl="1"/>
            <a:r>
              <a:rPr lang="en-US" sz="1800" dirty="0" smtClean="0"/>
              <a:t>Multiple Choice: One Correct</a:t>
            </a:r>
          </a:p>
          <a:p>
            <a:pPr lvl="1"/>
            <a:r>
              <a:rPr lang="en-US" sz="1800" dirty="0" smtClean="0"/>
              <a:t>Multiple Choice: Multiple Correct</a:t>
            </a:r>
          </a:p>
          <a:p>
            <a:pPr lvl="1"/>
            <a:r>
              <a:rPr lang="en-US" sz="1800" dirty="0" smtClean="0"/>
              <a:t>Ordering</a:t>
            </a:r>
          </a:p>
          <a:p>
            <a:pPr lvl="1"/>
            <a:r>
              <a:rPr lang="en-US" sz="1800" dirty="0" smtClean="0"/>
              <a:t>Branched Conversation</a:t>
            </a:r>
          </a:p>
          <a:p>
            <a:pPr lvl="1"/>
            <a:r>
              <a:rPr lang="en-US" sz="1800" dirty="0" smtClean="0"/>
              <a:t>Device Simulation</a:t>
            </a:r>
          </a:p>
          <a:p>
            <a:endParaRPr lang="en-US" sz="1800" dirty="0" smtClean="0"/>
          </a:p>
        </p:txBody>
      </p:sp>
      <p:sp>
        <p:nvSpPr>
          <p:cNvPr id="6" name="TextBox 5"/>
          <p:cNvSpPr txBox="1"/>
          <p:nvPr/>
        </p:nvSpPr>
        <p:spPr>
          <a:xfrm>
            <a:off x="4508204" y="1343322"/>
            <a:ext cx="4521495" cy="3342453"/>
          </a:xfrm>
          <a:prstGeom prst="rect">
            <a:avLst/>
          </a:prstGeom>
          <a:noFill/>
        </p:spPr>
        <p:txBody>
          <a:bodyPr wrap="square" rtlCol="0">
            <a:spAutoFit/>
          </a:bodyPr>
          <a:lstStyle/>
          <a:p>
            <a:r>
              <a:rPr lang="en-US" sz="2400" dirty="0"/>
              <a:t>Other common page types:</a:t>
            </a:r>
          </a:p>
          <a:p>
            <a:pPr marL="742950" lvl="1" indent="-285750" eaLnBrk="0" hangingPunct="0">
              <a:spcBef>
                <a:spcPct val="20000"/>
              </a:spcBef>
              <a:buFontTx/>
              <a:buChar char="–"/>
            </a:pPr>
            <a:r>
              <a:rPr lang="en-US" dirty="0"/>
              <a:t>Audio-narrated animation (presentation only)</a:t>
            </a:r>
          </a:p>
          <a:p>
            <a:pPr marL="742950" lvl="1" indent="-285750" eaLnBrk="0" hangingPunct="0">
              <a:spcBef>
                <a:spcPct val="20000"/>
              </a:spcBef>
              <a:buFontTx/>
              <a:buChar char="–"/>
            </a:pPr>
            <a:r>
              <a:rPr lang="en-US" dirty="0"/>
              <a:t>Text with Video (presentation only)</a:t>
            </a:r>
          </a:p>
          <a:p>
            <a:pPr marL="742950" lvl="1" indent="-285750" eaLnBrk="0" hangingPunct="0">
              <a:spcBef>
                <a:spcPct val="20000"/>
              </a:spcBef>
              <a:buChar char="–"/>
            </a:pPr>
            <a:r>
              <a:rPr lang="en-US" dirty="0" smtClean="0">
                <a:latin typeface="+mn-lt"/>
              </a:rPr>
              <a:t>True/False </a:t>
            </a:r>
            <a:r>
              <a:rPr lang="en-US" dirty="0">
                <a:latin typeface="+mn-lt"/>
              </a:rPr>
              <a:t>questions</a:t>
            </a:r>
          </a:p>
          <a:p>
            <a:pPr marL="742950" lvl="1" indent="-285750" eaLnBrk="0" hangingPunct="0">
              <a:spcBef>
                <a:spcPct val="20000"/>
              </a:spcBef>
              <a:buChar char="–"/>
            </a:pPr>
            <a:r>
              <a:rPr lang="en-US" dirty="0" smtClean="0">
                <a:latin typeface="+mn-lt"/>
              </a:rPr>
              <a:t>Fill </a:t>
            </a:r>
            <a:r>
              <a:rPr lang="en-US" dirty="0">
                <a:latin typeface="+mn-lt"/>
              </a:rPr>
              <a:t>in the blank questions</a:t>
            </a:r>
          </a:p>
          <a:p>
            <a:pPr marL="742950" lvl="1" indent="-285750" eaLnBrk="0" hangingPunct="0">
              <a:spcBef>
                <a:spcPct val="20000"/>
              </a:spcBef>
              <a:buChar char="–"/>
            </a:pPr>
            <a:r>
              <a:rPr lang="en-US" dirty="0">
                <a:latin typeface="+mn-lt"/>
              </a:rPr>
              <a:t>Short answer </a:t>
            </a:r>
            <a:r>
              <a:rPr lang="en-US" dirty="0" smtClean="0">
                <a:latin typeface="+mn-lt"/>
              </a:rPr>
              <a:t>questions</a:t>
            </a:r>
          </a:p>
          <a:p>
            <a:pPr marL="742950" lvl="1" indent="-285750" eaLnBrk="0" hangingPunct="0">
              <a:spcBef>
                <a:spcPct val="20000"/>
              </a:spcBef>
              <a:buFontTx/>
              <a:buChar char="–"/>
            </a:pPr>
            <a:r>
              <a:rPr lang="en-US" dirty="0"/>
              <a:t>Expert </a:t>
            </a:r>
            <a:r>
              <a:rPr lang="en-US" dirty="0" smtClean="0"/>
              <a:t>Answer</a:t>
            </a:r>
          </a:p>
          <a:p>
            <a:pPr marL="742950" lvl="1" indent="-285750" eaLnBrk="0" hangingPunct="0">
              <a:spcBef>
                <a:spcPct val="20000"/>
              </a:spcBef>
              <a:buFontTx/>
              <a:buChar char="–"/>
            </a:pPr>
            <a:r>
              <a:rPr lang="en-US" dirty="0" smtClean="0">
                <a:latin typeface="+mn-lt"/>
              </a:rPr>
              <a:t>Matching</a:t>
            </a:r>
          </a:p>
          <a:p>
            <a:endParaRPr lang="en-US" dirty="0"/>
          </a:p>
        </p:txBody>
      </p:sp>
      <p:sp>
        <p:nvSpPr>
          <p:cNvPr id="2" name="Title 1"/>
          <p:cNvSpPr>
            <a:spLocks noGrp="1"/>
          </p:cNvSpPr>
          <p:nvPr>
            <p:ph type="title" idx="4294967295"/>
          </p:nvPr>
        </p:nvSpPr>
        <p:spPr>
          <a:xfrm>
            <a:off x="457200" y="-652096"/>
            <a:ext cx="8229600" cy="588298"/>
          </a:xfrm>
        </p:spPr>
        <p:txBody>
          <a:bodyPr/>
          <a:lstStyle/>
          <a:p>
            <a:r>
              <a:rPr lang="en-US" dirty="0" smtClean="0"/>
              <a:t>Page Types: Simple</a:t>
            </a:r>
            <a:endParaRPr lang="en-US" dirty="0"/>
          </a:p>
        </p:txBody>
      </p:sp>
    </p:spTree>
    <p:extLst>
      <p:ext uri="{BB962C8B-B14F-4D97-AF65-F5344CB8AC3E}">
        <p14:creationId xmlns:p14="http://schemas.microsoft.com/office/powerpoint/2010/main" val="3591103283"/>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Page Types: More Complex</a:t>
            </a:r>
            <a:endParaRPr lang="en-US" sz="4400" dirty="0">
              <a:solidFill>
                <a:srgbClr val="FFFF99"/>
              </a:solidFill>
            </a:endParaRPr>
          </a:p>
        </p:txBody>
      </p:sp>
      <p:sp>
        <p:nvSpPr>
          <p:cNvPr id="5" name="Content Placeholder 2"/>
          <p:cNvSpPr txBox="1">
            <a:spLocks/>
          </p:cNvSpPr>
          <p:nvPr/>
        </p:nvSpPr>
        <p:spPr>
          <a:xfrm>
            <a:off x="365125" y="1343322"/>
            <a:ext cx="7619926" cy="3505126"/>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1800" dirty="0"/>
              <a:t>Software Simulation (e.g., Captivate-style </a:t>
            </a:r>
            <a:r>
              <a:rPr lang="en-US" sz="1800" dirty="0" err="1"/>
              <a:t>sims</a:t>
            </a:r>
            <a:r>
              <a:rPr lang="en-US" sz="1800" dirty="0"/>
              <a:t>)</a:t>
            </a:r>
          </a:p>
          <a:p>
            <a:r>
              <a:rPr lang="en-US" sz="1800" dirty="0"/>
              <a:t>Casual Games (concentration, crossword puzzles, hangman, </a:t>
            </a:r>
            <a:r>
              <a:rPr lang="en-US" sz="1800" dirty="0" err="1"/>
              <a:t>gameshow</a:t>
            </a:r>
            <a:r>
              <a:rPr lang="en-US" sz="1800" dirty="0"/>
              <a:t>-based interactions, etc.—these are usually of limited value)</a:t>
            </a:r>
          </a:p>
          <a:p>
            <a:r>
              <a:rPr lang="en-US" sz="1800" dirty="0" smtClean="0"/>
              <a:t>Timed </a:t>
            </a:r>
            <a:r>
              <a:rPr lang="en-US" sz="1800" dirty="0"/>
              <a:t>Challenges (“You have 3 minutes of Curt’s time, so make it count. When you are ready to begin your sales pitch, click Start.”)</a:t>
            </a:r>
          </a:p>
          <a:p>
            <a:r>
              <a:rPr lang="en-US" sz="1800" dirty="0"/>
              <a:t>Serious Games (basically, scored simulations relevant to the skills you are trying to teach, e.g., “flight simulator”-type games)</a:t>
            </a:r>
          </a:p>
          <a:p>
            <a:endParaRPr lang="en-US" sz="1400" dirty="0" smtClean="0"/>
          </a:p>
        </p:txBody>
      </p:sp>
      <p:sp>
        <p:nvSpPr>
          <p:cNvPr id="2" name="Title 1"/>
          <p:cNvSpPr>
            <a:spLocks noGrp="1"/>
          </p:cNvSpPr>
          <p:nvPr>
            <p:ph type="title" idx="4294967295"/>
          </p:nvPr>
        </p:nvSpPr>
        <p:spPr>
          <a:xfrm>
            <a:off x="457200" y="-769052"/>
            <a:ext cx="8229600" cy="769052"/>
          </a:xfrm>
        </p:spPr>
        <p:txBody>
          <a:bodyPr/>
          <a:lstStyle/>
          <a:p>
            <a:r>
              <a:rPr lang="en-US" dirty="0" smtClean="0"/>
              <a:t>Page Types: More Complex</a:t>
            </a:r>
            <a:endParaRPr lang="en-US" dirty="0"/>
          </a:p>
        </p:txBody>
      </p:sp>
    </p:spTree>
    <p:extLst>
      <p:ext uri="{BB962C8B-B14F-4D97-AF65-F5344CB8AC3E}">
        <p14:creationId xmlns:p14="http://schemas.microsoft.com/office/powerpoint/2010/main" val="946825218"/>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685800" y="2130425"/>
            <a:ext cx="7772400" cy="2813715"/>
          </a:xfrm>
        </p:spPr>
        <p:txBody>
          <a:bodyPr/>
          <a:lstStyle/>
          <a:p>
            <a:pPr eaLnBrk="1" hangingPunct="1"/>
            <a:r>
              <a:rPr lang="en-US" sz="4000" dirty="0" smtClean="0"/>
              <a:t>Interaction Design Considerations</a:t>
            </a:r>
            <a:br>
              <a:rPr lang="en-US" sz="4000" dirty="0" smtClean="0"/>
            </a:br>
            <a:r>
              <a:rPr lang="en-US" sz="4000" dirty="0" smtClean="0"/>
              <a:t/>
            </a:r>
            <a:br>
              <a:rPr lang="en-US" sz="4000" dirty="0" smtClean="0"/>
            </a:br>
            <a:r>
              <a:rPr lang="en-US" sz="2800" dirty="0" smtClean="0"/>
              <a:t>Grouping and Navigation</a:t>
            </a:r>
            <a:endParaRPr lang="en-US" sz="4000" dirty="0" smtClean="0"/>
          </a:p>
        </p:txBody>
      </p:sp>
      <p:sp>
        <p:nvSpPr>
          <p:cNvPr id="19459" name="Rectangle 3"/>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19460" name="Rectangle 4"/>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19461" name="Rectangle 5"/>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9462" name="Rectangle 6"/>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109633607"/>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Design Considerations</a:t>
            </a:r>
            <a:endParaRPr lang="en-US" sz="4400" dirty="0">
              <a:solidFill>
                <a:srgbClr val="FFFF99"/>
              </a:solidFill>
            </a:endParaRPr>
          </a:p>
        </p:txBody>
      </p:sp>
      <p:sp>
        <p:nvSpPr>
          <p:cNvPr id="4" name="Content Placeholder 2"/>
          <p:cNvSpPr txBox="1">
            <a:spLocks/>
          </p:cNvSpPr>
          <p:nvPr/>
        </p:nvSpPr>
        <p:spPr>
          <a:xfrm>
            <a:off x="365125" y="868363"/>
            <a:ext cx="8683625" cy="53927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r>
              <a:rPr lang="en-US" sz="1800" dirty="0" smtClean="0">
                <a:latin typeface="Arial Black" pitchFamily="34" charset="0"/>
              </a:rPr>
              <a:t>Guideline: </a:t>
            </a:r>
            <a:r>
              <a:rPr lang="en-US" sz="1800" dirty="0" smtClean="0"/>
              <a:t>Don’t separate learner actions from feedback if you can avoid it.</a:t>
            </a:r>
          </a:p>
          <a:p>
            <a:endParaRPr lang="en-US" dirty="0"/>
          </a:p>
        </p:txBody>
      </p:sp>
      <p:pic>
        <p:nvPicPr>
          <p:cNvPr id="5" name="Picture 4" descr="do_do_no._1b.png"/>
          <p:cNvPicPr>
            <a:picLocks noChangeAspect="1"/>
          </p:cNvPicPr>
          <p:nvPr/>
        </p:nvPicPr>
        <p:blipFill>
          <a:blip r:embed="rId2" cstate="print"/>
          <a:stretch>
            <a:fillRect/>
          </a:stretch>
        </p:blipFill>
        <p:spPr>
          <a:xfrm>
            <a:off x="5743575" y="3846758"/>
            <a:ext cx="2247900" cy="1695450"/>
          </a:xfrm>
          <a:prstGeom prst="rect">
            <a:avLst/>
          </a:prstGeom>
          <a:ln w="19050">
            <a:solidFill>
              <a:srgbClr val="0070C0"/>
            </a:solidFill>
          </a:ln>
        </p:spPr>
      </p:pic>
      <p:pic>
        <p:nvPicPr>
          <p:cNvPr id="6" name="Picture 5" descr="dont_do_no._1b.png"/>
          <p:cNvPicPr>
            <a:picLocks noChangeAspect="1"/>
          </p:cNvPicPr>
          <p:nvPr/>
        </p:nvPicPr>
        <p:blipFill>
          <a:blip r:embed="rId3" cstate="print"/>
          <a:stretch>
            <a:fillRect/>
          </a:stretch>
        </p:blipFill>
        <p:spPr>
          <a:xfrm>
            <a:off x="5715000" y="1422646"/>
            <a:ext cx="2247900" cy="1704975"/>
          </a:xfrm>
          <a:prstGeom prst="rect">
            <a:avLst/>
          </a:prstGeom>
          <a:ln w="19050">
            <a:solidFill>
              <a:srgbClr val="0070C0"/>
            </a:solidFill>
          </a:ln>
        </p:spPr>
      </p:pic>
      <p:pic>
        <p:nvPicPr>
          <p:cNvPr id="7" name="Picture 6" descr="do_do_no._1.png"/>
          <p:cNvPicPr>
            <a:picLocks noChangeAspect="1"/>
          </p:cNvPicPr>
          <p:nvPr/>
        </p:nvPicPr>
        <p:blipFill>
          <a:blip r:embed="rId4" cstate="print"/>
          <a:stretch>
            <a:fillRect/>
          </a:stretch>
        </p:blipFill>
        <p:spPr>
          <a:xfrm>
            <a:off x="2895599" y="3851522"/>
            <a:ext cx="2262189" cy="1696642"/>
          </a:xfrm>
          <a:prstGeom prst="rect">
            <a:avLst/>
          </a:prstGeom>
          <a:ln w="19050">
            <a:solidFill>
              <a:srgbClr val="0070C0"/>
            </a:solidFill>
          </a:ln>
        </p:spPr>
      </p:pic>
      <p:pic>
        <p:nvPicPr>
          <p:cNvPr id="8" name="Picture 7" descr="dont_do_no._1.png"/>
          <p:cNvPicPr>
            <a:picLocks noChangeAspect="1"/>
          </p:cNvPicPr>
          <p:nvPr/>
        </p:nvPicPr>
        <p:blipFill>
          <a:blip r:embed="rId5" cstate="print"/>
          <a:stretch>
            <a:fillRect/>
          </a:stretch>
        </p:blipFill>
        <p:spPr>
          <a:xfrm>
            <a:off x="2895600" y="1422646"/>
            <a:ext cx="2247900" cy="1704975"/>
          </a:xfrm>
          <a:prstGeom prst="rect">
            <a:avLst/>
          </a:prstGeom>
          <a:ln w="19050">
            <a:solidFill>
              <a:srgbClr val="0070C0"/>
            </a:solidFill>
          </a:ln>
        </p:spPr>
      </p:pic>
      <p:sp>
        <p:nvSpPr>
          <p:cNvPr id="9" name="TextBox 8"/>
          <p:cNvSpPr txBox="1"/>
          <p:nvPr/>
        </p:nvSpPr>
        <p:spPr>
          <a:xfrm>
            <a:off x="216207" y="1467281"/>
            <a:ext cx="1842971" cy="369332"/>
          </a:xfrm>
          <a:prstGeom prst="rect">
            <a:avLst/>
          </a:prstGeom>
          <a:noFill/>
        </p:spPr>
        <p:txBody>
          <a:bodyPr wrap="square" rtlCol="0">
            <a:spAutoFit/>
          </a:bodyPr>
          <a:lstStyle/>
          <a:p>
            <a:pPr algn="r"/>
            <a:r>
              <a:rPr lang="en-US" sz="1800" dirty="0" smtClean="0">
                <a:solidFill>
                  <a:schemeClr val="tx1"/>
                </a:solidFill>
              </a:rPr>
              <a:t>Don’t do this:</a:t>
            </a:r>
          </a:p>
        </p:txBody>
      </p:sp>
      <p:sp>
        <p:nvSpPr>
          <p:cNvPr id="10" name="TextBox 9"/>
          <p:cNvSpPr txBox="1"/>
          <p:nvPr/>
        </p:nvSpPr>
        <p:spPr>
          <a:xfrm>
            <a:off x="219745" y="3916409"/>
            <a:ext cx="1842971" cy="369332"/>
          </a:xfrm>
          <a:prstGeom prst="rect">
            <a:avLst/>
          </a:prstGeom>
          <a:noFill/>
        </p:spPr>
        <p:txBody>
          <a:bodyPr wrap="square" rtlCol="0">
            <a:spAutoFit/>
          </a:bodyPr>
          <a:lstStyle/>
          <a:p>
            <a:pPr algn="r"/>
            <a:r>
              <a:rPr lang="en-US" sz="1800" dirty="0" smtClean="0">
                <a:solidFill>
                  <a:schemeClr val="tx1"/>
                </a:solidFill>
              </a:rPr>
              <a:t>Instead, do this:</a:t>
            </a:r>
          </a:p>
        </p:txBody>
      </p:sp>
      <p:sp>
        <p:nvSpPr>
          <p:cNvPr id="11" name="TextBox 10"/>
          <p:cNvSpPr txBox="1"/>
          <p:nvPr/>
        </p:nvSpPr>
        <p:spPr>
          <a:xfrm>
            <a:off x="2732586" y="3157858"/>
            <a:ext cx="5454502" cy="338554"/>
          </a:xfrm>
          <a:prstGeom prst="rect">
            <a:avLst/>
          </a:prstGeom>
          <a:noFill/>
        </p:spPr>
        <p:txBody>
          <a:bodyPr wrap="square" rtlCol="0">
            <a:spAutoFit/>
          </a:bodyPr>
          <a:lstStyle/>
          <a:p>
            <a:pPr algn="l"/>
            <a:r>
              <a:rPr lang="en-US" sz="1600" b="1" dirty="0" smtClean="0">
                <a:solidFill>
                  <a:schemeClr val="tx1"/>
                </a:solidFill>
                <a:latin typeface="Arial Narrow" pitchFamily="34" charset="0"/>
              </a:rPr>
              <a:t>Question asked on one page, but feedback given on the </a:t>
            </a:r>
            <a:r>
              <a:rPr lang="en-US" sz="1600" b="1" i="1" dirty="0" smtClean="0">
                <a:solidFill>
                  <a:schemeClr val="tx1"/>
                </a:solidFill>
                <a:latin typeface="Arial Narrow" pitchFamily="34" charset="0"/>
              </a:rPr>
              <a:t>next</a:t>
            </a:r>
            <a:r>
              <a:rPr lang="en-US" sz="1600" b="1" dirty="0" smtClean="0">
                <a:solidFill>
                  <a:schemeClr val="tx1"/>
                </a:solidFill>
                <a:latin typeface="Arial Narrow" pitchFamily="34" charset="0"/>
              </a:rPr>
              <a:t> page</a:t>
            </a:r>
          </a:p>
        </p:txBody>
      </p:sp>
      <p:sp>
        <p:nvSpPr>
          <p:cNvPr id="12" name="Rectangle 11"/>
          <p:cNvSpPr/>
          <p:nvPr/>
        </p:nvSpPr>
        <p:spPr bwMode="auto">
          <a:xfrm>
            <a:off x="2052084" y="1190830"/>
            <a:ext cx="6730409" cy="2307265"/>
          </a:xfrm>
          <a:prstGeom prst="rect">
            <a:avLst/>
          </a:prstGeom>
          <a:noFill/>
          <a:ln w="25400" cap="flat" cmpd="sng" algn="ctr">
            <a:solidFill>
              <a:srgbClr val="0070C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
        <p:nvSpPr>
          <p:cNvPr id="13" name="Rectangle 12"/>
          <p:cNvSpPr/>
          <p:nvPr/>
        </p:nvSpPr>
        <p:spPr bwMode="auto">
          <a:xfrm>
            <a:off x="2055622" y="3661224"/>
            <a:ext cx="6730409" cy="2307265"/>
          </a:xfrm>
          <a:prstGeom prst="rect">
            <a:avLst/>
          </a:prstGeom>
          <a:noFill/>
          <a:ln w="25400" cap="flat" cmpd="sng" algn="ctr">
            <a:solidFill>
              <a:srgbClr val="0070C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
        <p:nvSpPr>
          <p:cNvPr id="14" name="TextBox 13"/>
          <p:cNvSpPr txBox="1"/>
          <p:nvPr/>
        </p:nvSpPr>
        <p:spPr>
          <a:xfrm>
            <a:off x="2062716" y="5617619"/>
            <a:ext cx="6709144" cy="338554"/>
          </a:xfrm>
          <a:prstGeom prst="rect">
            <a:avLst/>
          </a:prstGeom>
          <a:noFill/>
        </p:spPr>
        <p:txBody>
          <a:bodyPr wrap="square" rtlCol="0">
            <a:spAutoFit/>
          </a:bodyPr>
          <a:lstStyle/>
          <a:p>
            <a:pPr algn="l"/>
            <a:r>
              <a:rPr lang="en-US" sz="1600" b="1" dirty="0" smtClean="0">
                <a:solidFill>
                  <a:schemeClr val="tx1"/>
                </a:solidFill>
                <a:latin typeface="Arial Narrow" pitchFamily="34" charset="0"/>
              </a:rPr>
              <a:t>Area reserved on question page, so feedback can appear there (on the </a:t>
            </a:r>
            <a:r>
              <a:rPr lang="en-US" sz="1600" b="1" i="1" dirty="0" smtClean="0">
                <a:solidFill>
                  <a:schemeClr val="tx1"/>
                </a:solidFill>
                <a:latin typeface="Arial Narrow" pitchFamily="34" charset="0"/>
              </a:rPr>
              <a:t>same</a:t>
            </a:r>
            <a:r>
              <a:rPr lang="en-US" sz="1600" b="1" dirty="0" smtClean="0">
                <a:solidFill>
                  <a:schemeClr val="tx1"/>
                </a:solidFill>
                <a:latin typeface="Arial Narrow" pitchFamily="34" charset="0"/>
              </a:rPr>
              <a:t> page) </a:t>
            </a:r>
          </a:p>
        </p:txBody>
      </p:sp>
    </p:spTree>
    <p:extLst>
      <p:ext uri="{BB962C8B-B14F-4D97-AF65-F5344CB8AC3E}">
        <p14:creationId xmlns:p14="http://schemas.microsoft.com/office/powerpoint/2010/main" val="204145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4" grpId="0"/>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65125" y="868363"/>
            <a:ext cx="8683625" cy="53927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r>
              <a:rPr lang="en-US" sz="1800" smtClean="0">
                <a:latin typeface="Arial Black" pitchFamily="34" charset="0"/>
              </a:rPr>
              <a:t>Guideline: </a:t>
            </a:r>
            <a:r>
              <a:rPr lang="en-US" sz="1800" smtClean="0"/>
              <a:t>Avoid “hub and spoke” navigation schemes in your interactions.</a:t>
            </a:r>
          </a:p>
          <a:p>
            <a:endParaRPr lang="en-US" sz="1800" dirty="0"/>
          </a:p>
        </p:txBody>
      </p:sp>
      <p:sp>
        <p:nvSpPr>
          <p:cNvPr id="3"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Design Considerations</a:t>
            </a:r>
            <a:endParaRPr lang="en-US" sz="4400" dirty="0">
              <a:solidFill>
                <a:srgbClr val="FFFF99"/>
              </a:solidFill>
            </a:endParaRPr>
          </a:p>
        </p:txBody>
      </p:sp>
      <p:pic>
        <p:nvPicPr>
          <p:cNvPr id="4" name="Picture 3" descr="do_this-big.png"/>
          <p:cNvPicPr>
            <a:picLocks noChangeAspect="1"/>
          </p:cNvPicPr>
          <p:nvPr/>
        </p:nvPicPr>
        <p:blipFill>
          <a:blip r:embed="rId2" cstate="print"/>
          <a:stretch>
            <a:fillRect/>
          </a:stretch>
        </p:blipFill>
        <p:spPr>
          <a:xfrm>
            <a:off x="2901950" y="3862831"/>
            <a:ext cx="2201069" cy="1650802"/>
          </a:xfrm>
          <a:prstGeom prst="rect">
            <a:avLst/>
          </a:prstGeom>
          <a:ln w="19050">
            <a:solidFill>
              <a:srgbClr val="0070C0"/>
            </a:solidFill>
          </a:ln>
        </p:spPr>
      </p:pic>
      <p:pic>
        <p:nvPicPr>
          <p:cNvPr id="5" name="Picture 4" descr="do_do_no._2b.png"/>
          <p:cNvPicPr>
            <a:picLocks noChangeAspect="1"/>
          </p:cNvPicPr>
          <p:nvPr/>
        </p:nvPicPr>
        <p:blipFill>
          <a:blip r:embed="rId3" cstate="print"/>
          <a:stretch>
            <a:fillRect/>
          </a:stretch>
        </p:blipFill>
        <p:spPr>
          <a:xfrm>
            <a:off x="5749926" y="3865214"/>
            <a:ext cx="2201068" cy="1650801"/>
          </a:xfrm>
          <a:prstGeom prst="rect">
            <a:avLst/>
          </a:prstGeom>
          <a:ln w="19050">
            <a:solidFill>
              <a:srgbClr val="0070C0"/>
            </a:solidFill>
          </a:ln>
        </p:spPr>
      </p:pic>
      <p:pic>
        <p:nvPicPr>
          <p:cNvPr id="6" name="Picture 5" descr="dont_do_2b.png"/>
          <p:cNvPicPr>
            <a:picLocks noChangeAspect="1"/>
          </p:cNvPicPr>
          <p:nvPr/>
        </p:nvPicPr>
        <p:blipFill>
          <a:blip r:embed="rId4" cstate="print"/>
          <a:stretch>
            <a:fillRect/>
          </a:stretch>
        </p:blipFill>
        <p:spPr>
          <a:xfrm>
            <a:off x="5768975" y="1420266"/>
            <a:ext cx="2181226" cy="1635919"/>
          </a:xfrm>
          <a:prstGeom prst="rect">
            <a:avLst/>
          </a:prstGeom>
          <a:ln w="19050">
            <a:solidFill>
              <a:srgbClr val="0070C0"/>
            </a:solidFill>
          </a:ln>
        </p:spPr>
      </p:pic>
      <p:pic>
        <p:nvPicPr>
          <p:cNvPr id="7" name="Picture 6" descr="dont_do_2a.png"/>
          <p:cNvPicPr>
            <a:picLocks noChangeAspect="1"/>
          </p:cNvPicPr>
          <p:nvPr/>
        </p:nvPicPr>
        <p:blipFill>
          <a:blip r:embed="rId5" cstate="print"/>
          <a:stretch>
            <a:fillRect/>
          </a:stretch>
        </p:blipFill>
        <p:spPr>
          <a:xfrm>
            <a:off x="2914649" y="1417883"/>
            <a:ext cx="2181225" cy="1635919"/>
          </a:xfrm>
          <a:prstGeom prst="rect">
            <a:avLst/>
          </a:prstGeom>
          <a:ln w="19050">
            <a:solidFill>
              <a:srgbClr val="0070C0"/>
            </a:solidFill>
          </a:ln>
        </p:spPr>
      </p:pic>
      <p:sp>
        <p:nvSpPr>
          <p:cNvPr id="8" name="TextBox 7"/>
          <p:cNvSpPr txBox="1"/>
          <p:nvPr/>
        </p:nvSpPr>
        <p:spPr>
          <a:xfrm>
            <a:off x="255182" y="1467281"/>
            <a:ext cx="1807534" cy="369332"/>
          </a:xfrm>
          <a:prstGeom prst="rect">
            <a:avLst/>
          </a:prstGeom>
          <a:noFill/>
        </p:spPr>
        <p:txBody>
          <a:bodyPr wrap="square" rtlCol="0">
            <a:spAutoFit/>
          </a:bodyPr>
          <a:lstStyle/>
          <a:p>
            <a:pPr algn="r"/>
            <a:r>
              <a:rPr lang="en-US" sz="1800" dirty="0" smtClean="0">
                <a:solidFill>
                  <a:schemeClr val="tx1"/>
                </a:solidFill>
              </a:rPr>
              <a:t>Don’t do this:</a:t>
            </a:r>
          </a:p>
        </p:txBody>
      </p:sp>
      <p:sp>
        <p:nvSpPr>
          <p:cNvPr id="9" name="TextBox 8"/>
          <p:cNvSpPr txBox="1"/>
          <p:nvPr/>
        </p:nvSpPr>
        <p:spPr>
          <a:xfrm>
            <a:off x="258720" y="3916409"/>
            <a:ext cx="1807534" cy="369332"/>
          </a:xfrm>
          <a:prstGeom prst="rect">
            <a:avLst/>
          </a:prstGeom>
          <a:noFill/>
        </p:spPr>
        <p:txBody>
          <a:bodyPr wrap="square" rtlCol="0">
            <a:spAutoFit/>
          </a:bodyPr>
          <a:lstStyle/>
          <a:p>
            <a:pPr algn="r"/>
            <a:r>
              <a:rPr lang="en-US" sz="1800" dirty="0" smtClean="0">
                <a:solidFill>
                  <a:schemeClr val="tx1"/>
                </a:solidFill>
              </a:rPr>
              <a:t>Instead, do this:</a:t>
            </a:r>
          </a:p>
        </p:txBody>
      </p:sp>
      <p:sp>
        <p:nvSpPr>
          <p:cNvPr id="10" name="TextBox 9"/>
          <p:cNvSpPr txBox="1"/>
          <p:nvPr/>
        </p:nvSpPr>
        <p:spPr>
          <a:xfrm>
            <a:off x="2041451" y="3157858"/>
            <a:ext cx="6741041" cy="307777"/>
          </a:xfrm>
          <a:prstGeom prst="rect">
            <a:avLst/>
          </a:prstGeom>
          <a:noFill/>
        </p:spPr>
        <p:txBody>
          <a:bodyPr wrap="square" rtlCol="0">
            <a:spAutoFit/>
          </a:bodyPr>
          <a:lstStyle/>
          <a:p>
            <a:pPr algn="l"/>
            <a:r>
              <a:rPr lang="en-US" sz="1400" b="1" dirty="0" smtClean="0">
                <a:solidFill>
                  <a:schemeClr val="tx1"/>
                </a:solidFill>
                <a:latin typeface="Arial Narrow" pitchFamily="34" charset="0"/>
              </a:rPr>
              <a:t>Click on one page, view response on new page, then click </a:t>
            </a:r>
            <a:r>
              <a:rPr lang="en-US" sz="1400" dirty="0" smtClean="0">
                <a:solidFill>
                  <a:schemeClr val="tx1"/>
                </a:solidFill>
                <a:latin typeface="Arial Black" pitchFamily="34" charset="0"/>
              </a:rPr>
              <a:t>Back</a:t>
            </a:r>
            <a:r>
              <a:rPr lang="en-US" sz="1400" dirty="0" smtClean="0">
                <a:solidFill>
                  <a:schemeClr val="tx1"/>
                </a:solidFill>
              </a:rPr>
              <a:t> </a:t>
            </a:r>
            <a:r>
              <a:rPr lang="en-US" sz="1400" b="1" dirty="0" smtClean="0">
                <a:solidFill>
                  <a:schemeClr val="tx1"/>
                </a:solidFill>
                <a:latin typeface="Arial Narrow" pitchFamily="34" charset="0"/>
              </a:rPr>
              <a:t>to return to the first page…</a:t>
            </a:r>
          </a:p>
        </p:txBody>
      </p:sp>
      <p:sp>
        <p:nvSpPr>
          <p:cNvPr id="11" name="TextBox 10"/>
          <p:cNvSpPr txBox="1"/>
          <p:nvPr/>
        </p:nvSpPr>
        <p:spPr>
          <a:xfrm>
            <a:off x="2062716" y="5617619"/>
            <a:ext cx="6709144" cy="338554"/>
          </a:xfrm>
          <a:prstGeom prst="rect">
            <a:avLst/>
          </a:prstGeom>
          <a:noFill/>
        </p:spPr>
        <p:txBody>
          <a:bodyPr wrap="square" rtlCol="0">
            <a:spAutoFit/>
          </a:bodyPr>
          <a:lstStyle/>
          <a:p>
            <a:pPr algn="l"/>
            <a:r>
              <a:rPr lang="en-US" sz="1600" b="1" dirty="0" smtClean="0">
                <a:solidFill>
                  <a:schemeClr val="tx1"/>
                </a:solidFill>
                <a:latin typeface="Arial Narrow" pitchFamily="34" charset="0"/>
              </a:rPr>
              <a:t>Area reserved on first page, so response can appear there (on the </a:t>
            </a:r>
            <a:r>
              <a:rPr lang="en-US" sz="1600" b="1" i="1" dirty="0" smtClean="0">
                <a:solidFill>
                  <a:schemeClr val="tx1"/>
                </a:solidFill>
                <a:latin typeface="Arial Narrow" pitchFamily="34" charset="0"/>
              </a:rPr>
              <a:t>same</a:t>
            </a:r>
            <a:r>
              <a:rPr lang="en-US" sz="1600" b="1" dirty="0" smtClean="0">
                <a:solidFill>
                  <a:schemeClr val="tx1"/>
                </a:solidFill>
                <a:latin typeface="Arial Narrow" pitchFamily="34" charset="0"/>
              </a:rPr>
              <a:t> page) </a:t>
            </a:r>
          </a:p>
        </p:txBody>
      </p:sp>
      <p:sp>
        <p:nvSpPr>
          <p:cNvPr id="12" name="Rectangle 11"/>
          <p:cNvSpPr/>
          <p:nvPr/>
        </p:nvSpPr>
        <p:spPr bwMode="auto">
          <a:xfrm>
            <a:off x="2052084" y="1190830"/>
            <a:ext cx="6730409" cy="2307265"/>
          </a:xfrm>
          <a:prstGeom prst="rect">
            <a:avLst/>
          </a:prstGeom>
          <a:noFill/>
          <a:ln w="25400" cap="flat" cmpd="sng" algn="ctr">
            <a:solidFill>
              <a:srgbClr val="0070C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
        <p:nvSpPr>
          <p:cNvPr id="13" name="Rectangle 12"/>
          <p:cNvSpPr/>
          <p:nvPr/>
        </p:nvSpPr>
        <p:spPr bwMode="auto">
          <a:xfrm>
            <a:off x="2055622" y="3661224"/>
            <a:ext cx="6730409" cy="2307265"/>
          </a:xfrm>
          <a:prstGeom prst="rect">
            <a:avLst/>
          </a:prstGeom>
          <a:noFill/>
          <a:ln w="25400" cap="flat" cmpd="sng" algn="ctr">
            <a:solidFill>
              <a:srgbClr val="0070C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Tree>
    <p:extLst>
      <p:ext uri="{BB962C8B-B14F-4D97-AF65-F5344CB8AC3E}">
        <p14:creationId xmlns:p14="http://schemas.microsoft.com/office/powerpoint/2010/main" val="326438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animBg="1"/>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p:cNvSpPr/>
          <p:nvPr/>
        </p:nvSpPr>
        <p:spPr>
          <a:xfrm>
            <a:off x="0" y="847097"/>
            <a:ext cx="9144000" cy="56068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interior_pages_text_explore3.png"/>
          <p:cNvPicPr>
            <a:picLocks noChangeAspect="1"/>
          </p:cNvPicPr>
          <p:nvPr/>
        </p:nvPicPr>
        <p:blipFill>
          <a:blip r:embed="rId2" cstate="print"/>
          <a:stretch>
            <a:fillRect/>
          </a:stretch>
        </p:blipFill>
        <p:spPr>
          <a:xfrm>
            <a:off x="4402121" y="1838325"/>
            <a:ext cx="1142271" cy="4505326"/>
          </a:xfrm>
          <a:prstGeom prst="rect">
            <a:avLst/>
          </a:prstGeom>
          <a:ln>
            <a:solidFill>
              <a:schemeClr val="tx1"/>
            </a:solidFill>
          </a:ln>
        </p:spPr>
      </p:pic>
      <p:pic>
        <p:nvPicPr>
          <p:cNvPr id="3" name="Picture 2" descr="interior_pages_text_explore.png"/>
          <p:cNvPicPr>
            <a:picLocks noChangeAspect="1"/>
          </p:cNvPicPr>
          <p:nvPr/>
        </p:nvPicPr>
        <p:blipFill>
          <a:blip r:embed="rId3" cstate="print"/>
          <a:stretch>
            <a:fillRect/>
          </a:stretch>
        </p:blipFill>
        <p:spPr>
          <a:xfrm>
            <a:off x="702412" y="1819275"/>
            <a:ext cx="1154963" cy="4514854"/>
          </a:xfrm>
          <a:prstGeom prst="rect">
            <a:avLst/>
          </a:prstGeom>
          <a:ln>
            <a:solidFill>
              <a:schemeClr val="tx1"/>
            </a:solidFill>
          </a:ln>
        </p:spPr>
      </p:pic>
      <p:sp>
        <p:nvSpPr>
          <p:cNvPr id="4" name="Content Placeholder 2"/>
          <p:cNvSpPr txBox="1">
            <a:spLocks/>
          </p:cNvSpPr>
          <p:nvPr/>
        </p:nvSpPr>
        <p:spPr>
          <a:xfrm>
            <a:off x="365125" y="868363"/>
            <a:ext cx="8683625" cy="53927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000" b="1" dirty="0" smtClean="0">
                <a:latin typeface="Arial Black" pitchFamily="34" charset="0"/>
              </a:rPr>
              <a:t>Next</a:t>
            </a:r>
            <a:r>
              <a:rPr lang="en-US" sz="2000" b="1" dirty="0" smtClean="0">
                <a:latin typeface="Arial Narrow" pitchFamily="34" charset="0"/>
              </a:rPr>
              <a:t> and </a:t>
            </a:r>
            <a:r>
              <a:rPr lang="en-US" sz="2000" b="1" dirty="0" smtClean="0">
                <a:latin typeface="Arial Black" pitchFamily="34" charset="0"/>
              </a:rPr>
              <a:t>Back</a:t>
            </a:r>
            <a:r>
              <a:rPr lang="en-US" sz="2000" b="1" dirty="0" smtClean="0">
                <a:latin typeface="Arial Narrow" pitchFamily="34" charset="0"/>
              </a:rPr>
              <a:t> buttons </a:t>
            </a:r>
            <a:r>
              <a:rPr lang="en-US" sz="2000" b="1" i="1" dirty="0" smtClean="0">
                <a:latin typeface="Arial Narrow" pitchFamily="34" charset="0"/>
              </a:rPr>
              <a:t>never</a:t>
            </a:r>
            <a:r>
              <a:rPr lang="en-US" sz="2000" b="1" dirty="0" smtClean="0">
                <a:latin typeface="Arial Narrow" pitchFamily="34" charset="0"/>
              </a:rPr>
              <a:t> link to interior pages of compound page types!</a:t>
            </a:r>
          </a:p>
          <a:p>
            <a:r>
              <a:rPr lang="en-US" sz="2000" b="1" dirty="0" smtClean="0">
                <a:latin typeface="Arial Narrow" pitchFamily="34" charset="0"/>
              </a:rPr>
              <a:t>Links in the course </a:t>
            </a:r>
            <a:r>
              <a:rPr lang="en-US" sz="2000" b="1" dirty="0" smtClean="0">
                <a:latin typeface="Arial Black" pitchFamily="34" charset="0"/>
              </a:rPr>
              <a:t>Menu</a:t>
            </a:r>
            <a:r>
              <a:rPr lang="en-US" sz="2000" b="1" dirty="0" smtClean="0">
                <a:latin typeface="Arial Narrow" pitchFamily="34" charset="0"/>
              </a:rPr>
              <a:t> </a:t>
            </a:r>
            <a:r>
              <a:rPr lang="en-US" sz="2000" b="1" i="1" dirty="0" smtClean="0">
                <a:latin typeface="Arial Narrow" pitchFamily="34" charset="0"/>
              </a:rPr>
              <a:t>never</a:t>
            </a:r>
            <a:r>
              <a:rPr lang="en-US" sz="2000" b="1" dirty="0" smtClean="0">
                <a:latin typeface="Arial Narrow" pitchFamily="34" charset="0"/>
              </a:rPr>
              <a:t> link to interior pages of compound page types!</a:t>
            </a:r>
            <a:endParaRPr lang="en-US" sz="2000" b="1" dirty="0">
              <a:latin typeface="Arial Narrow" pitchFamily="34" charset="0"/>
            </a:endParaRPr>
          </a:p>
        </p:txBody>
      </p:sp>
      <p:grpSp>
        <p:nvGrpSpPr>
          <p:cNvPr id="5" name="Group 4"/>
          <p:cNvGrpSpPr/>
          <p:nvPr/>
        </p:nvGrpSpPr>
        <p:grpSpPr>
          <a:xfrm>
            <a:off x="6386624" y="2156226"/>
            <a:ext cx="1676400" cy="381000"/>
            <a:chOff x="7162800" y="5983941"/>
            <a:chExt cx="1676400" cy="381000"/>
          </a:xfrm>
        </p:grpSpPr>
        <p:grpSp>
          <p:nvGrpSpPr>
            <p:cNvPr id="6" name="Group 5"/>
            <p:cNvGrpSpPr/>
            <p:nvPr/>
          </p:nvGrpSpPr>
          <p:grpSpPr>
            <a:xfrm>
              <a:off x="8229600" y="5983941"/>
              <a:ext cx="609600" cy="381000"/>
              <a:chOff x="8229600" y="5983941"/>
              <a:chExt cx="609600" cy="381000"/>
            </a:xfrm>
          </p:grpSpPr>
          <p:sp>
            <p:nvSpPr>
              <p:cNvPr id="15" name="Right Arrow 14"/>
              <p:cNvSpPr/>
              <p:nvPr/>
            </p:nvSpPr>
            <p:spPr bwMode="auto">
              <a:xfrm>
                <a:off x="8305800" y="5983941"/>
                <a:ext cx="533400" cy="381000"/>
              </a:xfrm>
              <a:prstGeom prst="rightArrow">
                <a:avLst/>
              </a:prstGeom>
              <a:solidFill>
                <a:srgbClr val="91C4FC"/>
              </a:solidFill>
              <a:ln w="12700" cap="flat" cmpd="sng" algn="ctr">
                <a:solidFill>
                  <a:schemeClr val="tx1"/>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
            <p:nvSpPr>
              <p:cNvPr id="16" name="TextBox 15">
                <a:hlinkClick r:id="rId4" action="ppaction://hlinksldjump"/>
              </p:cNvPr>
              <p:cNvSpPr txBox="1"/>
              <p:nvPr/>
            </p:nvSpPr>
            <p:spPr>
              <a:xfrm>
                <a:off x="8229600" y="6019800"/>
                <a:ext cx="609600" cy="307777"/>
              </a:xfrm>
              <a:prstGeom prst="rect">
                <a:avLst/>
              </a:prstGeom>
              <a:noFill/>
            </p:spPr>
            <p:txBody>
              <a:bodyPr wrap="square" rtlCol="0">
                <a:spAutoFit/>
              </a:bodyPr>
              <a:lstStyle/>
              <a:p>
                <a:r>
                  <a:rPr lang="en-US" sz="1400" b="1" dirty="0" smtClean="0">
                    <a:latin typeface="Arial Narrow" pitchFamily="34" charset="0"/>
                  </a:rPr>
                  <a:t>Next</a:t>
                </a:r>
                <a:endParaRPr lang="en-US" sz="1400" b="1" dirty="0">
                  <a:latin typeface="Arial Narrow" pitchFamily="34" charset="0"/>
                </a:endParaRPr>
              </a:p>
            </p:txBody>
          </p:sp>
        </p:grpSp>
        <p:grpSp>
          <p:nvGrpSpPr>
            <p:cNvPr id="7" name="Group 6"/>
            <p:cNvGrpSpPr/>
            <p:nvPr/>
          </p:nvGrpSpPr>
          <p:grpSpPr>
            <a:xfrm>
              <a:off x="7162800" y="5983941"/>
              <a:ext cx="609600" cy="381000"/>
              <a:chOff x="7162800" y="5983941"/>
              <a:chExt cx="609600" cy="381000"/>
            </a:xfrm>
          </p:grpSpPr>
          <p:sp>
            <p:nvSpPr>
              <p:cNvPr id="13" name="Left Arrow 12"/>
              <p:cNvSpPr/>
              <p:nvPr/>
            </p:nvSpPr>
            <p:spPr bwMode="auto">
              <a:xfrm>
                <a:off x="7162800" y="5983941"/>
                <a:ext cx="533400" cy="381000"/>
              </a:xfrm>
              <a:prstGeom prst="leftArrow">
                <a:avLst/>
              </a:prstGeom>
              <a:solidFill>
                <a:srgbClr val="91C4FC"/>
              </a:solidFill>
              <a:ln w="12700" cap="flat" cmpd="sng" algn="ctr">
                <a:solidFill>
                  <a:schemeClr val="tx1"/>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
            <p:nvSpPr>
              <p:cNvPr id="14" name="TextBox 13">
                <a:hlinkClick r:id="rId4" action="ppaction://hlinksldjump"/>
              </p:cNvPr>
              <p:cNvSpPr txBox="1"/>
              <p:nvPr/>
            </p:nvSpPr>
            <p:spPr>
              <a:xfrm>
                <a:off x="7162800" y="6019800"/>
                <a:ext cx="609600" cy="307777"/>
              </a:xfrm>
              <a:prstGeom prst="rect">
                <a:avLst/>
              </a:prstGeom>
              <a:noFill/>
            </p:spPr>
            <p:txBody>
              <a:bodyPr wrap="square" rtlCol="0">
                <a:spAutoFit/>
              </a:bodyPr>
              <a:lstStyle/>
              <a:p>
                <a:r>
                  <a:rPr lang="en-US" sz="1400" b="1" dirty="0" smtClean="0">
                    <a:latin typeface="Arial Narrow" pitchFamily="34" charset="0"/>
                  </a:rPr>
                  <a:t>Back</a:t>
                </a:r>
                <a:endParaRPr lang="en-US" sz="1400" b="1" dirty="0">
                  <a:latin typeface="Arial Narrow" pitchFamily="34" charset="0"/>
                </a:endParaRPr>
              </a:p>
            </p:txBody>
          </p:sp>
        </p:grpSp>
        <p:grpSp>
          <p:nvGrpSpPr>
            <p:cNvPr id="8" name="Group 7"/>
            <p:cNvGrpSpPr/>
            <p:nvPr/>
          </p:nvGrpSpPr>
          <p:grpSpPr>
            <a:xfrm>
              <a:off x="7696200" y="6019800"/>
              <a:ext cx="609600" cy="307777"/>
              <a:chOff x="7696200" y="6019800"/>
              <a:chExt cx="609600" cy="307777"/>
            </a:xfrm>
          </p:grpSpPr>
          <p:sp>
            <p:nvSpPr>
              <p:cNvPr id="11" name="Rectangle 10"/>
              <p:cNvSpPr/>
              <p:nvPr/>
            </p:nvSpPr>
            <p:spPr bwMode="auto">
              <a:xfrm>
                <a:off x="7752907" y="6085367"/>
                <a:ext cx="476693" cy="187842"/>
              </a:xfrm>
              <a:prstGeom prst="rect">
                <a:avLst/>
              </a:prstGeom>
              <a:solidFill>
                <a:srgbClr val="91C4FC"/>
              </a:solidFill>
              <a:ln w="12700" cap="flat" cmpd="sng" algn="ctr">
                <a:solidFill>
                  <a:schemeClr val="tx1"/>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
            <p:nvSpPr>
              <p:cNvPr id="12" name="TextBox 11">
                <a:hlinkClick r:id="rId4" action="ppaction://hlinksldjump"/>
              </p:cNvPr>
              <p:cNvSpPr txBox="1"/>
              <p:nvPr/>
            </p:nvSpPr>
            <p:spPr>
              <a:xfrm>
                <a:off x="7696200" y="6019800"/>
                <a:ext cx="609600" cy="307777"/>
              </a:xfrm>
              <a:prstGeom prst="rect">
                <a:avLst/>
              </a:prstGeom>
              <a:noFill/>
            </p:spPr>
            <p:txBody>
              <a:bodyPr wrap="square" rtlCol="0">
                <a:spAutoFit/>
              </a:bodyPr>
              <a:lstStyle/>
              <a:p>
                <a:r>
                  <a:rPr lang="en-US" sz="1400" b="1" dirty="0" smtClean="0">
                    <a:latin typeface="Arial Narrow" pitchFamily="34" charset="0"/>
                  </a:rPr>
                  <a:t>Menu</a:t>
                </a:r>
                <a:endParaRPr lang="en-US" sz="1400" b="1" dirty="0">
                  <a:latin typeface="Arial Narrow" pitchFamily="34" charset="0"/>
                </a:endParaRPr>
              </a:p>
            </p:txBody>
          </p:sp>
        </p:grpSp>
      </p:grpSp>
      <p:grpSp>
        <p:nvGrpSpPr>
          <p:cNvPr id="17" name="Group 16"/>
          <p:cNvGrpSpPr/>
          <p:nvPr/>
        </p:nvGrpSpPr>
        <p:grpSpPr>
          <a:xfrm>
            <a:off x="6390162" y="3106101"/>
            <a:ext cx="1676400" cy="381000"/>
            <a:chOff x="7162800" y="5983941"/>
            <a:chExt cx="1676400" cy="381000"/>
          </a:xfrm>
        </p:grpSpPr>
        <p:grpSp>
          <p:nvGrpSpPr>
            <p:cNvPr id="18" name="Group 5"/>
            <p:cNvGrpSpPr/>
            <p:nvPr/>
          </p:nvGrpSpPr>
          <p:grpSpPr>
            <a:xfrm>
              <a:off x="8229600" y="5983941"/>
              <a:ext cx="609600" cy="381000"/>
              <a:chOff x="8229600" y="5983941"/>
              <a:chExt cx="609600" cy="381000"/>
            </a:xfrm>
          </p:grpSpPr>
          <p:sp>
            <p:nvSpPr>
              <p:cNvPr id="27" name="Right Arrow 26"/>
              <p:cNvSpPr/>
              <p:nvPr/>
            </p:nvSpPr>
            <p:spPr bwMode="auto">
              <a:xfrm>
                <a:off x="8305800" y="5983941"/>
                <a:ext cx="533400" cy="381000"/>
              </a:xfrm>
              <a:prstGeom prst="rightArrow">
                <a:avLst/>
              </a:prstGeom>
              <a:solidFill>
                <a:srgbClr val="91C4FC"/>
              </a:solidFill>
              <a:ln w="12700" cap="flat" cmpd="sng" algn="ctr">
                <a:solidFill>
                  <a:schemeClr val="tx1"/>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
            <p:nvSpPr>
              <p:cNvPr id="28" name="TextBox 27">
                <a:hlinkClick r:id="rId4" action="ppaction://hlinksldjump"/>
              </p:cNvPr>
              <p:cNvSpPr txBox="1"/>
              <p:nvPr/>
            </p:nvSpPr>
            <p:spPr>
              <a:xfrm>
                <a:off x="8229600" y="6019800"/>
                <a:ext cx="609600" cy="307777"/>
              </a:xfrm>
              <a:prstGeom prst="rect">
                <a:avLst/>
              </a:prstGeom>
              <a:noFill/>
            </p:spPr>
            <p:txBody>
              <a:bodyPr wrap="square" rtlCol="0">
                <a:spAutoFit/>
              </a:bodyPr>
              <a:lstStyle/>
              <a:p>
                <a:r>
                  <a:rPr lang="en-US" sz="1400" b="1" dirty="0" smtClean="0">
                    <a:latin typeface="Arial Narrow" pitchFamily="34" charset="0"/>
                  </a:rPr>
                  <a:t>Next</a:t>
                </a:r>
                <a:endParaRPr lang="en-US" sz="1400" b="1" dirty="0">
                  <a:latin typeface="Arial Narrow" pitchFamily="34" charset="0"/>
                </a:endParaRPr>
              </a:p>
            </p:txBody>
          </p:sp>
        </p:grpSp>
        <p:grpSp>
          <p:nvGrpSpPr>
            <p:cNvPr id="19" name="Group 8"/>
            <p:cNvGrpSpPr/>
            <p:nvPr/>
          </p:nvGrpSpPr>
          <p:grpSpPr>
            <a:xfrm>
              <a:off x="7162800" y="5983941"/>
              <a:ext cx="609600" cy="381000"/>
              <a:chOff x="7162800" y="5983941"/>
              <a:chExt cx="609600" cy="381000"/>
            </a:xfrm>
          </p:grpSpPr>
          <p:sp>
            <p:nvSpPr>
              <p:cNvPr id="25" name="Left Arrow 24"/>
              <p:cNvSpPr/>
              <p:nvPr/>
            </p:nvSpPr>
            <p:spPr bwMode="auto">
              <a:xfrm>
                <a:off x="7162800" y="5983941"/>
                <a:ext cx="533400" cy="381000"/>
              </a:xfrm>
              <a:prstGeom prst="leftArrow">
                <a:avLst/>
              </a:prstGeom>
              <a:solidFill>
                <a:srgbClr val="91C4FC"/>
              </a:solidFill>
              <a:ln w="12700" cap="flat" cmpd="sng" algn="ctr">
                <a:solidFill>
                  <a:schemeClr val="tx1"/>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
            <p:nvSpPr>
              <p:cNvPr id="26" name="TextBox 25">
                <a:hlinkClick r:id="rId4" action="ppaction://hlinksldjump"/>
              </p:cNvPr>
              <p:cNvSpPr txBox="1"/>
              <p:nvPr/>
            </p:nvSpPr>
            <p:spPr>
              <a:xfrm>
                <a:off x="7162800" y="6019800"/>
                <a:ext cx="609600" cy="307777"/>
              </a:xfrm>
              <a:prstGeom prst="rect">
                <a:avLst/>
              </a:prstGeom>
              <a:noFill/>
            </p:spPr>
            <p:txBody>
              <a:bodyPr wrap="square" rtlCol="0">
                <a:spAutoFit/>
              </a:bodyPr>
              <a:lstStyle/>
              <a:p>
                <a:r>
                  <a:rPr lang="en-US" sz="1400" b="1" dirty="0" smtClean="0">
                    <a:latin typeface="Arial Narrow" pitchFamily="34" charset="0"/>
                  </a:rPr>
                  <a:t>Back</a:t>
                </a:r>
                <a:endParaRPr lang="en-US" sz="1400" b="1" dirty="0">
                  <a:latin typeface="Arial Narrow" pitchFamily="34" charset="0"/>
                </a:endParaRPr>
              </a:p>
            </p:txBody>
          </p:sp>
        </p:grpSp>
        <p:grpSp>
          <p:nvGrpSpPr>
            <p:cNvPr id="20" name="Group 11"/>
            <p:cNvGrpSpPr/>
            <p:nvPr/>
          </p:nvGrpSpPr>
          <p:grpSpPr>
            <a:xfrm>
              <a:off x="7696200" y="6019800"/>
              <a:ext cx="609600" cy="307777"/>
              <a:chOff x="7696200" y="6019800"/>
              <a:chExt cx="609600" cy="307777"/>
            </a:xfrm>
          </p:grpSpPr>
          <p:sp>
            <p:nvSpPr>
              <p:cNvPr id="23" name="Rectangle 22"/>
              <p:cNvSpPr/>
              <p:nvPr/>
            </p:nvSpPr>
            <p:spPr bwMode="auto">
              <a:xfrm>
                <a:off x="7752907" y="6085367"/>
                <a:ext cx="476693" cy="187842"/>
              </a:xfrm>
              <a:prstGeom prst="rect">
                <a:avLst/>
              </a:prstGeom>
              <a:solidFill>
                <a:srgbClr val="91C4FC"/>
              </a:solidFill>
              <a:ln w="12700" cap="flat" cmpd="sng" algn="ctr">
                <a:solidFill>
                  <a:schemeClr val="tx1"/>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
            <p:nvSpPr>
              <p:cNvPr id="24" name="TextBox 23">
                <a:hlinkClick r:id="rId4" action="ppaction://hlinksldjump"/>
              </p:cNvPr>
              <p:cNvSpPr txBox="1"/>
              <p:nvPr/>
            </p:nvSpPr>
            <p:spPr>
              <a:xfrm>
                <a:off x="7696200" y="6019800"/>
                <a:ext cx="609600" cy="307777"/>
              </a:xfrm>
              <a:prstGeom prst="rect">
                <a:avLst/>
              </a:prstGeom>
              <a:noFill/>
            </p:spPr>
            <p:txBody>
              <a:bodyPr wrap="square" rtlCol="0">
                <a:spAutoFit/>
              </a:bodyPr>
              <a:lstStyle/>
              <a:p>
                <a:r>
                  <a:rPr lang="en-US" sz="1400" b="1" dirty="0" smtClean="0">
                    <a:latin typeface="Arial Narrow" pitchFamily="34" charset="0"/>
                  </a:rPr>
                  <a:t>Menu</a:t>
                </a:r>
                <a:endParaRPr lang="en-US" sz="1400" b="1" dirty="0">
                  <a:latin typeface="Arial Narrow" pitchFamily="34" charset="0"/>
                </a:endParaRPr>
              </a:p>
            </p:txBody>
          </p:sp>
        </p:grpSp>
      </p:grpSp>
      <p:grpSp>
        <p:nvGrpSpPr>
          <p:cNvPr id="29" name="Group 28"/>
          <p:cNvGrpSpPr/>
          <p:nvPr/>
        </p:nvGrpSpPr>
        <p:grpSpPr>
          <a:xfrm>
            <a:off x="6393700" y="4024077"/>
            <a:ext cx="1676400" cy="381000"/>
            <a:chOff x="7162800" y="5983941"/>
            <a:chExt cx="1676400" cy="381000"/>
          </a:xfrm>
        </p:grpSpPr>
        <p:grpSp>
          <p:nvGrpSpPr>
            <p:cNvPr id="30" name="Group 5"/>
            <p:cNvGrpSpPr/>
            <p:nvPr/>
          </p:nvGrpSpPr>
          <p:grpSpPr>
            <a:xfrm>
              <a:off x="8229600" y="5983941"/>
              <a:ext cx="609600" cy="381000"/>
              <a:chOff x="8229600" y="5983941"/>
              <a:chExt cx="609600" cy="381000"/>
            </a:xfrm>
          </p:grpSpPr>
          <p:sp>
            <p:nvSpPr>
              <p:cNvPr id="39" name="Right Arrow 38"/>
              <p:cNvSpPr/>
              <p:nvPr/>
            </p:nvSpPr>
            <p:spPr bwMode="auto">
              <a:xfrm>
                <a:off x="8305800" y="5983941"/>
                <a:ext cx="533400" cy="381000"/>
              </a:xfrm>
              <a:prstGeom prst="rightArrow">
                <a:avLst/>
              </a:prstGeom>
              <a:solidFill>
                <a:srgbClr val="91C4FC"/>
              </a:solidFill>
              <a:ln w="12700" cap="flat" cmpd="sng" algn="ctr">
                <a:solidFill>
                  <a:schemeClr val="tx1"/>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
            <p:nvSpPr>
              <p:cNvPr id="40" name="TextBox 39">
                <a:hlinkClick r:id="rId4" action="ppaction://hlinksldjump"/>
              </p:cNvPr>
              <p:cNvSpPr txBox="1"/>
              <p:nvPr/>
            </p:nvSpPr>
            <p:spPr>
              <a:xfrm>
                <a:off x="8229600" y="6019800"/>
                <a:ext cx="609600" cy="307777"/>
              </a:xfrm>
              <a:prstGeom prst="rect">
                <a:avLst/>
              </a:prstGeom>
              <a:noFill/>
            </p:spPr>
            <p:txBody>
              <a:bodyPr wrap="square" rtlCol="0">
                <a:spAutoFit/>
              </a:bodyPr>
              <a:lstStyle/>
              <a:p>
                <a:r>
                  <a:rPr lang="en-US" sz="1400" b="1" dirty="0" smtClean="0">
                    <a:latin typeface="Arial Narrow" pitchFamily="34" charset="0"/>
                  </a:rPr>
                  <a:t>Next</a:t>
                </a:r>
                <a:endParaRPr lang="en-US" sz="1400" b="1" dirty="0">
                  <a:latin typeface="Arial Narrow" pitchFamily="34" charset="0"/>
                </a:endParaRPr>
              </a:p>
            </p:txBody>
          </p:sp>
        </p:grpSp>
        <p:grpSp>
          <p:nvGrpSpPr>
            <p:cNvPr id="31" name="Group 8"/>
            <p:cNvGrpSpPr/>
            <p:nvPr/>
          </p:nvGrpSpPr>
          <p:grpSpPr>
            <a:xfrm>
              <a:off x="7162800" y="5983941"/>
              <a:ext cx="609600" cy="381000"/>
              <a:chOff x="7162800" y="5983941"/>
              <a:chExt cx="609600" cy="381000"/>
            </a:xfrm>
          </p:grpSpPr>
          <p:sp>
            <p:nvSpPr>
              <p:cNvPr id="37" name="Left Arrow 36"/>
              <p:cNvSpPr/>
              <p:nvPr/>
            </p:nvSpPr>
            <p:spPr bwMode="auto">
              <a:xfrm>
                <a:off x="7162800" y="5983941"/>
                <a:ext cx="533400" cy="381000"/>
              </a:xfrm>
              <a:prstGeom prst="leftArrow">
                <a:avLst/>
              </a:prstGeom>
              <a:solidFill>
                <a:srgbClr val="91C4FC"/>
              </a:solidFill>
              <a:ln w="12700" cap="flat" cmpd="sng" algn="ctr">
                <a:solidFill>
                  <a:schemeClr val="tx1"/>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
            <p:nvSpPr>
              <p:cNvPr id="38" name="TextBox 37">
                <a:hlinkClick r:id="rId4" action="ppaction://hlinksldjump"/>
              </p:cNvPr>
              <p:cNvSpPr txBox="1"/>
              <p:nvPr/>
            </p:nvSpPr>
            <p:spPr>
              <a:xfrm>
                <a:off x="7162800" y="6019800"/>
                <a:ext cx="609600" cy="307777"/>
              </a:xfrm>
              <a:prstGeom prst="rect">
                <a:avLst/>
              </a:prstGeom>
              <a:noFill/>
            </p:spPr>
            <p:txBody>
              <a:bodyPr wrap="square" rtlCol="0">
                <a:spAutoFit/>
              </a:bodyPr>
              <a:lstStyle/>
              <a:p>
                <a:r>
                  <a:rPr lang="en-US" sz="1400" b="1" dirty="0" smtClean="0">
                    <a:latin typeface="Arial Narrow" pitchFamily="34" charset="0"/>
                  </a:rPr>
                  <a:t>Back</a:t>
                </a:r>
                <a:endParaRPr lang="en-US" sz="1400" b="1" dirty="0">
                  <a:latin typeface="Arial Narrow" pitchFamily="34" charset="0"/>
                </a:endParaRPr>
              </a:p>
            </p:txBody>
          </p:sp>
        </p:grpSp>
        <p:grpSp>
          <p:nvGrpSpPr>
            <p:cNvPr id="32" name="Group 11"/>
            <p:cNvGrpSpPr/>
            <p:nvPr/>
          </p:nvGrpSpPr>
          <p:grpSpPr>
            <a:xfrm>
              <a:off x="7696200" y="6019800"/>
              <a:ext cx="609600" cy="307777"/>
              <a:chOff x="7696200" y="6019800"/>
              <a:chExt cx="609600" cy="307777"/>
            </a:xfrm>
          </p:grpSpPr>
          <p:sp>
            <p:nvSpPr>
              <p:cNvPr id="35" name="Rectangle 34"/>
              <p:cNvSpPr/>
              <p:nvPr/>
            </p:nvSpPr>
            <p:spPr bwMode="auto">
              <a:xfrm>
                <a:off x="7752907" y="6085367"/>
                <a:ext cx="476693" cy="187842"/>
              </a:xfrm>
              <a:prstGeom prst="rect">
                <a:avLst/>
              </a:prstGeom>
              <a:solidFill>
                <a:srgbClr val="91C4FC"/>
              </a:solidFill>
              <a:ln w="12700" cap="flat" cmpd="sng" algn="ctr">
                <a:solidFill>
                  <a:schemeClr val="tx1"/>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
            <p:nvSpPr>
              <p:cNvPr id="36" name="TextBox 35">
                <a:hlinkClick r:id="rId4" action="ppaction://hlinksldjump"/>
              </p:cNvPr>
              <p:cNvSpPr txBox="1"/>
              <p:nvPr/>
            </p:nvSpPr>
            <p:spPr>
              <a:xfrm>
                <a:off x="7696200" y="6019800"/>
                <a:ext cx="609600" cy="307777"/>
              </a:xfrm>
              <a:prstGeom prst="rect">
                <a:avLst/>
              </a:prstGeom>
              <a:noFill/>
            </p:spPr>
            <p:txBody>
              <a:bodyPr wrap="square" rtlCol="0">
                <a:spAutoFit/>
              </a:bodyPr>
              <a:lstStyle/>
              <a:p>
                <a:r>
                  <a:rPr lang="en-US" sz="1400" b="1" dirty="0" smtClean="0">
                    <a:latin typeface="Arial Narrow" pitchFamily="34" charset="0"/>
                  </a:rPr>
                  <a:t>Menu</a:t>
                </a:r>
                <a:endParaRPr lang="en-US" sz="1400" b="1" dirty="0">
                  <a:latin typeface="Arial Narrow" pitchFamily="34" charset="0"/>
                </a:endParaRPr>
              </a:p>
            </p:txBody>
          </p:sp>
        </p:grpSp>
      </p:grpSp>
      <p:grpSp>
        <p:nvGrpSpPr>
          <p:cNvPr id="41" name="Group 40"/>
          <p:cNvGrpSpPr/>
          <p:nvPr/>
        </p:nvGrpSpPr>
        <p:grpSpPr>
          <a:xfrm>
            <a:off x="6386605" y="4856989"/>
            <a:ext cx="1676400" cy="381000"/>
            <a:chOff x="7162800" y="5983941"/>
            <a:chExt cx="1676400" cy="381000"/>
          </a:xfrm>
        </p:grpSpPr>
        <p:grpSp>
          <p:nvGrpSpPr>
            <p:cNvPr id="42" name="Group 5"/>
            <p:cNvGrpSpPr/>
            <p:nvPr/>
          </p:nvGrpSpPr>
          <p:grpSpPr>
            <a:xfrm>
              <a:off x="8229600" y="5983941"/>
              <a:ext cx="609600" cy="381000"/>
              <a:chOff x="8229600" y="5983941"/>
              <a:chExt cx="609600" cy="381000"/>
            </a:xfrm>
          </p:grpSpPr>
          <p:sp>
            <p:nvSpPr>
              <p:cNvPr id="51" name="Right Arrow 50"/>
              <p:cNvSpPr/>
              <p:nvPr/>
            </p:nvSpPr>
            <p:spPr bwMode="auto">
              <a:xfrm>
                <a:off x="8305800" y="5983941"/>
                <a:ext cx="533400" cy="381000"/>
              </a:xfrm>
              <a:prstGeom prst="rightArrow">
                <a:avLst/>
              </a:prstGeom>
              <a:solidFill>
                <a:srgbClr val="91C4FC"/>
              </a:solidFill>
              <a:ln w="12700" cap="flat" cmpd="sng" algn="ctr">
                <a:solidFill>
                  <a:schemeClr val="tx1"/>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
            <p:nvSpPr>
              <p:cNvPr id="52" name="TextBox 51">
                <a:hlinkClick r:id="rId4" action="ppaction://hlinksldjump"/>
              </p:cNvPr>
              <p:cNvSpPr txBox="1"/>
              <p:nvPr/>
            </p:nvSpPr>
            <p:spPr>
              <a:xfrm>
                <a:off x="8229600" y="6019800"/>
                <a:ext cx="609600" cy="307777"/>
              </a:xfrm>
              <a:prstGeom prst="rect">
                <a:avLst/>
              </a:prstGeom>
              <a:noFill/>
            </p:spPr>
            <p:txBody>
              <a:bodyPr wrap="square" rtlCol="0">
                <a:spAutoFit/>
              </a:bodyPr>
              <a:lstStyle/>
              <a:p>
                <a:r>
                  <a:rPr lang="en-US" sz="1400" b="1" dirty="0" smtClean="0">
                    <a:latin typeface="Arial Narrow" pitchFamily="34" charset="0"/>
                  </a:rPr>
                  <a:t>Next</a:t>
                </a:r>
                <a:endParaRPr lang="en-US" sz="1400" b="1" dirty="0">
                  <a:latin typeface="Arial Narrow" pitchFamily="34" charset="0"/>
                </a:endParaRPr>
              </a:p>
            </p:txBody>
          </p:sp>
        </p:grpSp>
        <p:grpSp>
          <p:nvGrpSpPr>
            <p:cNvPr id="43" name="Group 8"/>
            <p:cNvGrpSpPr/>
            <p:nvPr/>
          </p:nvGrpSpPr>
          <p:grpSpPr>
            <a:xfrm>
              <a:off x="7162800" y="5983941"/>
              <a:ext cx="609600" cy="381000"/>
              <a:chOff x="7162800" y="5983941"/>
              <a:chExt cx="609600" cy="381000"/>
            </a:xfrm>
          </p:grpSpPr>
          <p:sp>
            <p:nvSpPr>
              <p:cNvPr id="49" name="Left Arrow 48"/>
              <p:cNvSpPr/>
              <p:nvPr/>
            </p:nvSpPr>
            <p:spPr bwMode="auto">
              <a:xfrm>
                <a:off x="7162800" y="5983941"/>
                <a:ext cx="533400" cy="381000"/>
              </a:xfrm>
              <a:prstGeom prst="leftArrow">
                <a:avLst/>
              </a:prstGeom>
              <a:solidFill>
                <a:srgbClr val="91C4FC"/>
              </a:solidFill>
              <a:ln w="12700" cap="flat" cmpd="sng" algn="ctr">
                <a:solidFill>
                  <a:schemeClr val="tx1"/>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
            <p:nvSpPr>
              <p:cNvPr id="50" name="TextBox 49">
                <a:hlinkClick r:id="rId4" action="ppaction://hlinksldjump"/>
              </p:cNvPr>
              <p:cNvSpPr txBox="1"/>
              <p:nvPr/>
            </p:nvSpPr>
            <p:spPr>
              <a:xfrm>
                <a:off x="7162800" y="6019800"/>
                <a:ext cx="609600" cy="307777"/>
              </a:xfrm>
              <a:prstGeom prst="rect">
                <a:avLst/>
              </a:prstGeom>
              <a:noFill/>
            </p:spPr>
            <p:txBody>
              <a:bodyPr wrap="square" rtlCol="0">
                <a:spAutoFit/>
              </a:bodyPr>
              <a:lstStyle/>
              <a:p>
                <a:r>
                  <a:rPr lang="en-US" sz="1400" b="1" dirty="0" smtClean="0">
                    <a:latin typeface="Arial Narrow" pitchFamily="34" charset="0"/>
                  </a:rPr>
                  <a:t>Back</a:t>
                </a:r>
                <a:endParaRPr lang="en-US" sz="1400" b="1" dirty="0">
                  <a:latin typeface="Arial Narrow" pitchFamily="34" charset="0"/>
                </a:endParaRPr>
              </a:p>
            </p:txBody>
          </p:sp>
        </p:grpSp>
        <p:grpSp>
          <p:nvGrpSpPr>
            <p:cNvPr id="44" name="Group 11"/>
            <p:cNvGrpSpPr/>
            <p:nvPr/>
          </p:nvGrpSpPr>
          <p:grpSpPr>
            <a:xfrm>
              <a:off x="7696200" y="6019800"/>
              <a:ext cx="609600" cy="307777"/>
              <a:chOff x="7696200" y="6019800"/>
              <a:chExt cx="609600" cy="307777"/>
            </a:xfrm>
          </p:grpSpPr>
          <p:sp>
            <p:nvSpPr>
              <p:cNvPr id="47" name="Rectangle 46"/>
              <p:cNvSpPr/>
              <p:nvPr/>
            </p:nvSpPr>
            <p:spPr bwMode="auto">
              <a:xfrm>
                <a:off x="7752907" y="6085367"/>
                <a:ext cx="476693" cy="187842"/>
              </a:xfrm>
              <a:prstGeom prst="rect">
                <a:avLst/>
              </a:prstGeom>
              <a:solidFill>
                <a:srgbClr val="91C4FC"/>
              </a:solidFill>
              <a:ln w="12700" cap="flat" cmpd="sng" algn="ctr">
                <a:solidFill>
                  <a:schemeClr val="tx1"/>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
            <p:nvSpPr>
              <p:cNvPr id="48" name="TextBox 47">
                <a:hlinkClick r:id="rId4" action="ppaction://hlinksldjump"/>
              </p:cNvPr>
              <p:cNvSpPr txBox="1"/>
              <p:nvPr/>
            </p:nvSpPr>
            <p:spPr>
              <a:xfrm>
                <a:off x="7696200" y="6019800"/>
                <a:ext cx="609600" cy="307777"/>
              </a:xfrm>
              <a:prstGeom prst="rect">
                <a:avLst/>
              </a:prstGeom>
              <a:noFill/>
            </p:spPr>
            <p:txBody>
              <a:bodyPr wrap="square" rtlCol="0">
                <a:spAutoFit/>
              </a:bodyPr>
              <a:lstStyle/>
              <a:p>
                <a:r>
                  <a:rPr lang="en-US" sz="1400" b="1" dirty="0" smtClean="0">
                    <a:latin typeface="Arial Narrow" pitchFamily="34" charset="0"/>
                  </a:rPr>
                  <a:t>Menu</a:t>
                </a:r>
                <a:endParaRPr lang="en-US" sz="1400" b="1" dirty="0">
                  <a:latin typeface="Arial Narrow" pitchFamily="34" charset="0"/>
                </a:endParaRPr>
              </a:p>
            </p:txBody>
          </p:sp>
        </p:grpSp>
      </p:grpSp>
      <p:sp>
        <p:nvSpPr>
          <p:cNvPr id="53" name="Oval 52"/>
          <p:cNvSpPr/>
          <p:nvPr/>
        </p:nvSpPr>
        <p:spPr bwMode="auto">
          <a:xfrm>
            <a:off x="7453422" y="1956397"/>
            <a:ext cx="765545" cy="765545"/>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
        <p:nvSpPr>
          <p:cNvPr id="54" name="Oval 53"/>
          <p:cNvSpPr/>
          <p:nvPr/>
        </p:nvSpPr>
        <p:spPr bwMode="auto">
          <a:xfrm>
            <a:off x="7456960" y="2927538"/>
            <a:ext cx="765545" cy="765545"/>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
        <p:nvSpPr>
          <p:cNvPr id="55" name="Oval 54"/>
          <p:cNvSpPr/>
          <p:nvPr/>
        </p:nvSpPr>
        <p:spPr bwMode="auto">
          <a:xfrm>
            <a:off x="7460498" y="3845514"/>
            <a:ext cx="765545" cy="765545"/>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
        <p:nvSpPr>
          <p:cNvPr id="56" name="Oval 55"/>
          <p:cNvSpPr/>
          <p:nvPr/>
        </p:nvSpPr>
        <p:spPr bwMode="auto">
          <a:xfrm>
            <a:off x="7464036" y="4678426"/>
            <a:ext cx="765545" cy="765545"/>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cxnSp>
        <p:nvCxnSpPr>
          <p:cNvPr id="57" name="Straight Connector 56"/>
          <p:cNvCxnSpPr>
            <a:stCxn id="53" idx="6"/>
          </p:cNvCxnSpPr>
          <p:nvPr/>
        </p:nvCxnSpPr>
        <p:spPr bwMode="auto">
          <a:xfrm flipV="1">
            <a:off x="8218967" y="2328536"/>
            <a:ext cx="159489" cy="10634"/>
          </a:xfrm>
          <a:prstGeom prst="line">
            <a:avLst/>
          </a:prstGeom>
          <a:solidFill>
            <a:srgbClr val="E1EBF5"/>
          </a:solidFill>
          <a:ln w="25400" cap="flat" cmpd="sng" algn="ctr">
            <a:solidFill>
              <a:srgbClr val="FF0000"/>
            </a:solidFill>
            <a:prstDash val="solid"/>
            <a:round/>
            <a:headEnd type="none" w="med" len="med"/>
            <a:tailEnd type="none" w="med" len="med"/>
          </a:ln>
          <a:effectLst/>
        </p:spPr>
      </p:cxnSp>
      <p:cxnSp>
        <p:nvCxnSpPr>
          <p:cNvPr id="58" name="Straight Connector 57"/>
          <p:cNvCxnSpPr/>
          <p:nvPr/>
        </p:nvCxnSpPr>
        <p:spPr bwMode="auto">
          <a:xfrm flipV="1">
            <a:off x="8233145" y="3278376"/>
            <a:ext cx="159489" cy="10634"/>
          </a:xfrm>
          <a:prstGeom prst="line">
            <a:avLst/>
          </a:prstGeom>
          <a:solidFill>
            <a:srgbClr val="E1EBF5"/>
          </a:solidFill>
          <a:ln w="25400" cap="flat" cmpd="sng" algn="ctr">
            <a:solidFill>
              <a:srgbClr val="FF0000"/>
            </a:solidFill>
            <a:prstDash val="solid"/>
            <a:round/>
            <a:headEnd type="none" w="med" len="med"/>
            <a:tailEnd type="none" w="med" len="med"/>
          </a:ln>
          <a:effectLst/>
        </p:spPr>
      </p:cxnSp>
      <p:cxnSp>
        <p:nvCxnSpPr>
          <p:cNvPr id="59" name="Straight Connector 58"/>
          <p:cNvCxnSpPr/>
          <p:nvPr/>
        </p:nvCxnSpPr>
        <p:spPr bwMode="auto">
          <a:xfrm flipV="1">
            <a:off x="8226056" y="4217585"/>
            <a:ext cx="159489" cy="10634"/>
          </a:xfrm>
          <a:prstGeom prst="line">
            <a:avLst/>
          </a:prstGeom>
          <a:solidFill>
            <a:srgbClr val="E1EBF5"/>
          </a:solidFill>
          <a:ln w="25400" cap="flat" cmpd="sng" algn="ctr">
            <a:solidFill>
              <a:srgbClr val="FF0000"/>
            </a:solidFill>
            <a:prstDash val="solid"/>
            <a:round/>
            <a:headEnd type="none" w="med" len="med"/>
            <a:tailEnd type="none" w="med" len="med"/>
          </a:ln>
          <a:effectLst/>
        </p:spPr>
      </p:cxnSp>
      <p:cxnSp>
        <p:nvCxnSpPr>
          <p:cNvPr id="60" name="Straight Connector 59"/>
          <p:cNvCxnSpPr/>
          <p:nvPr/>
        </p:nvCxnSpPr>
        <p:spPr bwMode="auto">
          <a:xfrm flipV="1">
            <a:off x="8229601" y="5039836"/>
            <a:ext cx="159489" cy="10634"/>
          </a:xfrm>
          <a:prstGeom prst="line">
            <a:avLst/>
          </a:prstGeom>
          <a:solidFill>
            <a:srgbClr val="E1EBF5"/>
          </a:solidFill>
          <a:ln w="25400" cap="flat" cmpd="sng" algn="ctr">
            <a:solidFill>
              <a:srgbClr val="FF0000"/>
            </a:solidFill>
            <a:prstDash val="solid"/>
            <a:round/>
            <a:headEnd type="none" w="med" len="med"/>
            <a:tailEnd type="none" w="med" len="med"/>
          </a:ln>
          <a:effectLst/>
        </p:spPr>
      </p:cxnSp>
      <p:cxnSp>
        <p:nvCxnSpPr>
          <p:cNvPr id="61" name="Straight Connector 60"/>
          <p:cNvCxnSpPr/>
          <p:nvPr/>
        </p:nvCxnSpPr>
        <p:spPr bwMode="auto">
          <a:xfrm rot="5400000">
            <a:off x="6570908" y="4125439"/>
            <a:ext cx="3615070" cy="0"/>
          </a:xfrm>
          <a:prstGeom prst="line">
            <a:avLst/>
          </a:prstGeom>
          <a:solidFill>
            <a:srgbClr val="E1EBF5"/>
          </a:solidFill>
          <a:ln w="25400" cap="flat" cmpd="sng" algn="ctr">
            <a:solidFill>
              <a:srgbClr val="FF0000"/>
            </a:solidFill>
            <a:prstDash val="solid"/>
            <a:round/>
            <a:headEnd type="none" w="med" len="med"/>
            <a:tailEnd type="none" w="med" len="med"/>
          </a:ln>
          <a:effectLst/>
        </p:spPr>
      </p:cxnSp>
      <p:sp>
        <p:nvSpPr>
          <p:cNvPr id="62" name="Oval 61"/>
          <p:cNvSpPr/>
          <p:nvPr/>
        </p:nvSpPr>
        <p:spPr bwMode="auto">
          <a:xfrm>
            <a:off x="6223532" y="1949302"/>
            <a:ext cx="765545" cy="765545"/>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
        <p:nvSpPr>
          <p:cNvPr id="63" name="Oval 62"/>
          <p:cNvSpPr/>
          <p:nvPr/>
        </p:nvSpPr>
        <p:spPr bwMode="auto">
          <a:xfrm>
            <a:off x="6227070" y="2920443"/>
            <a:ext cx="765545" cy="765545"/>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
        <p:nvSpPr>
          <p:cNvPr id="64" name="Oval 63"/>
          <p:cNvSpPr/>
          <p:nvPr/>
        </p:nvSpPr>
        <p:spPr bwMode="auto">
          <a:xfrm>
            <a:off x="6230608" y="3838419"/>
            <a:ext cx="765545" cy="765545"/>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
        <p:nvSpPr>
          <p:cNvPr id="65" name="Oval 64"/>
          <p:cNvSpPr/>
          <p:nvPr/>
        </p:nvSpPr>
        <p:spPr bwMode="auto">
          <a:xfrm>
            <a:off x="6234146" y="4671331"/>
            <a:ext cx="765545" cy="765545"/>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cxnSp>
        <p:nvCxnSpPr>
          <p:cNvPr id="66" name="Straight Connector 65"/>
          <p:cNvCxnSpPr/>
          <p:nvPr/>
        </p:nvCxnSpPr>
        <p:spPr bwMode="auto">
          <a:xfrm flipV="1">
            <a:off x="6053373" y="2363973"/>
            <a:ext cx="159489" cy="10634"/>
          </a:xfrm>
          <a:prstGeom prst="line">
            <a:avLst/>
          </a:prstGeom>
          <a:solidFill>
            <a:srgbClr val="E1EBF5"/>
          </a:solidFill>
          <a:ln w="25400" cap="flat" cmpd="sng" algn="ctr">
            <a:solidFill>
              <a:srgbClr val="FF0000"/>
            </a:solidFill>
            <a:prstDash val="solid"/>
            <a:round/>
            <a:headEnd type="none" w="med" len="med"/>
            <a:tailEnd type="none" w="med" len="med"/>
          </a:ln>
          <a:effectLst/>
        </p:spPr>
      </p:cxnSp>
      <p:cxnSp>
        <p:nvCxnSpPr>
          <p:cNvPr id="67" name="Straight Connector 66"/>
          <p:cNvCxnSpPr/>
          <p:nvPr/>
        </p:nvCxnSpPr>
        <p:spPr bwMode="auto">
          <a:xfrm flipV="1">
            <a:off x="6067551" y="3313813"/>
            <a:ext cx="159489" cy="10634"/>
          </a:xfrm>
          <a:prstGeom prst="line">
            <a:avLst/>
          </a:prstGeom>
          <a:solidFill>
            <a:srgbClr val="E1EBF5"/>
          </a:solidFill>
          <a:ln w="25400" cap="flat" cmpd="sng" algn="ctr">
            <a:solidFill>
              <a:srgbClr val="FF0000"/>
            </a:solidFill>
            <a:prstDash val="solid"/>
            <a:round/>
            <a:headEnd type="none" w="med" len="med"/>
            <a:tailEnd type="none" w="med" len="med"/>
          </a:ln>
          <a:effectLst/>
        </p:spPr>
      </p:cxnSp>
      <p:cxnSp>
        <p:nvCxnSpPr>
          <p:cNvPr id="68" name="Straight Connector 67"/>
          <p:cNvCxnSpPr/>
          <p:nvPr/>
        </p:nvCxnSpPr>
        <p:spPr bwMode="auto">
          <a:xfrm flipV="1">
            <a:off x="6060462" y="4253022"/>
            <a:ext cx="159489" cy="10634"/>
          </a:xfrm>
          <a:prstGeom prst="line">
            <a:avLst/>
          </a:prstGeom>
          <a:solidFill>
            <a:srgbClr val="E1EBF5"/>
          </a:solidFill>
          <a:ln w="25400" cap="flat" cmpd="sng" algn="ctr">
            <a:solidFill>
              <a:srgbClr val="FF0000"/>
            </a:solidFill>
            <a:prstDash val="solid"/>
            <a:round/>
            <a:headEnd type="none" w="med" len="med"/>
            <a:tailEnd type="none" w="med" len="med"/>
          </a:ln>
          <a:effectLst/>
        </p:spPr>
      </p:cxnSp>
      <p:cxnSp>
        <p:nvCxnSpPr>
          <p:cNvPr id="69" name="Straight Connector 68"/>
          <p:cNvCxnSpPr/>
          <p:nvPr/>
        </p:nvCxnSpPr>
        <p:spPr bwMode="auto">
          <a:xfrm flipV="1">
            <a:off x="6064007" y="5075273"/>
            <a:ext cx="159489" cy="10634"/>
          </a:xfrm>
          <a:prstGeom prst="line">
            <a:avLst/>
          </a:prstGeom>
          <a:solidFill>
            <a:srgbClr val="E1EBF5"/>
          </a:solidFill>
          <a:ln w="25400" cap="flat" cmpd="sng" algn="ctr">
            <a:solidFill>
              <a:srgbClr val="FF0000"/>
            </a:solidFill>
            <a:prstDash val="solid"/>
            <a:round/>
            <a:headEnd type="none" w="med" len="med"/>
            <a:tailEnd type="none" w="med" len="med"/>
          </a:ln>
          <a:effectLst/>
        </p:spPr>
      </p:cxnSp>
      <p:cxnSp>
        <p:nvCxnSpPr>
          <p:cNvPr id="70" name="Straight Connector 69"/>
          <p:cNvCxnSpPr/>
          <p:nvPr/>
        </p:nvCxnSpPr>
        <p:spPr bwMode="auto">
          <a:xfrm rot="5400000">
            <a:off x="4387687" y="3398877"/>
            <a:ext cx="3374071" cy="0"/>
          </a:xfrm>
          <a:prstGeom prst="line">
            <a:avLst/>
          </a:prstGeom>
          <a:solidFill>
            <a:srgbClr val="E1EBF5"/>
          </a:solidFill>
          <a:ln w="25400" cap="flat" cmpd="sng" algn="ctr">
            <a:solidFill>
              <a:srgbClr val="FF0000"/>
            </a:solidFill>
            <a:prstDash val="solid"/>
            <a:round/>
            <a:headEnd type="none" w="med" len="med"/>
            <a:tailEnd type="none" w="med" len="med"/>
          </a:ln>
          <a:effectLst/>
        </p:spPr>
      </p:cxnSp>
      <p:cxnSp>
        <p:nvCxnSpPr>
          <p:cNvPr id="71" name="Straight Connector 70"/>
          <p:cNvCxnSpPr/>
          <p:nvPr/>
        </p:nvCxnSpPr>
        <p:spPr bwMode="auto">
          <a:xfrm>
            <a:off x="3657600" y="1711845"/>
            <a:ext cx="2413596" cy="0"/>
          </a:xfrm>
          <a:prstGeom prst="line">
            <a:avLst/>
          </a:prstGeom>
          <a:solidFill>
            <a:srgbClr val="E1EBF5"/>
          </a:solidFill>
          <a:ln w="25400" cap="flat" cmpd="sng" algn="ctr">
            <a:solidFill>
              <a:srgbClr val="FF0000"/>
            </a:solidFill>
            <a:prstDash val="solid"/>
            <a:round/>
            <a:headEnd type="none" w="med" len="med"/>
            <a:tailEnd type="none" w="med" len="med"/>
          </a:ln>
          <a:effectLst/>
        </p:spPr>
      </p:cxnSp>
      <p:sp>
        <p:nvSpPr>
          <p:cNvPr id="72" name="TextBox 71"/>
          <p:cNvSpPr txBox="1"/>
          <p:nvPr/>
        </p:nvSpPr>
        <p:spPr>
          <a:xfrm>
            <a:off x="1871327" y="2169042"/>
            <a:ext cx="1839432" cy="307777"/>
          </a:xfrm>
          <a:prstGeom prst="rect">
            <a:avLst/>
          </a:prstGeom>
          <a:noFill/>
        </p:spPr>
        <p:txBody>
          <a:bodyPr wrap="square" rtlCol="0">
            <a:spAutoFit/>
          </a:bodyPr>
          <a:lstStyle/>
          <a:p>
            <a:pPr algn="l"/>
            <a:r>
              <a:rPr lang="en-US" sz="1400" b="1" dirty="0" smtClean="0">
                <a:solidFill>
                  <a:schemeClr val="tx1"/>
                </a:solidFill>
                <a:latin typeface="Arial Narrow" pitchFamily="34" charset="0"/>
              </a:rPr>
              <a:t>Start of the page before</a:t>
            </a:r>
          </a:p>
        </p:txBody>
      </p:sp>
      <p:sp>
        <p:nvSpPr>
          <p:cNvPr id="73" name="TextBox 72"/>
          <p:cNvSpPr txBox="1"/>
          <p:nvPr/>
        </p:nvSpPr>
        <p:spPr>
          <a:xfrm>
            <a:off x="2534088" y="5936512"/>
            <a:ext cx="1839432" cy="307777"/>
          </a:xfrm>
          <a:prstGeom prst="rect">
            <a:avLst/>
          </a:prstGeom>
          <a:noFill/>
        </p:spPr>
        <p:txBody>
          <a:bodyPr wrap="square" rtlCol="0">
            <a:spAutoFit/>
          </a:bodyPr>
          <a:lstStyle/>
          <a:p>
            <a:pPr algn="r"/>
            <a:r>
              <a:rPr lang="en-US" sz="1400" b="1" dirty="0" smtClean="0">
                <a:solidFill>
                  <a:schemeClr val="tx1"/>
                </a:solidFill>
                <a:latin typeface="Arial Narrow" pitchFamily="34" charset="0"/>
              </a:rPr>
              <a:t>Start of the page after</a:t>
            </a:r>
          </a:p>
        </p:txBody>
      </p:sp>
      <p:cxnSp>
        <p:nvCxnSpPr>
          <p:cNvPr id="74" name="Straight Connector 73"/>
          <p:cNvCxnSpPr/>
          <p:nvPr/>
        </p:nvCxnSpPr>
        <p:spPr bwMode="auto">
          <a:xfrm rot="10800000">
            <a:off x="3987209" y="1807537"/>
            <a:ext cx="382772" cy="0"/>
          </a:xfrm>
          <a:prstGeom prst="line">
            <a:avLst/>
          </a:prstGeom>
          <a:solidFill>
            <a:srgbClr val="E1EBF5"/>
          </a:solidFill>
          <a:ln w="25400" cap="flat" cmpd="sng" algn="ctr">
            <a:solidFill>
              <a:schemeClr val="tx1"/>
            </a:solidFill>
            <a:prstDash val="solid"/>
            <a:round/>
            <a:headEnd type="none" w="med" len="med"/>
            <a:tailEnd type="none" w="med" len="med"/>
          </a:ln>
          <a:effectLst/>
        </p:spPr>
      </p:cxnSp>
      <p:cxnSp>
        <p:nvCxnSpPr>
          <p:cNvPr id="75" name="Straight Connector 74"/>
          <p:cNvCxnSpPr/>
          <p:nvPr/>
        </p:nvCxnSpPr>
        <p:spPr bwMode="auto">
          <a:xfrm rot="10800000">
            <a:off x="3990754" y="5458199"/>
            <a:ext cx="382772" cy="0"/>
          </a:xfrm>
          <a:prstGeom prst="line">
            <a:avLst/>
          </a:prstGeom>
          <a:solidFill>
            <a:srgbClr val="E1EBF5"/>
          </a:solidFill>
          <a:ln w="25400" cap="flat" cmpd="sng" algn="ctr">
            <a:solidFill>
              <a:schemeClr val="tx1"/>
            </a:solidFill>
            <a:prstDash val="solid"/>
            <a:round/>
            <a:headEnd type="none" w="med" len="med"/>
            <a:tailEnd type="none" w="med" len="med"/>
          </a:ln>
          <a:effectLst/>
        </p:spPr>
      </p:cxnSp>
      <p:cxnSp>
        <p:nvCxnSpPr>
          <p:cNvPr id="76" name="Straight Connector 75"/>
          <p:cNvCxnSpPr/>
          <p:nvPr/>
        </p:nvCxnSpPr>
        <p:spPr bwMode="auto">
          <a:xfrm rot="5400000">
            <a:off x="2158410" y="3625704"/>
            <a:ext cx="3657600" cy="0"/>
          </a:xfrm>
          <a:prstGeom prst="line">
            <a:avLst/>
          </a:prstGeom>
          <a:solidFill>
            <a:srgbClr val="E1EBF5"/>
          </a:solidFill>
          <a:ln w="25400" cap="flat" cmpd="sng" algn="ctr">
            <a:solidFill>
              <a:schemeClr val="tx1"/>
            </a:solidFill>
            <a:prstDash val="solid"/>
            <a:round/>
            <a:headEnd type="none" w="med" len="med"/>
            <a:tailEnd type="none" w="med" len="med"/>
          </a:ln>
          <a:effectLst/>
        </p:spPr>
      </p:cxnSp>
      <p:sp>
        <p:nvSpPr>
          <p:cNvPr id="77" name="TextBox 76"/>
          <p:cNvSpPr txBox="1"/>
          <p:nvPr/>
        </p:nvSpPr>
        <p:spPr>
          <a:xfrm rot="16200000">
            <a:off x="2583727" y="3440194"/>
            <a:ext cx="3136605" cy="369332"/>
          </a:xfrm>
          <a:prstGeom prst="rect">
            <a:avLst/>
          </a:prstGeom>
          <a:noFill/>
        </p:spPr>
        <p:txBody>
          <a:bodyPr wrap="square" rtlCol="0">
            <a:spAutoFit/>
          </a:bodyPr>
          <a:lstStyle/>
          <a:p>
            <a:r>
              <a:rPr lang="en-US" b="1" dirty="0" smtClean="0">
                <a:solidFill>
                  <a:schemeClr val="tx1"/>
                </a:solidFill>
                <a:latin typeface="Arial Narrow" pitchFamily="34" charset="0"/>
              </a:rPr>
              <a:t>A compound page type</a:t>
            </a:r>
          </a:p>
        </p:txBody>
      </p:sp>
      <p:cxnSp>
        <p:nvCxnSpPr>
          <p:cNvPr id="78" name="Straight Connector 77"/>
          <p:cNvCxnSpPr/>
          <p:nvPr/>
        </p:nvCxnSpPr>
        <p:spPr bwMode="auto">
          <a:xfrm rot="10800000">
            <a:off x="5575064" y="2725513"/>
            <a:ext cx="382772" cy="0"/>
          </a:xfrm>
          <a:prstGeom prst="line">
            <a:avLst/>
          </a:prstGeom>
          <a:solidFill>
            <a:srgbClr val="E1EBF5"/>
          </a:solidFill>
          <a:ln w="25400" cap="flat" cmpd="sng" algn="ctr">
            <a:solidFill>
              <a:schemeClr val="tx1"/>
            </a:solidFill>
            <a:prstDash val="solid"/>
            <a:round/>
            <a:headEnd type="none" w="med" len="med"/>
            <a:tailEnd type="none" w="med" len="med"/>
          </a:ln>
          <a:effectLst/>
        </p:spPr>
      </p:cxnSp>
      <p:cxnSp>
        <p:nvCxnSpPr>
          <p:cNvPr id="79" name="Straight Connector 78"/>
          <p:cNvCxnSpPr/>
          <p:nvPr/>
        </p:nvCxnSpPr>
        <p:spPr bwMode="auto">
          <a:xfrm rot="10800000">
            <a:off x="5578609" y="5451104"/>
            <a:ext cx="382772" cy="0"/>
          </a:xfrm>
          <a:prstGeom prst="line">
            <a:avLst/>
          </a:prstGeom>
          <a:solidFill>
            <a:srgbClr val="E1EBF5"/>
          </a:solidFill>
          <a:ln w="25400" cap="flat" cmpd="sng" algn="ctr">
            <a:solidFill>
              <a:schemeClr val="tx1"/>
            </a:solidFill>
            <a:prstDash val="solid"/>
            <a:round/>
            <a:headEnd type="none" w="med" len="med"/>
            <a:tailEnd type="none" w="med" len="med"/>
          </a:ln>
          <a:effectLst/>
        </p:spPr>
      </p:cxnSp>
      <p:cxnSp>
        <p:nvCxnSpPr>
          <p:cNvPr id="80" name="Straight Connector 79"/>
          <p:cNvCxnSpPr/>
          <p:nvPr/>
        </p:nvCxnSpPr>
        <p:spPr bwMode="auto">
          <a:xfrm rot="5400000">
            <a:off x="4600432" y="4089988"/>
            <a:ext cx="2714842" cy="0"/>
          </a:xfrm>
          <a:prstGeom prst="line">
            <a:avLst/>
          </a:prstGeom>
          <a:solidFill>
            <a:srgbClr val="E1EBF5"/>
          </a:solidFill>
          <a:ln w="25400" cap="flat" cmpd="sng" algn="ctr">
            <a:solidFill>
              <a:schemeClr val="tx1"/>
            </a:solidFill>
            <a:prstDash val="solid"/>
            <a:round/>
            <a:headEnd type="none" w="med" len="med"/>
            <a:tailEnd type="none" w="med" len="med"/>
          </a:ln>
          <a:effectLst/>
        </p:spPr>
      </p:cxnSp>
      <p:sp>
        <p:nvSpPr>
          <p:cNvPr id="81" name="TextBox 80"/>
          <p:cNvSpPr txBox="1"/>
          <p:nvPr/>
        </p:nvSpPr>
        <p:spPr>
          <a:xfrm rot="5400000">
            <a:off x="5010736" y="3969880"/>
            <a:ext cx="1461692" cy="369332"/>
          </a:xfrm>
          <a:prstGeom prst="rect">
            <a:avLst/>
          </a:prstGeom>
          <a:noFill/>
        </p:spPr>
        <p:txBody>
          <a:bodyPr wrap="square" rtlCol="0">
            <a:spAutoFit/>
          </a:bodyPr>
          <a:lstStyle/>
          <a:p>
            <a:pPr algn="l"/>
            <a:r>
              <a:rPr lang="en-US" b="1" dirty="0" smtClean="0">
                <a:solidFill>
                  <a:schemeClr val="tx1"/>
                </a:solidFill>
                <a:latin typeface="Arial Narrow" pitchFamily="34" charset="0"/>
              </a:rPr>
              <a:t>Interior pages</a:t>
            </a:r>
          </a:p>
        </p:txBody>
      </p:sp>
      <p:sp>
        <p:nvSpPr>
          <p:cNvPr id="82" name="Rectangle 81"/>
          <p:cNvSpPr/>
          <p:nvPr/>
        </p:nvSpPr>
        <p:spPr bwMode="auto">
          <a:xfrm>
            <a:off x="607163" y="1722474"/>
            <a:ext cx="1275907" cy="4635796"/>
          </a:xfrm>
          <a:prstGeom prst="rect">
            <a:avLst/>
          </a:prstGeom>
          <a:solidFill>
            <a:schemeClr val="bg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cxnSp>
        <p:nvCxnSpPr>
          <p:cNvPr id="83" name="Straight Arrow Connector 82"/>
          <p:cNvCxnSpPr/>
          <p:nvPr/>
        </p:nvCxnSpPr>
        <p:spPr bwMode="auto">
          <a:xfrm rot="10800000" flipV="1">
            <a:off x="5528931" y="5922341"/>
            <a:ext cx="2838893" cy="202012"/>
          </a:xfrm>
          <a:prstGeom prst="straightConnector1">
            <a:avLst/>
          </a:prstGeom>
          <a:solidFill>
            <a:srgbClr val="E1EBF5"/>
          </a:solidFill>
          <a:ln w="25400" cap="flat" cmpd="sng" algn="ctr">
            <a:solidFill>
              <a:srgbClr val="FF0000"/>
            </a:solidFill>
            <a:prstDash val="solid"/>
            <a:round/>
            <a:headEnd type="none" w="med" len="med"/>
            <a:tailEnd type="arrow"/>
          </a:ln>
          <a:effectLst/>
        </p:spPr>
      </p:cxnSp>
      <p:cxnSp>
        <p:nvCxnSpPr>
          <p:cNvPr id="84" name="Straight Arrow Connector 83"/>
          <p:cNvCxnSpPr/>
          <p:nvPr/>
        </p:nvCxnSpPr>
        <p:spPr bwMode="auto">
          <a:xfrm rot="10800000" flipV="1">
            <a:off x="1850066" y="1711842"/>
            <a:ext cx="1850065" cy="340242"/>
          </a:xfrm>
          <a:prstGeom prst="straightConnector1">
            <a:avLst/>
          </a:prstGeom>
          <a:solidFill>
            <a:srgbClr val="E1EBF5"/>
          </a:solidFill>
          <a:ln w="25400" cap="flat" cmpd="sng" algn="ctr">
            <a:solidFill>
              <a:srgbClr val="FF0000"/>
            </a:solidFill>
            <a:prstDash val="solid"/>
            <a:round/>
            <a:headEnd type="none" w="med" len="med"/>
            <a:tailEnd type="arrow"/>
          </a:ln>
          <a:effectLst/>
        </p:spPr>
      </p:cxnSp>
      <p:sp>
        <p:nvSpPr>
          <p:cNvPr id="85" name="Start of Page After blocker"/>
          <p:cNvSpPr/>
          <p:nvPr/>
        </p:nvSpPr>
        <p:spPr bwMode="auto">
          <a:xfrm>
            <a:off x="4328556" y="5468587"/>
            <a:ext cx="1252847" cy="896587"/>
          </a:xfrm>
          <a:prstGeom prst="rect">
            <a:avLst/>
          </a:prstGeom>
          <a:solidFill>
            <a:schemeClr val="bg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
        <p:nvSpPr>
          <p:cNvPr id="87"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Design Considerations</a:t>
            </a:r>
            <a:endParaRPr lang="en-US" sz="4400" dirty="0">
              <a:solidFill>
                <a:srgbClr val="FFFF99"/>
              </a:solidFill>
            </a:endParaRPr>
          </a:p>
        </p:txBody>
      </p:sp>
    </p:spTree>
    <p:extLst>
      <p:ext uri="{BB962C8B-B14F-4D97-AF65-F5344CB8AC3E}">
        <p14:creationId xmlns:p14="http://schemas.microsoft.com/office/powerpoint/2010/main" val="300859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85"/>
                                        </p:tgtEl>
                                      </p:cBhvr>
                                    </p:animEffect>
                                    <p:set>
                                      <p:cBhvr>
                                        <p:cTn id="21" dur="1" fill="hold">
                                          <p:stCondLst>
                                            <p:cond delay="499"/>
                                          </p:stCondLst>
                                        </p:cTn>
                                        <p:tgtEl>
                                          <p:spTgt spid="85"/>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82"/>
                                        </p:tgtEl>
                                      </p:cBhvr>
                                    </p:animEffect>
                                    <p:set>
                                      <p:cBhvr>
                                        <p:cTn id="24" dur="1" fill="hold">
                                          <p:stCondLst>
                                            <p:cond delay="499"/>
                                          </p:stCondLst>
                                        </p:cTn>
                                        <p:tgtEl>
                                          <p:spTgt spid="8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fade">
                                      <p:cBhvr>
                                        <p:cTn id="29" dur="500"/>
                                        <p:tgtEl>
                                          <p:spTgt spid="5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3"/>
                                        </p:tgtEl>
                                        <p:attrNameLst>
                                          <p:attrName>style.visibility</p:attrName>
                                        </p:attrNameLst>
                                      </p:cBhvr>
                                      <p:to>
                                        <p:strVal val="visible"/>
                                      </p:to>
                                    </p:set>
                                    <p:animEffect transition="in" filter="fade">
                                      <p:cBhvr>
                                        <p:cTn id="34" dur="500"/>
                                        <p:tgtEl>
                                          <p:spTgt spid="7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fade">
                                      <p:cBhvr>
                                        <p:cTn id="39" dur="500"/>
                                        <p:tgtEl>
                                          <p:spTgt spid="5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fade">
                                      <p:cBhvr>
                                        <p:cTn id="44" dur="500"/>
                                        <p:tgtEl>
                                          <p:spTgt spid="53"/>
                                        </p:tgtEl>
                                      </p:cBhvr>
                                    </p:animEffect>
                                  </p:childTnLst>
                                </p:cTn>
                              </p:par>
                              <p:par>
                                <p:cTn id="45" presetID="10" presetClass="entr" presetSubtype="0" fill="hold" nodeType="with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500"/>
                                        <p:tgtEl>
                                          <p:spTgt spid="57"/>
                                        </p:tgtEl>
                                      </p:cBhvr>
                                    </p:animEffect>
                                  </p:childTnLst>
                                </p:cTn>
                              </p:par>
                              <p:par>
                                <p:cTn id="48" presetID="10" presetClass="entr" presetSubtype="0" fill="hold" nodeType="with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fade">
                                      <p:cBhvr>
                                        <p:cTn id="50" dur="500"/>
                                        <p:tgtEl>
                                          <p:spTgt spid="61"/>
                                        </p:tgtEl>
                                      </p:cBhvr>
                                    </p:animEffect>
                                  </p:childTnLst>
                                </p:cTn>
                              </p:par>
                              <p:par>
                                <p:cTn id="51" presetID="10" presetClass="entr" presetSubtype="0" fill="hold" nodeType="with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fade">
                                      <p:cBhvr>
                                        <p:cTn id="53" dur="500"/>
                                        <p:tgtEl>
                                          <p:spTgt spid="58"/>
                                        </p:tgtEl>
                                      </p:cBhvr>
                                    </p:animEffect>
                                  </p:childTnLst>
                                </p:cTn>
                              </p:par>
                              <p:par>
                                <p:cTn id="54" presetID="10" presetClass="entr" presetSubtype="0" fill="hold" nodeType="withEffect">
                                  <p:stCondLst>
                                    <p:cond delay="0"/>
                                  </p:stCondLst>
                                  <p:childTnLst>
                                    <p:set>
                                      <p:cBhvr>
                                        <p:cTn id="55" dur="1" fill="hold">
                                          <p:stCondLst>
                                            <p:cond delay="0"/>
                                          </p:stCondLst>
                                        </p:cTn>
                                        <p:tgtEl>
                                          <p:spTgt spid="59"/>
                                        </p:tgtEl>
                                        <p:attrNameLst>
                                          <p:attrName>style.visibility</p:attrName>
                                        </p:attrNameLst>
                                      </p:cBhvr>
                                      <p:to>
                                        <p:strVal val="visible"/>
                                      </p:to>
                                    </p:set>
                                    <p:animEffect transition="in" filter="fade">
                                      <p:cBhvr>
                                        <p:cTn id="56" dur="500"/>
                                        <p:tgtEl>
                                          <p:spTgt spid="5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6"/>
                                        </p:tgtEl>
                                        <p:attrNameLst>
                                          <p:attrName>style.visibility</p:attrName>
                                        </p:attrNameLst>
                                      </p:cBhvr>
                                      <p:to>
                                        <p:strVal val="visible"/>
                                      </p:to>
                                    </p:set>
                                    <p:animEffect transition="in" filter="fade">
                                      <p:cBhvr>
                                        <p:cTn id="59" dur="500"/>
                                        <p:tgtEl>
                                          <p:spTgt spid="56"/>
                                        </p:tgtEl>
                                      </p:cBhvr>
                                    </p:animEffect>
                                  </p:childTnLst>
                                </p:cTn>
                              </p:par>
                              <p:par>
                                <p:cTn id="60" presetID="10" presetClass="entr" presetSubtype="0" fill="hold" nodeType="withEffect">
                                  <p:stCondLst>
                                    <p:cond delay="0"/>
                                  </p:stCondLst>
                                  <p:childTnLst>
                                    <p:set>
                                      <p:cBhvr>
                                        <p:cTn id="61" dur="1" fill="hold">
                                          <p:stCondLst>
                                            <p:cond delay="0"/>
                                          </p:stCondLst>
                                        </p:cTn>
                                        <p:tgtEl>
                                          <p:spTgt spid="60"/>
                                        </p:tgtEl>
                                        <p:attrNameLst>
                                          <p:attrName>style.visibility</p:attrName>
                                        </p:attrNameLst>
                                      </p:cBhvr>
                                      <p:to>
                                        <p:strVal val="visible"/>
                                      </p:to>
                                    </p:set>
                                    <p:animEffect transition="in" filter="fade">
                                      <p:cBhvr>
                                        <p:cTn id="62" dur="500"/>
                                        <p:tgtEl>
                                          <p:spTgt spid="60"/>
                                        </p:tgtEl>
                                      </p:cBhvr>
                                    </p:animEffect>
                                  </p:childTnLst>
                                </p:cTn>
                              </p:par>
                              <p:par>
                                <p:cTn id="63" presetID="10" presetClass="entr" presetSubtype="0" fill="hold" nodeType="withEffect">
                                  <p:stCondLst>
                                    <p:cond delay="0"/>
                                  </p:stCondLst>
                                  <p:childTnLst>
                                    <p:set>
                                      <p:cBhvr>
                                        <p:cTn id="64" dur="1" fill="hold">
                                          <p:stCondLst>
                                            <p:cond delay="0"/>
                                          </p:stCondLst>
                                        </p:cTn>
                                        <p:tgtEl>
                                          <p:spTgt spid="83"/>
                                        </p:tgtEl>
                                        <p:attrNameLst>
                                          <p:attrName>style.visibility</p:attrName>
                                        </p:attrNameLst>
                                      </p:cBhvr>
                                      <p:to>
                                        <p:strVal val="visible"/>
                                      </p:to>
                                    </p:set>
                                    <p:animEffect transition="in" filter="fade">
                                      <p:cBhvr>
                                        <p:cTn id="65" dur="500"/>
                                        <p:tgtEl>
                                          <p:spTgt spid="8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64"/>
                                        </p:tgtEl>
                                        <p:attrNameLst>
                                          <p:attrName>style.visibility</p:attrName>
                                        </p:attrNameLst>
                                      </p:cBhvr>
                                      <p:to>
                                        <p:strVal val="visible"/>
                                      </p:to>
                                    </p:set>
                                    <p:animEffect transition="in" filter="fade">
                                      <p:cBhvr>
                                        <p:cTn id="70" dur="500"/>
                                        <p:tgtEl>
                                          <p:spTgt spid="64"/>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animEffect transition="in" filter="fade">
                                      <p:cBhvr>
                                        <p:cTn id="75" dur="500"/>
                                        <p:tgtEl>
                                          <p:spTgt spid="72"/>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62"/>
                                        </p:tgtEl>
                                        <p:attrNameLst>
                                          <p:attrName>style.visibility</p:attrName>
                                        </p:attrNameLst>
                                      </p:cBhvr>
                                      <p:to>
                                        <p:strVal val="visible"/>
                                      </p:to>
                                    </p:set>
                                    <p:animEffect transition="in" filter="fade">
                                      <p:cBhvr>
                                        <p:cTn id="80" dur="500"/>
                                        <p:tgtEl>
                                          <p:spTgt spid="62"/>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63"/>
                                        </p:tgtEl>
                                        <p:attrNameLst>
                                          <p:attrName>style.visibility</p:attrName>
                                        </p:attrNameLst>
                                      </p:cBhvr>
                                      <p:to>
                                        <p:strVal val="visible"/>
                                      </p:to>
                                    </p:set>
                                    <p:animEffect transition="in" filter="fade">
                                      <p:cBhvr>
                                        <p:cTn id="85" dur="500"/>
                                        <p:tgtEl>
                                          <p:spTgt spid="63"/>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65"/>
                                        </p:tgtEl>
                                        <p:attrNameLst>
                                          <p:attrName>style.visibility</p:attrName>
                                        </p:attrNameLst>
                                      </p:cBhvr>
                                      <p:to>
                                        <p:strVal val="visible"/>
                                      </p:to>
                                    </p:set>
                                    <p:animEffect transition="in" filter="fade">
                                      <p:cBhvr>
                                        <p:cTn id="88" dur="500"/>
                                        <p:tgtEl>
                                          <p:spTgt spid="65"/>
                                        </p:tgtEl>
                                      </p:cBhvr>
                                    </p:animEffect>
                                  </p:childTnLst>
                                </p:cTn>
                              </p:par>
                              <p:par>
                                <p:cTn id="89" presetID="10" presetClass="entr" presetSubtype="0" fill="hold" nodeType="withEffect">
                                  <p:stCondLst>
                                    <p:cond delay="0"/>
                                  </p:stCondLst>
                                  <p:childTnLst>
                                    <p:set>
                                      <p:cBhvr>
                                        <p:cTn id="90" dur="1" fill="hold">
                                          <p:stCondLst>
                                            <p:cond delay="0"/>
                                          </p:stCondLst>
                                        </p:cTn>
                                        <p:tgtEl>
                                          <p:spTgt spid="69"/>
                                        </p:tgtEl>
                                        <p:attrNameLst>
                                          <p:attrName>style.visibility</p:attrName>
                                        </p:attrNameLst>
                                      </p:cBhvr>
                                      <p:to>
                                        <p:strVal val="visible"/>
                                      </p:to>
                                    </p:set>
                                    <p:animEffect transition="in" filter="fade">
                                      <p:cBhvr>
                                        <p:cTn id="91" dur="500"/>
                                        <p:tgtEl>
                                          <p:spTgt spid="69"/>
                                        </p:tgtEl>
                                      </p:cBhvr>
                                    </p:animEffect>
                                  </p:childTnLst>
                                </p:cTn>
                              </p:par>
                              <p:par>
                                <p:cTn id="92" presetID="10" presetClass="entr" presetSubtype="0" fill="hold" nodeType="withEffect">
                                  <p:stCondLst>
                                    <p:cond delay="0"/>
                                  </p:stCondLst>
                                  <p:childTnLst>
                                    <p:set>
                                      <p:cBhvr>
                                        <p:cTn id="93" dur="1" fill="hold">
                                          <p:stCondLst>
                                            <p:cond delay="0"/>
                                          </p:stCondLst>
                                        </p:cTn>
                                        <p:tgtEl>
                                          <p:spTgt spid="70"/>
                                        </p:tgtEl>
                                        <p:attrNameLst>
                                          <p:attrName>style.visibility</p:attrName>
                                        </p:attrNameLst>
                                      </p:cBhvr>
                                      <p:to>
                                        <p:strVal val="visible"/>
                                      </p:to>
                                    </p:set>
                                    <p:animEffect transition="in" filter="fade">
                                      <p:cBhvr>
                                        <p:cTn id="94" dur="500"/>
                                        <p:tgtEl>
                                          <p:spTgt spid="70"/>
                                        </p:tgtEl>
                                      </p:cBhvr>
                                    </p:animEffect>
                                  </p:childTnLst>
                                </p:cTn>
                              </p:par>
                              <p:par>
                                <p:cTn id="95" presetID="10" presetClass="entr" presetSubtype="0" fill="hold" nodeType="withEffect">
                                  <p:stCondLst>
                                    <p:cond delay="0"/>
                                  </p:stCondLst>
                                  <p:childTnLst>
                                    <p:set>
                                      <p:cBhvr>
                                        <p:cTn id="96" dur="1" fill="hold">
                                          <p:stCondLst>
                                            <p:cond delay="0"/>
                                          </p:stCondLst>
                                        </p:cTn>
                                        <p:tgtEl>
                                          <p:spTgt spid="68"/>
                                        </p:tgtEl>
                                        <p:attrNameLst>
                                          <p:attrName>style.visibility</p:attrName>
                                        </p:attrNameLst>
                                      </p:cBhvr>
                                      <p:to>
                                        <p:strVal val="visible"/>
                                      </p:to>
                                    </p:set>
                                    <p:animEffect transition="in" filter="fade">
                                      <p:cBhvr>
                                        <p:cTn id="97" dur="500"/>
                                        <p:tgtEl>
                                          <p:spTgt spid="68"/>
                                        </p:tgtEl>
                                      </p:cBhvr>
                                    </p:animEffect>
                                  </p:childTnLst>
                                </p:cTn>
                              </p:par>
                              <p:par>
                                <p:cTn id="98" presetID="10" presetClass="entr" presetSubtype="0" fill="hold" nodeType="withEffect">
                                  <p:stCondLst>
                                    <p:cond delay="0"/>
                                  </p:stCondLst>
                                  <p:childTnLst>
                                    <p:set>
                                      <p:cBhvr>
                                        <p:cTn id="99" dur="1" fill="hold">
                                          <p:stCondLst>
                                            <p:cond delay="0"/>
                                          </p:stCondLst>
                                        </p:cTn>
                                        <p:tgtEl>
                                          <p:spTgt spid="67"/>
                                        </p:tgtEl>
                                        <p:attrNameLst>
                                          <p:attrName>style.visibility</p:attrName>
                                        </p:attrNameLst>
                                      </p:cBhvr>
                                      <p:to>
                                        <p:strVal val="visible"/>
                                      </p:to>
                                    </p:set>
                                    <p:animEffect transition="in" filter="fade">
                                      <p:cBhvr>
                                        <p:cTn id="100" dur="500"/>
                                        <p:tgtEl>
                                          <p:spTgt spid="67"/>
                                        </p:tgtEl>
                                      </p:cBhvr>
                                    </p:animEffect>
                                  </p:childTnLst>
                                </p:cTn>
                              </p:par>
                              <p:par>
                                <p:cTn id="101" presetID="10" presetClass="entr" presetSubtype="0" fill="hold" nodeType="withEffect">
                                  <p:stCondLst>
                                    <p:cond delay="0"/>
                                  </p:stCondLst>
                                  <p:childTnLst>
                                    <p:set>
                                      <p:cBhvr>
                                        <p:cTn id="102" dur="1" fill="hold">
                                          <p:stCondLst>
                                            <p:cond delay="0"/>
                                          </p:stCondLst>
                                        </p:cTn>
                                        <p:tgtEl>
                                          <p:spTgt spid="66"/>
                                        </p:tgtEl>
                                        <p:attrNameLst>
                                          <p:attrName>style.visibility</p:attrName>
                                        </p:attrNameLst>
                                      </p:cBhvr>
                                      <p:to>
                                        <p:strVal val="visible"/>
                                      </p:to>
                                    </p:set>
                                    <p:animEffect transition="in" filter="fade">
                                      <p:cBhvr>
                                        <p:cTn id="103" dur="500"/>
                                        <p:tgtEl>
                                          <p:spTgt spid="66"/>
                                        </p:tgtEl>
                                      </p:cBhvr>
                                    </p:animEffect>
                                  </p:childTnLst>
                                </p:cTn>
                              </p:par>
                              <p:par>
                                <p:cTn id="104" presetID="10" presetClass="entr" presetSubtype="0" fill="hold" nodeType="withEffect">
                                  <p:stCondLst>
                                    <p:cond delay="0"/>
                                  </p:stCondLst>
                                  <p:childTnLst>
                                    <p:set>
                                      <p:cBhvr>
                                        <p:cTn id="105" dur="1" fill="hold">
                                          <p:stCondLst>
                                            <p:cond delay="0"/>
                                          </p:stCondLst>
                                        </p:cTn>
                                        <p:tgtEl>
                                          <p:spTgt spid="71"/>
                                        </p:tgtEl>
                                        <p:attrNameLst>
                                          <p:attrName>style.visibility</p:attrName>
                                        </p:attrNameLst>
                                      </p:cBhvr>
                                      <p:to>
                                        <p:strVal val="visible"/>
                                      </p:to>
                                    </p:set>
                                    <p:animEffect transition="in" filter="fade">
                                      <p:cBhvr>
                                        <p:cTn id="106" dur="500"/>
                                        <p:tgtEl>
                                          <p:spTgt spid="71"/>
                                        </p:tgtEl>
                                      </p:cBhvr>
                                    </p:animEffect>
                                  </p:childTnLst>
                                </p:cTn>
                              </p:par>
                              <p:par>
                                <p:cTn id="107" presetID="10" presetClass="entr" presetSubtype="0" fill="hold" nodeType="withEffect">
                                  <p:stCondLst>
                                    <p:cond delay="0"/>
                                  </p:stCondLst>
                                  <p:childTnLst>
                                    <p:set>
                                      <p:cBhvr>
                                        <p:cTn id="108" dur="1" fill="hold">
                                          <p:stCondLst>
                                            <p:cond delay="0"/>
                                          </p:stCondLst>
                                        </p:cTn>
                                        <p:tgtEl>
                                          <p:spTgt spid="84"/>
                                        </p:tgtEl>
                                        <p:attrNameLst>
                                          <p:attrName>style.visibility</p:attrName>
                                        </p:attrNameLst>
                                      </p:cBhvr>
                                      <p:to>
                                        <p:strVal val="visible"/>
                                      </p:to>
                                    </p:set>
                                    <p:animEffect transition="in" filter="fade">
                                      <p:cBhvr>
                                        <p:cTn id="109"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55" grpId="0" animBg="1"/>
      <p:bldP spid="56" grpId="0" animBg="1"/>
      <p:bldP spid="62" grpId="0" animBg="1"/>
      <p:bldP spid="63" grpId="0" animBg="1"/>
      <p:bldP spid="64" grpId="0" animBg="1"/>
      <p:bldP spid="65" grpId="0" animBg="1"/>
      <p:bldP spid="72" grpId="0"/>
      <p:bldP spid="73" grpId="0"/>
      <p:bldP spid="82" grpId="0" animBg="1"/>
      <p:bldP spid="85" grpId="0" animBg="1"/>
    </p:bld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685800" y="2130425"/>
            <a:ext cx="7772400" cy="2951938"/>
          </a:xfrm>
        </p:spPr>
        <p:txBody>
          <a:bodyPr/>
          <a:lstStyle/>
          <a:p>
            <a:r>
              <a:rPr lang="en-US" sz="4000" dirty="0" smtClean="0"/>
              <a:t>Design Goals and Inspiration</a:t>
            </a:r>
            <a:br>
              <a:rPr lang="en-US" sz="4000" dirty="0" smtClean="0"/>
            </a:br>
            <a:r>
              <a:rPr lang="en-US" sz="4000" dirty="0" smtClean="0"/>
              <a:t/>
            </a:r>
            <a:br>
              <a:rPr lang="en-US" sz="4000" dirty="0" smtClean="0"/>
            </a:br>
            <a:r>
              <a:rPr lang="en-US" sz="2800" dirty="0"/>
              <a:t>Separating Good from Bad, </a:t>
            </a:r>
            <a:br>
              <a:rPr lang="en-US" sz="2800" dirty="0"/>
            </a:br>
            <a:r>
              <a:rPr lang="en-US" sz="2800" dirty="0"/>
              <a:t>and Drawing on Learning in Real Life</a:t>
            </a:r>
          </a:p>
        </p:txBody>
      </p:sp>
      <p:sp>
        <p:nvSpPr>
          <p:cNvPr id="19459" name="Rectangle 3"/>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19460" name="Rectangle 4"/>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19461" name="Rectangle 5"/>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9462" name="Rectangle 6"/>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3599517453"/>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0"/>
          <p:cNvSpPr txBox="1">
            <a:spLocks/>
          </p:cNvSpPr>
          <p:nvPr/>
        </p:nvSpPr>
        <p:spPr>
          <a:xfrm>
            <a:off x="365125" y="1219252"/>
            <a:ext cx="8683625" cy="4883851"/>
          </a:xfrm>
          <a:prstGeom prst="rect">
            <a:avLst/>
          </a:prstGeom>
        </p:spPr>
        <p:txBody>
          <a:bodyPr>
            <a:normAutofit lnSpcReduction="1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r>
              <a:rPr lang="en-US" sz="2400" dirty="0" smtClean="0">
                <a:latin typeface="Arial" pitchFamily="34" charset="0"/>
                <a:cs typeface="Arial" pitchFamily="34" charset="0"/>
              </a:rPr>
              <a:t>What makes an interaction “Good?”</a:t>
            </a:r>
          </a:p>
          <a:p>
            <a:pPr>
              <a:buFontTx/>
              <a:buNone/>
            </a:pPr>
            <a:endParaRPr lang="en-US" sz="2400" dirty="0" smtClean="0">
              <a:latin typeface="Arial" pitchFamily="34" charset="0"/>
              <a:cs typeface="Arial" pitchFamily="34" charset="0"/>
            </a:endParaRPr>
          </a:p>
          <a:p>
            <a:pPr>
              <a:buFontTx/>
              <a:buNone/>
            </a:pPr>
            <a:r>
              <a:rPr lang="en-US" sz="1900" dirty="0" smtClean="0"/>
              <a:t>Michael Allen says good interactions have four elements:</a:t>
            </a:r>
          </a:p>
          <a:p>
            <a:pPr lvl="1"/>
            <a:r>
              <a:rPr lang="en-US" sz="1700" dirty="0" smtClean="0"/>
              <a:t>Context</a:t>
            </a:r>
          </a:p>
          <a:p>
            <a:pPr lvl="1"/>
            <a:r>
              <a:rPr lang="en-US" sz="1700" dirty="0" smtClean="0"/>
              <a:t>Challenge</a:t>
            </a:r>
          </a:p>
          <a:p>
            <a:pPr lvl="1"/>
            <a:r>
              <a:rPr lang="en-US" sz="1700" dirty="0" smtClean="0"/>
              <a:t>Activity</a:t>
            </a:r>
          </a:p>
          <a:p>
            <a:pPr lvl="1"/>
            <a:r>
              <a:rPr lang="en-US" sz="1700" dirty="0" smtClean="0"/>
              <a:t>Feedback</a:t>
            </a:r>
          </a:p>
          <a:p>
            <a:pPr lvl="1">
              <a:buFontTx/>
              <a:buNone/>
            </a:pPr>
            <a:endParaRPr lang="en-US" sz="1700" dirty="0" smtClean="0"/>
          </a:p>
          <a:p>
            <a:pPr marL="339725" lvl="1" indent="0">
              <a:buFontTx/>
              <a:buNone/>
            </a:pPr>
            <a:r>
              <a:rPr lang="en-US" sz="1700" dirty="0" smtClean="0"/>
              <a:t>The</a:t>
            </a:r>
            <a:r>
              <a:rPr lang="en-US" sz="1700" dirty="0" smtClean="0">
                <a:latin typeface="Arial Black" pitchFamily="34" charset="0"/>
              </a:rPr>
              <a:t> Context </a:t>
            </a:r>
            <a:r>
              <a:rPr lang="en-US" sz="1700" dirty="0" smtClean="0">
                <a:latin typeface="Arial Narrow" pitchFamily="34" charset="0"/>
              </a:rPr>
              <a:t>is the setting in which the learner will perform the desired task.</a:t>
            </a:r>
          </a:p>
          <a:p>
            <a:pPr lvl="1">
              <a:buFontTx/>
              <a:buNone/>
            </a:pPr>
            <a:endParaRPr lang="en-US" sz="1700" dirty="0" smtClean="0">
              <a:latin typeface="Arial Narrow" pitchFamily="34" charset="0"/>
            </a:endParaRPr>
          </a:p>
          <a:p>
            <a:pPr marL="339725" lvl="1" indent="3175">
              <a:buFontTx/>
              <a:buNone/>
            </a:pPr>
            <a:r>
              <a:rPr lang="en-US" sz="1700" dirty="0" smtClean="0">
                <a:latin typeface="Arial Narrow" pitchFamily="34" charset="0"/>
              </a:rPr>
              <a:t>The </a:t>
            </a:r>
            <a:r>
              <a:rPr lang="en-US" sz="1700" dirty="0" smtClean="0">
                <a:latin typeface="Arial Black" pitchFamily="34" charset="0"/>
              </a:rPr>
              <a:t>Challenge</a:t>
            </a:r>
            <a:r>
              <a:rPr lang="en-US" sz="1700" dirty="0" smtClean="0">
                <a:latin typeface="Arial Narrow" pitchFamily="34" charset="0"/>
              </a:rPr>
              <a:t> is the problem the learners must learn to solve or the task they must perform.</a:t>
            </a:r>
          </a:p>
          <a:p>
            <a:pPr marL="339725" lvl="1" indent="3175">
              <a:buFontTx/>
              <a:buNone/>
            </a:pPr>
            <a:endParaRPr lang="en-US" sz="1700" dirty="0" smtClean="0">
              <a:latin typeface="Arial Narrow" pitchFamily="34" charset="0"/>
            </a:endParaRPr>
          </a:p>
          <a:p>
            <a:pPr marL="339725" lvl="1" indent="3175">
              <a:buFontTx/>
              <a:buNone/>
            </a:pPr>
            <a:r>
              <a:rPr lang="en-US" sz="1700" dirty="0" smtClean="0">
                <a:latin typeface="Arial Narrow" pitchFamily="34" charset="0"/>
              </a:rPr>
              <a:t>The </a:t>
            </a:r>
            <a:r>
              <a:rPr lang="en-US" sz="1700" dirty="0" smtClean="0">
                <a:latin typeface="Arial Black" pitchFamily="34" charset="0"/>
              </a:rPr>
              <a:t>Activity</a:t>
            </a:r>
            <a:r>
              <a:rPr lang="en-US" sz="1700" dirty="0" smtClean="0">
                <a:latin typeface="Arial Narrow" pitchFamily="34" charset="0"/>
              </a:rPr>
              <a:t> is the set of interactions the learner will perform in the course to solve the challenge.</a:t>
            </a:r>
          </a:p>
          <a:p>
            <a:pPr marL="339725" lvl="1" indent="3175">
              <a:buFontTx/>
              <a:buNone/>
            </a:pPr>
            <a:endParaRPr lang="en-US" sz="1700" dirty="0" smtClean="0">
              <a:latin typeface="Arial Narrow" pitchFamily="34" charset="0"/>
            </a:endParaRPr>
          </a:p>
          <a:p>
            <a:pPr marL="339725" lvl="1" indent="3175">
              <a:buFontTx/>
              <a:buNone/>
            </a:pPr>
            <a:r>
              <a:rPr lang="en-US" sz="1700" dirty="0" smtClean="0">
                <a:latin typeface="Arial Narrow" pitchFamily="34" charset="0"/>
              </a:rPr>
              <a:t>The </a:t>
            </a:r>
            <a:r>
              <a:rPr lang="en-US" sz="1700" dirty="0" smtClean="0">
                <a:latin typeface="Arial Black" pitchFamily="34" charset="0"/>
              </a:rPr>
              <a:t>Feedback</a:t>
            </a:r>
            <a:r>
              <a:rPr lang="en-US" sz="1700" dirty="0" smtClean="0">
                <a:latin typeface="Arial Narrow" pitchFamily="34" charset="0"/>
              </a:rPr>
              <a:t> is the information learners receive in response to actions they take in the activity. </a:t>
            </a:r>
            <a:endParaRPr lang="en-US" sz="1700" dirty="0" smtClean="0">
              <a:latin typeface="Arial Black" pitchFamily="34" charset="0"/>
            </a:endParaRPr>
          </a:p>
        </p:txBody>
      </p:sp>
      <p:sp>
        <p:nvSpPr>
          <p:cNvPr id="5"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Designing Good Interactions</a:t>
            </a:r>
            <a:endParaRPr lang="en-US" sz="4400" dirty="0">
              <a:solidFill>
                <a:srgbClr val="FFFF99"/>
              </a:solidFill>
            </a:endParaRPr>
          </a:p>
        </p:txBody>
      </p:sp>
    </p:spTree>
    <p:extLst>
      <p:ext uri="{BB962C8B-B14F-4D97-AF65-F5344CB8AC3E}">
        <p14:creationId xmlns:p14="http://schemas.microsoft.com/office/powerpoint/2010/main" val="241054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8" end="8"/>
                                            </p:txEl>
                                          </p:spTgt>
                                        </p:tgtEl>
                                        <p:attrNameLst>
                                          <p:attrName>style.visibility</p:attrName>
                                        </p:attrNameLst>
                                      </p:cBhvr>
                                      <p:to>
                                        <p:strVal val="visible"/>
                                      </p:to>
                                    </p:set>
                                    <p:animEffect transition="in" filter="fade">
                                      <p:cBhvr>
                                        <p:cTn id="7" dur="500"/>
                                        <p:tgtEl>
                                          <p:spTgt spid="4">
                                            <p:txEl>
                                              <p:pRg st="8" end="8"/>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0" end="10"/>
                                            </p:txEl>
                                          </p:spTgt>
                                        </p:tgtEl>
                                        <p:attrNameLst>
                                          <p:attrName>style.visibility</p:attrName>
                                        </p:attrNameLst>
                                      </p:cBhvr>
                                      <p:to>
                                        <p:strVal val="visible"/>
                                      </p:to>
                                    </p:set>
                                    <p:animEffect transition="in" filter="fade">
                                      <p:cBhvr>
                                        <p:cTn id="12" dur="500"/>
                                        <p:tgtEl>
                                          <p:spTgt spid="4">
                                            <p:txEl>
                                              <p:pRg st="10" end="1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2" end="12"/>
                                            </p:txEl>
                                          </p:spTgt>
                                        </p:tgtEl>
                                        <p:attrNameLst>
                                          <p:attrName>style.visibility</p:attrName>
                                        </p:attrNameLst>
                                      </p:cBhvr>
                                      <p:to>
                                        <p:strVal val="visible"/>
                                      </p:to>
                                    </p:set>
                                    <p:animEffect transition="in" filter="fade">
                                      <p:cBhvr>
                                        <p:cTn id="17" dur="500"/>
                                        <p:tgtEl>
                                          <p:spTgt spid="4">
                                            <p:txEl>
                                              <p:pRg st="12" end="1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14" end="14"/>
                                            </p:txEl>
                                          </p:spTgt>
                                        </p:tgtEl>
                                        <p:attrNameLst>
                                          <p:attrName>style.visibility</p:attrName>
                                        </p:attrNameLst>
                                      </p:cBhvr>
                                      <p:to>
                                        <p:strVal val="visible"/>
                                      </p:to>
                                    </p:set>
                                    <p:animEffect transition="in" filter="fade">
                                      <p:cBhvr>
                                        <p:cTn id="22" dur="500"/>
                                        <p:tgtEl>
                                          <p:spTgt spid="4">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Other Design Goals</a:t>
            </a:r>
            <a:endParaRPr lang="en-US" sz="4400" dirty="0">
              <a:solidFill>
                <a:srgbClr val="FFFF99"/>
              </a:solidFill>
            </a:endParaRPr>
          </a:p>
        </p:txBody>
      </p:sp>
      <p:sp>
        <p:nvSpPr>
          <p:cNvPr id="3" name="TextBox 2"/>
          <p:cNvSpPr txBox="1"/>
          <p:nvPr/>
        </p:nvSpPr>
        <p:spPr>
          <a:xfrm>
            <a:off x="489098" y="1435395"/>
            <a:ext cx="8155172" cy="2308324"/>
          </a:xfrm>
          <a:prstGeom prst="rect">
            <a:avLst/>
          </a:prstGeom>
          <a:noFill/>
        </p:spPr>
        <p:txBody>
          <a:bodyPr wrap="square" rtlCol="0">
            <a:spAutoFit/>
          </a:bodyPr>
          <a:lstStyle/>
          <a:p>
            <a:r>
              <a:rPr lang="en-US" dirty="0" smtClean="0"/>
              <a:t>Michael Allen also suggests the “Three </a:t>
            </a:r>
            <a:r>
              <a:rPr lang="en-US" dirty="0" err="1" smtClean="0"/>
              <a:t>Ms</a:t>
            </a:r>
            <a:r>
              <a:rPr lang="en-US" dirty="0" smtClean="0"/>
              <a:t>” are important attributes of good interactions. Are they:</a:t>
            </a:r>
          </a:p>
          <a:p>
            <a:pPr marL="285750" indent="-285750">
              <a:buFont typeface="Arial" pitchFamily="34" charset="0"/>
              <a:buChar char="•"/>
            </a:pPr>
            <a:r>
              <a:rPr lang="en-US" dirty="0" smtClean="0"/>
              <a:t>Meaningful</a:t>
            </a:r>
          </a:p>
          <a:p>
            <a:pPr marL="285750" indent="-285750">
              <a:buFont typeface="Arial" pitchFamily="34" charset="0"/>
              <a:buChar char="•"/>
            </a:pPr>
            <a:r>
              <a:rPr lang="en-US" dirty="0" smtClean="0"/>
              <a:t>Memorable</a:t>
            </a:r>
          </a:p>
          <a:p>
            <a:pPr marL="285750" indent="-285750">
              <a:buFont typeface="Arial" pitchFamily="34" charset="0"/>
              <a:buChar char="•"/>
            </a:pPr>
            <a:r>
              <a:rPr lang="en-US" dirty="0" smtClean="0"/>
              <a:t>Motivational</a:t>
            </a:r>
          </a:p>
          <a:p>
            <a:pPr marL="285750" indent="-285750">
              <a:buFont typeface="Arial" pitchFamily="34" charset="0"/>
              <a:buChar char="•"/>
            </a:pPr>
            <a:endParaRPr lang="en-US" dirty="0"/>
          </a:p>
          <a:p>
            <a:r>
              <a:rPr lang="en-US" dirty="0" smtClean="0"/>
              <a:t>In many instances, a 4</a:t>
            </a:r>
            <a:r>
              <a:rPr lang="en-US" baseline="30000" dirty="0" smtClean="0"/>
              <a:t>th</a:t>
            </a:r>
            <a:r>
              <a:rPr lang="en-US" dirty="0" smtClean="0"/>
              <a:t> M could also be quite useful:</a:t>
            </a:r>
          </a:p>
          <a:p>
            <a:pPr marL="285750" indent="-285750">
              <a:buFont typeface="Arial" pitchFamily="34" charset="0"/>
              <a:buChar char="•"/>
            </a:pPr>
            <a:r>
              <a:rPr lang="en-US" dirty="0" smtClean="0"/>
              <a:t>Measurable</a:t>
            </a:r>
            <a:endParaRPr lang="en-US" dirty="0"/>
          </a:p>
        </p:txBody>
      </p:sp>
    </p:spTree>
    <p:extLst>
      <p:ext uri="{BB962C8B-B14F-4D97-AF65-F5344CB8AC3E}">
        <p14:creationId xmlns:p14="http://schemas.microsoft.com/office/powerpoint/2010/main" val="26777876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685800" y="2130425"/>
            <a:ext cx="7772400" cy="2517775"/>
          </a:xfrm>
        </p:spPr>
        <p:txBody>
          <a:bodyPr/>
          <a:lstStyle/>
          <a:p>
            <a:pPr eaLnBrk="1" hangingPunct="1"/>
            <a:r>
              <a:rPr lang="en-US" sz="4000" smtClean="0"/>
              <a:t>Design Considerations for Designing, Using, and Choosing Effective Graphics</a:t>
            </a:r>
          </a:p>
        </p:txBody>
      </p:sp>
      <p:sp>
        <p:nvSpPr>
          <p:cNvPr id="14339" name="Rectangle 3"/>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14340" name="Rectangle 4"/>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14341" name="Rectangle 5"/>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4342" name="Rectangle 6"/>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620683977"/>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Interaction Design Inspirations</a:t>
            </a:r>
            <a:endParaRPr lang="en-US" sz="4400" dirty="0">
              <a:solidFill>
                <a:srgbClr val="FFFF99"/>
              </a:solidFill>
            </a:endParaRPr>
          </a:p>
        </p:txBody>
      </p:sp>
      <p:sp>
        <p:nvSpPr>
          <p:cNvPr id="3" name="TextBox 2"/>
          <p:cNvSpPr txBox="1"/>
          <p:nvPr/>
        </p:nvSpPr>
        <p:spPr>
          <a:xfrm>
            <a:off x="609600" y="1562986"/>
            <a:ext cx="8013405" cy="2246769"/>
          </a:xfrm>
          <a:prstGeom prst="rect">
            <a:avLst/>
          </a:prstGeom>
          <a:noFill/>
        </p:spPr>
        <p:txBody>
          <a:bodyPr wrap="square" rtlCol="0">
            <a:spAutoFit/>
          </a:bodyPr>
          <a:lstStyle/>
          <a:p>
            <a:pPr>
              <a:buNone/>
            </a:pPr>
            <a:r>
              <a:rPr lang="en-US" sz="2800" dirty="0">
                <a:latin typeface="Arial" pitchFamily="34" charset="0"/>
                <a:cs typeface="Arial" pitchFamily="34" charset="0"/>
              </a:rPr>
              <a:t>Learning Models</a:t>
            </a:r>
          </a:p>
          <a:p>
            <a:pPr marL="285750" indent="-285750">
              <a:buFont typeface="Arial" pitchFamily="34" charset="0"/>
              <a:buChar char="•"/>
            </a:pPr>
            <a:r>
              <a:rPr lang="en-US" dirty="0"/>
              <a:t>Formal vs. Informal</a:t>
            </a:r>
          </a:p>
          <a:p>
            <a:pPr marL="285750" indent="-285750">
              <a:buFont typeface="Arial" pitchFamily="34" charset="0"/>
              <a:buChar char="•"/>
            </a:pPr>
            <a:r>
              <a:rPr lang="en-US" dirty="0"/>
              <a:t>Classroom vs. Lab</a:t>
            </a:r>
          </a:p>
          <a:p>
            <a:pPr marL="285750" indent="-285750">
              <a:buFont typeface="Arial" pitchFamily="34" charset="0"/>
              <a:buChar char="•"/>
            </a:pPr>
            <a:r>
              <a:rPr lang="en-US" dirty="0"/>
              <a:t>Trial and error (“learning by doing”)</a:t>
            </a:r>
          </a:p>
          <a:p>
            <a:pPr marL="285750" indent="-285750">
              <a:buFont typeface="Arial" pitchFamily="34" charset="0"/>
              <a:buChar char="•"/>
            </a:pPr>
            <a:r>
              <a:rPr lang="en-US" dirty="0"/>
              <a:t>Mentorship and Apprenticeship (“see one, do one, teach one”)</a:t>
            </a:r>
          </a:p>
          <a:p>
            <a:pPr marL="285750" indent="-285750">
              <a:buClr>
                <a:schemeClr val="accent1">
                  <a:lumMod val="40000"/>
                  <a:lumOff val="60000"/>
                </a:schemeClr>
              </a:buClr>
              <a:buFont typeface="Arial" pitchFamily="34" charset="0"/>
              <a:buChar char="•"/>
            </a:pPr>
            <a:r>
              <a:rPr lang="en-US" dirty="0"/>
              <a:t>Dramas and Stories</a:t>
            </a:r>
          </a:p>
          <a:p>
            <a:endParaRPr lang="en-US" dirty="0"/>
          </a:p>
        </p:txBody>
      </p:sp>
    </p:spTree>
    <p:extLst>
      <p:ext uri="{BB962C8B-B14F-4D97-AF65-F5344CB8AC3E}">
        <p14:creationId xmlns:p14="http://schemas.microsoft.com/office/powerpoint/2010/main" val="2881474376"/>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488558"/>
            <a:ext cx="8250865" cy="2831544"/>
          </a:xfrm>
          <a:prstGeom prst="rect">
            <a:avLst/>
          </a:prstGeom>
          <a:noFill/>
        </p:spPr>
        <p:txBody>
          <a:bodyPr wrap="square" rtlCol="0">
            <a:spAutoFit/>
          </a:bodyPr>
          <a:lstStyle/>
          <a:p>
            <a:pPr marL="285750" indent="-285750">
              <a:buFont typeface="Arial" pitchFamily="34" charset="0"/>
              <a:buChar char="•"/>
            </a:pPr>
            <a:r>
              <a:rPr lang="en-US" sz="2000" dirty="0"/>
              <a:t>Telling isn’t teaching</a:t>
            </a:r>
          </a:p>
          <a:p>
            <a:pPr marL="285750" indent="-285750">
              <a:buFont typeface="Arial" pitchFamily="34" charset="0"/>
              <a:buChar char="•"/>
            </a:pPr>
            <a:r>
              <a:rPr lang="en-US" sz="2000" dirty="0"/>
              <a:t>Designing in terms of </a:t>
            </a:r>
            <a:r>
              <a:rPr lang="en-US" sz="2000" i="1" dirty="0"/>
              <a:t>learning interactions</a:t>
            </a:r>
            <a:r>
              <a:rPr lang="en-US" sz="2000" dirty="0"/>
              <a:t> </a:t>
            </a:r>
            <a:r>
              <a:rPr lang="en-US" sz="2000" dirty="0" smtClean="0"/>
              <a:t>(implemented as “page types”) will </a:t>
            </a:r>
            <a:r>
              <a:rPr lang="en-US" sz="2000" dirty="0"/>
              <a:t>help you avoid creating boring “page-flipper” courses</a:t>
            </a:r>
          </a:p>
          <a:p>
            <a:pPr marL="285750" indent="-285750">
              <a:buFont typeface="Arial" pitchFamily="34" charset="0"/>
              <a:buChar char="•"/>
            </a:pPr>
            <a:r>
              <a:rPr lang="en-US" sz="2000" dirty="0"/>
              <a:t>When designing interactions (and even more so, when using them in a course), consider the CCAFs: when the CCAFs are meaningful, memorable, and motivational to learners, the course will be too</a:t>
            </a:r>
          </a:p>
          <a:p>
            <a:pPr marL="285750" indent="-285750">
              <a:buFont typeface="Arial" pitchFamily="34" charset="0"/>
              <a:buChar char="•"/>
            </a:pPr>
            <a:r>
              <a:rPr lang="en-US" sz="2000" dirty="0"/>
              <a:t>When designing new interactions, consider the way people learn in the real world</a:t>
            </a:r>
          </a:p>
          <a:p>
            <a:endParaRPr lang="en-US" dirty="0"/>
          </a:p>
        </p:txBody>
      </p:sp>
      <p:sp>
        <p:nvSpPr>
          <p:cNvPr id="3"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Conclusion</a:t>
            </a:r>
            <a:endParaRPr lang="en-US" sz="4400" dirty="0">
              <a:solidFill>
                <a:srgbClr val="FFFF99"/>
              </a:solidFill>
            </a:endParaRPr>
          </a:p>
        </p:txBody>
      </p:sp>
    </p:spTree>
    <p:extLst>
      <p:ext uri="{BB962C8B-B14F-4D97-AF65-F5344CB8AC3E}">
        <p14:creationId xmlns:p14="http://schemas.microsoft.com/office/powerpoint/2010/main" val="2165320414"/>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Practice</a:t>
            </a:r>
            <a:endParaRPr lang="en-US" sz="4400" dirty="0">
              <a:solidFill>
                <a:srgbClr val="FFFF99"/>
              </a:solidFill>
            </a:endParaRPr>
          </a:p>
        </p:txBody>
      </p:sp>
      <p:sp>
        <p:nvSpPr>
          <p:cNvPr id="4" name="TextBox 3"/>
          <p:cNvSpPr txBox="1"/>
          <p:nvPr/>
        </p:nvSpPr>
        <p:spPr>
          <a:xfrm>
            <a:off x="457200" y="1488558"/>
            <a:ext cx="8250865" cy="984885"/>
          </a:xfrm>
          <a:prstGeom prst="rect">
            <a:avLst/>
          </a:prstGeom>
          <a:noFill/>
        </p:spPr>
        <p:txBody>
          <a:bodyPr wrap="square" rtlCol="0">
            <a:spAutoFit/>
          </a:bodyPr>
          <a:lstStyle/>
          <a:p>
            <a:pPr marL="285750" indent="-285750">
              <a:buFont typeface="Arial" pitchFamily="34" charset="0"/>
              <a:buChar char="•"/>
            </a:pPr>
            <a:r>
              <a:rPr lang="en-US" sz="2000" dirty="0" smtClean="0"/>
              <a:t>Safety refresher</a:t>
            </a:r>
            <a:endParaRPr lang="en-US" sz="2000" dirty="0" smtClean="0"/>
          </a:p>
          <a:p>
            <a:pPr marL="285750" indent="-285750">
              <a:buFont typeface="Arial" pitchFamily="34" charset="0"/>
              <a:buChar char="•"/>
            </a:pPr>
            <a:r>
              <a:rPr lang="en-US" sz="2000" dirty="0" smtClean="0"/>
              <a:t>Red flags</a:t>
            </a:r>
            <a:endParaRPr lang="en-US" sz="2000" dirty="0"/>
          </a:p>
          <a:p>
            <a:endParaRPr lang="en-US" dirty="0"/>
          </a:p>
        </p:txBody>
      </p:sp>
    </p:spTree>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body" idx="1"/>
          </p:nvPr>
        </p:nvSpPr>
        <p:spPr/>
        <p:txBody>
          <a:bodyPr/>
          <a:lstStyle/>
          <a:p>
            <a:pPr eaLnBrk="1" hangingPunct="1">
              <a:lnSpc>
                <a:spcPct val="80000"/>
              </a:lnSpc>
            </a:pPr>
            <a:r>
              <a:rPr lang="en-US" sz="2400" dirty="0" smtClean="0"/>
              <a:t>In PowerPoint, create a sample interaction deck containing an example of at least 6 different page-types you will use in the design of your final e-learning project. At this stage, you can use place-holder (generic) content, rather than final text and images. The purpose is to establish your page-types, so that you can use them as building blocks for your design. You must include at least one assessment/quiz page. </a:t>
            </a:r>
          </a:p>
          <a:p>
            <a:pPr eaLnBrk="1" hangingPunct="1">
              <a:lnSpc>
                <a:spcPct val="80000"/>
              </a:lnSpc>
            </a:pPr>
            <a:endParaRPr lang="en-US" sz="2400" dirty="0" smtClean="0"/>
          </a:p>
          <a:p>
            <a:pPr eaLnBrk="1" hangingPunct="1">
              <a:lnSpc>
                <a:spcPct val="80000"/>
              </a:lnSpc>
            </a:pPr>
            <a:r>
              <a:rPr lang="en-US" sz="2400" dirty="0" smtClean="0"/>
              <a:t>Download and read the Week 7 slides and come to class ready to discuss</a:t>
            </a:r>
          </a:p>
          <a:p>
            <a:pPr eaLnBrk="1" hangingPunct="1">
              <a:lnSpc>
                <a:spcPct val="80000"/>
              </a:lnSpc>
            </a:pPr>
            <a:endParaRPr lang="en-US" sz="1800" dirty="0" smtClean="0"/>
          </a:p>
          <a:p>
            <a:pPr eaLnBrk="1" hangingPunct="1">
              <a:lnSpc>
                <a:spcPct val="80000"/>
              </a:lnSpc>
            </a:pPr>
            <a:r>
              <a:rPr lang="en-US" sz="2400" dirty="0" smtClean="0"/>
              <a:t>Next week: Design Documents!</a:t>
            </a:r>
          </a:p>
        </p:txBody>
      </p:sp>
      <p:sp>
        <p:nvSpPr>
          <p:cNvPr id="51203" name="Rectangle 3"/>
          <p:cNvSpPr>
            <a:spLocks noGrp="1" noChangeArrowheads="1"/>
          </p:cNvSpPr>
          <p:nvPr>
            <p:ph type="title"/>
          </p:nvPr>
        </p:nvSpPr>
        <p:spPr/>
        <p:txBody>
          <a:bodyPr/>
          <a:lstStyle/>
          <a:p>
            <a:pPr eaLnBrk="1" hangingPunct="1"/>
            <a:r>
              <a:rPr lang="en-US" smtClean="0"/>
              <a:t>ITEC 715</a:t>
            </a:r>
          </a:p>
        </p:txBody>
      </p:sp>
      <p:sp>
        <p:nvSpPr>
          <p:cNvPr id="51204" name="Rectangle 4"/>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51205" name="Rectangle 5"/>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51206" name="Rectangle 6"/>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1207" name="Rectangle 7"/>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1208"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a:solidFill>
                  <a:srgbClr val="FFFF99"/>
                </a:solidFill>
              </a:rPr>
              <a:t>For Next Week</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467091171"/>
              </p:ext>
            </p:extLst>
          </p:nvPr>
        </p:nvGraphicFramePr>
        <p:xfrm>
          <a:off x="352424" y="1397000"/>
          <a:ext cx="8582026" cy="2931160"/>
        </p:xfrm>
        <a:graphic>
          <a:graphicData uri="http://schemas.openxmlformats.org/drawingml/2006/table">
            <a:tbl>
              <a:tblPr firstRow="1" bandRow="1">
                <a:tableStyleId>{5C22544A-7EE6-4342-B048-85BDC9FD1C3A}</a:tableStyleId>
              </a:tblPr>
              <a:tblGrid>
                <a:gridCol w="3495676"/>
                <a:gridCol w="5086350"/>
              </a:tblGrid>
              <a:tr h="370840">
                <a:tc>
                  <a:txBody>
                    <a:bodyPr/>
                    <a:lstStyle/>
                    <a:p>
                      <a:r>
                        <a:rPr lang="en-US" dirty="0" smtClean="0">
                          <a:solidFill>
                            <a:schemeClr val="tx1"/>
                          </a:solidFill>
                        </a:rPr>
                        <a:t>Stock Photography</a:t>
                      </a:r>
                      <a:endParaRPr lang="en-US" dirty="0">
                        <a:solidFill>
                          <a:schemeClr val="tx1"/>
                        </a:solidFill>
                      </a:endParaRPr>
                    </a:p>
                  </a:txBody>
                  <a:tcPr/>
                </a:tc>
                <a:tc>
                  <a:txBody>
                    <a:bodyPr/>
                    <a:lstStyle/>
                    <a:p>
                      <a:r>
                        <a:rPr lang="en-US" dirty="0" smtClean="0">
                          <a:solidFill>
                            <a:schemeClr val="tx1"/>
                          </a:solidFill>
                        </a:rPr>
                        <a:t>Clipart</a:t>
                      </a:r>
                      <a:endParaRPr lang="en-US" dirty="0">
                        <a:solidFill>
                          <a:schemeClr val="tx1"/>
                        </a:solidFill>
                      </a:endParaRPr>
                    </a:p>
                  </a:txBody>
                  <a:tcPr/>
                </a:tc>
              </a:tr>
              <a:tr h="370840">
                <a:tc>
                  <a:txBody>
                    <a:bodyPr/>
                    <a:lstStyle/>
                    <a:p>
                      <a:r>
                        <a:rPr lang="en-US" dirty="0" err="1" smtClean="0"/>
                        <a:t>iStock</a:t>
                      </a:r>
                      <a:r>
                        <a:rPr lang="en-US" baseline="0" dirty="0" smtClean="0"/>
                        <a:t> Photo (</a:t>
                      </a:r>
                      <a:r>
                        <a:rPr lang="en-US" dirty="0" smtClean="0">
                          <a:hlinkClick r:id="rId2"/>
                        </a:rPr>
                        <a:t>http://www.istockphoto.com</a:t>
                      </a:r>
                      <a:r>
                        <a:rPr lang="en-US" dirty="0" smtClean="0"/>
                        <a:t>)</a:t>
                      </a:r>
                      <a:endParaRPr lang="en-US" dirty="0"/>
                    </a:p>
                  </a:txBody>
                  <a:tcPr/>
                </a:tc>
                <a:tc>
                  <a:txBody>
                    <a:bodyPr/>
                    <a:lstStyle/>
                    <a:p>
                      <a:r>
                        <a:rPr lang="en-US" dirty="0" smtClean="0"/>
                        <a:t>Microsoft Office Online ($0) (</a:t>
                      </a:r>
                      <a:r>
                        <a:rPr lang="en-US" dirty="0" smtClean="0">
                          <a:hlinkClick r:id="rId3"/>
                        </a:rPr>
                        <a:t>http://office.microsoft.com/en-us/images</a:t>
                      </a:r>
                      <a:r>
                        <a:rPr lang="en-US" dirty="0" smtClean="0"/>
                        <a:t>)</a:t>
                      </a:r>
                      <a:endParaRPr lang="en-US" dirty="0"/>
                    </a:p>
                  </a:txBody>
                  <a:tcPr/>
                </a:tc>
              </a:tr>
              <a:tr h="370840">
                <a:tc>
                  <a:txBody>
                    <a:bodyPr/>
                    <a:lstStyle/>
                    <a:p>
                      <a:r>
                        <a:rPr lang="en-US" dirty="0" smtClean="0"/>
                        <a:t>Getty Images (</a:t>
                      </a:r>
                      <a:r>
                        <a:rPr lang="en-US" dirty="0" smtClean="0">
                          <a:hlinkClick r:id="rId4"/>
                        </a:rPr>
                        <a:t>http://www.gettyimages.com</a:t>
                      </a:r>
                      <a:r>
                        <a:rPr lang="en-US" dirty="0" smtClean="0"/>
                        <a: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Open Clip Art Library (</a:t>
                      </a:r>
                      <a:r>
                        <a:rPr lang="en-US" dirty="0" smtClean="0">
                          <a:hlinkClick r:id="rId5"/>
                        </a:rPr>
                        <a:t>http://www.openclipart.org</a:t>
                      </a:r>
                      <a:r>
                        <a:rPr lang="en-US" dirty="0" smtClean="0"/>
                        <a:t>)</a:t>
                      </a:r>
                    </a:p>
                  </a:txBody>
                  <a:tcPr/>
                </a:tc>
              </a:tr>
              <a:tr h="370840">
                <a:tc>
                  <a:txBody>
                    <a:bodyPr/>
                    <a:lstStyle/>
                    <a:p>
                      <a:r>
                        <a:rPr lang="en-US" dirty="0" smtClean="0"/>
                        <a:t>Corbis Images (</a:t>
                      </a:r>
                      <a:r>
                        <a:rPr lang="en-US" dirty="0" smtClean="0">
                          <a:hlinkClick r:id="rId6"/>
                        </a:rPr>
                        <a:t>http://www.corbisimages.com</a:t>
                      </a:r>
                      <a:r>
                        <a:rPr lang="en-US" dirty="0" smtClean="0"/>
                        <a: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Design Comics </a:t>
                      </a:r>
                      <a:r>
                        <a:rPr lang="en-US" dirty="0" smtClean="0"/>
                        <a:t>($0)</a:t>
                      </a:r>
                      <a:r>
                        <a:rPr lang="en-US" dirty="0" smtClean="0"/>
                        <a:t/>
                      </a:r>
                      <a:br>
                        <a:rPr lang="en-US" dirty="0" smtClean="0"/>
                      </a:br>
                      <a:r>
                        <a:rPr lang="en-US" dirty="0" smtClean="0"/>
                        <a:t>(</a:t>
                      </a:r>
                      <a:r>
                        <a:rPr lang="en-US" dirty="0" smtClean="0">
                          <a:hlinkClick r:id="rId7"/>
                        </a:rPr>
                        <a:t>http://designcomics.org</a:t>
                      </a:r>
                      <a:r>
                        <a:rPr lang="en-US" dirty="0" smtClean="0"/>
                        <a:t>)</a:t>
                      </a:r>
                    </a:p>
                  </a:txBody>
                  <a:tcPr/>
                </a:tc>
              </a:tr>
              <a:tr h="370840">
                <a:tc>
                  <a:txBody>
                    <a:bodyPr/>
                    <a:lstStyle/>
                    <a:p>
                      <a:r>
                        <a:rPr lang="en-US" dirty="0" err="1" smtClean="0"/>
                        <a:t>Stock.Xchng</a:t>
                      </a:r>
                      <a:r>
                        <a:rPr lang="en-US" dirty="0" smtClean="0"/>
                        <a:t> ($0)</a:t>
                      </a:r>
                    </a:p>
                    <a:p>
                      <a:r>
                        <a:rPr lang="en-US" dirty="0" smtClean="0"/>
                        <a:t>(</a:t>
                      </a:r>
                      <a:r>
                        <a:rPr lang="en-US" dirty="0" smtClean="0">
                          <a:hlinkClick r:id="rId8"/>
                        </a:rPr>
                        <a:t>http://www.sxc.hu</a:t>
                      </a:r>
                      <a:r>
                        <a:rPr lang="en-US" dirty="0" smtClean="0"/>
                        <a: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txBody>
                  <a:tcPr/>
                </a:tc>
              </a:tr>
            </a:tbl>
          </a:graphicData>
        </a:graphic>
      </p:graphicFrame>
      <p:sp>
        <p:nvSpPr>
          <p:cNvPr id="5" name="Rectangle 4"/>
          <p:cNvSpPr/>
          <p:nvPr/>
        </p:nvSpPr>
        <p:spPr>
          <a:xfrm>
            <a:off x="323850" y="1371600"/>
            <a:ext cx="8620125" cy="2971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7"/>
          <p:cNvSpPr>
            <a:spLocks noChangeArrowheads="1"/>
          </p:cNvSpPr>
          <p:nvPr/>
        </p:nvSpPr>
        <p:spPr bwMode="auto">
          <a:xfrm>
            <a:off x="609600" y="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Royalty Free Image Sources</a:t>
            </a:r>
            <a:endParaRPr lang="en-US" sz="4400" dirty="0">
              <a:solidFill>
                <a:srgbClr val="FFFF99"/>
              </a:solidFill>
            </a:endParaRPr>
          </a:p>
        </p:txBody>
      </p:sp>
      <p:sp>
        <p:nvSpPr>
          <p:cNvPr id="7" name="TextBox 6"/>
          <p:cNvSpPr txBox="1"/>
          <p:nvPr/>
        </p:nvSpPr>
        <p:spPr>
          <a:xfrm>
            <a:off x="400050" y="5286375"/>
            <a:ext cx="4562475" cy="369332"/>
          </a:xfrm>
          <a:prstGeom prst="rect">
            <a:avLst/>
          </a:prstGeom>
          <a:noFill/>
        </p:spPr>
        <p:txBody>
          <a:bodyPr wrap="square" rtlCol="0">
            <a:spAutoFit/>
          </a:bodyPr>
          <a:lstStyle/>
          <a:p>
            <a:r>
              <a:rPr lang="en-US" dirty="0" smtClean="0"/>
              <a:t>And PowerPoint…</a:t>
            </a:r>
            <a:endParaRPr lang="en-US" dirty="0"/>
          </a:p>
        </p:txBody>
      </p:sp>
    </p:spTree>
    <p:extLst>
      <p:ext uri="{BB962C8B-B14F-4D97-AF65-F5344CB8AC3E}">
        <p14:creationId xmlns:p14="http://schemas.microsoft.com/office/powerpoint/2010/main" val="37908440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15363" name="Rectangle 3"/>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15364" name="Rectangle 4"/>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5365" name="Rectangle 5"/>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5366" name="Text Box 6"/>
          <p:cNvSpPr txBox="1">
            <a:spLocks noChangeArrowheads="1"/>
          </p:cNvSpPr>
          <p:nvPr/>
        </p:nvSpPr>
        <p:spPr bwMode="auto">
          <a:xfrm>
            <a:off x="304800" y="1339850"/>
            <a:ext cx="297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t>Kinds of Graphics</a:t>
            </a:r>
          </a:p>
        </p:txBody>
      </p:sp>
      <p:sp>
        <p:nvSpPr>
          <p:cNvPr id="15367" name="Rectangle 7"/>
          <p:cNvSpPr>
            <a:spLocks noChangeArrowheads="1"/>
          </p:cNvSpPr>
          <p:nvPr/>
        </p:nvSpPr>
        <p:spPr bwMode="auto">
          <a:xfrm>
            <a:off x="609600" y="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a:solidFill>
                  <a:srgbClr val="FFFF99"/>
                </a:solidFill>
              </a:rPr>
              <a:t>Choosing and Using Graphics</a:t>
            </a:r>
          </a:p>
        </p:txBody>
      </p:sp>
      <p:sp>
        <p:nvSpPr>
          <p:cNvPr id="15368" name="Text Box 8"/>
          <p:cNvSpPr txBox="1">
            <a:spLocks noChangeArrowheads="1"/>
          </p:cNvSpPr>
          <p:nvPr/>
        </p:nvSpPr>
        <p:spPr bwMode="auto">
          <a:xfrm>
            <a:off x="381000" y="2057400"/>
            <a:ext cx="2209800" cy="235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117475" indent="-117475" eaLnBrk="1" hangingPunct="1">
              <a:spcBef>
                <a:spcPct val="50000"/>
              </a:spcBef>
              <a:buFontTx/>
              <a:buChar char="•"/>
            </a:pPr>
            <a:r>
              <a:rPr lang="en-US" sz="1400" dirty="0"/>
              <a:t>Ruth Clark published this taxonomy of graphics types in the August 11, 2003 issue of </a:t>
            </a:r>
            <a:r>
              <a:rPr lang="en-US" sz="1400" i="1" dirty="0"/>
              <a:t>The E-Learning Developer’s Journal</a:t>
            </a:r>
            <a:r>
              <a:rPr lang="en-US" sz="1400" dirty="0"/>
              <a:t>.</a:t>
            </a:r>
          </a:p>
          <a:p>
            <a:pPr marL="117475" indent="-117475" eaLnBrk="1" hangingPunct="1">
              <a:spcBef>
                <a:spcPct val="50000"/>
              </a:spcBef>
              <a:buFontTx/>
              <a:buChar char="•"/>
            </a:pPr>
            <a:r>
              <a:rPr lang="en-US" sz="1400" dirty="0"/>
              <a:t>The taxonomy categorizes graphics according to their communicative purpose</a:t>
            </a:r>
          </a:p>
        </p:txBody>
      </p:sp>
      <p:pic>
        <p:nvPicPr>
          <p:cNvPr id="15369" name="Picture 10" descr="Ruth_Clark_Graphics_Taxono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1219200"/>
            <a:ext cx="4905375"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Text Box 11"/>
          <p:cNvSpPr txBox="1">
            <a:spLocks noChangeArrowheads="1"/>
          </p:cNvSpPr>
          <p:nvPr/>
        </p:nvSpPr>
        <p:spPr bwMode="auto">
          <a:xfrm>
            <a:off x="381000" y="5943600"/>
            <a:ext cx="8763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b="1"/>
              <a:t>Source: http://www.clarktraining.com/content/articles/MoreThanEyeCandy_part1.pdf</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16387" name="Rectangle 3"/>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16388" name="Rectangle 4"/>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6389" name="Rectangle 5"/>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6390" name="Text Box 6"/>
          <p:cNvSpPr txBox="1">
            <a:spLocks noChangeArrowheads="1"/>
          </p:cNvSpPr>
          <p:nvPr/>
        </p:nvSpPr>
        <p:spPr bwMode="auto">
          <a:xfrm>
            <a:off x="304800" y="1339850"/>
            <a:ext cx="2514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t>Interpretive vs. Representational</a:t>
            </a:r>
          </a:p>
        </p:txBody>
      </p:sp>
      <p:sp>
        <p:nvSpPr>
          <p:cNvPr id="16391" name="Rectangle 7"/>
          <p:cNvSpPr>
            <a:spLocks noChangeArrowheads="1"/>
          </p:cNvSpPr>
          <p:nvPr/>
        </p:nvSpPr>
        <p:spPr bwMode="auto">
          <a:xfrm>
            <a:off x="609600" y="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a:solidFill>
                  <a:srgbClr val="FFFF99"/>
                </a:solidFill>
              </a:rPr>
              <a:t>Choosing and Using Graphics</a:t>
            </a:r>
          </a:p>
        </p:txBody>
      </p:sp>
      <p:sp>
        <p:nvSpPr>
          <p:cNvPr id="16392" name="Text Box 10"/>
          <p:cNvSpPr txBox="1">
            <a:spLocks noChangeArrowheads="1"/>
          </p:cNvSpPr>
          <p:nvPr/>
        </p:nvSpPr>
        <p:spPr bwMode="auto">
          <a:xfrm>
            <a:off x="381000" y="5943600"/>
            <a:ext cx="8763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b="1"/>
              <a:t>http://www.oldkingcole.com/simple-sim/</a:t>
            </a:r>
          </a:p>
        </p:txBody>
      </p:sp>
      <p:pic>
        <p:nvPicPr>
          <p:cNvPr id="16393" name="Picture 12" descr="Interpretiv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1524000"/>
            <a:ext cx="5238750" cy="41560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394" name="Text Box 13"/>
          <p:cNvSpPr txBox="1">
            <a:spLocks noChangeArrowheads="1"/>
          </p:cNvSpPr>
          <p:nvPr/>
        </p:nvSpPr>
        <p:spPr bwMode="auto">
          <a:xfrm>
            <a:off x="1143000" y="4953000"/>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a:t>Interpretive </a:t>
            </a:r>
            <a:r>
              <a:rPr lang="en-US">
                <a:sym typeface="Wingdings" pitchFamily="2" charset="2"/>
              </a:rPr>
              <a:t></a:t>
            </a:r>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17411" name="Rectangle 3"/>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17412" name="Rectangle 4"/>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413" name="Rectangle 5"/>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414" name="Text Box 6"/>
          <p:cNvSpPr txBox="1">
            <a:spLocks noChangeArrowheads="1"/>
          </p:cNvSpPr>
          <p:nvPr/>
        </p:nvSpPr>
        <p:spPr bwMode="auto">
          <a:xfrm>
            <a:off x="304800" y="1339850"/>
            <a:ext cx="2514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t>Interpretive vs. Representational</a:t>
            </a:r>
          </a:p>
        </p:txBody>
      </p:sp>
      <p:sp>
        <p:nvSpPr>
          <p:cNvPr id="17415" name="Rectangle 7"/>
          <p:cNvSpPr>
            <a:spLocks noChangeArrowheads="1"/>
          </p:cNvSpPr>
          <p:nvPr/>
        </p:nvSpPr>
        <p:spPr bwMode="auto">
          <a:xfrm>
            <a:off x="609600" y="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a:solidFill>
                  <a:srgbClr val="FFFF99"/>
                </a:solidFill>
              </a:rPr>
              <a:t>Choosing and Using Graphics</a:t>
            </a:r>
          </a:p>
        </p:txBody>
      </p:sp>
      <p:sp>
        <p:nvSpPr>
          <p:cNvPr id="17416" name="Text Box 8"/>
          <p:cNvSpPr txBox="1">
            <a:spLocks noChangeArrowheads="1"/>
          </p:cNvSpPr>
          <p:nvPr/>
        </p:nvSpPr>
        <p:spPr bwMode="auto">
          <a:xfrm>
            <a:off x="381000" y="5943600"/>
            <a:ext cx="8763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b="1"/>
              <a:t>http://www.oldkingcole.com/simple-sim/photorealistic.html</a:t>
            </a:r>
          </a:p>
        </p:txBody>
      </p:sp>
      <p:sp>
        <p:nvSpPr>
          <p:cNvPr id="17417" name="Text Box 10"/>
          <p:cNvSpPr txBox="1">
            <a:spLocks noChangeArrowheads="1"/>
          </p:cNvSpPr>
          <p:nvPr/>
        </p:nvSpPr>
        <p:spPr bwMode="auto">
          <a:xfrm>
            <a:off x="1143000" y="4953000"/>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a:t>Representational </a:t>
            </a:r>
            <a:r>
              <a:rPr lang="en-US">
                <a:sym typeface="Wingdings" pitchFamily="2" charset="2"/>
              </a:rPr>
              <a:t></a:t>
            </a:r>
            <a:endParaRPr lang="en-US"/>
          </a:p>
        </p:txBody>
      </p:sp>
      <p:pic>
        <p:nvPicPr>
          <p:cNvPr id="17418" name="Picture 11" descr="representation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1524000"/>
            <a:ext cx="4330700" cy="43434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419" name="Text Box 12"/>
          <p:cNvSpPr txBox="1">
            <a:spLocks noChangeArrowheads="1"/>
          </p:cNvSpPr>
          <p:nvPr/>
        </p:nvSpPr>
        <p:spPr bwMode="auto">
          <a:xfrm>
            <a:off x="304800" y="2330450"/>
            <a:ext cx="2514600" cy="2439988"/>
          </a:xfrm>
          <a:prstGeom prst="rect">
            <a:avLst/>
          </a:prstGeom>
          <a:solidFill>
            <a:srgbClr val="FFFFCC"/>
          </a:solidFill>
          <a:ln w="12700">
            <a:solidFill>
              <a:srgbClr val="CC3300"/>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dirty="0"/>
              <a:t>Is the representational image more effective or less?</a:t>
            </a:r>
          </a:p>
          <a:p>
            <a:pPr eaLnBrk="1" hangingPunct="1">
              <a:spcBef>
                <a:spcPct val="50000"/>
              </a:spcBef>
            </a:pPr>
            <a:r>
              <a:rPr lang="en-US" dirty="0"/>
              <a:t>Is there a theoretical basis for making a choice between representational and interpretive images?</a:t>
            </a:r>
          </a:p>
        </p:txBody>
      </p:sp>
      <p:sp>
        <p:nvSpPr>
          <p:cNvPr id="2" name="Rectangle 1"/>
          <p:cNvSpPr/>
          <p:nvPr/>
        </p:nvSpPr>
        <p:spPr>
          <a:xfrm>
            <a:off x="3733800" y="1981200"/>
            <a:ext cx="4330700" cy="676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sansui-sr-929-rear-11.jpg"/>
          <p:cNvPicPr>
            <a:picLocks noChangeAspect="1"/>
          </p:cNvPicPr>
          <p:nvPr/>
        </p:nvPicPr>
        <p:blipFill rotWithShape="1">
          <a:blip r:embed="rId4" cstate="print">
            <a:clrChange>
              <a:clrFrom>
                <a:srgbClr val="FFFFFF"/>
              </a:clrFrom>
              <a:clrTo>
                <a:srgbClr val="FFFFFF">
                  <a:alpha val="0"/>
                </a:srgbClr>
              </a:clrTo>
            </a:clrChange>
          </a:blip>
          <a:srcRect t="70492" b="5352"/>
          <a:stretch/>
        </p:blipFill>
        <p:spPr>
          <a:xfrm>
            <a:off x="3513137" y="1981200"/>
            <a:ext cx="4772025" cy="676275"/>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95275" y="4711919"/>
            <a:ext cx="8648700" cy="1169551"/>
            <a:chOff x="295275" y="2673569"/>
            <a:chExt cx="8648700" cy="1169551"/>
          </a:xfrm>
        </p:grpSpPr>
        <p:pic>
          <p:nvPicPr>
            <p:cNvPr id="5" name="Picture 12" descr="Interpretive"/>
            <p:cNvPicPr>
              <a:picLocks noChangeAspect="1" noChangeArrowheads="1"/>
            </p:cNvPicPr>
            <p:nvPr/>
          </p:nvPicPr>
          <p:blipFill>
            <a:blip r:embed="rId2" cstate="print"/>
            <a:srcRect t="72002"/>
            <a:stretch>
              <a:fillRect/>
            </a:stretch>
          </p:blipFill>
          <p:spPr bwMode="auto">
            <a:xfrm>
              <a:off x="295275" y="2676525"/>
              <a:ext cx="5238750" cy="1163638"/>
            </a:xfrm>
            <a:prstGeom prst="rect">
              <a:avLst/>
            </a:prstGeom>
            <a:noFill/>
            <a:ln w="3175">
              <a:solidFill>
                <a:srgbClr val="000000"/>
              </a:solidFill>
              <a:miter lim="800000"/>
              <a:headEnd/>
              <a:tailEnd/>
            </a:ln>
          </p:spPr>
        </p:pic>
        <p:sp>
          <p:nvSpPr>
            <p:cNvPr id="6" name="Low Fidelity Annotation text box"/>
            <p:cNvSpPr txBox="1"/>
            <p:nvPr/>
          </p:nvSpPr>
          <p:spPr>
            <a:xfrm>
              <a:off x="5676900" y="2673569"/>
              <a:ext cx="3267075" cy="1169551"/>
            </a:xfrm>
            <a:prstGeom prst="rect">
              <a:avLst/>
            </a:prstGeom>
            <a:solidFill>
              <a:srgbClr val="FFFFCC"/>
            </a:solidFill>
            <a:ln>
              <a:solidFill>
                <a:schemeClr val="tx1"/>
              </a:solidFill>
            </a:ln>
          </p:spPr>
          <p:txBody>
            <a:bodyPr wrap="square" rtlCol="0">
              <a:spAutoFit/>
            </a:bodyPr>
            <a:lstStyle/>
            <a:p>
              <a:pPr algn="l"/>
              <a:r>
                <a:rPr lang="en-US" sz="1400" dirty="0" smtClean="0">
                  <a:solidFill>
                    <a:schemeClr val="tx1"/>
                  </a:solidFill>
                </a:rPr>
                <a:t>This </a:t>
              </a:r>
              <a:r>
                <a:rPr lang="en-US" sz="1400" i="1" dirty="0" smtClean="0">
                  <a:solidFill>
                    <a:schemeClr val="tx1"/>
                  </a:solidFill>
                </a:rPr>
                <a:t>low visual fidelity</a:t>
              </a:r>
              <a:r>
                <a:rPr lang="en-US" sz="1400" dirty="0" smtClean="0">
                  <a:solidFill>
                    <a:schemeClr val="tx1"/>
                  </a:solidFill>
                </a:rPr>
                <a:t> image is a good choice when you want learners to understand how to connect cables to </a:t>
              </a:r>
              <a:r>
                <a:rPr lang="en-US" sz="1400" i="1" dirty="0" smtClean="0">
                  <a:solidFill>
                    <a:schemeClr val="tx1"/>
                  </a:solidFill>
                </a:rPr>
                <a:t>any</a:t>
              </a:r>
              <a:r>
                <a:rPr lang="en-US" sz="1400" dirty="0" smtClean="0">
                  <a:solidFill>
                    <a:schemeClr val="tx1"/>
                  </a:solidFill>
                </a:rPr>
                <a:t> audio receiver, regardless of brand or specific model.</a:t>
              </a:r>
              <a:endParaRPr lang="en-US" sz="1400" dirty="0" err="1" smtClean="0">
                <a:solidFill>
                  <a:schemeClr val="tx1"/>
                </a:solidFill>
              </a:endParaRPr>
            </a:p>
          </p:txBody>
        </p:sp>
      </p:grpSp>
      <p:grpSp>
        <p:nvGrpSpPr>
          <p:cNvPr id="7" name="Group 6"/>
          <p:cNvGrpSpPr/>
          <p:nvPr/>
        </p:nvGrpSpPr>
        <p:grpSpPr>
          <a:xfrm>
            <a:off x="314325" y="2390774"/>
            <a:ext cx="8629650" cy="2209577"/>
            <a:chOff x="314325" y="4057649"/>
            <a:chExt cx="8629650" cy="2209577"/>
          </a:xfrm>
        </p:grpSpPr>
        <p:pic>
          <p:nvPicPr>
            <p:cNvPr id="8" name="Picture 11" descr="representational"/>
            <p:cNvPicPr>
              <a:picLocks noChangeAspect="1" noChangeArrowheads="1"/>
            </p:cNvPicPr>
            <p:nvPr/>
          </p:nvPicPr>
          <p:blipFill>
            <a:blip r:embed="rId3" cstate="print"/>
            <a:srcRect t="57895"/>
            <a:stretch>
              <a:fillRect/>
            </a:stretch>
          </p:blipFill>
          <p:spPr bwMode="auto">
            <a:xfrm>
              <a:off x="314325" y="4057649"/>
              <a:ext cx="5232400" cy="2209577"/>
            </a:xfrm>
            <a:prstGeom prst="rect">
              <a:avLst/>
            </a:prstGeom>
            <a:noFill/>
            <a:ln w="3175">
              <a:solidFill>
                <a:srgbClr val="000000"/>
              </a:solidFill>
              <a:miter lim="800000"/>
              <a:headEnd/>
              <a:tailEnd/>
            </a:ln>
          </p:spPr>
        </p:pic>
        <p:sp>
          <p:nvSpPr>
            <p:cNvPr id="9" name="High Fidelity Annotation text box"/>
            <p:cNvSpPr txBox="1"/>
            <p:nvPr/>
          </p:nvSpPr>
          <p:spPr>
            <a:xfrm>
              <a:off x="5676900" y="4685384"/>
              <a:ext cx="3267075" cy="954107"/>
            </a:xfrm>
            <a:prstGeom prst="rect">
              <a:avLst/>
            </a:prstGeom>
            <a:solidFill>
              <a:srgbClr val="FFFFCC"/>
            </a:solidFill>
            <a:ln>
              <a:solidFill>
                <a:schemeClr val="tx1"/>
              </a:solidFill>
            </a:ln>
          </p:spPr>
          <p:txBody>
            <a:bodyPr wrap="square" rtlCol="0">
              <a:spAutoFit/>
            </a:bodyPr>
            <a:lstStyle/>
            <a:p>
              <a:pPr algn="l"/>
              <a:r>
                <a:rPr lang="en-US" sz="1400" dirty="0" smtClean="0">
                  <a:solidFill>
                    <a:schemeClr val="tx1"/>
                  </a:solidFill>
                </a:rPr>
                <a:t>This </a:t>
              </a:r>
              <a:r>
                <a:rPr lang="en-US" sz="1400" i="1" dirty="0" smtClean="0">
                  <a:solidFill>
                    <a:schemeClr val="tx1"/>
                  </a:solidFill>
                </a:rPr>
                <a:t>high visual fidelity</a:t>
              </a:r>
              <a:r>
                <a:rPr lang="en-US" sz="1400" dirty="0" smtClean="0">
                  <a:solidFill>
                    <a:schemeClr val="tx1"/>
                  </a:solidFill>
                </a:rPr>
                <a:t> image is a good choice when you want learners to understand how to connect cables to </a:t>
              </a:r>
              <a:r>
                <a:rPr lang="en-US" sz="1400" i="1" dirty="0" smtClean="0">
                  <a:solidFill>
                    <a:schemeClr val="tx1"/>
                  </a:solidFill>
                </a:rPr>
                <a:t>this specific</a:t>
              </a:r>
              <a:r>
                <a:rPr lang="en-US" sz="1400" dirty="0" smtClean="0">
                  <a:solidFill>
                    <a:schemeClr val="tx1"/>
                  </a:solidFill>
                </a:rPr>
                <a:t> audio receiver.</a:t>
              </a:r>
            </a:p>
          </p:txBody>
        </p:sp>
      </p:grpSp>
      <p:sp>
        <p:nvSpPr>
          <p:cNvPr id="10" name="TextBox 9"/>
          <p:cNvSpPr txBox="1"/>
          <p:nvPr/>
        </p:nvSpPr>
        <p:spPr>
          <a:xfrm>
            <a:off x="285750" y="1162050"/>
            <a:ext cx="8858250" cy="1200329"/>
          </a:xfrm>
          <a:prstGeom prst="rect">
            <a:avLst/>
          </a:prstGeom>
          <a:noFill/>
        </p:spPr>
        <p:txBody>
          <a:bodyPr wrap="square" rtlCol="0">
            <a:spAutoFit/>
          </a:bodyPr>
          <a:lstStyle/>
          <a:p>
            <a:pPr marL="285750" indent="-285750">
              <a:buFont typeface="Arial" pitchFamily="34" charset="0"/>
              <a:buChar char="•"/>
            </a:pPr>
            <a:r>
              <a:rPr lang="en-US" dirty="0" smtClean="0"/>
              <a:t>Images with high visual fidelity represent a </a:t>
            </a:r>
            <a:r>
              <a:rPr lang="en-US" i="1" dirty="0" smtClean="0"/>
              <a:t>specific</a:t>
            </a:r>
            <a:r>
              <a:rPr lang="en-US" dirty="0" smtClean="0"/>
              <a:t> person or thing</a:t>
            </a:r>
          </a:p>
          <a:p>
            <a:pPr marL="285750" indent="-285750">
              <a:buFont typeface="Arial" pitchFamily="34" charset="0"/>
              <a:buChar char="•"/>
            </a:pPr>
            <a:r>
              <a:rPr lang="en-US" dirty="0" smtClean="0"/>
              <a:t>As fidelity decreases, the images represent </a:t>
            </a:r>
            <a:r>
              <a:rPr lang="en-US" i="1" dirty="0" smtClean="0"/>
              <a:t>larger classes</a:t>
            </a:r>
            <a:r>
              <a:rPr lang="en-US" dirty="0" smtClean="0"/>
              <a:t> of people or things</a:t>
            </a:r>
          </a:p>
          <a:p>
            <a:pPr marL="285750" indent="-285750">
              <a:buFont typeface="Arial" pitchFamily="34" charset="0"/>
              <a:buChar char="•"/>
            </a:pPr>
            <a:r>
              <a:rPr lang="en-US" dirty="0" smtClean="0"/>
              <a:t>Images with low visual fidelity can represent the </a:t>
            </a:r>
            <a:r>
              <a:rPr lang="en-US" i="1" dirty="0" smtClean="0"/>
              <a:t>fundamental essentials</a:t>
            </a:r>
            <a:r>
              <a:rPr lang="en-US" dirty="0" smtClean="0"/>
              <a:t> of people or things</a:t>
            </a:r>
            <a:endParaRPr lang="en-US" dirty="0"/>
          </a:p>
        </p:txBody>
      </p:sp>
      <p:sp>
        <p:nvSpPr>
          <p:cNvPr id="12" name="Rectangle 2"/>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13" name="Rectangle 3"/>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14" name="Rectangle 4"/>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5" name="Rectangle 5"/>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6" name="Rectangle 7"/>
          <p:cNvSpPr>
            <a:spLocks noChangeArrowheads="1"/>
          </p:cNvSpPr>
          <p:nvPr/>
        </p:nvSpPr>
        <p:spPr bwMode="auto">
          <a:xfrm>
            <a:off x="609600" y="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a:solidFill>
                  <a:srgbClr val="FFFF99"/>
                </a:solidFill>
              </a:rPr>
              <a:t>Choosing and Using Graphics</a:t>
            </a:r>
          </a:p>
        </p:txBody>
      </p:sp>
    </p:spTree>
    <p:extLst>
      <p:ext uri="{BB962C8B-B14F-4D97-AF65-F5344CB8AC3E}">
        <p14:creationId xmlns:p14="http://schemas.microsoft.com/office/powerpoint/2010/main" val="21083466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18435" name="Rectangle 3"/>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18436" name="Rectangle 4"/>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37" name="Rectangle 5"/>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38" name="Text Box 6"/>
          <p:cNvSpPr txBox="1">
            <a:spLocks noChangeArrowheads="1"/>
          </p:cNvSpPr>
          <p:nvPr/>
        </p:nvSpPr>
        <p:spPr bwMode="auto">
          <a:xfrm>
            <a:off x="304800" y="1339850"/>
            <a:ext cx="297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dirty="0"/>
              <a:t>Perpendicular Continuums</a:t>
            </a:r>
          </a:p>
        </p:txBody>
      </p:sp>
      <p:sp>
        <p:nvSpPr>
          <p:cNvPr id="18439" name="Rectangle 7"/>
          <p:cNvSpPr>
            <a:spLocks noChangeArrowheads="1"/>
          </p:cNvSpPr>
          <p:nvPr/>
        </p:nvSpPr>
        <p:spPr bwMode="auto">
          <a:xfrm>
            <a:off x="609600" y="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a:solidFill>
                  <a:srgbClr val="FFFF99"/>
                </a:solidFill>
              </a:rPr>
              <a:t>Choosing and Using Graphics</a:t>
            </a:r>
          </a:p>
        </p:txBody>
      </p:sp>
      <p:sp>
        <p:nvSpPr>
          <p:cNvPr id="18440" name="Text Box 8"/>
          <p:cNvSpPr txBox="1">
            <a:spLocks noChangeArrowheads="1"/>
          </p:cNvSpPr>
          <p:nvPr/>
        </p:nvSpPr>
        <p:spPr bwMode="auto">
          <a:xfrm>
            <a:off x="304799" y="1734872"/>
            <a:ext cx="2886075" cy="38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117475" indent="-117475" eaLnBrk="1" hangingPunct="1">
              <a:spcBef>
                <a:spcPct val="50000"/>
              </a:spcBef>
              <a:buFontTx/>
              <a:buChar char="•"/>
            </a:pPr>
            <a:r>
              <a:rPr lang="en-US" sz="1400" dirty="0"/>
              <a:t>In general, as things move from left to right across the scenario/simulation axis, they become more interactive</a:t>
            </a:r>
          </a:p>
          <a:p>
            <a:pPr marL="117475" indent="-117475" eaLnBrk="1" hangingPunct="1">
              <a:spcBef>
                <a:spcPct val="50000"/>
              </a:spcBef>
              <a:buFontTx/>
              <a:buChar char="•"/>
            </a:pPr>
            <a:r>
              <a:rPr lang="en-US" sz="1400" dirty="0"/>
              <a:t>As things move from top to bottom on the realistic/abstract axis, they represent general concepts more than specific instances. Scott McCloud talks about this in his book, </a:t>
            </a:r>
            <a:r>
              <a:rPr lang="en-US" sz="1400" i="1" dirty="0"/>
              <a:t>Understanding Comics</a:t>
            </a:r>
            <a:r>
              <a:rPr lang="en-US" sz="1400" dirty="0"/>
              <a:t>. There, he points out that a photograph of a face represents one specific person. A drawing of a man’s face might represent any man. A genderless “smiley face” can represent any person, and so on</a:t>
            </a:r>
          </a:p>
        </p:txBody>
      </p:sp>
      <p:sp>
        <p:nvSpPr>
          <p:cNvPr id="18441" name="Rectangle 11"/>
          <p:cNvSpPr>
            <a:spLocks noChangeArrowheads="1"/>
          </p:cNvSpPr>
          <p:nvPr/>
        </p:nvSpPr>
        <p:spPr bwMode="auto">
          <a:xfrm>
            <a:off x="3200400" y="1447800"/>
            <a:ext cx="5715000" cy="36576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42" name="Line 12"/>
          <p:cNvSpPr>
            <a:spLocks noChangeShapeType="1"/>
          </p:cNvSpPr>
          <p:nvPr/>
        </p:nvSpPr>
        <p:spPr bwMode="auto">
          <a:xfrm>
            <a:off x="5253037" y="1752600"/>
            <a:ext cx="0" cy="28336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43" name="Line 13"/>
          <p:cNvSpPr>
            <a:spLocks noChangeShapeType="1"/>
          </p:cNvSpPr>
          <p:nvPr/>
        </p:nvSpPr>
        <p:spPr bwMode="auto">
          <a:xfrm>
            <a:off x="5253037" y="4586288"/>
            <a:ext cx="34337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44" name="Text Box 14"/>
          <p:cNvSpPr txBox="1">
            <a:spLocks noChangeArrowheads="1"/>
          </p:cNvSpPr>
          <p:nvPr/>
        </p:nvSpPr>
        <p:spPr bwMode="auto">
          <a:xfrm>
            <a:off x="5248275" y="4648200"/>
            <a:ext cx="121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dirty="0"/>
              <a:t>Scenario</a:t>
            </a:r>
          </a:p>
        </p:txBody>
      </p:sp>
      <p:sp>
        <p:nvSpPr>
          <p:cNvPr id="18445" name="Text Box 15"/>
          <p:cNvSpPr txBox="1">
            <a:spLocks noChangeArrowheads="1"/>
          </p:cNvSpPr>
          <p:nvPr/>
        </p:nvSpPr>
        <p:spPr bwMode="auto">
          <a:xfrm>
            <a:off x="7467600" y="4648200"/>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a:t>Simulation</a:t>
            </a:r>
          </a:p>
        </p:txBody>
      </p:sp>
      <p:sp>
        <p:nvSpPr>
          <p:cNvPr id="18446" name="Text Box 16"/>
          <p:cNvSpPr txBox="1">
            <a:spLocks noChangeArrowheads="1"/>
          </p:cNvSpPr>
          <p:nvPr/>
        </p:nvSpPr>
        <p:spPr bwMode="auto">
          <a:xfrm>
            <a:off x="3348037" y="4295775"/>
            <a:ext cx="190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dirty="0" smtClean="0"/>
              <a:t>Interpretive</a:t>
            </a:r>
            <a:endParaRPr lang="en-US" dirty="0"/>
          </a:p>
        </p:txBody>
      </p:sp>
      <p:sp>
        <p:nvSpPr>
          <p:cNvPr id="18447" name="Text Box 17"/>
          <p:cNvSpPr txBox="1">
            <a:spLocks noChangeArrowheads="1"/>
          </p:cNvSpPr>
          <p:nvPr/>
        </p:nvSpPr>
        <p:spPr bwMode="auto">
          <a:xfrm>
            <a:off x="3281362" y="1660525"/>
            <a:ext cx="197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dirty="0" smtClean="0"/>
              <a:t>Representational</a:t>
            </a:r>
            <a:endParaRPr lang="en-US" dirty="0"/>
          </a:p>
        </p:txBody>
      </p:sp>
      <p:sp>
        <p:nvSpPr>
          <p:cNvPr id="18448" name="Text Box 18"/>
          <p:cNvSpPr txBox="1">
            <a:spLocks noChangeArrowheads="1"/>
          </p:cNvSpPr>
          <p:nvPr/>
        </p:nvSpPr>
        <p:spPr bwMode="auto">
          <a:xfrm>
            <a:off x="5253037" y="1676400"/>
            <a:ext cx="1371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000" dirty="0"/>
              <a:t>Case Studies and Historical Accounts</a:t>
            </a:r>
          </a:p>
        </p:txBody>
      </p:sp>
      <p:sp>
        <p:nvSpPr>
          <p:cNvPr id="18449" name="Text Box 19"/>
          <p:cNvSpPr txBox="1">
            <a:spLocks noChangeArrowheads="1"/>
          </p:cNvSpPr>
          <p:nvPr/>
        </p:nvSpPr>
        <p:spPr bwMode="auto">
          <a:xfrm>
            <a:off x="6858000" y="1676400"/>
            <a:ext cx="182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000"/>
              <a:t>Device and Application Emulations</a:t>
            </a:r>
          </a:p>
        </p:txBody>
      </p:sp>
      <p:sp>
        <p:nvSpPr>
          <p:cNvPr id="18450" name="Text Box 20"/>
          <p:cNvSpPr txBox="1">
            <a:spLocks noChangeArrowheads="1"/>
          </p:cNvSpPr>
          <p:nvPr/>
        </p:nvSpPr>
        <p:spPr bwMode="auto">
          <a:xfrm>
            <a:off x="5253037" y="4175125"/>
            <a:ext cx="990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000" dirty="0"/>
              <a:t>Allegories and Fables</a:t>
            </a:r>
          </a:p>
        </p:txBody>
      </p:sp>
      <p:sp>
        <p:nvSpPr>
          <p:cNvPr id="18451" name="Text Box 21"/>
          <p:cNvSpPr txBox="1">
            <a:spLocks noChangeArrowheads="1"/>
          </p:cNvSpPr>
          <p:nvPr/>
        </p:nvSpPr>
        <p:spPr bwMode="auto">
          <a:xfrm>
            <a:off x="7620000" y="4022725"/>
            <a:ext cx="10668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000"/>
              <a:t>Text-based environments like “Zork”</a:t>
            </a:r>
          </a:p>
        </p:txBody>
      </p:sp>
      <p:sp>
        <p:nvSpPr>
          <p:cNvPr id="18452" name="Text Box 22"/>
          <p:cNvSpPr txBox="1">
            <a:spLocks noChangeArrowheads="1"/>
          </p:cNvSpPr>
          <p:nvPr/>
        </p:nvSpPr>
        <p:spPr bwMode="auto">
          <a:xfrm>
            <a:off x="3200400" y="5226050"/>
            <a:ext cx="5715000" cy="548640"/>
          </a:xfrm>
          <a:prstGeom prst="rect">
            <a:avLst/>
          </a:prstGeom>
          <a:solidFill>
            <a:srgbClr val="FFFFCC"/>
          </a:solidFill>
          <a:ln w="28575">
            <a:solidFill>
              <a:srgbClr val="CC3300"/>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22" name="TextBox 21"/>
          <p:cNvSpPr txBox="1"/>
          <p:nvPr/>
        </p:nvSpPr>
        <p:spPr>
          <a:xfrm>
            <a:off x="3190875" y="5248275"/>
            <a:ext cx="5676900" cy="461665"/>
          </a:xfrm>
          <a:prstGeom prst="rect">
            <a:avLst/>
          </a:prstGeom>
          <a:noFill/>
        </p:spPr>
        <p:txBody>
          <a:bodyPr wrap="square" rtlCol="0">
            <a:spAutoFit/>
          </a:bodyPr>
          <a:lstStyle/>
          <a:p>
            <a:r>
              <a:rPr lang="en-US" sz="1200" dirty="0" smtClean="0">
                <a:solidFill>
                  <a:schemeClr val="tx1"/>
                </a:solidFill>
              </a:rPr>
              <a:t>A similar, but slightly different take on these ideas is at Scott McCloud’s website here: </a:t>
            </a:r>
            <a:r>
              <a:rPr lang="en-US" sz="1200" dirty="0" smtClean="0">
                <a:solidFill>
                  <a:schemeClr val="tx1"/>
                </a:solidFill>
                <a:hlinkClick r:id="rId3"/>
              </a:rPr>
              <a:t>http://www.scottmccloud.com/4-inventions/triangle/index.html</a:t>
            </a:r>
            <a:endParaRPr lang="en-US" sz="1200" dirty="0" smtClean="0">
              <a:solidFill>
                <a:schemeClr val="tx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685800" y="2555727"/>
            <a:ext cx="7772400" cy="2517775"/>
          </a:xfrm>
        </p:spPr>
        <p:txBody>
          <a:bodyPr/>
          <a:lstStyle/>
          <a:p>
            <a:pPr eaLnBrk="1" hangingPunct="1"/>
            <a:r>
              <a:rPr lang="en-US" sz="4000" dirty="0" smtClean="0"/>
              <a:t>Images of People</a:t>
            </a:r>
            <a:br>
              <a:rPr lang="en-US" sz="4000" dirty="0" smtClean="0"/>
            </a:br>
            <a:r>
              <a:rPr lang="en-US" sz="4000" dirty="0" smtClean="0"/>
              <a:t/>
            </a:r>
            <a:br>
              <a:rPr lang="en-US" sz="4000" dirty="0" smtClean="0"/>
            </a:br>
            <a:r>
              <a:rPr lang="en-US" sz="2800" dirty="0" smtClean="0"/>
              <a:t>Diversity, Attire, Setting, and Abstraction</a:t>
            </a:r>
          </a:p>
        </p:txBody>
      </p:sp>
      <p:sp>
        <p:nvSpPr>
          <p:cNvPr id="19459" name="Rectangle 3"/>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19460" name="Rectangle 4"/>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19461" name="Rectangle 5"/>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9462" name="Rectangle 6"/>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9123560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IMAGE" descr="C:\Users\colera\AppData\Local\Microsoft\Windows\Temporary Internet Files\Content.IE5\FRNSSDZ2\MP900443455[1].jpg"/>
          <p:cNvPicPr>
            <a:picLocks noChangeAspect="1" noChangeArrowheads="1"/>
          </p:cNvPicPr>
          <p:nvPr/>
        </p:nvPicPr>
        <p:blipFill>
          <a:blip r:embed="rId2" cstate="print"/>
          <a:srcRect/>
          <a:stretch>
            <a:fillRect/>
          </a:stretch>
        </p:blipFill>
        <p:spPr bwMode="auto">
          <a:xfrm>
            <a:off x="2366962" y="1987887"/>
            <a:ext cx="2061041" cy="1371600"/>
          </a:xfrm>
          <a:prstGeom prst="rect">
            <a:avLst/>
          </a:prstGeom>
          <a:noFill/>
          <a:ln>
            <a:solidFill>
              <a:schemeClr val="tx1"/>
            </a:solidFill>
          </a:ln>
        </p:spPr>
      </p:pic>
      <p:pic>
        <p:nvPicPr>
          <p:cNvPr id="5" name="Picture 3 IMAGE" descr="C:\Users\colera\AppData\Local\Microsoft\Windows\Temporary Internet Files\Content.IE5\TLHHH465\MP900400336[1].jpg"/>
          <p:cNvPicPr>
            <a:picLocks noChangeAspect="1" noChangeArrowheads="1"/>
          </p:cNvPicPr>
          <p:nvPr/>
        </p:nvPicPr>
        <p:blipFill>
          <a:blip r:embed="rId3" cstate="print"/>
          <a:srcRect/>
          <a:stretch>
            <a:fillRect/>
          </a:stretch>
        </p:blipFill>
        <p:spPr bwMode="auto">
          <a:xfrm>
            <a:off x="4610100" y="1987887"/>
            <a:ext cx="2058204" cy="1371600"/>
          </a:xfrm>
          <a:prstGeom prst="rect">
            <a:avLst/>
          </a:prstGeom>
          <a:noFill/>
          <a:ln>
            <a:solidFill>
              <a:schemeClr val="tx1"/>
            </a:solidFill>
          </a:ln>
        </p:spPr>
      </p:pic>
      <p:pic>
        <p:nvPicPr>
          <p:cNvPr id="6" name="Picture 4 IMAGE" descr="C:\Users\colera\AppData\Local\Microsoft\Windows\Temporary Internet Files\Content.IE5\RSHTI0ZU\MP900285170[1].jpg"/>
          <p:cNvPicPr>
            <a:picLocks noChangeAspect="1" noChangeArrowheads="1"/>
          </p:cNvPicPr>
          <p:nvPr/>
        </p:nvPicPr>
        <p:blipFill>
          <a:blip r:embed="rId4" cstate="print"/>
          <a:srcRect/>
          <a:stretch>
            <a:fillRect/>
          </a:stretch>
        </p:blipFill>
        <p:spPr bwMode="auto">
          <a:xfrm>
            <a:off x="6848475" y="1987887"/>
            <a:ext cx="1714500" cy="1371600"/>
          </a:xfrm>
          <a:prstGeom prst="rect">
            <a:avLst/>
          </a:prstGeom>
          <a:noFill/>
          <a:ln>
            <a:solidFill>
              <a:schemeClr val="tx1"/>
            </a:solidFill>
          </a:ln>
        </p:spPr>
      </p:pic>
      <p:pic>
        <p:nvPicPr>
          <p:cNvPr id="7" name="Picture 1 IMAGE" descr="C:\Users\colera\AppData\Local\Microsoft\Windows\Temporary Internet Files\Content.IE5\TLHHH465\MP900285184[1].jpg"/>
          <p:cNvPicPr>
            <a:picLocks noChangeAspect="1" noChangeArrowheads="1"/>
          </p:cNvPicPr>
          <p:nvPr/>
        </p:nvPicPr>
        <p:blipFill>
          <a:blip r:embed="rId5" cstate="print"/>
          <a:srcRect r="22917"/>
          <a:stretch>
            <a:fillRect/>
          </a:stretch>
        </p:blipFill>
        <p:spPr bwMode="auto">
          <a:xfrm>
            <a:off x="581025" y="1987887"/>
            <a:ext cx="1585913" cy="1371600"/>
          </a:xfrm>
          <a:prstGeom prst="rect">
            <a:avLst/>
          </a:prstGeom>
          <a:noFill/>
          <a:ln>
            <a:solidFill>
              <a:schemeClr val="tx1"/>
            </a:solidFill>
          </a:ln>
        </p:spPr>
      </p:pic>
      <p:sp>
        <p:nvSpPr>
          <p:cNvPr id="8" name="Picture 1 TEXT BOX"/>
          <p:cNvSpPr txBox="1"/>
          <p:nvPr/>
        </p:nvSpPr>
        <p:spPr>
          <a:xfrm>
            <a:off x="561974" y="3429019"/>
            <a:ext cx="1590675" cy="646331"/>
          </a:xfrm>
          <a:prstGeom prst="rect">
            <a:avLst/>
          </a:prstGeom>
          <a:noFill/>
        </p:spPr>
        <p:txBody>
          <a:bodyPr wrap="square" rtlCol="0">
            <a:spAutoFit/>
          </a:bodyPr>
          <a:lstStyle/>
          <a:p>
            <a:pPr algn="l"/>
            <a:r>
              <a:rPr lang="en-US" sz="1200" b="1" dirty="0" smtClean="0">
                <a:solidFill>
                  <a:schemeClr val="tx1"/>
                </a:solidFill>
                <a:latin typeface="Arial Narrow" pitchFamily="34" charset="0"/>
              </a:rPr>
              <a:t>Age diversity: Good</a:t>
            </a:r>
          </a:p>
          <a:p>
            <a:pPr algn="l"/>
            <a:r>
              <a:rPr lang="en-US" sz="1200" b="1" dirty="0" smtClean="0">
                <a:solidFill>
                  <a:schemeClr val="tx1"/>
                </a:solidFill>
                <a:latin typeface="Arial Narrow" pitchFamily="34" charset="0"/>
              </a:rPr>
              <a:t>Gender diversity: Poor</a:t>
            </a:r>
          </a:p>
          <a:p>
            <a:pPr algn="l"/>
            <a:r>
              <a:rPr lang="en-US" sz="1200" b="1" dirty="0" smtClean="0">
                <a:solidFill>
                  <a:schemeClr val="tx1"/>
                </a:solidFill>
                <a:latin typeface="Arial Narrow" pitchFamily="34" charset="0"/>
              </a:rPr>
              <a:t>Racial diversity: Poor</a:t>
            </a:r>
          </a:p>
        </p:txBody>
      </p:sp>
      <p:sp>
        <p:nvSpPr>
          <p:cNvPr id="9" name="Picture 2 TEXT BOX"/>
          <p:cNvSpPr txBox="1"/>
          <p:nvPr/>
        </p:nvSpPr>
        <p:spPr>
          <a:xfrm>
            <a:off x="2257424" y="3429019"/>
            <a:ext cx="2181226" cy="646331"/>
          </a:xfrm>
          <a:prstGeom prst="rect">
            <a:avLst/>
          </a:prstGeom>
          <a:noFill/>
        </p:spPr>
        <p:txBody>
          <a:bodyPr wrap="square" rtlCol="0">
            <a:spAutoFit/>
          </a:bodyPr>
          <a:lstStyle/>
          <a:p>
            <a:pPr algn="l"/>
            <a:r>
              <a:rPr lang="en-US" sz="1200" b="1" dirty="0" smtClean="0">
                <a:solidFill>
                  <a:schemeClr val="tx1"/>
                </a:solidFill>
                <a:latin typeface="Arial Narrow" pitchFamily="34" charset="0"/>
              </a:rPr>
              <a:t>Age diversity: Fair (Poor?)</a:t>
            </a:r>
          </a:p>
          <a:p>
            <a:pPr algn="l"/>
            <a:r>
              <a:rPr lang="en-US" sz="1200" b="1" dirty="0" smtClean="0">
                <a:solidFill>
                  <a:schemeClr val="tx1"/>
                </a:solidFill>
                <a:latin typeface="Arial Narrow" pitchFamily="34" charset="0"/>
              </a:rPr>
              <a:t>Gender diversity: Good</a:t>
            </a:r>
          </a:p>
          <a:p>
            <a:pPr algn="l"/>
            <a:r>
              <a:rPr lang="en-US" sz="1200" b="1" dirty="0" smtClean="0">
                <a:solidFill>
                  <a:schemeClr val="tx1"/>
                </a:solidFill>
                <a:latin typeface="Arial Narrow" pitchFamily="34" charset="0"/>
              </a:rPr>
              <a:t>Racial diversity: Poor</a:t>
            </a:r>
          </a:p>
        </p:txBody>
      </p:sp>
      <p:sp>
        <p:nvSpPr>
          <p:cNvPr id="10" name="Picture 3 TEXT BOX"/>
          <p:cNvSpPr txBox="1"/>
          <p:nvPr/>
        </p:nvSpPr>
        <p:spPr>
          <a:xfrm>
            <a:off x="4591049" y="3429019"/>
            <a:ext cx="2000251" cy="646331"/>
          </a:xfrm>
          <a:prstGeom prst="rect">
            <a:avLst/>
          </a:prstGeom>
          <a:noFill/>
        </p:spPr>
        <p:txBody>
          <a:bodyPr wrap="square" rtlCol="0">
            <a:spAutoFit/>
          </a:bodyPr>
          <a:lstStyle/>
          <a:p>
            <a:pPr algn="l"/>
            <a:r>
              <a:rPr lang="en-US" sz="1200" b="1" dirty="0" smtClean="0">
                <a:solidFill>
                  <a:schemeClr val="tx1"/>
                </a:solidFill>
                <a:latin typeface="Arial Narrow" pitchFamily="34" charset="0"/>
              </a:rPr>
              <a:t>Age diversity: Fair/Poor</a:t>
            </a:r>
          </a:p>
          <a:p>
            <a:pPr algn="l"/>
            <a:r>
              <a:rPr lang="en-US" sz="1200" b="1" dirty="0" smtClean="0">
                <a:solidFill>
                  <a:schemeClr val="tx1"/>
                </a:solidFill>
                <a:latin typeface="Arial Narrow" pitchFamily="34" charset="0"/>
              </a:rPr>
              <a:t>Gender diversity: Good</a:t>
            </a:r>
          </a:p>
          <a:p>
            <a:pPr algn="l"/>
            <a:r>
              <a:rPr lang="en-US" sz="1200" b="1" dirty="0" smtClean="0">
                <a:solidFill>
                  <a:schemeClr val="tx1"/>
                </a:solidFill>
                <a:latin typeface="Arial Narrow" pitchFamily="34" charset="0"/>
              </a:rPr>
              <a:t>Racial diversity: Poor</a:t>
            </a:r>
          </a:p>
        </p:txBody>
      </p:sp>
      <p:sp>
        <p:nvSpPr>
          <p:cNvPr id="11" name="Picture 4 TEXT BOX"/>
          <p:cNvSpPr txBox="1"/>
          <p:nvPr/>
        </p:nvSpPr>
        <p:spPr>
          <a:xfrm>
            <a:off x="6753224" y="3429019"/>
            <a:ext cx="1905001" cy="646331"/>
          </a:xfrm>
          <a:prstGeom prst="rect">
            <a:avLst/>
          </a:prstGeom>
          <a:noFill/>
        </p:spPr>
        <p:txBody>
          <a:bodyPr wrap="square" rtlCol="0">
            <a:spAutoFit/>
          </a:bodyPr>
          <a:lstStyle/>
          <a:p>
            <a:pPr algn="l"/>
            <a:r>
              <a:rPr lang="en-US" sz="1200" b="1" dirty="0" smtClean="0">
                <a:solidFill>
                  <a:schemeClr val="tx1"/>
                </a:solidFill>
                <a:latin typeface="Arial Narrow" pitchFamily="34" charset="0"/>
              </a:rPr>
              <a:t>Age diversity: Fair (Poor?)</a:t>
            </a:r>
          </a:p>
          <a:p>
            <a:pPr algn="l"/>
            <a:r>
              <a:rPr lang="en-US" sz="1200" b="1" dirty="0" smtClean="0">
                <a:solidFill>
                  <a:schemeClr val="tx1"/>
                </a:solidFill>
                <a:latin typeface="Arial Narrow" pitchFamily="34" charset="0"/>
              </a:rPr>
              <a:t>Gender diversity: Good</a:t>
            </a:r>
          </a:p>
          <a:p>
            <a:pPr algn="l"/>
            <a:r>
              <a:rPr lang="en-US" sz="1200" b="1" dirty="0" smtClean="0">
                <a:solidFill>
                  <a:schemeClr val="tx1"/>
                </a:solidFill>
                <a:latin typeface="Arial Narrow" pitchFamily="34" charset="0"/>
              </a:rPr>
              <a:t>Racial diversity: Good</a:t>
            </a:r>
          </a:p>
        </p:txBody>
      </p:sp>
      <p:sp>
        <p:nvSpPr>
          <p:cNvPr id="12" name="Rectangle 7"/>
          <p:cNvSpPr>
            <a:spLocks noChangeArrowheads="1"/>
          </p:cNvSpPr>
          <p:nvPr/>
        </p:nvSpPr>
        <p:spPr bwMode="auto">
          <a:xfrm>
            <a:off x="609600" y="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Diversity</a:t>
            </a:r>
            <a:endParaRPr lang="en-US" sz="4400" dirty="0">
              <a:solidFill>
                <a:srgbClr val="FFFF99"/>
              </a:solidFill>
            </a:endParaRPr>
          </a:p>
        </p:txBody>
      </p:sp>
      <p:sp>
        <p:nvSpPr>
          <p:cNvPr id="13" name="TextBox 12"/>
          <p:cNvSpPr txBox="1"/>
          <p:nvPr/>
        </p:nvSpPr>
        <p:spPr>
          <a:xfrm>
            <a:off x="460527" y="1435395"/>
            <a:ext cx="7935211" cy="369332"/>
          </a:xfrm>
          <a:prstGeom prst="rect">
            <a:avLst/>
          </a:prstGeom>
          <a:noFill/>
        </p:spPr>
        <p:txBody>
          <a:bodyPr wrap="square" rtlCol="0">
            <a:spAutoFit/>
          </a:bodyPr>
          <a:lstStyle/>
          <a:p>
            <a:r>
              <a:rPr lang="en-US" dirty="0" smtClean="0"/>
              <a:t>How would you rate the diversity of these images?</a:t>
            </a:r>
            <a:endParaRPr lang="en-US" dirty="0"/>
          </a:p>
        </p:txBody>
      </p:sp>
    </p:spTree>
    <p:extLst>
      <p:ext uri="{BB962C8B-B14F-4D97-AF65-F5344CB8AC3E}">
        <p14:creationId xmlns:p14="http://schemas.microsoft.com/office/powerpoint/2010/main" val="176247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Disability GROUP"/>
          <p:cNvGrpSpPr/>
          <p:nvPr/>
        </p:nvGrpSpPr>
        <p:grpSpPr>
          <a:xfrm>
            <a:off x="3404176" y="2198336"/>
            <a:ext cx="1381125" cy="1698606"/>
            <a:chOff x="619125" y="4388643"/>
            <a:chExt cx="1381125" cy="1698606"/>
          </a:xfrm>
        </p:grpSpPr>
        <p:pic>
          <p:nvPicPr>
            <p:cNvPr id="3" name="Disability IMAGE" descr="C:\Users\colera\AppData\Local\Microsoft\Windows\Temporary Internet Files\Content.IE5\FRNSSDZ2\MP900422767[1].jpg"/>
            <p:cNvPicPr>
              <a:picLocks noChangeAspect="1" noChangeArrowheads="1"/>
            </p:cNvPicPr>
            <p:nvPr/>
          </p:nvPicPr>
          <p:blipFill>
            <a:blip r:embed="rId2" cstate="print"/>
            <a:srcRect/>
            <a:stretch>
              <a:fillRect/>
            </a:stretch>
          </p:blipFill>
          <p:spPr bwMode="auto">
            <a:xfrm>
              <a:off x="628650" y="4388643"/>
              <a:ext cx="1371600" cy="1371600"/>
            </a:xfrm>
            <a:prstGeom prst="rect">
              <a:avLst/>
            </a:prstGeom>
            <a:noFill/>
            <a:ln>
              <a:solidFill>
                <a:schemeClr val="tx1"/>
              </a:solidFill>
            </a:ln>
          </p:spPr>
        </p:pic>
        <p:sp>
          <p:nvSpPr>
            <p:cNvPr id="4" name="Disability status TEXT BOX"/>
            <p:cNvSpPr txBox="1"/>
            <p:nvPr/>
          </p:nvSpPr>
          <p:spPr>
            <a:xfrm>
              <a:off x="619125" y="5810250"/>
              <a:ext cx="1371600" cy="276999"/>
            </a:xfrm>
            <a:prstGeom prst="rect">
              <a:avLst/>
            </a:prstGeom>
            <a:noFill/>
          </p:spPr>
          <p:txBody>
            <a:bodyPr wrap="square" rtlCol="0">
              <a:spAutoFit/>
            </a:bodyPr>
            <a:lstStyle/>
            <a:p>
              <a:pPr algn="l"/>
              <a:r>
                <a:rPr lang="en-US" sz="1200" dirty="0" smtClean="0">
                  <a:solidFill>
                    <a:schemeClr val="tx1"/>
                  </a:solidFill>
                </a:rPr>
                <a:t>Disability status</a:t>
              </a:r>
            </a:p>
          </p:txBody>
        </p:sp>
      </p:grpSp>
      <p:grpSp>
        <p:nvGrpSpPr>
          <p:cNvPr id="5" name="Preganancy GROUP"/>
          <p:cNvGrpSpPr/>
          <p:nvPr/>
        </p:nvGrpSpPr>
        <p:grpSpPr>
          <a:xfrm>
            <a:off x="4947226" y="2198336"/>
            <a:ext cx="1396859" cy="1698606"/>
            <a:chOff x="2162175" y="4388643"/>
            <a:chExt cx="1396859" cy="1698606"/>
          </a:xfrm>
        </p:grpSpPr>
        <p:pic>
          <p:nvPicPr>
            <p:cNvPr id="6" name="Pregnancy IMAGE" descr="C:\Users\colera\AppData\Local\Microsoft\Windows\Temporary Internet Files\Content.IE5\TLHHH465\MP900408902[1].jpg"/>
            <p:cNvPicPr>
              <a:picLocks noChangeAspect="1" noChangeArrowheads="1"/>
            </p:cNvPicPr>
            <p:nvPr/>
          </p:nvPicPr>
          <p:blipFill>
            <a:blip r:embed="rId3" cstate="print"/>
            <a:srcRect/>
            <a:stretch>
              <a:fillRect/>
            </a:stretch>
          </p:blipFill>
          <p:spPr bwMode="auto">
            <a:xfrm>
              <a:off x="2194131" y="4388643"/>
              <a:ext cx="1364903" cy="1371600"/>
            </a:xfrm>
            <a:prstGeom prst="rect">
              <a:avLst/>
            </a:prstGeom>
            <a:noFill/>
            <a:ln>
              <a:solidFill>
                <a:schemeClr val="tx1"/>
              </a:solidFill>
            </a:ln>
          </p:spPr>
        </p:pic>
        <p:sp>
          <p:nvSpPr>
            <p:cNvPr id="7" name="Pregnancy status TEXT BOX"/>
            <p:cNvSpPr txBox="1"/>
            <p:nvPr/>
          </p:nvSpPr>
          <p:spPr>
            <a:xfrm>
              <a:off x="2162175" y="5810250"/>
              <a:ext cx="1371600" cy="276999"/>
            </a:xfrm>
            <a:prstGeom prst="rect">
              <a:avLst/>
            </a:prstGeom>
            <a:noFill/>
          </p:spPr>
          <p:txBody>
            <a:bodyPr wrap="square" rtlCol="0">
              <a:spAutoFit/>
            </a:bodyPr>
            <a:lstStyle/>
            <a:p>
              <a:pPr algn="l"/>
              <a:r>
                <a:rPr lang="en-US" sz="1200" dirty="0" smtClean="0">
                  <a:solidFill>
                    <a:schemeClr val="tx1"/>
                  </a:solidFill>
                </a:rPr>
                <a:t>Pregnancy status</a:t>
              </a:r>
            </a:p>
          </p:txBody>
        </p:sp>
      </p:grpSp>
      <p:grpSp>
        <p:nvGrpSpPr>
          <p:cNvPr id="8" name="Sexual orientation GROUP"/>
          <p:cNvGrpSpPr/>
          <p:nvPr/>
        </p:nvGrpSpPr>
        <p:grpSpPr>
          <a:xfrm>
            <a:off x="6518850" y="2198336"/>
            <a:ext cx="2077320" cy="1698606"/>
            <a:chOff x="3733799" y="4388643"/>
            <a:chExt cx="2077320" cy="1698606"/>
          </a:xfrm>
        </p:grpSpPr>
        <p:pic>
          <p:nvPicPr>
            <p:cNvPr id="9" name="Sexual orientation IMAGE" descr="C:\Users\colera\AppData\Local\Microsoft\Windows\Temporary Internet Files\Content.IE5\FRNSSDZ2\MP900401992[1].jpg"/>
            <p:cNvPicPr>
              <a:picLocks noChangeAspect="1" noChangeArrowheads="1"/>
            </p:cNvPicPr>
            <p:nvPr/>
          </p:nvPicPr>
          <p:blipFill>
            <a:blip r:embed="rId4" cstate="print"/>
            <a:srcRect/>
            <a:stretch>
              <a:fillRect/>
            </a:stretch>
          </p:blipFill>
          <p:spPr bwMode="auto">
            <a:xfrm>
              <a:off x="3752915" y="4388643"/>
              <a:ext cx="2058204" cy="1371600"/>
            </a:xfrm>
            <a:prstGeom prst="rect">
              <a:avLst/>
            </a:prstGeom>
            <a:noFill/>
            <a:ln>
              <a:solidFill>
                <a:schemeClr val="tx1"/>
              </a:solidFill>
            </a:ln>
          </p:spPr>
        </p:pic>
        <p:sp>
          <p:nvSpPr>
            <p:cNvPr id="10" name="Sexual orientation TEXT BOX"/>
            <p:cNvSpPr txBox="1"/>
            <p:nvPr/>
          </p:nvSpPr>
          <p:spPr>
            <a:xfrm>
              <a:off x="3733799" y="5810250"/>
              <a:ext cx="2077319" cy="276999"/>
            </a:xfrm>
            <a:prstGeom prst="rect">
              <a:avLst/>
            </a:prstGeom>
            <a:noFill/>
          </p:spPr>
          <p:txBody>
            <a:bodyPr wrap="square" rtlCol="0">
              <a:spAutoFit/>
            </a:bodyPr>
            <a:lstStyle/>
            <a:p>
              <a:pPr algn="l"/>
              <a:r>
                <a:rPr lang="en-US" sz="1200" dirty="0" smtClean="0">
                  <a:solidFill>
                    <a:schemeClr val="tx1"/>
                  </a:solidFill>
                </a:rPr>
                <a:t>Sexual orientation</a:t>
              </a:r>
            </a:p>
          </p:txBody>
        </p:sp>
      </p:grpSp>
      <p:sp>
        <p:nvSpPr>
          <p:cNvPr id="11" name="Not Necessarily TEXT BOX"/>
          <p:cNvSpPr txBox="1"/>
          <p:nvPr/>
        </p:nvSpPr>
        <p:spPr>
          <a:xfrm>
            <a:off x="460527" y="2105467"/>
            <a:ext cx="2838450" cy="2103120"/>
          </a:xfrm>
          <a:prstGeom prst="rect">
            <a:avLst/>
          </a:prstGeom>
          <a:noFill/>
        </p:spPr>
        <p:txBody>
          <a:bodyPr wrap="square" rtlCol="0">
            <a:spAutoFit/>
          </a:bodyPr>
          <a:lstStyle/>
          <a:p>
            <a:pPr algn="l"/>
            <a:r>
              <a:rPr lang="en-US" dirty="0" smtClean="0">
                <a:solidFill>
                  <a:schemeClr val="tx1"/>
                </a:solidFill>
              </a:rPr>
              <a:t>Not necessarily. If you want your images to signal an inclusive workplace, you may need to consciously choose images of people in other minority classes.</a:t>
            </a:r>
          </a:p>
        </p:txBody>
      </p:sp>
      <p:sp>
        <p:nvSpPr>
          <p:cNvPr id="12" name="TextBox 11"/>
          <p:cNvSpPr txBox="1"/>
          <p:nvPr/>
        </p:nvSpPr>
        <p:spPr>
          <a:xfrm>
            <a:off x="460527" y="1435395"/>
            <a:ext cx="7935211" cy="369332"/>
          </a:xfrm>
          <a:prstGeom prst="rect">
            <a:avLst/>
          </a:prstGeom>
          <a:noFill/>
        </p:spPr>
        <p:txBody>
          <a:bodyPr wrap="square" rtlCol="0">
            <a:spAutoFit/>
          </a:bodyPr>
          <a:lstStyle/>
          <a:p>
            <a:r>
              <a:rPr lang="en-US" dirty="0" smtClean="0"/>
              <a:t>Are age, gender, and race the only important diversity categories?</a:t>
            </a:r>
            <a:endParaRPr lang="en-US" dirty="0"/>
          </a:p>
        </p:txBody>
      </p:sp>
      <p:sp>
        <p:nvSpPr>
          <p:cNvPr id="13" name="Rectangle 7"/>
          <p:cNvSpPr>
            <a:spLocks noChangeArrowheads="1"/>
          </p:cNvSpPr>
          <p:nvPr/>
        </p:nvSpPr>
        <p:spPr bwMode="auto">
          <a:xfrm>
            <a:off x="609600" y="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Diversity</a:t>
            </a:r>
            <a:endParaRPr lang="en-US" sz="4400" dirty="0">
              <a:solidFill>
                <a:srgbClr val="FFFF99"/>
              </a:solidFill>
            </a:endParaRPr>
          </a:p>
        </p:txBody>
      </p:sp>
    </p:spTree>
    <p:extLst>
      <p:ext uri="{BB962C8B-B14F-4D97-AF65-F5344CB8AC3E}">
        <p14:creationId xmlns:p14="http://schemas.microsoft.com/office/powerpoint/2010/main" val="214520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ChangeArrowheads="1"/>
          </p:cNvSpPr>
          <p:nvPr/>
        </p:nvSpPr>
        <p:spPr bwMode="auto">
          <a:xfrm>
            <a:off x="609600" y="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Attire &amp; Setting</a:t>
            </a:r>
            <a:endParaRPr lang="en-US" sz="4400" dirty="0">
              <a:solidFill>
                <a:srgbClr val="FFFF99"/>
              </a:solidFill>
            </a:endParaRPr>
          </a:p>
        </p:txBody>
      </p:sp>
      <p:sp>
        <p:nvSpPr>
          <p:cNvPr id="3" name="TextBox 2"/>
          <p:cNvSpPr txBox="1"/>
          <p:nvPr/>
        </p:nvSpPr>
        <p:spPr>
          <a:xfrm>
            <a:off x="361507" y="1488558"/>
            <a:ext cx="8155172" cy="646331"/>
          </a:xfrm>
          <a:prstGeom prst="rect">
            <a:avLst/>
          </a:prstGeom>
          <a:noFill/>
        </p:spPr>
        <p:txBody>
          <a:bodyPr wrap="square" rtlCol="0">
            <a:spAutoFit/>
          </a:bodyPr>
          <a:lstStyle/>
          <a:p>
            <a:r>
              <a:rPr lang="en-US" dirty="0" smtClean="0"/>
              <a:t>Do the people in your e-learning course look like the people in your school, company, or institution?</a:t>
            </a:r>
            <a:endParaRPr lang="en-US" dirty="0"/>
          </a:p>
        </p:txBody>
      </p:sp>
      <p:sp>
        <p:nvSpPr>
          <p:cNvPr id="4" name="TextBox 3"/>
          <p:cNvSpPr txBox="1"/>
          <p:nvPr/>
        </p:nvSpPr>
        <p:spPr>
          <a:xfrm>
            <a:off x="361507" y="2477386"/>
            <a:ext cx="2913321" cy="830997"/>
          </a:xfrm>
          <a:prstGeom prst="rect">
            <a:avLst/>
          </a:prstGeom>
          <a:noFill/>
        </p:spPr>
        <p:txBody>
          <a:bodyPr wrap="square" rtlCol="0">
            <a:spAutoFit/>
          </a:bodyPr>
          <a:lstStyle/>
          <a:p>
            <a:pPr algn="r"/>
            <a:r>
              <a:rPr lang="en-US" sz="4800" dirty="0" smtClean="0"/>
              <a:t>Attire:</a:t>
            </a:r>
            <a:endParaRPr lang="en-US" sz="4800" dirty="0"/>
          </a:p>
        </p:txBody>
      </p:sp>
      <p:pic>
        <p:nvPicPr>
          <p:cNvPr id="5" name="Picture 2 IMAGE" descr="C:\Users\colera\AppData\Local\Microsoft\Windows\Temporary Internet Files\Content.IE5\FRNSSDZ2\MP900443455[1].jpg"/>
          <p:cNvPicPr>
            <a:picLocks noChangeAspect="1" noChangeArrowheads="1"/>
          </p:cNvPicPr>
          <p:nvPr/>
        </p:nvPicPr>
        <p:blipFill>
          <a:blip r:embed="rId2" cstate="print"/>
          <a:srcRect/>
          <a:stretch>
            <a:fillRect/>
          </a:stretch>
        </p:blipFill>
        <p:spPr bwMode="auto">
          <a:xfrm>
            <a:off x="3557587" y="2261904"/>
            <a:ext cx="2061041" cy="1371600"/>
          </a:xfrm>
          <a:prstGeom prst="rect">
            <a:avLst/>
          </a:prstGeom>
          <a:noFill/>
          <a:ln>
            <a:solidFill>
              <a:schemeClr val="tx1"/>
            </a:solidFill>
          </a:ln>
          <a:effectLst>
            <a:outerShdw blurRad="50800" dist="38100" dir="2700000" algn="tl" rotWithShape="0">
              <a:prstClr val="black">
                <a:alpha val="40000"/>
              </a:prstClr>
            </a:outerShdw>
          </a:effectLst>
        </p:spPr>
      </p:pic>
      <p:pic>
        <p:nvPicPr>
          <p:cNvPr id="6" name="Picture 2" descr="C:\Users\colera\AppData\Local\Microsoft\Windows\Temporary Internet Files\Content.IE5\TLHHH465\MP900284874[1].jpg"/>
          <p:cNvPicPr>
            <a:picLocks noChangeAspect="1" noChangeArrowheads="1"/>
          </p:cNvPicPr>
          <p:nvPr/>
        </p:nvPicPr>
        <p:blipFill>
          <a:blip r:embed="rId3" cstate="print"/>
          <a:srcRect/>
          <a:stretch>
            <a:fillRect/>
          </a:stretch>
        </p:blipFill>
        <p:spPr bwMode="auto">
          <a:xfrm>
            <a:off x="5981701" y="2261904"/>
            <a:ext cx="2057400" cy="1371600"/>
          </a:xfrm>
          <a:prstGeom prst="rect">
            <a:avLst/>
          </a:prstGeom>
          <a:noFill/>
          <a:ln>
            <a:solidFill>
              <a:schemeClr val="tx1"/>
            </a:solidFill>
          </a:ln>
          <a:effectLst>
            <a:outerShdw blurRad="50800" dist="38100" dir="2700000" algn="tl" rotWithShape="0">
              <a:prstClr val="black">
                <a:alpha val="40000"/>
              </a:prstClr>
            </a:outerShdw>
          </a:effectLst>
        </p:spPr>
      </p:pic>
      <p:sp>
        <p:nvSpPr>
          <p:cNvPr id="7" name="TextBox 6"/>
          <p:cNvSpPr txBox="1"/>
          <p:nvPr/>
        </p:nvSpPr>
        <p:spPr>
          <a:xfrm>
            <a:off x="365045" y="4001443"/>
            <a:ext cx="2913321" cy="830997"/>
          </a:xfrm>
          <a:prstGeom prst="rect">
            <a:avLst/>
          </a:prstGeom>
          <a:noFill/>
        </p:spPr>
        <p:txBody>
          <a:bodyPr wrap="square" rtlCol="0">
            <a:spAutoFit/>
          </a:bodyPr>
          <a:lstStyle/>
          <a:p>
            <a:pPr algn="r"/>
            <a:r>
              <a:rPr lang="en-US" sz="4800" dirty="0" smtClean="0"/>
              <a:t>Setting:</a:t>
            </a:r>
            <a:endParaRPr lang="en-US" sz="4800" dirty="0"/>
          </a:p>
        </p:txBody>
      </p:sp>
      <p:pic>
        <p:nvPicPr>
          <p:cNvPr id="13" name="Picture 9" descr="C:\Users\colera\AppData\Local\Microsoft\Windows\Temporary Internet Files\Content.IE5\FRNSSDZ2\MP900411829[1].jpg"/>
          <p:cNvPicPr>
            <a:picLocks noChangeAspect="1" noChangeArrowheads="1"/>
          </p:cNvPicPr>
          <p:nvPr/>
        </p:nvPicPr>
        <p:blipFill>
          <a:blip r:embed="rId4" cstate="print"/>
          <a:srcRect/>
          <a:stretch>
            <a:fillRect/>
          </a:stretch>
        </p:blipFill>
        <p:spPr bwMode="auto">
          <a:xfrm>
            <a:off x="3557587" y="3771564"/>
            <a:ext cx="2100057" cy="1371600"/>
          </a:xfrm>
          <a:prstGeom prst="rect">
            <a:avLst/>
          </a:prstGeom>
          <a:noFill/>
          <a:ln>
            <a:solidFill>
              <a:schemeClr val="tx1"/>
            </a:solidFill>
          </a:ln>
          <a:effectLst>
            <a:outerShdw blurRad="50800" dist="38100" dir="2700000" algn="tl" rotWithShape="0">
              <a:prstClr val="black">
                <a:alpha val="40000"/>
              </a:prstClr>
            </a:outerShdw>
          </a:effectLst>
        </p:spPr>
      </p:pic>
      <p:pic>
        <p:nvPicPr>
          <p:cNvPr id="14" name="Picture 5" descr="C:\Users\colera\AppData\Local\Microsoft\Windows\Temporary Internet Files\Content.IE5\5B96AFYE\MP900202096[1].jpg"/>
          <p:cNvPicPr>
            <a:picLocks noChangeAspect="1" noChangeArrowheads="1"/>
          </p:cNvPicPr>
          <p:nvPr/>
        </p:nvPicPr>
        <p:blipFill>
          <a:blip r:embed="rId5" cstate="print"/>
          <a:srcRect t="33073"/>
          <a:stretch>
            <a:fillRect/>
          </a:stretch>
        </p:blipFill>
        <p:spPr bwMode="auto">
          <a:xfrm>
            <a:off x="6024562" y="3771564"/>
            <a:ext cx="1356016" cy="1371600"/>
          </a:xfrm>
          <a:prstGeom prst="rect">
            <a:avLst/>
          </a:prstGeom>
          <a:noFill/>
          <a:ln>
            <a:solidFill>
              <a:schemeClr val="tx1"/>
            </a:solidFill>
          </a:ln>
          <a:effectLst>
            <a:outerShdw blurRad="50800" dist="38100" dir="2700000" algn="tl" rotWithShape="0">
              <a:prstClr val="black">
                <a:alpha val="40000"/>
              </a:prstClr>
            </a:outerShdw>
          </a:effectLst>
        </p:spPr>
      </p:pic>
      <p:pic>
        <p:nvPicPr>
          <p:cNvPr id="15" name="Picture 8" descr="C:\Users\colera\AppData\Local\Microsoft\Windows\Temporary Internet Files\Content.IE5\TLHHH465\MP900439388[1].jpg"/>
          <p:cNvPicPr>
            <a:picLocks noChangeAspect="1" noChangeArrowheads="1"/>
          </p:cNvPicPr>
          <p:nvPr/>
        </p:nvPicPr>
        <p:blipFill>
          <a:blip r:embed="rId6" cstate="print"/>
          <a:srcRect/>
          <a:stretch>
            <a:fillRect/>
          </a:stretch>
        </p:blipFill>
        <p:spPr bwMode="auto">
          <a:xfrm>
            <a:off x="6024562" y="5298612"/>
            <a:ext cx="2060343" cy="1371600"/>
          </a:xfrm>
          <a:prstGeom prst="rect">
            <a:avLst/>
          </a:prstGeom>
          <a:noFill/>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960338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descr="MP900443386.JPG"/>
          <p:cNvPicPr>
            <a:picLocks noChangeAspect="1"/>
          </p:cNvPicPr>
          <p:nvPr/>
        </p:nvPicPr>
        <p:blipFill>
          <a:blip r:embed="rId2" cstate="print">
            <a:clrChange>
              <a:clrFrom>
                <a:srgbClr val="FFFFFF"/>
              </a:clrFrom>
              <a:clrTo>
                <a:srgbClr val="FFFFFF">
                  <a:alpha val="0"/>
                </a:srgbClr>
              </a:clrTo>
            </a:clrChange>
          </a:blip>
          <a:srcRect l="1897" t="1123"/>
          <a:stretch>
            <a:fillRect/>
          </a:stretch>
        </p:blipFill>
        <p:spPr>
          <a:xfrm>
            <a:off x="514350" y="933450"/>
            <a:ext cx="1665250" cy="2514600"/>
          </a:xfrm>
          <a:prstGeom prst="rect">
            <a:avLst/>
          </a:prstGeom>
        </p:spPr>
      </p:pic>
      <p:pic>
        <p:nvPicPr>
          <p:cNvPr id="3" name="Picture 2" descr="SunMS-15_1_ELN_STFD.png"/>
          <p:cNvPicPr>
            <a:picLocks noChangeAspect="1"/>
          </p:cNvPicPr>
          <p:nvPr/>
        </p:nvPicPr>
        <p:blipFill>
          <a:blip r:embed="rId3" cstate="print"/>
          <a:srcRect b="-491"/>
          <a:stretch>
            <a:fillRect/>
          </a:stretch>
        </p:blipFill>
        <p:spPr>
          <a:xfrm>
            <a:off x="1257300" y="609157"/>
            <a:ext cx="3582083" cy="5677786"/>
          </a:xfrm>
          <a:prstGeom prst="rect">
            <a:avLst/>
          </a:prstGeom>
        </p:spPr>
      </p:pic>
      <p:grpSp>
        <p:nvGrpSpPr>
          <p:cNvPr id="4" name="Group 3"/>
          <p:cNvGrpSpPr/>
          <p:nvPr/>
        </p:nvGrpSpPr>
        <p:grpSpPr>
          <a:xfrm>
            <a:off x="3840163" y="1270110"/>
            <a:ext cx="2303462" cy="2873082"/>
            <a:chOff x="5030788" y="2478088"/>
            <a:chExt cx="1463675" cy="1825625"/>
          </a:xfrm>
        </p:grpSpPr>
        <p:sp>
          <p:nvSpPr>
            <p:cNvPr id="5" name="Freeform 14"/>
            <p:cNvSpPr>
              <a:spLocks/>
            </p:cNvSpPr>
            <p:nvPr/>
          </p:nvSpPr>
          <p:spPr bwMode="auto">
            <a:xfrm>
              <a:off x="5595938" y="2744788"/>
              <a:ext cx="495300" cy="660400"/>
            </a:xfrm>
            <a:custGeom>
              <a:avLst/>
              <a:gdLst/>
              <a:ahLst/>
              <a:cxnLst>
                <a:cxn ang="0">
                  <a:pos x="272" y="58"/>
                </a:cxn>
                <a:cxn ang="0">
                  <a:pos x="272" y="58"/>
                </a:cxn>
                <a:cxn ang="0">
                  <a:pos x="264" y="52"/>
                </a:cxn>
                <a:cxn ang="0">
                  <a:pos x="256" y="44"/>
                </a:cxn>
                <a:cxn ang="0">
                  <a:pos x="234" y="30"/>
                </a:cxn>
                <a:cxn ang="0">
                  <a:pos x="208" y="16"/>
                </a:cxn>
                <a:cxn ang="0">
                  <a:pos x="178" y="6"/>
                </a:cxn>
                <a:cxn ang="0">
                  <a:pos x="148" y="0"/>
                </a:cxn>
                <a:cxn ang="0">
                  <a:pos x="134" y="0"/>
                </a:cxn>
                <a:cxn ang="0">
                  <a:pos x="120" y="0"/>
                </a:cxn>
                <a:cxn ang="0">
                  <a:pos x="108" y="2"/>
                </a:cxn>
                <a:cxn ang="0">
                  <a:pos x="96" y="4"/>
                </a:cxn>
                <a:cxn ang="0">
                  <a:pos x="86" y="10"/>
                </a:cxn>
                <a:cxn ang="0">
                  <a:pos x="78" y="16"/>
                </a:cxn>
                <a:cxn ang="0">
                  <a:pos x="78" y="16"/>
                </a:cxn>
                <a:cxn ang="0">
                  <a:pos x="60" y="34"/>
                </a:cxn>
                <a:cxn ang="0">
                  <a:pos x="44" y="52"/>
                </a:cxn>
                <a:cxn ang="0">
                  <a:pos x="30" y="74"/>
                </a:cxn>
                <a:cxn ang="0">
                  <a:pos x="20" y="96"/>
                </a:cxn>
                <a:cxn ang="0">
                  <a:pos x="12" y="120"/>
                </a:cxn>
                <a:cxn ang="0">
                  <a:pos x="6" y="146"/>
                </a:cxn>
                <a:cxn ang="0">
                  <a:pos x="2" y="172"/>
                </a:cxn>
                <a:cxn ang="0">
                  <a:pos x="0" y="198"/>
                </a:cxn>
                <a:cxn ang="0">
                  <a:pos x="2" y="224"/>
                </a:cxn>
                <a:cxn ang="0">
                  <a:pos x="4" y="252"/>
                </a:cxn>
                <a:cxn ang="0">
                  <a:pos x="6" y="278"/>
                </a:cxn>
                <a:cxn ang="0">
                  <a:pos x="12" y="306"/>
                </a:cxn>
                <a:cxn ang="0">
                  <a:pos x="18" y="332"/>
                </a:cxn>
                <a:cxn ang="0">
                  <a:pos x="26" y="358"/>
                </a:cxn>
                <a:cxn ang="0">
                  <a:pos x="34" y="382"/>
                </a:cxn>
                <a:cxn ang="0">
                  <a:pos x="44" y="404"/>
                </a:cxn>
                <a:cxn ang="0">
                  <a:pos x="44" y="404"/>
                </a:cxn>
                <a:cxn ang="0">
                  <a:pos x="100" y="412"/>
                </a:cxn>
                <a:cxn ang="0">
                  <a:pos x="158" y="416"/>
                </a:cxn>
                <a:cxn ang="0">
                  <a:pos x="214" y="416"/>
                </a:cxn>
                <a:cxn ang="0">
                  <a:pos x="272" y="414"/>
                </a:cxn>
                <a:cxn ang="0">
                  <a:pos x="272" y="414"/>
                </a:cxn>
                <a:cxn ang="0">
                  <a:pos x="280" y="370"/>
                </a:cxn>
                <a:cxn ang="0">
                  <a:pos x="290" y="326"/>
                </a:cxn>
                <a:cxn ang="0">
                  <a:pos x="300" y="280"/>
                </a:cxn>
                <a:cxn ang="0">
                  <a:pos x="308" y="234"/>
                </a:cxn>
                <a:cxn ang="0">
                  <a:pos x="310" y="210"/>
                </a:cxn>
                <a:cxn ang="0">
                  <a:pos x="312" y="188"/>
                </a:cxn>
                <a:cxn ang="0">
                  <a:pos x="310" y="164"/>
                </a:cxn>
                <a:cxn ang="0">
                  <a:pos x="308" y="142"/>
                </a:cxn>
                <a:cxn ang="0">
                  <a:pos x="302" y="120"/>
                </a:cxn>
                <a:cxn ang="0">
                  <a:pos x="296" y="100"/>
                </a:cxn>
                <a:cxn ang="0">
                  <a:pos x="284" y="78"/>
                </a:cxn>
                <a:cxn ang="0">
                  <a:pos x="272" y="58"/>
                </a:cxn>
                <a:cxn ang="0">
                  <a:pos x="272" y="58"/>
                </a:cxn>
              </a:cxnLst>
              <a:rect l="0" t="0" r="r" b="b"/>
              <a:pathLst>
                <a:path w="312" h="416">
                  <a:moveTo>
                    <a:pt x="272" y="58"/>
                  </a:moveTo>
                  <a:lnTo>
                    <a:pt x="272" y="58"/>
                  </a:lnTo>
                  <a:lnTo>
                    <a:pt x="264" y="52"/>
                  </a:lnTo>
                  <a:lnTo>
                    <a:pt x="256" y="44"/>
                  </a:lnTo>
                  <a:lnTo>
                    <a:pt x="234" y="30"/>
                  </a:lnTo>
                  <a:lnTo>
                    <a:pt x="208" y="16"/>
                  </a:lnTo>
                  <a:lnTo>
                    <a:pt x="178" y="6"/>
                  </a:lnTo>
                  <a:lnTo>
                    <a:pt x="148" y="0"/>
                  </a:lnTo>
                  <a:lnTo>
                    <a:pt x="134" y="0"/>
                  </a:lnTo>
                  <a:lnTo>
                    <a:pt x="120" y="0"/>
                  </a:lnTo>
                  <a:lnTo>
                    <a:pt x="108" y="2"/>
                  </a:lnTo>
                  <a:lnTo>
                    <a:pt x="96" y="4"/>
                  </a:lnTo>
                  <a:lnTo>
                    <a:pt x="86" y="10"/>
                  </a:lnTo>
                  <a:lnTo>
                    <a:pt x="78" y="16"/>
                  </a:lnTo>
                  <a:lnTo>
                    <a:pt x="78" y="16"/>
                  </a:lnTo>
                  <a:lnTo>
                    <a:pt x="60" y="34"/>
                  </a:lnTo>
                  <a:lnTo>
                    <a:pt x="44" y="52"/>
                  </a:lnTo>
                  <a:lnTo>
                    <a:pt x="30" y="74"/>
                  </a:lnTo>
                  <a:lnTo>
                    <a:pt x="20" y="96"/>
                  </a:lnTo>
                  <a:lnTo>
                    <a:pt x="12" y="120"/>
                  </a:lnTo>
                  <a:lnTo>
                    <a:pt x="6" y="146"/>
                  </a:lnTo>
                  <a:lnTo>
                    <a:pt x="2" y="172"/>
                  </a:lnTo>
                  <a:lnTo>
                    <a:pt x="0" y="198"/>
                  </a:lnTo>
                  <a:lnTo>
                    <a:pt x="2" y="224"/>
                  </a:lnTo>
                  <a:lnTo>
                    <a:pt x="4" y="252"/>
                  </a:lnTo>
                  <a:lnTo>
                    <a:pt x="6" y="278"/>
                  </a:lnTo>
                  <a:lnTo>
                    <a:pt x="12" y="306"/>
                  </a:lnTo>
                  <a:lnTo>
                    <a:pt x="18" y="332"/>
                  </a:lnTo>
                  <a:lnTo>
                    <a:pt x="26" y="358"/>
                  </a:lnTo>
                  <a:lnTo>
                    <a:pt x="34" y="382"/>
                  </a:lnTo>
                  <a:lnTo>
                    <a:pt x="44" y="404"/>
                  </a:lnTo>
                  <a:lnTo>
                    <a:pt x="44" y="404"/>
                  </a:lnTo>
                  <a:lnTo>
                    <a:pt x="100" y="412"/>
                  </a:lnTo>
                  <a:lnTo>
                    <a:pt x="158" y="416"/>
                  </a:lnTo>
                  <a:lnTo>
                    <a:pt x="214" y="416"/>
                  </a:lnTo>
                  <a:lnTo>
                    <a:pt x="272" y="414"/>
                  </a:lnTo>
                  <a:lnTo>
                    <a:pt x="272" y="414"/>
                  </a:lnTo>
                  <a:lnTo>
                    <a:pt x="280" y="370"/>
                  </a:lnTo>
                  <a:lnTo>
                    <a:pt x="290" y="326"/>
                  </a:lnTo>
                  <a:lnTo>
                    <a:pt x="300" y="280"/>
                  </a:lnTo>
                  <a:lnTo>
                    <a:pt x="308" y="234"/>
                  </a:lnTo>
                  <a:lnTo>
                    <a:pt x="310" y="210"/>
                  </a:lnTo>
                  <a:lnTo>
                    <a:pt x="312" y="188"/>
                  </a:lnTo>
                  <a:lnTo>
                    <a:pt x="310" y="164"/>
                  </a:lnTo>
                  <a:lnTo>
                    <a:pt x="308" y="142"/>
                  </a:lnTo>
                  <a:lnTo>
                    <a:pt x="302" y="120"/>
                  </a:lnTo>
                  <a:lnTo>
                    <a:pt x="296" y="100"/>
                  </a:lnTo>
                  <a:lnTo>
                    <a:pt x="284" y="78"/>
                  </a:lnTo>
                  <a:lnTo>
                    <a:pt x="272" y="58"/>
                  </a:lnTo>
                  <a:lnTo>
                    <a:pt x="272" y="58"/>
                  </a:lnTo>
                  <a:close/>
                </a:path>
              </a:pathLst>
            </a:custGeom>
            <a:solidFill>
              <a:srgbClr val="B4763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Freeform 15"/>
            <p:cNvSpPr>
              <a:spLocks/>
            </p:cNvSpPr>
            <p:nvPr/>
          </p:nvSpPr>
          <p:spPr bwMode="auto">
            <a:xfrm>
              <a:off x="5541963" y="2484438"/>
              <a:ext cx="635000" cy="920750"/>
            </a:xfrm>
            <a:custGeom>
              <a:avLst/>
              <a:gdLst/>
              <a:ahLst/>
              <a:cxnLst>
                <a:cxn ang="0">
                  <a:pos x="384" y="448"/>
                </a:cxn>
                <a:cxn ang="0">
                  <a:pos x="384" y="342"/>
                </a:cxn>
                <a:cxn ang="0">
                  <a:pos x="388" y="244"/>
                </a:cxn>
                <a:cxn ang="0">
                  <a:pos x="384" y="194"/>
                </a:cxn>
                <a:cxn ang="0">
                  <a:pos x="376" y="152"/>
                </a:cxn>
                <a:cxn ang="0">
                  <a:pos x="364" y="108"/>
                </a:cxn>
                <a:cxn ang="0">
                  <a:pos x="344" y="68"/>
                </a:cxn>
                <a:cxn ang="0">
                  <a:pos x="318" y="36"/>
                </a:cxn>
                <a:cxn ang="0">
                  <a:pos x="300" y="24"/>
                </a:cxn>
                <a:cxn ang="0">
                  <a:pos x="264" y="6"/>
                </a:cxn>
                <a:cxn ang="0">
                  <a:pos x="226" y="0"/>
                </a:cxn>
                <a:cxn ang="0">
                  <a:pos x="184" y="6"/>
                </a:cxn>
                <a:cxn ang="0">
                  <a:pos x="158" y="14"/>
                </a:cxn>
                <a:cxn ang="0">
                  <a:pos x="128" y="40"/>
                </a:cxn>
                <a:cxn ang="0">
                  <a:pos x="96" y="80"/>
                </a:cxn>
                <a:cxn ang="0">
                  <a:pos x="66" y="132"/>
                </a:cxn>
                <a:cxn ang="0">
                  <a:pos x="40" y="196"/>
                </a:cxn>
                <a:cxn ang="0">
                  <a:pos x="18" y="270"/>
                </a:cxn>
                <a:cxn ang="0">
                  <a:pos x="4" y="356"/>
                </a:cxn>
                <a:cxn ang="0">
                  <a:pos x="0" y="450"/>
                </a:cxn>
                <a:cxn ang="0">
                  <a:pos x="6" y="554"/>
                </a:cxn>
                <a:cxn ang="0">
                  <a:pos x="48" y="564"/>
                </a:cxn>
                <a:cxn ang="0">
                  <a:pos x="90" y="572"/>
                </a:cxn>
                <a:cxn ang="0">
                  <a:pos x="90" y="540"/>
                </a:cxn>
                <a:cxn ang="0">
                  <a:pos x="80" y="450"/>
                </a:cxn>
                <a:cxn ang="0">
                  <a:pos x="76" y="372"/>
                </a:cxn>
                <a:cxn ang="0">
                  <a:pos x="78" y="318"/>
                </a:cxn>
                <a:cxn ang="0">
                  <a:pos x="92" y="270"/>
                </a:cxn>
                <a:cxn ang="0">
                  <a:pos x="116" y="226"/>
                </a:cxn>
                <a:cxn ang="0">
                  <a:pos x="134" y="210"/>
                </a:cxn>
                <a:cxn ang="0">
                  <a:pos x="152" y="198"/>
                </a:cxn>
                <a:cxn ang="0">
                  <a:pos x="170" y="192"/>
                </a:cxn>
                <a:cxn ang="0">
                  <a:pos x="190" y="194"/>
                </a:cxn>
                <a:cxn ang="0">
                  <a:pos x="230" y="208"/>
                </a:cxn>
                <a:cxn ang="0">
                  <a:pos x="264" y="234"/>
                </a:cxn>
                <a:cxn ang="0">
                  <a:pos x="276" y="250"/>
                </a:cxn>
                <a:cxn ang="0">
                  <a:pos x="302" y="290"/>
                </a:cxn>
                <a:cxn ang="0">
                  <a:pos x="314" y="330"/>
                </a:cxn>
                <a:cxn ang="0">
                  <a:pos x="320" y="370"/>
                </a:cxn>
                <a:cxn ang="0">
                  <a:pos x="318" y="412"/>
                </a:cxn>
                <a:cxn ang="0">
                  <a:pos x="302" y="496"/>
                </a:cxn>
                <a:cxn ang="0">
                  <a:pos x="284" y="580"/>
                </a:cxn>
                <a:cxn ang="0">
                  <a:pos x="342" y="572"/>
                </a:cxn>
                <a:cxn ang="0">
                  <a:pos x="400" y="562"/>
                </a:cxn>
                <a:cxn ang="0">
                  <a:pos x="394" y="540"/>
                </a:cxn>
                <a:cxn ang="0">
                  <a:pos x="386" y="484"/>
                </a:cxn>
                <a:cxn ang="0">
                  <a:pos x="384" y="448"/>
                </a:cxn>
              </a:cxnLst>
              <a:rect l="0" t="0" r="r" b="b"/>
              <a:pathLst>
                <a:path w="400" h="580">
                  <a:moveTo>
                    <a:pt x="384" y="448"/>
                  </a:moveTo>
                  <a:lnTo>
                    <a:pt x="384" y="448"/>
                  </a:lnTo>
                  <a:lnTo>
                    <a:pt x="382" y="388"/>
                  </a:lnTo>
                  <a:lnTo>
                    <a:pt x="384" y="342"/>
                  </a:lnTo>
                  <a:lnTo>
                    <a:pt x="386" y="284"/>
                  </a:lnTo>
                  <a:lnTo>
                    <a:pt x="388" y="244"/>
                  </a:lnTo>
                  <a:lnTo>
                    <a:pt x="388" y="222"/>
                  </a:lnTo>
                  <a:lnTo>
                    <a:pt x="384" y="194"/>
                  </a:lnTo>
                  <a:lnTo>
                    <a:pt x="384" y="194"/>
                  </a:lnTo>
                  <a:lnTo>
                    <a:pt x="376" y="152"/>
                  </a:lnTo>
                  <a:lnTo>
                    <a:pt x="370" y="130"/>
                  </a:lnTo>
                  <a:lnTo>
                    <a:pt x="364" y="108"/>
                  </a:lnTo>
                  <a:lnTo>
                    <a:pt x="356" y="86"/>
                  </a:lnTo>
                  <a:lnTo>
                    <a:pt x="344" y="68"/>
                  </a:lnTo>
                  <a:lnTo>
                    <a:pt x="332" y="50"/>
                  </a:lnTo>
                  <a:lnTo>
                    <a:pt x="318" y="36"/>
                  </a:lnTo>
                  <a:lnTo>
                    <a:pt x="318" y="36"/>
                  </a:lnTo>
                  <a:lnTo>
                    <a:pt x="300" y="24"/>
                  </a:lnTo>
                  <a:lnTo>
                    <a:pt x="282" y="14"/>
                  </a:lnTo>
                  <a:lnTo>
                    <a:pt x="264" y="6"/>
                  </a:lnTo>
                  <a:lnTo>
                    <a:pt x="246" y="2"/>
                  </a:lnTo>
                  <a:lnTo>
                    <a:pt x="226" y="0"/>
                  </a:lnTo>
                  <a:lnTo>
                    <a:pt x="206" y="2"/>
                  </a:lnTo>
                  <a:lnTo>
                    <a:pt x="184" y="6"/>
                  </a:lnTo>
                  <a:lnTo>
                    <a:pt x="158" y="14"/>
                  </a:lnTo>
                  <a:lnTo>
                    <a:pt x="158" y="14"/>
                  </a:lnTo>
                  <a:lnTo>
                    <a:pt x="144" y="26"/>
                  </a:lnTo>
                  <a:lnTo>
                    <a:pt x="128" y="40"/>
                  </a:lnTo>
                  <a:lnTo>
                    <a:pt x="112" y="60"/>
                  </a:lnTo>
                  <a:lnTo>
                    <a:pt x="96" y="80"/>
                  </a:lnTo>
                  <a:lnTo>
                    <a:pt x="80" y="106"/>
                  </a:lnTo>
                  <a:lnTo>
                    <a:pt x="66" y="132"/>
                  </a:lnTo>
                  <a:lnTo>
                    <a:pt x="52" y="164"/>
                  </a:lnTo>
                  <a:lnTo>
                    <a:pt x="40" y="196"/>
                  </a:lnTo>
                  <a:lnTo>
                    <a:pt x="28" y="232"/>
                  </a:lnTo>
                  <a:lnTo>
                    <a:pt x="18" y="270"/>
                  </a:lnTo>
                  <a:lnTo>
                    <a:pt x="10" y="312"/>
                  </a:lnTo>
                  <a:lnTo>
                    <a:pt x="4" y="356"/>
                  </a:lnTo>
                  <a:lnTo>
                    <a:pt x="0" y="402"/>
                  </a:lnTo>
                  <a:lnTo>
                    <a:pt x="0" y="450"/>
                  </a:lnTo>
                  <a:lnTo>
                    <a:pt x="0" y="502"/>
                  </a:lnTo>
                  <a:lnTo>
                    <a:pt x="6" y="554"/>
                  </a:lnTo>
                  <a:lnTo>
                    <a:pt x="6" y="554"/>
                  </a:lnTo>
                  <a:lnTo>
                    <a:pt x="48" y="564"/>
                  </a:lnTo>
                  <a:lnTo>
                    <a:pt x="90" y="572"/>
                  </a:lnTo>
                  <a:lnTo>
                    <a:pt x="90" y="572"/>
                  </a:lnTo>
                  <a:lnTo>
                    <a:pt x="92" y="558"/>
                  </a:lnTo>
                  <a:lnTo>
                    <a:pt x="90" y="540"/>
                  </a:lnTo>
                  <a:lnTo>
                    <a:pt x="86" y="500"/>
                  </a:lnTo>
                  <a:lnTo>
                    <a:pt x="80" y="450"/>
                  </a:lnTo>
                  <a:lnTo>
                    <a:pt x="76" y="398"/>
                  </a:lnTo>
                  <a:lnTo>
                    <a:pt x="76" y="372"/>
                  </a:lnTo>
                  <a:lnTo>
                    <a:pt x="76" y="344"/>
                  </a:lnTo>
                  <a:lnTo>
                    <a:pt x="78" y="318"/>
                  </a:lnTo>
                  <a:lnTo>
                    <a:pt x="84" y="294"/>
                  </a:lnTo>
                  <a:lnTo>
                    <a:pt x="92" y="270"/>
                  </a:lnTo>
                  <a:lnTo>
                    <a:pt x="102" y="248"/>
                  </a:lnTo>
                  <a:lnTo>
                    <a:pt x="116" y="226"/>
                  </a:lnTo>
                  <a:lnTo>
                    <a:pt x="134" y="210"/>
                  </a:lnTo>
                  <a:lnTo>
                    <a:pt x="134" y="210"/>
                  </a:lnTo>
                  <a:lnTo>
                    <a:pt x="142" y="202"/>
                  </a:lnTo>
                  <a:lnTo>
                    <a:pt x="152" y="198"/>
                  </a:lnTo>
                  <a:lnTo>
                    <a:pt x="160" y="194"/>
                  </a:lnTo>
                  <a:lnTo>
                    <a:pt x="170" y="192"/>
                  </a:lnTo>
                  <a:lnTo>
                    <a:pt x="180" y="192"/>
                  </a:lnTo>
                  <a:lnTo>
                    <a:pt x="190" y="194"/>
                  </a:lnTo>
                  <a:lnTo>
                    <a:pt x="210" y="198"/>
                  </a:lnTo>
                  <a:lnTo>
                    <a:pt x="230" y="208"/>
                  </a:lnTo>
                  <a:lnTo>
                    <a:pt x="248" y="220"/>
                  </a:lnTo>
                  <a:lnTo>
                    <a:pt x="264" y="234"/>
                  </a:lnTo>
                  <a:lnTo>
                    <a:pt x="276" y="250"/>
                  </a:lnTo>
                  <a:lnTo>
                    <a:pt x="276" y="250"/>
                  </a:lnTo>
                  <a:lnTo>
                    <a:pt x="290" y="270"/>
                  </a:lnTo>
                  <a:lnTo>
                    <a:pt x="302" y="290"/>
                  </a:lnTo>
                  <a:lnTo>
                    <a:pt x="308" y="310"/>
                  </a:lnTo>
                  <a:lnTo>
                    <a:pt x="314" y="330"/>
                  </a:lnTo>
                  <a:lnTo>
                    <a:pt x="318" y="350"/>
                  </a:lnTo>
                  <a:lnTo>
                    <a:pt x="320" y="370"/>
                  </a:lnTo>
                  <a:lnTo>
                    <a:pt x="320" y="390"/>
                  </a:lnTo>
                  <a:lnTo>
                    <a:pt x="318" y="412"/>
                  </a:lnTo>
                  <a:lnTo>
                    <a:pt x="312" y="454"/>
                  </a:lnTo>
                  <a:lnTo>
                    <a:pt x="302" y="496"/>
                  </a:lnTo>
                  <a:lnTo>
                    <a:pt x="292" y="538"/>
                  </a:lnTo>
                  <a:lnTo>
                    <a:pt x="284" y="580"/>
                  </a:lnTo>
                  <a:lnTo>
                    <a:pt x="284" y="580"/>
                  </a:lnTo>
                  <a:lnTo>
                    <a:pt x="342" y="572"/>
                  </a:lnTo>
                  <a:lnTo>
                    <a:pt x="374" y="566"/>
                  </a:lnTo>
                  <a:lnTo>
                    <a:pt x="400" y="562"/>
                  </a:lnTo>
                  <a:lnTo>
                    <a:pt x="400" y="562"/>
                  </a:lnTo>
                  <a:lnTo>
                    <a:pt x="394" y="540"/>
                  </a:lnTo>
                  <a:lnTo>
                    <a:pt x="390" y="516"/>
                  </a:lnTo>
                  <a:lnTo>
                    <a:pt x="386" y="484"/>
                  </a:lnTo>
                  <a:lnTo>
                    <a:pt x="384" y="448"/>
                  </a:lnTo>
                  <a:lnTo>
                    <a:pt x="384" y="448"/>
                  </a:lnTo>
                  <a:close/>
                </a:path>
              </a:pathLst>
            </a:custGeom>
            <a:solidFill>
              <a:srgbClr val="D3935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16"/>
            <p:cNvSpPr>
              <a:spLocks/>
            </p:cNvSpPr>
            <p:nvPr/>
          </p:nvSpPr>
          <p:spPr bwMode="auto">
            <a:xfrm>
              <a:off x="5837238" y="3128963"/>
              <a:ext cx="92075" cy="139700"/>
            </a:xfrm>
            <a:custGeom>
              <a:avLst/>
              <a:gdLst/>
              <a:ahLst/>
              <a:cxnLst>
                <a:cxn ang="0">
                  <a:pos x="48" y="0"/>
                </a:cxn>
                <a:cxn ang="0">
                  <a:pos x="48" y="0"/>
                </a:cxn>
                <a:cxn ang="0">
                  <a:pos x="30" y="2"/>
                </a:cxn>
                <a:cxn ang="0">
                  <a:pos x="10" y="2"/>
                </a:cxn>
                <a:cxn ang="0">
                  <a:pos x="10" y="2"/>
                </a:cxn>
                <a:cxn ang="0">
                  <a:pos x="6" y="56"/>
                </a:cxn>
                <a:cxn ang="0">
                  <a:pos x="6" y="56"/>
                </a:cxn>
                <a:cxn ang="0">
                  <a:pos x="4" y="62"/>
                </a:cxn>
                <a:cxn ang="0">
                  <a:pos x="0" y="66"/>
                </a:cxn>
                <a:cxn ang="0">
                  <a:pos x="0" y="66"/>
                </a:cxn>
                <a:cxn ang="0">
                  <a:pos x="4" y="68"/>
                </a:cxn>
                <a:cxn ang="0">
                  <a:pos x="4" y="68"/>
                </a:cxn>
                <a:cxn ang="0">
                  <a:pos x="4" y="84"/>
                </a:cxn>
                <a:cxn ang="0">
                  <a:pos x="4" y="84"/>
                </a:cxn>
                <a:cxn ang="0">
                  <a:pos x="6" y="86"/>
                </a:cxn>
                <a:cxn ang="0">
                  <a:pos x="16" y="88"/>
                </a:cxn>
                <a:cxn ang="0">
                  <a:pos x="24" y="86"/>
                </a:cxn>
                <a:cxn ang="0">
                  <a:pos x="34" y="84"/>
                </a:cxn>
                <a:cxn ang="0">
                  <a:pos x="46" y="78"/>
                </a:cxn>
                <a:cxn ang="0">
                  <a:pos x="58" y="70"/>
                </a:cxn>
                <a:cxn ang="0">
                  <a:pos x="58" y="70"/>
                </a:cxn>
                <a:cxn ang="0">
                  <a:pos x="58" y="66"/>
                </a:cxn>
                <a:cxn ang="0">
                  <a:pos x="54" y="54"/>
                </a:cxn>
                <a:cxn ang="0">
                  <a:pos x="50" y="32"/>
                </a:cxn>
                <a:cxn ang="0">
                  <a:pos x="48" y="0"/>
                </a:cxn>
                <a:cxn ang="0">
                  <a:pos x="48" y="0"/>
                </a:cxn>
              </a:cxnLst>
              <a:rect l="0" t="0" r="r" b="b"/>
              <a:pathLst>
                <a:path w="58" h="88">
                  <a:moveTo>
                    <a:pt x="48" y="0"/>
                  </a:moveTo>
                  <a:lnTo>
                    <a:pt x="48" y="0"/>
                  </a:lnTo>
                  <a:lnTo>
                    <a:pt x="30" y="2"/>
                  </a:lnTo>
                  <a:lnTo>
                    <a:pt x="10" y="2"/>
                  </a:lnTo>
                  <a:lnTo>
                    <a:pt x="10" y="2"/>
                  </a:lnTo>
                  <a:lnTo>
                    <a:pt x="6" y="56"/>
                  </a:lnTo>
                  <a:lnTo>
                    <a:pt x="6" y="56"/>
                  </a:lnTo>
                  <a:lnTo>
                    <a:pt x="4" y="62"/>
                  </a:lnTo>
                  <a:lnTo>
                    <a:pt x="0" y="66"/>
                  </a:lnTo>
                  <a:lnTo>
                    <a:pt x="0" y="66"/>
                  </a:lnTo>
                  <a:lnTo>
                    <a:pt x="4" y="68"/>
                  </a:lnTo>
                  <a:lnTo>
                    <a:pt x="4" y="68"/>
                  </a:lnTo>
                  <a:lnTo>
                    <a:pt x="4" y="84"/>
                  </a:lnTo>
                  <a:lnTo>
                    <a:pt x="4" y="84"/>
                  </a:lnTo>
                  <a:lnTo>
                    <a:pt x="6" y="86"/>
                  </a:lnTo>
                  <a:lnTo>
                    <a:pt x="16" y="88"/>
                  </a:lnTo>
                  <a:lnTo>
                    <a:pt x="24" y="86"/>
                  </a:lnTo>
                  <a:lnTo>
                    <a:pt x="34" y="84"/>
                  </a:lnTo>
                  <a:lnTo>
                    <a:pt x="46" y="78"/>
                  </a:lnTo>
                  <a:lnTo>
                    <a:pt x="58" y="70"/>
                  </a:lnTo>
                  <a:lnTo>
                    <a:pt x="58" y="70"/>
                  </a:lnTo>
                  <a:lnTo>
                    <a:pt x="58" y="66"/>
                  </a:lnTo>
                  <a:lnTo>
                    <a:pt x="54" y="54"/>
                  </a:lnTo>
                  <a:lnTo>
                    <a:pt x="50" y="32"/>
                  </a:lnTo>
                  <a:lnTo>
                    <a:pt x="48" y="0"/>
                  </a:lnTo>
                  <a:lnTo>
                    <a:pt x="48" y="0"/>
                  </a:lnTo>
                  <a:close/>
                </a:path>
              </a:pathLst>
            </a:custGeom>
            <a:solidFill>
              <a:srgbClr val="F2CCA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7"/>
            <p:cNvSpPr>
              <a:spLocks/>
            </p:cNvSpPr>
            <p:nvPr/>
          </p:nvSpPr>
          <p:spPr bwMode="auto">
            <a:xfrm>
              <a:off x="5853113" y="2982913"/>
              <a:ext cx="73025" cy="171450"/>
            </a:xfrm>
            <a:custGeom>
              <a:avLst/>
              <a:gdLst/>
              <a:ahLst/>
              <a:cxnLst>
                <a:cxn ang="0">
                  <a:pos x="46" y="20"/>
                </a:cxn>
                <a:cxn ang="0">
                  <a:pos x="14" y="0"/>
                </a:cxn>
                <a:cxn ang="0">
                  <a:pos x="14" y="0"/>
                </a:cxn>
                <a:cxn ang="0">
                  <a:pos x="10" y="26"/>
                </a:cxn>
                <a:cxn ang="0">
                  <a:pos x="0" y="94"/>
                </a:cxn>
                <a:cxn ang="0">
                  <a:pos x="0" y="94"/>
                </a:cxn>
                <a:cxn ang="0">
                  <a:pos x="2" y="104"/>
                </a:cxn>
                <a:cxn ang="0">
                  <a:pos x="4" y="108"/>
                </a:cxn>
                <a:cxn ang="0">
                  <a:pos x="8" y="108"/>
                </a:cxn>
                <a:cxn ang="0">
                  <a:pos x="14" y="106"/>
                </a:cxn>
                <a:cxn ang="0">
                  <a:pos x="28" y="98"/>
                </a:cxn>
                <a:cxn ang="0">
                  <a:pos x="34" y="94"/>
                </a:cxn>
                <a:cxn ang="0">
                  <a:pos x="38" y="92"/>
                </a:cxn>
                <a:cxn ang="0">
                  <a:pos x="38" y="92"/>
                </a:cxn>
                <a:cxn ang="0">
                  <a:pos x="40" y="56"/>
                </a:cxn>
                <a:cxn ang="0">
                  <a:pos x="42" y="38"/>
                </a:cxn>
                <a:cxn ang="0">
                  <a:pos x="46" y="20"/>
                </a:cxn>
                <a:cxn ang="0">
                  <a:pos x="46" y="20"/>
                </a:cxn>
              </a:cxnLst>
              <a:rect l="0" t="0" r="r" b="b"/>
              <a:pathLst>
                <a:path w="46" h="108">
                  <a:moveTo>
                    <a:pt x="46" y="20"/>
                  </a:moveTo>
                  <a:lnTo>
                    <a:pt x="14" y="0"/>
                  </a:lnTo>
                  <a:lnTo>
                    <a:pt x="14" y="0"/>
                  </a:lnTo>
                  <a:lnTo>
                    <a:pt x="10" y="26"/>
                  </a:lnTo>
                  <a:lnTo>
                    <a:pt x="0" y="94"/>
                  </a:lnTo>
                  <a:lnTo>
                    <a:pt x="0" y="94"/>
                  </a:lnTo>
                  <a:lnTo>
                    <a:pt x="2" y="104"/>
                  </a:lnTo>
                  <a:lnTo>
                    <a:pt x="4" y="108"/>
                  </a:lnTo>
                  <a:lnTo>
                    <a:pt x="8" y="108"/>
                  </a:lnTo>
                  <a:lnTo>
                    <a:pt x="14" y="106"/>
                  </a:lnTo>
                  <a:lnTo>
                    <a:pt x="28" y="98"/>
                  </a:lnTo>
                  <a:lnTo>
                    <a:pt x="34" y="94"/>
                  </a:lnTo>
                  <a:lnTo>
                    <a:pt x="38" y="92"/>
                  </a:lnTo>
                  <a:lnTo>
                    <a:pt x="38" y="92"/>
                  </a:lnTo>
                  <a:lnTo>
                    <a:pt x="40" y="56"/>
                  </a:lnTo>
                  <a:lnTo>
                    <a:pt x="42" y="38"/>
                  </a:lnTo>
                  <a:lnTo>
                    <a:pt x="46" y="20"/>
                  </a:lnTo>
                  <a:lnTo>
                    <a:pt x="46" y="20"/>
                  </a:lnTo>
                  <a:close/>
                </a:path>
              </a:pathLst>
            </a:custGeom>
            <a:solidFill>
              <a:srgbClr val="F5BD9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18"/>
            <p:cNvSpPr>
              <a:spLocks/>
            </p:cNvSpPr>
            <p:nvPr/>
          </p:nvSpPr>
          <p:spPr bwMode="auto">
            <a:xfrm>
              <a:off x="5580063" y="2519363"/>
              <a:ext cx="222250" cy="863600"/>
            </a:xfrm>
            <a:custGeom>
              <a:avLst/>
              <a:gdLst/>
              <a:ahLst/>
              <a:cxnLst>
                <a:cxn ang="0">
                  <a:pos x="140" y="8"/>
                </a:cxn>
                <a:cxn ang="0">
                  <a:pos x="140" y="8"/>
                </a:cxn>
                <a:cxn ang="0">
                  <a:pos x="140" y="6"/>
                </a:cxn>
                <a:cxn ang="0">
                  <a:pos x="140" y="2"/>
                </a:cxn>
                <a:cxn ang="0">
                  <a:pos x="140" y="2"/>
                </a:cxn>
                <a:cxn ang="0">
                  <a:pos x="138" y="0"/>
                </a:cxn>
                <a:cxn ang="0">
                  <a:pos x="138" y="2"/>
                </a:cxn>
                <a:cxn ang="0">
                  <a:pos x="138" y="2"/>
                </a:cxn>
                <a:cxn ang="0">
                  <a:pos x="106" y="40"/>
                </a:cxn>
                <a:cxn ang="0">
                  <a:pos x="80" y="78"/>
                </a:cxn>
                <a:cxn ang="0">
                  <a:pos x="58" y="118"/>
                </a:cxn>
                <a:cxn ang="0">
                  <a:pos x="40" y="156"/>
                </a:cxn>
                <a:cxn ang="0">
                  <a:pos x="26" y="196"/>
                </a:cxn>
                <a:cxn ang="0">
                  <a:pos x="14" y="234"/>
                </a:cxn>
                <a:cxn ang="0">
                  <a:pos x="8" y="272"/>
                </a:cxn>
                <a:cxn ang="0">
                  <a:pos x="2" y="310"/>
                </a:cxn>
                <a:cxn ang="0">
                  <a:pos x="0" y="344"/>
                </a:cxn>
                <a:cxn ang="0">
                  <a:pos x="0" y="380"/>
                </a:cxn>
                <a:cxn ang="0">
                  <a:pos x="2" y="412"/>
                </a:cxn>
                <a:cxn ang="0">
                  <a:pos x="6" y="444"/>
                </a:cxn>
                <a:cxn ang="0">
                  <a:pos x="10" y="472"/>
                </a:cxn>
                <a:cxn ang="0">
                  <a:pos x="14" y="498"/>
                </a:cxn>
                <a:cxn ang="0">
                  <a:pos x="26" y="542"/>
                </a:cxn>
                <a:cxn ang="0">
                  <a:pos x="26" y="542"/>
                </a:cxn>
                <a:cxn ang="0">
                  <a:pos x="32" y="544"/>
                </a:cxn>
                <a:cxn ang="0">
                  <a:pos x="32" y="544"/>
                </a:cxn>
                <a:cxn ang="0">
                  <a:pos x="22" y="500"/>
                </a:cxn>
                <a:cxn ang="0">
                  <a:pos x="14" y="444"/>
                </a:cxn>
                <a:cxn ang="0">
                  <a:pos x="10" y="414"/>
                </a:cxn>
                <a:cxn ang="0">
                  <a:pos x="10" y="380"/>
                </a:cxn>
                <a:cxn ang="0">
                  <a:pos x="10" y="346"/>
                </a:cxn>
                <a:cxn ang="0">
                  <a:pos x="12" y="310"/>
                </a:cxn>
                <a:cxn ang="0">
                  <a:pos x="16" y="272"/>
                </a:cxn>
                <a:cxn ang="0">
                  <a:pos x="22" y="234"/>
                </a:cxn>
                <a:cxn ang="0">
                  <a:pos x="32" y="196"/>
                </a:cxn>
                <a:cxn ang="0">
                  <a:pos x="46" y="158"/>
                </a:cxn>
                <a:cxn ang="0">
                  <a:pos x="62" y="120"/>
                </a:cxn>
                <a:cxn ang="0">
                  <a:pos x="84" y="82"/>
                </a:cxn>
                <a:cxn ang="0">
                  <a:pos x="110" y="44"/>
                </a:cxn>
                <a:cxn ang="0">
                  <a:pos x="140" y="8"/>
                </a:cxn>
                <a:cxn ang="0">
                  <a:pos x="140" y="8"/>
                </a:cxn>
              </a:cxnLst>
              <a:rect l="0" t="0" r="r" b="b"/>
              <a:pathLst>
                <a:path w="140" h="544">
                  <a:moveTo>
                    <a:pt x="140" y="8"/>
                  </a:moveTo>
                  <a:lnTo>
                    <a:pt x="140" y="8"/>
                  </a:lnTo>
                  <a:lnTo>
                    <a:pt x="140" y="6"/>
                  </a:lnTo>
                  <a:lnTo>
                    <a:pt x="140" y="2"/>
                  </a:lnTo>
                  <a:lnTo>
                    <a:pt x="140" y="2"/>
                  </a:lnTo>
                  <a:lnTo>
                    <a:pt x="138" y="0"/>
                  </a:lnTo>
                  <a:lnTo>
                    <a:pt x="138" y="2"/>
                  </a:lnTo>
                  <a:lnTo>
                    <a:pt x="138" y="2"/>
                  </a:lnTo>
                  <a:lnTo>
                    <a:pt x="106" y="40"/>
                  </a:lnTo>
                  <a:lnTo>
                    <a:pt x="80" y="78"/>
                  </a:lnTo>
                  <a:lnTo>
                    <a:pt x="58" y="118"/>
                  </a:lnTo>
                  <a:lnTo>
                    <a:pt x="40" y="156"/>
                  </a:lnTo>
                  <a:lnTo>
                    <a:pt x="26" y="196"/>
                  </a:lnTo>
                  <a:lnTo>
                    <a:pt x="14" y="234"/>
                  </a:lnTo>
                  <a:lnTo>
                    <a:pt x="8" y="272"/>
                  </a:lnTo>
                  <a:lnTo>
                    <a:pt x="2" y="310"/>
                  </a:lnTo>
                  <a:lnTo>
                    <a:pt x="0" y="344"/>
                  </a:lnTo>
                  <a:lnTo>
                    <a:pt x="0" y="380"/>
                  </a:lnTo>
                  <a:lnTo>
                    <a:pt x="2" y="412"/>
                  </a:lnTo>
                  <a:lnTo>
                    <a:pt x="6" y="444"/>
                  </a:lnTo>
                  <a:lnTo>
                    <a:pt x="10" y="472"/>
                  </a:lnTo>
                  <a:lnTo>
                    <a:pt x="14" y="498"/>
                  </a:lnTo>
                  <a:lnTo>
                    <a:pt x="26" y="542"/>
                  </a:lnTo>
                  <a:lnTo>
                    <a:pt x="26" y="542"/>
                  </a:lnTo>
                  <a:lnTo>
                    <a:pt x="32" y="544"/>
                  </a:lnTo>
                  <a:lnTo>
                    <a:pt x="32" y="544"/>
                  </a:lnTo>
                  <a:lnTo>
                    <a:pt x="22" y="500"/>
                  </a:lnTo>
                  <a:lnTo>
                    <a:pt x="14" y="444"/>
                  </a:lnTo>
                  <a:lnTo>
                    <a:pt x="10" y="414"/>
                  </a:lnTo>
                  <a:lnTo>
                    <a:pt x="10" y="380"/>
                  </a:lnTo>
                  <a:lnTo>
                    <a:pt x="10" y="346"/>
                  </a:lnTo>
                  <a:lnTo>
                    <a:pt x="12" y="310"/>
                  </a:lnTo>
                  <a:lnTo>
                    <a:pt x="16" y="272"/>
                  </a:lnTo>
                  <a:lnTo>
                    <a:pt x="22" y="234"/>
                  </a:lnTo>
                  <a:lnTo>
                    <a:pt x="32" y="196"/>
                  </a:lnTo>
                  <a:lnTo>
                    <a:pt x="46" y="158"/>
                  </a:lnTo>
                  <a:lnTo>
                    <a:pt x="62" y="120"/>
                  </a:lnTo>
                  <a:lnTo>
                    <a:pt x="84" y="82"/>
                  </a:lnTo>
                  <a:lnTo>
                    <a:pt x="110" y="44"/>
                  </a:lnTo>
                  <a:lnTo>
                    <a:pt x="140" y="8"/>
                  </a:lnTo>
                  <a:lnTo>
                    <a:pt x="140" y="8"/>
                  </a:lnTo>
                  <a:close/>
                </a:path>
              </a:pathLst>
            </a:custGeom>
            <a:solidFill>
              <a:srgbClr val="CE874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9"/>
            <p:cNvSpPr>
              <a:spLocks/>
            </p:cNvSpPr>
            <p:nvPr/>
          </p:nvSpPr>
          <p:spPr bwMode="auto">
            <a:xfrm>
              <a:off x="5535613" y="2497138"/>
              <a:ext cx="260350" cy="869950"/>
            </a:xfrm>
            <a:custGeom>
              <a:avLst/>
              <a:gdLst/>
              <a:ahLst/>
              <a:cxnLst>
                <a:cxn ang="0">
                  <a:pos x="164" y="6"/>
                </a:cxn>
                <a:cxn ang="0">
                  <a:pos x="164" y="6"/>
                </a:cxn>
                <a:cxn ang="0">
                  <a:pos x="164" y="4"/>
                </a:cxn>
                <a:cxn ang="0">
                  <a:pos x="164" y="0"/>
                </a:cxn>
                <a:cxn ang="0">
                  <a:pos x="164" y="0"/>
                </a:cxn>
                <a:cxn ang="0">
                  <a:pos x="156" y="6"/>
                </a:cxn>
                <a:cxn ang="0">
                  <a:pos x="134" y="26"/>
                </a:cxn>
                <a:cxn ang="0">
                  <a:pos x="120" y="42"/>
                </a:cxn>
                <a:cxn ang="0">
                  <a:pos x="104" y="62"/>
                </a:cxn>
                <a:cxn ang="0">
                  <a:pos x="86" y="86"/>
                </a:cxn>
                <a:cxn ang="0">
                  <a:pos x="70" y="116"/>
                </a:cxn>
                <a:cxn ang="0">
                  <a:pos x="54" y="150"/>
                </a:cxn>
                <a:cxn ang="0">
                  <a:pos x="38" y="188"/>
                </a:cxn>
                <a:cxn ang="0">
                  <a:pos x="24" y="234"/>
                </a:cxn>
                <a:cxn ang="0">
                  <a:pos x="14" y="284"/>
                </a:cxn>
                <a:cxn ang="0">
                  <a:pos x="6" y="340"/>
                </a:cxn>
                <a:cxn ang="0">
                  <a:pos x="0" y="402"/>
                </a:cxn>
                <a:cxn ang="0">
                  <a:pos x="0" y="470"/>
                </a:cxn>
                <a:cxn ang="0">
                  <a:pos x="2" y="508"/>
                </a:cxn>
                <a:cxn ang="0">
                  <a:pos x="6" y="546"/>
                </a:cxn>
                <a:cxn ang="0">
                  <a:pos x="6" y="546"/>
                </a:cxn>
                <a:cxn ang="0">
                  <a:pos x="12" y="548"/>
                </a:cxn>
                <a:cxn ang="0">
                  <a:pos x="12" y="548"/>
                </a:cxn>
                <a:cxn ang="0">
                  <a:pos x="8" y="502"/>
                </a:cxn>
                <a:cxn ang="0">
                  <a:pos x="6" y="444"/>
                </a:cxn>
                <a:cxn ang="0">
                  <a:pos x="8" y="412"/>
                </a:cxn>
                <a:cxn ang="0">
                  <a:pos x="10" y="378"/>
                </a:cxn>
                <a:cxn ang="0">
                  <a:pos x="12" y="342"/>
                </a:cxn>
                <a:cxn ang="0">
                  <a:pos x="18" y="304"/>
                </a:cxn>
                <a:cxn ang="0">
                  <a:pos x="26" y="266"/>
                </a:cxn>
                <a:cxn ang="0">
                  <a:pos x="36" y="226"/>
                </a:cxn>
                <a:cxn ang="0">
                  <a:pos x="50" y="188"/>
                </a:cxn>
                <a:cxn ang="0">
                  <a:pos x="64" y="148"/>
                </a:cxn>
                <a:cxn ang="0">
                  <a:pos x="84" y="110"/>
                </a:cxn>
                <a:cxn ang="0">
                  <a:pos x="106" y="74"/>
                </a:cxn>
                <a:cxn ang="0">
                  <a:pos x="132" y="38"/>
                </a:cxn>
                <a:cxn ang="0">
                  <a:pos x="164" y="6"/>
                </a:cxn>
                <a:cxn ang="0">
                  <a:pos x="164" y="6"/>
                </a:cxn>
              </a:cxnLst>
              <a:rect l="0" t="0" r="r" b="b"/>
              <a:pathLst>
                <a:path w="164" h="548">
                  <a:moveTo>
                    <a:pt x="164" y="6"/>
                  </a:moveTo>
                  <a:lnTo>
                    <a:pt x="164" y="6"/>
                  </a:lnTo>
                  <a:lnTo>
                    <a:pt x="164" y="4"/>
                  </a:lnTo>
                  <a:lnTo>
                    <a:pt x="164" y="0"/>
                  </a:lnTo>
                  <a:lnTo>
                    <a:pt x="164" y="0"/>
                  </a:lnTo>
                  <a:lnTo>
                    <a:pt x="156" y="6"/>
                  </a:lnTo>
                  <a:lnTo>
                    <a:pt x="134" y="26"/>
                  </a:lnTo>
                  <a:lnTo>
                    <a:pt x="120" y="42"/>
                  </a:lnTo>
                  <a:lnTo>
                    <a:pt x="104" y="62"/>
                  </a:lnTo>
                  <a:lnTo>
                    <a:pt x="86" y="86"/>
                  </a:lnTo>
                  <a:lnTo>
                    <a:pt x="70" y="116"/>
                  </a:lnTo>
                  <a:lnTo>
                    <a:pt x="54" y="150"/>
                  </a:lnTo>
                  <a:lnTo>
                    <a:pt x="38" y="188"/>
                  </a:lnTo>
                  <a:lnTo>
                    <a:pt x="24" y="234"/>
                  </a:lnTo>
                  <a:lnTo>
                    <a:pt x="14" y="284"/>
                  </a:lnTo>
                  <a:lnTo>
                    <a:pt x="6" y="340"/>
                  </a:lnTo>
                  <a:lnTo>
                    <a:pt x="0" y="402"/>
                  </a:lnTo>
                  <a:lnTo>
                    <a:pt x="0" y="470"/>
                  </a:lnTo>
                  <a:lnTo>
                    <a:pt x="2" y="508"/>
                  </a:lnTo>
                  <a:lnTo>
                    <a:pt x="6" y="546"/>
                  </a:lnTo>
                  <a:lnTo>
                    <a:pt x="6" y="546"/>
                  </a:lnTo>
                  <a:lnTo>
                    <a:pt x="12" y="548"/>
                  </a:lnTo>
                  <a:lnTo>
                    <a:pt x="12" y="548"/>
                  </a:lnTo>
                  <a:lnTo>
                    <a:pt x="8" y="502"/>
                  </a:lnTo>
                  <a:lnTo>
                    <a:pt x="6" y="444"/>
                  </a:lnTo>
                  <a:lnTo>
                    <a:pt x="8" y="412"/>
                  </a:lnTo>
                  <a:lnTo>
                    <a:pt x="10" y="378"/>
                  </a:lnTo>
                  <a:lnTo>
                    <a:pt x="12" y="342"/>
                  </a:lnTo>
                  <a:lnTo>
                    <a:pt x="18" y="304"/>
                  </a:lnTo>
                  <a:lnTo>
                    <a:pt x="26" y="266"/>
                  </a:lnTo>
                  <a:lnTo>
                    <a:pt x="36" y="226"/>
                  </a:lnTo>
                  <a:lnTo>
                    <a:pt x="50" y="188"/>
                  </a:lnTo>
                  <a:lnTo>
                    <a:pt x="64" y="148"/>
                  </a:lnTo>
                  <a:lnTo>
                    <a:pt x="84" y="110"/>
                  </a:lnTo>
                  <a:lnTo>
                    <a:pt x="106" y="74"/>
                  </a:lnTo>
                  <a:lnTo>
                    <a:pt x="132" y="38"/>
                  </a:lnTo>
                  <a:lnTo>
                    <a:pt x="164" y="6"/>
                  </a:lnTo>
                  <a:lnTo>
                    <a:pt x="164" y="6"/>
                  </a:lnTo>
                  <a:close/>
                </a:path>
              </a:pathLst>
            </a:custGeom>
            <a:solidFill>
              <a:srgbClr val="CE874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0"/>
            <p:cNvSpPr>
              <a:spLocks/>
            </p:cNvSpPr>
            <p:nvPr/>
          </p:nvSpPr>
          <p:spPr bwMode="auto">
            <a:xfrm>
              <a:off x="5792788" y="2500313"/>
              <a:ext cx="44450" cy="85725"/>
            </a:xfrm>
            <a:custGeom>
              <a:avLst/>
              <a:gdLst/>
              <a:ahLst/>
              <a:cxnLst>
                <a:cxn ang="0">
                  <a:pos x="2" y="2"/>
                </a:cxn>
                <a:cxn ang="0">
                  <a:pos x="2" y="2"/>
                </a:cxn>
                <a:cxn ang="0">
                  <a:pos x="0" y="4"/>
                </a:cxn>
                <a:cxn ang="0">
                  <a:pos x="0" y="6"/>
                </a:cxn>
                <a:cxn ang="0">
                  <a:pos x="14" y="54"/>
                </a:cxn>
                <a:cxn ang="0">
                  <a:pos x="14" y="54"/>
                </a:cxn>
                <a:cxn ang="0">
                  <a:pos x="18" y="54"/>
                </a:cxn>
                <a:cxn ang="0">
                  <a:pos x="28" y="54"/>
                </a:cxn>
                <a:cxn ang="0">
                  <a:pos x="6" y="0"/>
                </a:cxn>
                <a:cxn ang="0">
                  <a:pos x="6" y="0"/>
                </a:cxn>
                <a:cxn ang="0">
                  <a:pos x="4" y="0"/>
                </a:cxn>
                <a:cxn ang="0">
                  <a:pos x="2" y="2"/>
                </a:cxn>
                <a:cxn ang="0">
                  <a:pos x="2" y="2"/>
                </a:cxn>
              </a:cxnLst>
              <a:rect l="0" t="0" r="r" b="b"/>
              <a:pathLst>
                <a:path w="28" h="54">
                  <a:moveTo>
                    <a:pt x="2" y="2"/>
                  </a:moveTo>
                  <a:lnTo>
                    <a:pt x="2" y="2"/>
                  </a:lnTo>
                  <a:lnTo>
                    <a:pt x="0" y="4"/>
                  </a:lnTo>
                  <a:lnTo>
                    <a:pt x="0" y="6"/>
                  </a:lnTo>
                  <a:lnTo>
                    <a:pt x="14" y="54"/>
                  </a:lnTo>
                  <a:lnTo>
                    <a:pt x="14" y="54"/>
                  </a:lnTo>
                  <a:lnTo>
                    <a:pt x="18" y="54"/>
                  </a:lnTo>
                  <a:lnTo>
                    <a:pt x="28" y="54"/>
                  </a:lnTo>
                  <a:lnTo>
                    <a:pt x="6" y="0"/>
                  </a:lnTo>
                  <a:lnTo>
                    <a:pt x="6" y="0"/>
                  </a:lnTo>
                  <a:lnTo>
                    <a:pt x="4" y="0"/>
                  </a:lnTo>
                  <a:lnTo>
                    <a:pt x="2" y="2"/>
                  </a:lnTo>
                  <a:lnTo>
                    <a:pt x="2" y="2"/>
                  </a:lnTo>
                  <a:close/>
                </a:path>
              </a:pathLst>
            </a:custGeom>
            <a:solidFill>
              <a:srgbClr val="CE874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1"/>
            <p:cNvSpPr>
              <a:spLocks/>
            </p:cNvSpPr>
            <p:nvPr/>
          </p:nvSpPr>
          <p:spPr bwMode="auto">
            <a:xfrm>
              <a:off x="5684838" y="2563813"/>
              <a:ext cx="415925" cy="555625"/>
            </a:xfrm>
            <a:custGeom>
              <a:avLst/>
              <a:gdLst/>
              <a:ahLst/>
              <a:cxnLst>
                <a:cxn ang="0">
                  <a:pos x="0" y="144"/>
                </a:cxn>
                <a:cxn ang="0">
                  <a:pos x="0" y="144"/>
                </a:cxn>
                <a:cxn ang="0">
                  <a:pos x="2" y="130"/>
                </a:cxn>
                <a:cxn ang="0">
                  <a:pos x="6" y="118"/>
                </a:cxn>
                <a:cxn ang="0">
                  <a:pos x="6" y="118"/>
                </a:cxn>
                <a:cxn ang="0">
                  <a:pos x="26" y="74"/>
                </a:cxn>
                <a:cxn ang="0">
                  <a:pos x="36" y="52"/>
                </a:cxn>
                <a:cxn ang="0">
                  <a:pos x="50" y="32"/>
                </a:cxn>
                <a:cxn ang="0">
                  <a:pos x="58" y="24"/>
                </a:cxn>
                <a:cxn ang="0">
                  <a:pos x="68" y="16"/>
                </a:cxn>
                <a:cxn ang="0">
                  <a:pos x="78" y="10"/>
                </a:cxn>
                <a:cxn ang="0">
                  <a:pos x="88" y="4"/>
                </a:cxn>
                <a:cxn ang="0">
                  <a:pos x="98" y="2"/>
                </a:cxn>
                <a:cxn ang="0">
                  <a:pos x="112" y="0"/>
                </a:cxn>
                <a:cxn ang="0">
                  <a:pos x="124" y="0"/>
                </a:cxn>
                <a:cxn ang="0">
                  <a:pos x="138" y="2"/>
                </a:cxn>
                <a:cxn ang="0">
                  <a:pos x="138" y="2"/>
                </a:cxn>
                <a:cxn ang="0">
                  <a:pos x="164" y="8"/>
                </a:cxn>
                <a:cxn ang="0">
                  <a:pos x="186" y="16"/>
                </a:cxn>
                <a:cxn ang="0">
                  <a:pos x="204" y="26"/>
                </a:cxn>
                <a:cxn ang="0">
                  <a:pos x="220" y="36"/>
                </a:cxn>
                <a:cxn ang="0">
                  <a:pos x="232" y="48"/>
                </a:cxn>
                <a:cxn ang="0">
                  <a:pos x="244" y="62"/>
                </a:cxn>
                <a:cxn ang="0">
                  <a:pos x="252" y="78"/>
                </a:cxn>
                <a:cxn ang="0">
                  <a:pos x="256" y="96"/>
                </a:cxn>
                <a:cxn ang="0">
                  <a:pos x="256" y="96"/>
                </a:cxn>
                <a:cxn ang="0">
                  <a:pos x="260" y="112"/>
                </a:cxn>
                <a:cxn ang="0">
                  <a:pos x="262" y="120"/>
                </a:cxn>
                <a:cxn ang="0">
                  <a:pos x="262" y="128"/>
                </a:cxn>
                <a:cxn ang="0">
                  <a:pos x="262" y="128"/>
                </a:cxn>
                <a:cxn ang="0">
                  <a:pos x="260" y="162"/>
                </a:cxn>
                <a:cxn ang="0">
                  <a:pos x="256" y="192"/>
                </a:cxn>
                <a:cxn ang="0">
                  <a:pos x="248" y="218"/>
                </a:cxn>
                <a:cxn ang="0">
                  <a:pos x="238" y="242"/>
                </a:cxn>
                <a:cxn ang="0">
                  <a:pos x="228" y="262"/>
                </a:cxn>
                <a:cxn ang="0">
                  <a:pos x="216" y="280"/>
                </a:cxn>
                <a:cxn ang="0">
                  <a:pos x="202" y="296"/>
                </a:cxn>
                <a:cxn ang="0">
                  <a:pos x="188" y="310"/>
                </a:cxn>
                <a:cxn ang="0">
                  <a:pos x="174" y="320"/>
                </a:cxn>
                <a:cxn ang="0">
                  <a:pos x="162" y="330"/>
                </a:cxn>
                <a:cxn ang="0">
                  <a:pos x="138" y="342"/>
                </a:cxn>
                <a:cxn ang="0">
                  <a:pos x="122" y="348"/>
                </a:cxn>
                <a:cxn ang="0">
                  <a:pos x="116" y="350"/>
                </a:cxn>
                <a:cxn ang="0">
                  <a:pos x="116" y="350"/>
                </a:cxn>
                <a:cxn ang="0">
                  <a:pos x="92" y="334"/>
                </a:cxn>
                <a:cxn ang="0">
                  <a:pos x="74" y="320"/>
                </a:cxn>
                <a:cxn ang="0">
                  <a:pos x="54" y="298"/>
                </a:cxn>
                <a:cxn ang="0">
                  <a:pos x="44" y="286"/>
                </a:cxn>
                <a:cxn ang="0">
                  <a:pos x="34" y="270"/>
                </a:cxn>
                <a:cxn ang="0">
                  <a:pos x="24" y="254"/>
                </a:cxn>
                <a:cxn ang="0">
                  <a:pos x="16" y="236"/>
                </a:cxn>
                <a:cxn ang="0">
                  <a:pos x="10" y="216"/>
                </a:cxn>
                <a:cxn ang="0">
                  <a:pos x="6" y="194"/>
                </a:cxn>
                <a:cxn ang="0">
                  <a:pos x="2" y="170"/>
                </a:cxn>
                <a:cxn ang="0">
                  <a:pos x="0" y="144"/>
                </a:cxn>
                <a:cxn ang="0">
                  <a:pos x="0" y="144"/>
                </a:cxn>
              </a:cxnLst>
              <a:rect l="0" t="0" r="r" b="b"/>
              <a:pathLst>
                <a:path w="262" h="350">
                  <a:moveTo>
                    <a:pt x="0" y="144"/>
                  </a:moveTo>
                  <a:lnTo>
                    <a:pt x="0" y="144"/>
                  </a:lnTo>
                  <a:lnTo>
                    <a:pt x="2" y="130"/>
                  </a:lnTo>
                  <a:lnTo>
                    <a:pt x="6" y="118"/>
                  </a:lnTo>
                  <a:lnTo>
                    <a:pt x="6" y="118"/>
                  </a:lnTo>
                  <a:lnTo>
                    <a:pt x="26" y="74"/>
                  </a:lnTo>
                  <a:lnTo>
                    <a:pt x="36" y="52"/>
                  </a:lnTo>
                  <a:lnTo>
                    <a:pt x="50" y="32"/>
                  </a:lnTo>
                  <a:lnTo>
                    <a:pt x="58" y="24"/>
                  </a:lnTo>
                  <a:lnTo>
                    <a:pt x="68" y="16"/>
                  </a:lnTo>
                  <a:lnTo>
                    <a:pt x="78" y="10"/>
                  </a:lnTo>
                  <a:lnTo>
                    <a:pt x="88" y="4"/>
                  </a:lnTo>
                  <a:lnTo>
                    <a:pt x="98" y="2"/>
                  </a:lnTo>
                  <a:lnTo>
                    <a:pt x="112" y="0"/>
                  </a:lnTo>
                  <a:lnTo>
                    <a:pt x="124" y="0"/>
                  </a:lnTo>
                  <a:lnTo>
                    <a:pt x="138" y="2"/>
                  </a:lnTo>
                  <a:lnTo>
                    <a:pt x="138" y="2"/>
                  </a:lnTo>
                  <a:lnTo>
                    <a:pt x="164" y="8"/>
                  </a:lnTo>
                  <a:lnTo>
                    <a:pt x="186" y="16"/>
                  </a:lnTo>
                  <a:lnTo>
                    <a:pt x="204" y="26"/>
                  </a:lnTo>
                  <a:lnTo>
                    <a:pt x="220" y="36"/>
                  </a:lnTo>
                  <a:lnTo>
                    <a:pt x="232" y="48"/>
                  </a:lnTo>
                  <a:lnTo>
                    <a:pt x="244" y="62"/>
                  </a:lnTo>
                  <a:lnTo>
                    <a:pt x="252" y="78"/>
                  </a:lnTo>
                  <a:lnTo>
                    <a:pt x="256" y="96"/>
                  </a:lnTo>
                  <a:lnTo>
                    <a:pt x="256" y="96"/>
                  </a:lnTo>
                  <a:lnTo>
                    <a:pt x="260" y="112"/>
                  </a:lnTo>
                  <a:lnTo>
                    <a:pt x="262" y="120"/>
                  </a:lnTo>
                  <a:lnTo>
                    <a:pt x="262" y="128"/>
                  </a:lnTo>
                  <a:lnTo>
                    <a:pt x="262" y="128"/>
                  </a:lnTo>
                  <a:lnTo>
                    <a:pt x="260" y="162"/>
                  </a:lnTo>
                  <a:lnTo>
                    <a:pt x="256" y="192"/>
                  </a:lnTo>
                  <a:lnTo>
                    <a:pt x="248" y="218"/>
                  </a:lnTo>
                  <a:lnTo>
                    <a:pt x="238" y="242"/>
                  </a:lnTo>
                  <a:lnTo>
                    <a:pt x="228" y="262"/>
                  </a:lnTo>
                  <a:lnTo>
                    <a:pt x="216" y="280"/>
                  </a:lnTo>
                  <a:lnTo>
                    <a:pt x="202" y="296"/>
                  </a:lnTo>
                  <a:lnTo>
                    <a:pt x="188" y="310"/>
                  </a:lnTo>
                  <a:lnTo>
                    <a:pt x="174" y="320"/>
                  </a:lnTo>
                  <a:lnTo>
                    <a:pt x="162" y="330"/>
                  </a:lnTo>
                  <a:lnTo>
                    <a:pt x="138" y="342"/>
                  </a:lnTo>
                  <a:lnTo>
                    <a:pt x="122" y="348"/>
                  </a:lnTo>
                  <a:lnTo>
                    <a:pt x="116" y="350"/>
                  </a:lnTo>
                  <a:lnTo>
                    <a:pt x="116" y="350"/>
                  </a:lnTo>
                  <a:lnTo>
                    <a:pt x="92" y="334"/>
                  </a:lnTo>
                  <a:lnTo>
                    <a:pt x="74" y="320"/>
                  </a:lnTo>
                  <a:lnTo>
                    <a:pt x="54" y="298"/>
                  </a:lnTo>
                  <a:lnTo>
                    <a:pt x="44" y="286"/>
                  </a:lnTo>
                  <a:lnTo>
                    <a:pt x="34" y="270"/>
                  </a:lnTo>
                  <a:lnTo>
                    <a:pt x="24" y="254"/>
                  </a:lnTo>
                  <a:lnTo>
                    <a:pt x="16" y="236"/>
                  </a:lnTo>
                  <a:lnTo>
                    <a:pt x="10" y="216"/>
                  </a:lnTo>
                  <a:lnTo>
                    <a:pt x="6" y="194"/>
                  </a:lnTo>
                  <a:lnTo>
                    <a:pt x="2" y="170"/>
                  </a:lnTo>
                  <a:lnTo>
                    <a:pt x="0" y="144"/>
                  </a:lnTo>
                  <a:lnTo>
                    <a:pt x="0" y="144"/>
                  </a:lnTo>
                  <a:close/>
                </a:path>
              </a:pathLst>
            </a:custGeom>
            <a:solidFill>
              <a:srgbClr val="F2CCA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auto">
            <a:xfrm>
              <a:off x="5815013" y="2989263"/>
              <a:ext cx="146050" cy="60325"/>
            </a:xfrm>
            <a:custGeom>
              <a:avLst/>
              <a:gdLst/>
              <a:ahLst/>
              <a:cxnLst>
                <a:cxn ang="0">
                  <a:pos x="92" y="8"/>
                </a:cxn>
                <a:cxn ang="0">
                  <a:pos x="92" y="8"/>
                </a:cxn>
                <a:cxn ang="0">
                  <a:pos x="86" y="16"/>
                </a:cxn>
                <a:cxn ang="0">
                  <a:pos x="78" y="24"/>
                </a:cxn>
                <a:cxn ang="0">
                  <a:pos x="68" y="32"/>
                </a:cxn>
                <a:cxn ang="0">
                  <a:pos x="54" y="36"/>
                </a:cxn>
                <a:cxn ang="0">
                  <a:pos x="46" y="38"/>
                </a:cxn>
                <a:cxn ang="0">
                  <a:pos x="38" y="38"/>
                </a:cxn>
                <a:cxn ang="0">
                  <a:pos x="30" y="36"/>
                </a:cxn>
                <a:cxn ang="0">
                  <a:pos x="22" y="34"/>
                </a:cxn>
                <a:cxn ang="0">
                  <a:pos x="12" y="28"/>
                </a:cxn>
                <a:cxn ang="0">
                  <a:pos x="2" y="22"/>
                </a:cxn>
                <a:cxn ang="0">
                  <a:pos x="2" y="22"/>
                </a:cxn>
                <a:cxn ang="0">
                  <a:pos x="0" y="16"/>
                </a:cxn>
                <a:cxn ang="0">
                  <a:pos x="0" y="12"/>
                </a:cxn>
                <a:cxn ang="0">
                  <a:pos x="4" y="6"/>
                </a:cxn>
                <a:cxn ang="0">
                  <a:pos x="14" y="2"/>
                </a:cxn>
                <a:cxn ang="0">
                  <a:pos x="30" y="0"/>
                </a:cxn>
                <a:cxn ang="0">
                  <a:pos x="56" y="2"/>
                </a:cxn>
                <a:cxn ang="0">
                  <a:pos x="92" y="8"/>
                </a:cxn>
                <a:cxn ang="0">
                  <a:pos x="92" y="8"/>
                </a:cxn>
              </a:cxnLst>
              <a:rect l="0" t="0" r="r" b="b"/>
              <a:pathLst>
                <a:path w="92" h="38">
                  <a:moveTo>
                    <a:pt x="92" y="8"/>
                  </a:moveTo>
                  <a:lnTo>
                    <a:pt x="92" y="8"/>
                  </a:lnTo>
                  <a:lnTo>
                    <a:pt x="86" y="16"/>
                  </a:lnTo>
                  <a:lnTo>
                    <a:pt x="78" y="24"/>
                  </a:lnTo>
                  <a:lnTo>
                    <a:pt x="68" y="32"/>
                  </a:lnTo>
                  <a:lnTo>
                    <a:pt x="54" y="36"/>
                  </a:lnTo>
                  <a:lnTo>
                    <a:pt x="46" y="38"/>
                  </a:lnTo>
                  <a:lnTo>
                    <a:pt x="38" y="38"/>
                  </a:lnTo>
                  <a:lnTo>
                    <a:pt x="30" y="36"/>
                  </a:lnTo>
                  <a:lnTo>
                    <a:pt x="22" y="34"/>
                  </a:lnTo>
                  <a:lnTo>
                    <a:pt x="12" y="28"/>
                  </a:lnTo>
                  <a:lnTo>
                    <a:pt x="2" y="22"/>
                  </a:lnTo>
                  <a:lnTo>
                    <a:pt x="2" y="22"/>
                  </a:lnTo>
                  <a:lnTo>
                    <a:pt x="0" y="16"/>
                  </a:lnTo>
                  <a:lnTo>
                    <a:pt x="0" y="12"/>
                  </a:lnTo>
                  <a:lnTo>
                    <a:pt x="4" y="6"/>
                  </a:lnTo>
                  <a:lnTo>
                    <a:pt x="14" y="2"/>
                  </a:lnTo>
                  <a:lnTo>
                    <a:pt x="30" y="0"/>
                  </a:lnTo>
                  <a:lnTo>
                    <a:pt x="56" y="2"/>
                  </a:lnTo>
                  <a:lnTo>
                    <a:pt x="92" y="8"/>
                  </a:lnTo>
                  <a:lnTo>
                    <a:pt x="92" y="8"/>
                  </a:lnTo>
                  <a:close/>
                </a:path>
              </a:pathLst>
            </a:custGeom>
            <a:solidFill>
              <a:srgbClr val="BE2B3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3"/>
            <p:cNvSpPr>
              <a:spLocks/>
            </p:cNvSpPr>
            <p:nvPr/>
          </p:nvSpPr>
          <p:spPr bwMode="auto">
            <a:xfrm>
              <a:off x="5805488" y="2735263"/>
              <a:ext cx="66675" cy="228600"/>
            </a:xfrm>
            <a:custGeom>
              <a:avLst/>
              <a:gdLst/>
              <a:ahLst/>
              <a:cxnLst>
                <a:cxn ang="0">
                  <a:pos x="42" y="144"/>
                </a:cxn>
                <a:cxn ang="0">
                  <a:pos x="10" y="132"/>
                </a:cxn>
                <a:cxn ang="0">
                  <a:pos x="10" y="132"/>
                </a:cxn>
                <a:cxn ang="0">
                  <a:pos x="18" y="120"/>
                </a:cxn>
                <a:cxn ang="0">
                  <a:pos x="26" y="108"/>
                </a:cxn>
                <a:cxn ang="0">
                  <a:pos x="34" y="92"/>
                </a:cxn>
                <a:cxn ang="0">
                  <a:pos x="38" y="72"/>
                </a:cxn>
                <a:cxn ang="0">
                  <a:pos x="40" y="60"/>
                </a:cxn>
                <a:cxn ang="0">
                  <a:pos x="38" y="50"/>
                </a:cxn>
                <a:cxn ang="0">
                  <a:pos x="36" y="38"/>
                </a:cxn>
                <a:cxn ang="0">
                  <a:pos x="32" y="26"/>
                </a:cxn>
                <a:cxn ang="0">
                  <a:pos x="24" y="14"/>
                </a:cxn>
                <a:cxn ang="0">
                  <a:pos x="14" y="0"/>
                </a:cxn>
                <a:cxn ang="0">
                  <a:pos x="14" y="0"/>
                </a:cxn>
                <a:cxn ang="0">
                  <a:pos x="14" y="10"/>
                </a:cxn>
                <a:cxn ang="0">
                  <a:pos x="14" y="10"/>
                </a:cxn>
                <a:cxn ang="0">
                  <a:pos x="22" y="20"/>
                </a:cxn>
                <a:cxn ang="0">
                  <a:pos x="28" y="32"/>
                </a:cxn>
                <a:cxn ang="0">
                  <a:pos x="32" y="46"/>
                </a:cxn>
                <a:cxn ang="0">
                  <a:pos x="34" y="62"/>
                </a:cxn>
                <a:cxn ang="0">
                  <a:pos x="32" y="78"/>
                </a:cxn>
                <a:cxn ang="0">
                  <a:pos x="26" y="96"/>
                </a:cxn>
                <a:cxn ang="0">
                  <a:pos x="16" y="114"/>
                </a:cxn>
                <a:cxn ang="0">
                  <a:pos x="0" y="134"/>
                </a:cxn>
                <a:cxn ang="0">
                  <a:pos x="42" y="144"/>
                </a:cxn>
              </a:cxnLst>
              <a:rect l="0" t="0" r="r" b="b"/>
              <a:pathLst>
                <a:path w="42" h="144">
                  <a:moveTo>
                    <a:pt x="42" y="144"/>
                  </a:moveTo>
                  <a:lnTo>
                    <a:pt x="10" y="132"/>
                  </a:lnTo>
                  <a:lnTo>
                    <a:pt x="10" y="132"/>
                  </a:lnTo>
                  <a:lnTo>
                    <a:pt x="18" y="120"/>
                  </a:lnTo>
                  <a:lnTo>
                    <a:pt x="26" y="108"/>
                  </a:lnTo>
                  <a:lnTo>
                    <a:pt x="34" y="92"/>
                  </a:lnTo>
                  <a:lnTo>
                    <a:pt x="38" y="72"/>
                  </a:lnTo>
                  <a:lnTo>
                    <a:pt x="40" y="60"/>
                  </a:lnTo>
                  <a:lnTo>
                    <a:pt x="38" y="50"/>
                  </a:lnTo>
                  <a:lnTo>
                    <a:pt x="36" y="38"/>
                  </a:lnTo>
                  <a:lnTo>
                    <a:pt x="32" y="26"/>
                  </a:lnTo>
                  <a:lnTo>
                    <a:pt x="24" y="14"/>
                  </a:lnTo>
                  <a:lnTo>
                    <a:pt x="14" y="0"/>
                  </a:lnTo>
                  <a:lnTo>
                    <a:pt x="14" y="0"/>
                  </a:lnTo>
                  <a:lnTo>
                    <a:pt x="14" y="10"/>
                  </a:lnTo>
                  <a:lnTo>
                    <a:pt x="14" y="10"/>
                  </a:lnTo>
                  <a:lnTo>
                    <a:pt x="22" y="20"/>
                  </a:lnTo>
                  <a:lnTo>
                    <a:pt x="28" y="32"/>
                  </a:lnTo>
                  <a:lnTo>
                    <a:pt x="32" y="46"/>
                  </a:lnTo>
                  <a:lnTo>
                    <a:pt x="34" y="62"/>
                  </a:lnTo>
                  <a:lnTo>
                    <a:pt x="32" y="78"/>
                  </a:lnTo>
                  <a:lnTo>
                    <a:pt x="26" y="96"/>
                  </a:lnTo>
                  <a:lnTo>
                    <a:pt x="16" y="114"/>
                  </a:lnTo>
                  <a:lnTo>
                    <a:pt x="0" y="134"/>
                  </a:lnTo>
                  <a:lnTo>
                    <a:pt x="42" y="144"/>
                  </a:lnTo>
                  <a:close/>
                </a:path>
              </a:pathLst>
            </a:custGeom>
            <a:solidFill>
              <a:srgbClr val="F5BD9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24"/>
            <p:cNvSpPr>
              <a:spLocks/>
            </p:cNvSpPr>
            <p:nvPr/>
          </p:nvSpPr>
          <p:spPr bwMode="auto">
            <a:xfrm>
              <a:off x="5703888" y="2709863"/>
              <a:ext cx="146050" cy="57150"/>
            </a:xfrm>
            <a:custGeom>
              <a:avLst/>
              <a:gdLst/>
              <a:ahLst/>
              <a:cxnLst>
                <a:cxn ang="0">
                  <a:pos x="72" y="10"/>
                </a:cxn>
                <a:cxn ang="0">
                  <a:pos x="72" y="10"/>
                </a:cxn>
                <a:cxn ang="0">
                  <a:pos x="62" y="6"/>
                </a:cxn>
                <a:cxn ang="0">
                  <a:pos x="46" y="2"/>
                </a:cxn>
                <a:cxn ang="0">
                  <a:pos x="36" y="0"/>
                </a:cxn>
                <a:cxn ang="0">
                  <a:pos x="24" y="2"/>
                </a:cxn>
                <a:cxn ang="0">
                  <a:pos x="12" y="4"/>
                </a:cxn>
                <a:cxn ang="0">
                  <a:pos x="2" y="10"/>
                </a:cxn>
                <a:cxn ang="0">
                  <a:pos x="2" y="10"/>
                </a:cxn>
                <a:cxn ang="0">
                  <a:pos x="0" y="14"/>
                </a:cxn>
                <a:cxn ang="0">
                  <a:pos x="0" y="14"/>
                </a:cxn>
                <a:cxn ang="0">
                  <a:pos x="14" y="10"/>
                </a:cxn>
                <a:cxn ang="0">
                  <a:pos x="32" y="8"/>
                </a:cxn>
                <a:cxn ang="0">
                  <a:pos x="40" y="8"/>
                </a:cxn>
                <a:cxn ang="0">
                  <a:pos x="50" y="8"/>
                </a:cxn>
                <a:cxn ang="0">
                  <a:pos x="58" y="12"/>
                </a:cxn>
                <a:cxn ang="0">
                  <a:pos x="68" y="16"/>
                </a:cxn>
                <a:cxn ang="0">
                  <a:pos x="68" y="16"/>
                </a:cxn>
                <a:cxn ang="0">
                  <a:pos x="76" y="24"/>
                </a:cxn>
                <a:cxn ang="0">
                  <a:pos x="84" y="34"/>
                </a:cxn>
                <a:cxn ang="0">
                  <a:pos x="84" y="34"/>
                </a:cxn>
                <a:cxn ang="0">
                  <a:pos x="86" y="36"/>
                </a:cxn>
                <a:cxn ang="0">
                  <a:pos x="90" y="36"/>
                </a:cxn>
                <a:cxn ang="0">
                  <a:pos x="92" y="34"/>
                </a:cxn>
                <a:cxn ang="0">
                  <a:pos x="92" y="30"/>
                </a:cxn>
                <a:cxn ang="0">
                  <a:pos x="92" y="30"/>
                </a:cxn>
                <a:cxn ang="0">
                  <a:pos x="84" y="20"/>
                </a:cxn>
                <a:cxn ang="0">
                  <a:pos x="72" y="10"/>
                </a:cxn>
                <a:cxn ang="0">
                  <a:pos x="72" y="10"/>
                </a:cxn>
              </a:cxnLst>
              <a:rect l="0" t="0" r="r" b="b"/>
              <a:pathLst>
                <a:path w="92" h="36">
                  <a:moveTo>
                    <a:pt x="72" y="10"/>
                  </a:moveTo>
                  <a:lnTo>
                    <a:pt x="72" y="10"/>
                  </a:lnTo>
                  <a:lnTo>
                    <a:pt x="62" y="6"/>
                  </a:lnTo>
                  <a:lnTo>
                    <a:pt x="46" y="2"/>
                  </a:lnTo>
                  <a:lnTo>
                    <a:pt x="36" y="0"/>
                  </a:lnTo>
                  <a:lnTo>
                    <a:pt x="24" y="2"/>
                  </a:lnTo>
                  <a:lnTo>
                    <a:pt x="12" y="4"/>
                  </a:lnTo>
                  <a:lnTo>
                    <a:pt x="2" y="10"/>
                  </a:lnTo>
                  <a:lnTo>
                    <a:pt x="2" y="10"/>
                  </a:lnTo>
                  <a:lnTo>
                    <a:pt x="0" y="14"/>
                  </a:lnTo>
                  <a:lnTo>
                    <a:pt x="0" y="14"/>
                  </a:lnTo>
                  <a:lnTo>
                    <a:pt x="14" y="10"/>
                  </a:lnTo>
                  <a:lnTo>
                    <a:pt x="32" y="8"/>
                  </a:lnTo>
                  <a:lnTo>
                    <a:pt x="40" y="8"/>
                  </a:lnTo>
                  <a:lnTo>
                    <a:pt x="50" y="8"/>
                  </a:lnTo>
                  <a:lnTo>
                    <a:pt x="58" y="12"/>
                  </a:lnTo>
                  <a:lnTo>
                    <a:pt x="68" y="16"/>
                  </a:lnTo>
                  <a:lnTo>
                    <a:pt x="68" y="16"/>
                  </a:lnTo>
                  <a:lnTo>
                    <a:pt x="76" y="24"/>
                  </a:lnTo>
                  <a:lnTo>
                    <a:pt x="84" y="34"/>
                  </a:lnTo>
                  <a:lnTo>
                    <a:pt x="84" y="34"/>
                  </a:lnTo>
                  <a:lnTo>
                    <a:pt x="86" y="36"/>
                  </a:lnTo>
                  <a:lnTo>
                    <a:pt x="90" y="36"/>
                  </a:lnTo>
                  <a:lnTo>
                    <a:pt x="92" y="34"/>
                  </a:lnTo>
                  <a:lnTo>
                    <a:pt x="92" y="30"/>
                  </a:lnTo>
                  <a:lnTo>
                    <a:pt x="92" y="30"/>
                  </a:lnTo>
                  <a:lnTo>
                    <a:pt x="84" y="20"/>
                  </a:lnTo>
                  <a:lnTo>
                    <a:pt x="72" y="10"/>
                  </a:lnTo>
                  <a:lnTo>
                    <a:pt x="72" y="10"/>
                  </a:lnTo>
                  <a:close/>
                </a:path>
              </a:pathLst>
            </a:custGeom>
            <a:solidFill>
              <a:srgbClr val="CE874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25"/>
            <p:cNvSpPr>
              <a:spLocks/>
            </p:cNvSpPr>
            <p:nvPr/>
          </p:nvSpPr>
          <p:spPr bwMode="auto">
            <a:xfrm>
              <a:off x="5688013" y="2779713"/>
              <a:ext cx="152400" cy="47625"/>
            </a:xfrm>
            <a:custGeom>
              <a:avLst/>
              <a:gdLst/>
              <a:ahLst/>
              <a:cxnLst>
                <a:cxn ang="0">
                  <a:pos x="52" y="22"/>
                </a:cxn>
                <a:cxn ang="0">
                  <a:pos x="52" y="22"/>
                </a:cxn>
                <a:cxn ang="0">
                  <a:pos x="74" y="24"/>
                </a:cxn>
                <a:cxn ang="0">
                  <a:pos x="88" y="26"/>
                </a:cxn>
                <a:cxn ang="0">
                  <a:pos x="94" y="28"/>
                </a:cxn>
                <a:cxn ang="0">
                  <a:pos x="96" y="30"/>
                </a:cxn>
                <a:cxn ang="0">
                  <a:pos x="96" y="30"/>
                </a:cxn>
                <a:cxn ang="0">
                  <a:pos x="88" y="22"/>
                </a:cxn>
                <a:cxn ang="0">
                  <a:pos x="80" y="14"/>
                </a:cxn>
                <a:cxn ang="0">
                  <a:pos x="68" y="6"/>
                </a:cxn>
                <a:cxn ang="0">
                  <a:pos x="54" y="0"/>
                </a:cxn>
                <a:cxn ang="0">
                  <a:pos x="46" y="0"/>
                </a:cxn>
                <a:cxn ang="0">
                  <a:pos x="38" y="0"/>
                </a:cxn>
                <a:cxn ang="0">
                  <a:pos x="28" y="4"/>
                </a:cxn>
                <a:cxn ang="0">
                  <a:pos x="20" y="8"/>
                </a:cxn>
                <a:cxn ang="0">
                  <a:pos x="10" y="14"/>
                </a:cxn>
                <a:cxn ang="0">
                  <a:pos x="0" y="24"/>
                </a:cxn>
                <a:cxn ang="0">
                  <a:pos x="0" y="24"/>
                </a:cxn>
                <a:cxn ang="0">
                  <a:pos x="14" y="24"/>
                </a:cxn>
                <a:cxn ang="0">
                  <a:pos x="52" y="22"/>
                </a:cxn>
                <a:cxn ang="0">
                  <a:pos x="52" y="22"/>
                </a:cxn>
              </a:cxnLst>
              <a:rect l="0" t="0" r="r" b="b"/>
              <a:pathLst>
                <a:path w="96" h="30">
                  <a:moveTo>
                    <a:pt x="52" y="22"/>
                  </a:moveTo>
                  <a:lnTo>
                    <a:pt x="52" y="22"/>
                  </a:lnTo>
                  <a:lnTo>
                    <a:pt x="74" y="24"/>
                  </a:lnTo>
                  <a:lnTo>
                    <a:pt x="88" y="26"/>
                  </a:lnTo>
                  <a:lnTo>
                    <a:pt x="94" y="28"/>
                  </a:lnTo>
                  <a:lnTo>
                    <a:pt x="96" y="30"/>
                  </a:lnTo>
                  <a:lnTo>
                    <a:pt x="96" y="30"/>
                  </a:lnTo>
                  <a:lnTo>
                    <a:pt x="88" y="22"/>
                  </a:lnTo>
                  <a:lnTo>
                    <a:pt x="80" y="14"/>
                  </a:lnTo>
                  <a:lnTo>
                    <a:pt x="68" y="6"/>
                  </a:lnTo>
                  <a:lnTo>
                    <a:pt x="54" y="0"/>
                  </a:lnTo>
                  <a:lnTo>
                    <a:pt x="46" y="0"/>
                  </a:lnTo>
                  <a:lnTo>
                    <a:pt x="38" y="0"/>
                  </a:lnTo>
                  <a:lnTo>
                    <a:pt x="28" y="4"/>
                  </a:lnTo>
                  <a:lnTo>
                    <a:pt x="20" y="8"/>
                  </a:lnTo>
                  <a:lnTo>
                    <a:pt x="10" y="14"/>
                  </a:lnTo>
                  <a:lnTo>
                    <a:pt x="0" y="24"/>
                  </a:lnTo>
                  <a:lnTo>
                    <a:pt x="0" y="24"/>
                  </a:lnTo>
                  <a:lnTo>
                    <a:pt x="14" y="24"/>
                  </a:lnTo>
                  <a:lnTo>
                    <a:pt x="52" y="22"/>
                  </a:lnTo>
                  <a:lnTo>
                    <a:pt x="52" y="22"/>
                  </a:lnTo>
                  <a:close/>
                </a:path>
              </a:pathLst>
            </a:custGeom>
            <a:solidFill>
              <a:srgbClr val="F2CCA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26"/>
            <p:cNvSpPr>
              <a:spLocks/>
            </p:cNvSpPr>
            <p:nvPr/>
          </p:nvSpPr>
          <p:spPr bwMode="auto">
            <a:xfrm>
              <a:off x="5681663" y="2776538"/>
              <a:ext cx="155575" cy="47625"/>
            </a:xfrm>
            <a:custGeom>
              <a:avLst/>
              <a:gdLst/>
              <a:ahLst/>
              <a:cxnLst>
                <a:cxn ang="0">
                  <a:pos x="0" y="26"/>
                </a:cxn>
                <a:cxn ang="0">
                  <a:pos x="0" y="26"/>
                </a:cxn>
                <a:cxn ang="0">
                  <a:pos x="8" y="16"/>
                </a:cxn>
                <a:cxn ang="0">
                  <a:pos x="18" y="10"/>
                </a:cxn>
                <a:cxn ang="0">
                  <a:pos x="30" y="4"/>
                </a:cxn>
                <a:cxn ang="0">
                  <a:pos x="44" y="0"/>
                </a:cxn>
                <a:cxn ang="0">
                  <a:pos x="52" y="0"/>
                </a:cxn>
                <a:cxn ang="0">
                  <a:pos x="62" y="2"/>
                </a:cxn>
                <a:cxn ang="0">
                  <a:pos x="70" y="6"/>
                </a:cxn>
                <a:cxn ang="0">
                  <a:pos x="78" y="10"/>
                </a:cxn>
                <a:cxn ang="0">
                  <a:pos x="88" y="18"/>
                </a:cxn>
                <a:cxn ang="0">
                  <a:pos x="98" y="30"/>
                </a:cxn>
                <a:cxn ang="0">
                  <a:pos x="98" y="30"/>
                </a:cxn>
                <a:cxn ang="0">
                  <a:pos x="90" y="22"/>
                </a:cxn>
                <a:cxn ang="0">
                  <a:pos x="80" y="16"/>
                </a:cxn>
                <a:cxn ang="0">
                  <a:pos x="68" y="10"/>
                </a:cxn>
                <a:cxn ang="0">
                  <a:pos x="54" y="6"/>
                </a:cxn>
                <a:cxn ang="0">
                  <a:pos x="46" y="6"/>
                </a:cxn>
                <a:cxn ang="0">
                  <a:pos x="38" y="8"/>
                </a:cxn>
                <a:cxn ang="0">
                  <a:pos x="32" y="10"/>
                </a:cxn>
                <a:cxn ang="0">
                  <a:pos x="22" y="14"/>
                </a:cxn>
                <a:cxn ang="0">
                  <a:pos x="14" y="18"/>
                </a:cxn>
                <a:cxn ang="0">
                  <a:pos x="6" y="26"/>
                </a:cxn>
                <a:cxn ang="0">
                  <a:pos x="0" y="26"/>
                </a:cxn>
              </a:cxnLst>
              <a:rect l="0" t="0" r="r" b="b"/>
              <a:pathLst>
                <a:path w="98" h="30">
                  <a:moveTo>
                    <a:pt x="0" y="26"/>
                  </a:moveTo>
                  <a:lnTo>
                    <a:pt x="0" y="26"/>
                  </a:lnTo>
                  <a:lnTo>
                    <a:pt x="8" y="16"/>
                  </a:lnTo>
                  <a:lnTo>
                    <a:pt x="18" y="10"/>
                  </a:lnTo>
                  <a:lnTo>
                    <a:pt x="30" y="4"/>
                  </a:lnTo>
                  <a:lnTo>
                    <a:pt x="44" y="0"/>
                  </a:lnTo>
                  <a:lnTo>
                    <a:pt x="52" y="0"/>
                  </a:lnTo>
                  <a:lnTo>
                    <a:pt x="62" y="2"/>
                  </a:lnTo>
                  <a:lnTo>
                    <a:pt x="70" y="6"/>
                  </a:lnTo>
                  <a:lnTo>
                    <a:pt x="78" y="10"/>
                  </a:lnTo>
                  <a:lnTo>
                    <a:pt x="88" y="18"/>
                  </a:lnTo>
                  <a:lnTo>
                    <a:pt x="98" y="30"/>
                  </a:lnTo>
                  <a:lnTo>
                    <a:pt x="98" y="30"/>
                  </a:lnTo>
                  <a:lnTo>
                    <a:pt x="90" y="22"/>
                  </a:lnTo>
                  <a:lnTo>
                    <a:pt x="80" y="16"/>
                  </a:lnTo>
                  <a:lnTo>
                    <a:pt x="68" y="10"/>
                  </a:lnTo>
                  <a:lnTo>
                    <a:pt x="54" y="6"/>
                  </a:lnTo>
                  <a:lnTo>
                    <a:pt x="46" y="6"/>
                  </a:lnTo>
                  <a:lnTo>
                    <a:pt x="38" y="8"/>
                  </a:lnTo>
                  <a:lnTo>
                    <a:pt x="32" y="10"/>
                  </a:lnTo>
                  <a:lnTo>
                    <a:pt x="22" y="14"/>
                  </a:lnTo>
                  <a:lnTo>
                    <a:pt x="14" y="18"/>
                  </a:lnTo>
                  <a:lnTo>
                    <a:pt x="6" y="26"/>
                  </a:lnTo>
                  <a:lnTo>
                    <a:pt x="0" y="26"/>
                  </a:lnTo>
                  <a:close/>
                </a:path>
              </a:pathLst>
            </a:custGeom>
            <a:solidFill>
              <a:srgbClr val="F5BD9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7"/>
            <p:cNvSpPr>
              <a:spLocks/>
            </p:cNvSpPr>
            <p:nvPr/>
          </p:nvSpPr>
          <p:spPr bwMode="auto">
            <a:xfrm>
              <a:off x="5913438" y="2709863"/>
              <a:ext cx="165100" cy="57150"/>
            </a:xfrm>
            <a:custGeom>
              <a:avLst/>
              <a:gdLst/>
              <a:ahLst/>
              <a:cxnLst>
                <a:cxn ang="0">
                  <a:pos x="22" y="10"/>
                </a:cxn>
                <a:cxn ang="0">
                  <a:pos x="22" y="10"/>
                </a:cxn>
                <a:cxn ang="0">
                  <a:pos x="32" y="4"/>
                </a:cxn>
                <a:cxn ang="0">
                  <a:pos x="42" y="2"/>
                </a:cxn>
                <a:cxn ang="0">
                  <a:pos x="52" y="0"/>
                </a:cxn>
                <a:cxn ang="0">
                  <a:pos x="64" y="2"/>
                </a:cxn>
                <a:cxn ang="0">
                  <a:pos x="78" y="4"/>
                </a:cxn>
                <a:cxn ang="0">
                  <a:pos x="92" y="10"/>
                </a:cxn>
                <a:cxn ang="0">
                  <a:pos x="104" y="20"/>
                </a:cxn>
                <a:cxn ang="0">
                  <a:pos x="104" y="20"/>
                </a:cxn>
                <a:cxn ang="0">
                  <a:pos x="96" y="16"/>
                </a:cxn>
                <a:cxn ang="0">
                  <a:pos x="76" y="10"/>
                </a:cxn>
                <a:cxn ang="0">
                  <a:pos x="64" y="8"/>
                </a:cxn>
                <a:cxn ang="0">
                  <a:pos x="52" y="8"/>
                </a:cxn>
                <a:cxn ang="0">
                  <a:pos x="38" y="10"/>
                </a:cxn>
                <a:cxn ang="0">
                  <a:pos x="24" y="16"/>
                </a:cxn>
                <a:cxn ang="0">
                  <a:pos x="24" y="16"/>
                </a:cxn>
                <a:cxn ang="0">
                  <a:pos x="16" y="24"/>
                </a:cxn>
                <a:cxn ang="0">
                  <a:pos x="8" y="34"/>
                </a:cxn>
                <a:cxn ang="0">
                  <a:pos x="8" y="34"/>
                </a:cxn>
                <a:cxn ang="0">
                  <a:pos x="6" y="36"/>
                </a:cxn>
                <a:cxn ang="0">
                  <a:pos x="4" y="36"/>
                </a:cxn>
                <a:cxn ang="0">
                  <a:pos x="0" y="34"/>
                </a:cxn>
                <a:cxn ang="0">
                  <a:pos x="0" y="30"/>
                </a:cxn>
                <a:cxn ang="0">
                  <a:pos x="0" y="30"/>
                </a:cxn>
                <a:cxn ang="0">
                  <a:pos x="8" y="20"/>
                </a:cxn>
                <a:cxn ang="0">
                  <a:pos x="22" y="10"/>
                </a:cxn>
                <a:cxn ang="0">
                  <a:pos x="22" y="10"/>
                </a:cxn>
              </a:cxnLst>
              <a:rect l="0" t="0" r="r" b="b"/>
              <a:pathLst>
                <a:path w="104" h="36">
                  <a:moveTo>
                    <a:pt x="22" y="10"/>
                  </a:moveTo>
                  <a:lnTo>
                    <a:pt x="22" y="10"/>
                  </a:lnTo>
                  <a:lnTo>
                    <a:pt x="32" y="4"/>
                  </a:lnTo>
                  <a:lnTo>
                    <a:pt x="42" y="2"/>
                  </a:lnTo>
                  <a:lnTo>
                    <a:pt x="52" y="0"/>
                  </a:lnTo>
                  <a:lnTo>
                    <a:pt x="64" y="2"/>
                  </a:lnTo>
                  <a:lnTo>
                    <a:pt x="78" y="4"/>
                  </a:lnTo>
                  <a:lnTo>
                    <a:pt x="92" y="10"/>
                  </a:lnTo>
                  <a:lnTo>
                    <a:pt x="104" y="20"/>
                  </a:lnTo>
                  <a:lnTo>
                    <a:pt x="104" y="20"/>
                  </a:lnTo>
                  <a:lnTo>
                    <a:pt x="96" y="16"/>
                  </a:lnTo>
                  <a:lnTo>
                    <a:pt x="76" y="10"/>
                  </a:lnTo>
                  <a:lnTo>
                    <a:pt x="64" y="8"/>
                  </a:lnTo>
                  <a:lnTo>
                    <a:pt x="52" y="8"/>
                  </a:lnTo>
                  <a:lnTo>
                    <a:pt x="38" y="10"/>
                  </a:lnTo>
                  <a:lnTo>
                    <a:pt x="24" y="16"/>
                  </a:lnTo>
                  <a:lnTo>
                    <a:pt x="24" y="16"/>
                  </a:lnTo>
                  <a:lnTo>
                    <a:pt x="16" y="24"/>
                  </a:lnTo>
                  <a:lnTo>
                    <a:pt x="8" y="34"/>
                  </a:lnTo>
                  <a:lnTo>
                    <a:pt x="8" y="34"/>
                  </a:lnTo>
                  <a:lnTo>
                    <a:pt x="6" y="36"/>
                  </a:lnTo>
                  <a:lnTo>
                    <a:pt x="4" y="36"/>
                  </a:lnTo>
                  <a:lnTo>
                    <a:pt x="0" y="34"/>
                  </a:lnTo>
                  <a:lnTo>
                    <a:pt x="0" y="30"/>
                  </a:lnTo>
                  <a:lnTo>
                    <a:pt x="0" y="30"/>
                  </a:lnTo>
                  <a:lnTo>
                    <a:pt x="8" y="20"/>
                  </a:lnTo>
                  <a:lnTo>
                    <a:pt x="22" y="10"/>
                  </a:lnTo>
                  <a:lnTo>
                    <a:pt x="22" y="10"/>
                  </a:lnTo>
                  <a:close/>
                </a:path>
              </a:pathLst>
            </a:custGeom>
            <a:solidFill>
              <a:srgbClr val="CE874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8"/>
            <p:cNvSpPr>
              <a:spLocks/>
            </p:cNvSpPr>
            <p:nvPr/>
          </p:nvSpPr>
          <p:spPr bwMode="auto">
            <a:xfrm>
              <a:off x="5916613" y="2779713"/>
              <a:ext cx="152400" cy="47625"/>
            </a:xfrm>
            <a:custGeom>
              <a:avLst/>
              <a:gdLst/>
              <a:ahLst/>
              <a:cxnLst>
                <a:cxn ang="0">
                  <a:pos x="44" y="22"/>
                </a:cxn>
                <a:cxn ang="0">
                  <a:pos x="44" y="22"/>
                </a:cxn>
                <a:cxn ang="0">
                  <a:pos x="22" y="24"/>
                </a:cxn>
                <a:cxn ang="0">
                  <a:pos x="10" y="26"/>
                </a:cxn>
                <a:cxn ang="0">
                  <a:pos x="2" y="28"/>
                </a:cxn>
                <a:cxn ang="0">
                  <a:pos x="0" y="30"/>
                </a:cxn>
                <a:cxn ang="0">
                  <a:pos x="0" y="30"/>
                </a:cxn>
                <a:cxn ang="0">
                  <a:pos x="8" y="22"/>
                </a:cxn>
                <a:cxn ang="0">
                  <a:pos x="18" y="14"/>
                </a:cxn>
                <a:cxn ang="0">
                  <a:pos x="30" y="6"/>
                </a:cxn>
                <a:cxn ang="0">
                  <a:pos x="44" y="0"/>
                </a:cxn>
                <a:cxn ang="0">
                  <a:pos x="52" y="0"/>
                </a:cxn>
                <a:cxn ang="0">
                  <a:pos x="60" y="0"/>
                </a:cxn>
                <a:cxn ang="0">
                  <a:pos x="68" y="4"/>
                </a:cxn>
                <a:cxn ang="0">
                  <a:pos x="78" y="8"/>
                </a:cxn>
                <a:cxn ang="0">
                  <a:pos x="86" y="14"/>
                </a:cxn>
                <a:cxn ang="0">
                  <a:pos x="96" y="24"/>
                </a:cxn>
                <a:cxn ang="0">
                  <a:pos x="96" y="24"/>
                </a:cxn>
                <a:cxn ang="0">
                  <a:pos x="84" y="24"/>
                </a:cxn>
                <a:cxn ang="0">
                  <a:pos x="44" y="22"/>
                </a:cxn>
                <a:cxn ang="0">
                  <a:pos x="44" y="22"/>
                </a:cxn>
              </a:cxnLst>
              <a:rect l="0" t="0" r="r" b="b"/>
              <a:pathLst>
                <a:path w="96" h="30">
                  <a:moveTo>
                    <a:pt x="44" y="22"/>
                  </a:moveTo>
                  <a:lnTo>
                    <a:pt x="44" y="22"/>
                  </a:lnTo>
                  <a:lnTo>
                    <a:pt x="22" y="24"/>
                  </a:lnTo>
                  <a:lnTo>
                    <a:pt x="10" y="26"/>
                  </a:lnTo>
                  <a:lnTo>
                    <a:pt x="2" y="28"/>
                  </a:lnTo>
                  <a:lnTo>
                    <a:pt x="0" y="30"/>
                  </a:lnTo>
                  <a:lnTo>
                    <a:pt x="0" y="30"/>
                  </a:lnTo>
                  <a:lnTo>
                    <a:pt x="8" y="22"/>
                  </a:lnTo>
                  <a:lnTo>
                    <a:pt x="18" y="14"/>
                  </a:lnTo>
                  <a:lnTo>
                    <a:pt x="30" y="6"/>
                  </a:lnTo>
                  <a:lnTo>
                    <a:pt x="44" y="0"/>
                  </a:lnTo>
                  <a:lnTo>
                    <a:pt x="52" y="0"/>
                  </a:lnTo>
                  <a:lnTo>
                    <a:pt x="60" y="0"/>
                  </a:lnTo>
                  <a:lnTo>
                    <a:pt x="68" y="4"/>
                  </a:lnTo>
                  <a:lnTo>
                    <a:pt x="78" y="8"/>
                  </a:lnTo>
                  <a:lnTo>
                    <a:pt x="86" y="14"/>
                  </a:lnTo>
                  <a:lnTo>
                    <a:pt x="96" y="24"/>
                  </a:lnTo>
                  <a:lnTo>
                    <a:pt x="96" y="24"/>
                  </a:lnTo>
                  <a:lnTo>
                    <a:pt x="84" y="24"/>
                  </a:lnTo>
                  <a:lnTo>
                    <a:pt x="44" y="22"/>
                  </a:lnTo>
                  <a:lnTo>
                    <a:pt x="44" y="22"/>
                  </a:lnTo>
                  <a:close/>
                </a:path>
              </a:pathLst>
            </a:custGeom>
            <a:solidFill>
              <a:srgbClr val="F2CCA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9"/>
            <p:cNvSpPr>
              <a:spLocks/>
            </p:cNvSpPr>
            <p:nvPr/>
          </p:nvSpPr>
          <p:spPr bwMode="auto">
            <a:xfrm>
              <a:off x="5922963" y="2776538"/>
              <a:ext cx="155575" cy="47625"/>
            </a:xfrm>
            <a:custGeom>
              <a:avLst/>
              <a:gdLst/>
              <a:ahLst/>
              <a:cxnLst>
                <a:cxn ang="0">
                  <a:pos x="98" y="26"/>
                </a:cxn>
                <a:cxn ang="0">
                  <a:pos x="98" y="26"/>
                </a:cxn>
                <a:cxn ang="0">
                  <a:pos x="90" y="16"/>
                </a:cxn>
                <a:cxn ang="0">
                  <a:pos x="80" y="10"/>
                </a:cxn>
                <a:cxn ang="0">
                  <a:pos x="68" y="4"/>
                </a:cxn>
                <a:cxn ang="0">
                  <a:pos x="52" y="0"/>
                </a:cxn>
                <a:cxn ang="0">
                  <a:pos x="44" y="0"/>
                </a:cxn>
                <a:cxn ang="0">
                  <a:pos x="36" y="2"/>
                </a:cxn>
                <a:cxn ang="0">
                  <a:pos x="28" y="6"/>
                </a:cxn>
                <a:cxn ang="0">
                  <a:pos x="18" y="10"/>
                </a:cxn>
                <a:cxn ang="0">
                  <a:pos x="10" y="18"/>
                </a:cxn>
                <a:cxn ang="0">
                  <a:pos x="0" y="30"/>
                </a:cxn>
                <a:cxn ang="0">
                  <a:pos x="0" y="30"/>
                </a:cxn>
                <a:cxn ang="0">
                  <a:pos x="8" y="22"/>
                </a:cxn>
                <a:cxn ang="0">
                  <a:pos x="18" y="16"/>
                </a:cxn>
                <a:cxn ang="0">
                  <a:pos x="30" y="10"/>
                </a:cxn>
                <a:cxn ang="0">
                  <a:pos x="44" y="6"/>
                </a:cxn>
                <a:cxn ang="0">
                  <a:pos x="50" y="6"/>
                </a:cxn>
                <a:cxn ang="0">
                  <a:pos x="58" y="8"/>
                </a:cxn>
                <a:cxn ang="0">
                  <a:pos x="66" y="10"/>
                </a:cxn>
                <a:cxn ang="0">
                  <a:pos x="74" y="14"/>
                </a:cxn>
                <a:cxn ang="0">
                  <a:pos x="82" y="18"/>
                </a:cxn>
                <a:cxn ang="0">
                  <a:pos x="90" y="26"/>
                </a:cxn>
                <a:cxn ang="0">
                  <a:pos x="98" y="26"/>
                </a:cxn>
              </a:cxnLst>
              <a:rect l="0" t="0" r="r" b="b"/>
              <a:pathLst>
                <a:path w="98" h="30">
                  <a:moveTo>
                    <a:pt x="98" y="26"/>
                  </a:moveTo>
                  <a:lnTo>
                    <a:pt x="98" y="26"/>
                  </a:lnTo>
                  <a:lnTo>
                    <a:pt x="90" y="16"/>
                  </a:lnTo>
                  <a:lnTo>
                    <a:pt x="80" y="10"/>
                  </a:lnTo>
                  <a:lnTo>
                    <a:pt x="68" y="4"/>
                  </a:lnTo>
                  <a:lnTo>
                    <a:pt x="52" y="0"/>
                  </a:lnTo>
                  <a:lnTo>
                    <a:pt x="44" y="0"/>
                  </a:lnTo>
                  <a:lnTo>
                    <a:pt x="36" y="2"/>
                  </a:lnTo>
                  <a:lnTo>
                    <a:pt x="28" y="6"/>
                  </a:lnTo>
                  <a:lnTo>
                    <a:pt x="18" y="10"/>
                  </a:lnTo>
                  <a:lnTo>
                    <a:pt x="10" y="18"/>
                  </a:lnTo>
                  <a:lnTo>
                    <a:pt x="0" y="30"/>
                  </a:lnTo>
                  <a:lnTo>
                    <a:pt x="0" y="30"/>
                  </a:lnTo>
                  <a:lnTo>
                    <a:pt x="8" y="22"/>
                  </a:lnTo>
                  <a:lnTo>
                    <a:pt x="18" y="16"/>
                  </a:lnTo>
                  <a:lnTo>
                    <a:pt x="30" y="10"/>
                  </a:lnTo>
                  <a:lnTo>
                    <a:pt x="44" y="6"/>
                  </a:lnTo>
                  <a:lnTo>
                    <a:pt x="50" y="6"/>
                  </a:lnTo>
                  <a:lnTo>
                    <a:pt x="58" y="8"/>
                  </a:lnTo>
                  <a:lnTo>
                    <a:pt x="66" y="10"/>
                  </a:lnTo>
                  <a:lnTo>
                    <a:pt x="74" y="14"/>
                  </a:lnTo>
                  <a:lnTo>
                    <a:pt x="82" y="18"/>
                  </a:lnTo>
                  <a:lnTo>
                    <a:pt x="90" y="26"/>
                  </a:lnTo>
                  <a:lnTo>
                    <a:pt x="98" y="26"/>
                  </a:lnTo>
                  <a:close/>
                </a:path>
              </a:pathLst>
            </a:custGeom>
            <a:solidFill>
              <a:srgbClr val="F5BD9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30"/>
            <p:cNvSpPr>
              <a:spLocks/>
            </p:cNvSpPr>
            <p:nvPr/>
          </p:nvSpPr>
          <p:spPr bwMode="auto">
            <a:xfrm>
              <a:off x="5884863" y="3027363"/>
              <a:ext cx="28575" cy="12700"/>
            </a:xfrm>
            <a:custGeom>
              <a:avLst/>
              <a:gdLst/>
              <a:ahLst/>
              <a:cxnLst>
                <a:cxn ang="0">
                  <a:pos x="0" y="6"/>
                </a:cxn>
                <a:cxn ang="0">
                  <a:pos x="0" y="6"/>
                </a:cxn>
                <a:cxn ang="0">
                  <a:pos x="2" y="8"/>
                </a:cxn>
                <a:cxn ang="0">
                  <a:pos x="10" y="8"/>
                </a:cxn>
                <a:cxn ang="0">
                  <a:pos x="10" y="8"/>
                </a:cxn>
                <a:cxn ang="0">
                  <a:pos x="16" y="6"/>
                </a:cxn>
                <a:cxn ang="0">
                  <a:pos x="18" y="2"/>
                </a:cxn>
                <a:cxn ang="0">
                  <a:pos x="18" y="2"/>
                </a:cxn>
                <a:cxn ang="0">
                  <a:pos x="14" y="0"/>
                </a:cxn>
                <a:cxn ang="0">
                  <a:pos x="8" y="0"/>
                </a:cxn>
                <a:cxn ang="0">
                  <a:pos x="8" y="0"/>
                </a:cxn>
                <a:cxn ang="0">
                  <a:pos x="2" y="2"/>
                </a:cxn>
                <a:cxn ang="0">
                  <a:pos x="0" y="6"/>
                </a:cxn>
                <a:cxn ang="0">
                  <a:pos x="0" y="6"/>
                </a:cxn>
              </a:cxnLst>
              <a:rect l="0" t="0" r="r" b="b"/>
              <a:pathLst>
                <a:path w="18" h="8">
                  <a:moveTo>
                    <a:pt x="0" y="6"/>
                  </a:moveTo>
                  <a:lnTo>
                    <a:pt x="0" y="6"/>
                  </a:lnTo>
                  <a:lnTo>
                    <a:pt x="2" y="8"/>
                  </a:lnTo>
                  <a:lnTo>
                    <a:pt x="10" y="8"/>
                  </a:lnTo>
                  <a:lnTo>
                    <a:pt x="10" y="8"/>
                  </a:lnTo>
                  <a:lnTo>
                    <a:pt x="16" y="6"/>
                  </a:lnTo>
                  <a:lnTo>
                    <a:pt x="18" y="2"/>
                  </a:lnTo>
                  <a:lnTo>
                    <a:pt x="18" y="2"/>
                  </a:lnTo>
                  <a:lnTo>
                    <a:pt x="14" y="0"/>
                  </a:lnTo>
                  <a:lnTo>
                    <a:pt x="8" y="0"/>
                  </a:lnTo>
                  <a:lnTo>
                    <a:pt x="8" y="0"/>
                  </a:lnTo>
                  <a:lnTo>
                    <a:pt x="2" y="2"/>
                  </a:lnTo>
                  <a:lnTo>
                    <a:pt x="0" y="6"/>
                  </a:lnTo>
                  <a:lnTo>
                    <a:pt x="0" y="6"/>
                  </a:lnTo>
                  <a:close/>
                </a:path>
              </a:pathLst>
            </a:custGeom>
            <a:solidFill>
              <a:srgbClr val="F4C7B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31"/>
            <p:cNvSpPr>
              <a:spLocks/>
            </p:cNvSpPr>
            <p:nvPr/>
          </p:nvSpPr>
          <p:spPr bwMode="auto">
            <a:xfrm>
              <a:off x="5640388" y="2554288"/>
              <a:ext cx="187325" cy="835025"/>
            </a:xfrm>
            <a:custGeom>
              <a:avLst/>
              <a:gdLst/>
              <a:ahLst/>
              <a:cxnLst>
                <a:cxn ang="0">
                  <a:pos x="118" y="8"/>
                </a:cxn>
                <a:cxn ang="0">
                  <a:pos x="118" y="8"/>
                </a:cxn>
                <a:cxn ang="0">
                  <a:pos x="114" y="4"/>
                </a:cxn>
                <a:cxn ang="0">
                  <a:pos x="110" y="0"/>
                </a:cxn>
                <a:cxn ang="0">
                  <a:pos x="110" y="0"/>
                </a:cxn>
                <a:cxn ang="0">
                  <a:pos x="98" y="12"/>
                </a:cxn>
                <a:cxn ang="0">
                  <a:pos x="86" y="24"/>
                </a:cxn>
                <a:cxn ang="0">
                  <a:pos x="76" y="38"/>
                </a:cxn>
                <a:cxn ang="0">
                  <a:pos x="66" y="52"/>
                </a:cxn>
                <a:cxn ang="0">
                  <a:pos x="48" y="84"/>
                </a:cxn>
                <a:cxn ang="0">
                  <a:pos x="34" y="118"/>
                </a:cxn>
                <a:cxn ang="0">
                  <a:pos x="22" y="152"/>
                </a:cxn>
                <a:cxn ang="0">
                  <a:pos x="14" y="190"/>
                </a:cxn>
                <a:cxn ang="0">
                  <a:pos x="8" y="228"/>
                </a:cxn>
                <a:cxn ang="0">
                  <a:pos x="4" y="266"/>
                </a:cxn>
                <a:cxn ang="0">
                  <a:pos x="2" y="304"/>
                </a:cxn>
                <a:cxn ang="0">
                  <a:pos x="0" y="342"/>
                </a:cxn>
                <a:cxn ang="0">
                  <a:pos x="4" y="414"/>
                </a:cxn>
                <a:cxn ang="0">
                  <a:pos x="8" y="476"/>
                </a:cxn>
                <a:cxn ang="0">
                  <a:pos x="14" y="524"/>
                </a:cxn>
                <a:cxn ang="0">
                  <a:pos x="14" y="524"/>
                </a:cxn>
                <a:cxn ang="0">
                  <a:pos x="20" y="526"/>
                </a:cxn>
                <a:cxn ang="0">
                  <a:pos x="20" y="526"/>
                </a:cxn>
                <a:cxn ang="0">
                  <a:pos x="14" y="474"/>
                </a:cxn>
                <a:cxn ang="0">
                  <a:pos x="8" y="410"/>
                </a:cxn>
                <a:cxn ang="0">
                  <a:pos x="6" y="336"/>
                </a:cxn>
                <a:cxn ang="0">
                  <a:pos x="8" y="298"/>
                </a:cxn>
                <a:cxn ang="0">
                  <a:pos x="10" y="260"/>
                </a:cxn>
                <a:cxn ang="0">
                  <a:pos x="14" y="222"/>
                </a:cxn>
                <a:cxn ang="0">
                  <a:pos x="20" y="184"/>
                </a:cxn>
                <a:cxn ang="0">
                  <a:pos x="30" y="148"/>
                </a:cxn>
                <a:cxn ang="0">
                  <a:pos x="40" y="114"/>
                </a:cxn>
                <a:cxn ang="0">
                  <a:pos x="54" y="82"/>
                </a:cxn>
                <a:cxn ang="0">
                  <a:pos x="72" y="54"/>
                </a:cxn>
                <a:cxn ang="0">
                  <a:pos x="82" y="40"/>
                </a:cxn>
                <a:cxn ang="0">
                  <a:pos x="92" y="28"/>
                </a:cxn>
                <a:cxn ang="0">
                  <a:pos x="104" y="18"/>
                </a:cxn>
                <a:cxn ang="0">
                  <a:pos x="118" y="8"/>
                </a:cxn>
                <a:cxn ang="0">
                  <a:pos x="118" y="8"/>
                </a:cxn>
              </a:cxnLst>
              <a:rect l="0" t="0" r="r" b="b"/>
              <a:pathLst>
                <a:path w="118" h="526">
                  <a:moveTo>
                    <a:pt x="118" y="8"/>
                  </a:moveTo>
                  <a:lnTo>
                    <a:pt x="118" y="8"/>
                  </a:lnTo>
                  <a:lnTo>
                    <a:pt x="114" y="4"/>
                  </a:lnTo>
                  <a:lnTo>
                    <a:pt x="110" y="0"/>
                  </a:lnTo>
                  <a:lnTo>
                    <a:pt x="110" y="0"/>
                  </a:lnTo>
                  <a:lnTo>
                    <a:pt x="98" y="12"/>
                  </a:lnTo>
                  <a:lnTo>
                    <a:pt x="86" y="24"/>
                  </a:lnTo>
                  <a:lnTo>
                    <a:pt x="76" y="38"/>
                  </a:lnTo>
                  <a:lnTo>
                    <a:pt x="66" y="52"/>
                  </a:lnTo>
                  <a:lnTo>
                    <a:pt x="48" y="84"/>
                  </a:lnTo>
                  <a:lnTo>
                    <a:pt x="34" y="118"/>
                  </a:lnTo>
                  <a:lnTo>
                    <a:pt x="22" y="152"/>
                  </a:lnTo>
                  <a:lnTo>
                    <a:pt x="14" y="190"/>
                  </a:lnTo>
                  <a:lnTo>
                    <a:pt x="8" y="228"/>
                  </a:lnTo>
                  <a:lnTo>
                    <a:pt x="4" y="266"/>
                  </a:lnTo>
                  <a:lnTo>
                    <a:pt x="2" y="304"/>
                  </a:lnTo>
                  <a:lnTo>
                    <a:pt x="0" y="342"/>
                  </a:lnTo>
                  <a:lnTo>
                    <a:pt x="4" y="414"/>
                  </a:lnTo>
                  <a:lnTo>
                    <a:pt x="8" y="476"/>
                  </a:lnTo>
                  <a:lnTo>
                    <a:pt x="14" y="524"/>
                  </a:lnTo>
                  <a:lnTo>
                    <a:pt x="14" y="524"/>
                  </a:lnTo>
                  <a:lnTo>
                    <a:pt x="20" y="526"/>
                  </a:lnTo>
                  <a:lnTo>
                    <a:pt x="20" y="526"/>
                  </a:lnTo>
                  <a:lnTo>
                    <a:pt x="14" y="474"/>
                  </a:lnTo>
                  <a:lnTo>
                    <a:pt x="8" y="410"/>
                  </a:lnTo>
                  <a:lnTo>
                    <a:pt x="6" y="336"/>
                  </a:lnTo>
                  <a:lnTo>
                    <a:pt x="8" y="298"/>
                  </a:lnTo>
                  <a:lnTo>
                    <a:pt x="10" y="260"/>
                  </a:lnTo>
                  <a:lnTo>
                    <a:pt x="14" y="222"/>
                  </a:lnTo>
                  <a:lnTo>
                    <a:pt x="20" y="184"/>
                  </a:lnTo>
                  <a:lnTo>
                    <a:pt x="30" y="148"/>
                  </a:lnTo>
                  <a:lnTo>
                    <a:pt x="40" y="114"/>
                  </a:lnTo>
                  <a:lnTo>
                    <a:pt x="54" y="82"/>
                  </a:lnTo>
                  <a:lnTo>
                    <a:pt x="72" y="54"/>
                  </a:lnTo>
                  <a:lnTo>
                    <a:pt x="82" y="40"/>
                  </a:lnTo>
                  <a:lnTo>
                    <a:pt x="92" y="28"/>
                  </a:lnTo>
                  <a:lnTo>
                    <a:pt x="104" y="18"/>
                  </a:lnTo>
                  <a:lnTo>
                    <a:pt x="118" y="8"/>
                  </a:lnTo>
                  <a:lnTo>
                    <a:pt x="118" y="8"/>
                  </a:lnTo>
                  <a:close/>
                </a:path>
              </a:pathLst>
            </a:custGeom>
            <a:solidFill>
              <a:srgbClr val="CE874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32"/>
            <p:cNvSpPr>
              <a:spLocks/>
            </p:cNvSpPr>
            <p:nvPr/>
          </p:nvSpPr>
          <p:spPr bwMode="auto">
            <a:xfrm>
              <a:off x="5789613" y="2478088"/>
              <a:ext cx="371475" cy="904875"/>
            </a:xfrm>
            <a:custGeom>
              <a:avLst/>
              <a:gdLst/>
              <a:ahLst/>
              <a:cxnLst>
                <a:cxn ang="0">
                  <a:pos x="234" y="282"/>
                </a:cxn>
                <a:cxn ang="0">
                  <a:pos x="234" y="240"/>
                </a:cxn>
                <a:cxn ang="0">
                  <a:pos x="224" y="170"/>
                </a:cxn>
                <a:cxn ang="0">
                  <a:pos x="208" y="114"/>
                </a:cxn>
                <a:cxn ang="0">
                  <a:pos x="186" y="68"/>
                </a:cxn>
                <a:cxn ang="0">
                  <a:pos x="174" y="50"/>
                </a:cxn>
                <a:cxn ang="0">
                  <a:pos x="156" y="30"/>
                </a:cxn>
                <a:cxn ang="0">
                  <a:pos x="136" y="16"/>
                </a:cxn>
                <a:cxn ang="0">
                  <a:pos x="98" y="2"/>
                </a:cxn>
                <a:cxn ang="0">
                  <a:pos x="78" y="0"/>
                </a:cxn>
                <a:cxn ang="0">
                  <a:pos x="44" y="2"/>
                </a:cxn>
                <a:cxn ang="0">
                  <a:pos x="8" y="10"/>
                </a:cxn>
                <a:cxn ang="0">
                  <a:pos x="0" y="14"/>
                </a:cxn>
                <a:cxn ang="0">
                  <a:pos x="2" y="18"/>
                </a:cxn>
                <a:cxn ang="0">
                  <a:pos x="10" y="16"/>
                </a:cxn>
                <a:cxn ang="0">
                  <a:pos x="56" y="10"/>
                </a:cxn>
                <a:cxn ang="0">
                  <a:pos x="90" y="10"/>
                </a:cxn>
                <a:cxn ang="0">
                  <a:pos x="122" y="18"/>
                </a:cxn>
                <a:cxn ang="0">
                  <a:pos x="142" y="28"/>
                </a:cxn>
                <a:cxn ang="0">
                  <a:pos x="162" y="46"/>
                </a:cxn>
                <a:cxn ang="0">
                  <a:pos x="170" y="56"/>
                </a:cxn>
                <a:cxn ang="0">
                  <a:pos x="194" y="96"/>
                </a:cxn>
                <a:cxn ang="0">
                  <a:pos x="212" y="144"/>
                </a:cxn>
                <a:cxn ang="0">
                  <a:pos x="224" y="206"/>
                </a:cxn>
                <a:cxn ang="0">
                  <a:pos x="228" y="282"/>
                </a:cxn>
                <a:cxn ang="0">
                  <a:pos x="226" y="360"/>
                </a:cxn>
                <a:cxn ang="0">
                  <a:pos x="220" y="470"/>
                </a:cxn>
                <a:cxn ang="0">
                  <a:pos x="220" y="548"/>
                </a:cxn>
                <a:cxn ang="0">
                  <a:pos x="222" y="570"/>
                </a:cxn>
                <a:cxn ang="0">
                  <a:pos x="226" y="570"/>
                </a:cxn>
                <a:cxn ang="0">
                  <a:pos x="224" y="522"/>
                </a:cxn>
                <a:cxn ang="0">
                  <a:pos x="230" y="416"/>
                </a:cxn>
                <a:cxn ang="0">
                  <a:pos x="232" y="360"/>
                </a:cxn>
              </a:cxnLst>
              <a:rect l="0" t="0" r="r" b="b"/>
              <a:pathLst>
                <a:path w="234" h="570">
                  <a:moveTo>
                    <a:pt x="232" y="360"/>
                  </a:moveTo>
                  <a:lnTo>
                    <a:pt x="234" y="282"/>
                  </a:lnTo>
                  <a:lnTo>
                    <a:pt x="234" y="282"/>
                  </a:lnTo>
                  <a:lnTo>
                    <a:pt x="234" y="240"/>
                  </a:lnTo>
                  <a:lnTo>
                    <a:pt x="230" y="204"/>
                  </a:lnTo>
                  <a:lnTo>
                    <a:pt x="224" y="170"/>
                  </a:lnTo>
                  <a:lnTo>
                    <a:pt x="218" y="140"/>
                  </a:lnTo>
                  <a:lnTo>
                    <a:pt x="208" y="114"/>
                  </a:lnTo>
                  <a:lnTo>
                    <a:pt x="198" y="90"/>
                  </a:lnTo>
                  <a:lnTo>
                    <a:pt x="186" y="68"/>
                  </a:lnTo>
                  <a:lnTo>
                    <a:pt x="174" y="50"/>
                  </a:lnTo>
                  <a:lnTo>
                    <a:pt x="174" y="50"/>
                  </a:lnTo>
                  <a:lnTo>
                    <a:pt x="164" y="38"/>
                  </a:lnTo>
                  <a:lnTo>
                    <a:pt x="156" y="30"/>
                  </a:lnTo>
                  <a:lnTo>
                    <a:pt x="146" y="22"/>
                  </a:lnTo>
                  <a:lnTo>
                    <a:pt x="136" y="16"/>
                  </a:lnTo>
                  <a:lnTo>
                    <a:pt x="116" y="6"/>
                  </a:lnTo>
                  <a:lnTo>
                    <a:pt x="98" y="2"/>
                  </a:lnTo>
                  <a:lnTo>
                    <a:pt x="98" y="2"/>
                  </a:lnTo>
                  <a:lnTo>
                    <a:pt x="78" y="0"/>
                  </a:lnTo>
                  <a:lnTo>
                    <a:pt x="62" y="0"/>
                  </a:lnTo>
                  <a:lnTo>
                    <a:pt x="44" y="2"/>
                  </a:lnTo>
                  <a:lnTo>
                    <a:pt x="30" y="4"/>
                  </a:lnTo>
                  <a:lnTo>
                    <a:pt x="8" y="10"/>
                  </a:lnTo>
                  <a:lnTo>
                    <a:pt x="0" y="14"/>
                  </a:lnTo>
                  <a:lnTo>
                    <a:pt x="0" y="14"/>
                  </a:lnTo>
                  <a:lnTo>
                    <a:pt x="2" y="16"/>
                  </a:lnTo>
                  <a:lnTo>
                    <a:pt x="2" y="18"/>
                  </a:lnTo>
                  <a:lnTo>
                    <a:pt x="2" y="18"/>
                  </a:lnTo>
                  <a:lnTo>
                    <a:pt x="10" y="16"/>
                  </a:lnTo>
                  <a:lnTo>
                    <a:pt x="30" y="12"/>
                  </a:lnTo>
                  <a:lnTo>
                    <a:pt x="56" y="10"/>
                  </a:lnTo>
                  <a:lnTo>
                    <a:pt x="90" y="10"/>
                  </a:lnTo>
                  <a:lnTo>
                    <a:pt x="90" y="10"/>
                  </a:lnTo>
                  <a:lnTo>
                    <a:pt x="110" y="14"/>
                  </a:lnTo>
                  <a:lnTo>
                    <a:pt x="122" y="18"/>
                  </a:lnTo>
                  <a:lnTo>
                    <a:pt x="132" y="22"/>
                  </a:lnTo>
                  <a:lnTo>
                    <a:pt x="142" y="28"/>
                  </a:lnTo>
                  <a:lnTo>
                    <a:pt x="152" y="36"/>
                  </a:lnTo>
                  <a:lnTo>
                    <a:pt x="162" y="46"/>
                  </a:lnTo>
                  <a:lnTo>
                    <a:pt x="170" y="56"/>
                  </a:lnTo>
                  <a:lnTo>
                    <a:pt x="170" y="56"/>
                  </a:lnTo>
                  <a:lnTo>
                    <a:pt x="182" y="76"/>
                  </a:lnTo>
                  <a:lnTo>
                    <a:pt x="194" y="96"/>
                  </a:lnTo>
                  <a:lnTo>
                    <a:pt x="204" y="118"/>
                  </a:lnTo>
                  <a:lnTo>
                    <a:pt x="212" y="144"/>
                  </a:lnTo>
                  <a:lnTo>
                    <a:pt x="220" y="174"/>
                  </a:lnTo>
                  <a:lnTo>
                    <a:pt x="224" y="206"/>
                  </a:lnTo>
                  <a:lnTo>
                    <a:pt x="228" y="242"/>
                  </a:lnTo>
                  <a:lnTo>
                    <a:pt x="228" y="282"/>
                  </a:lnTo>
                  <a:lnTo>
                    <a:pt x="226" y="360"/>
                  </a:lnTo>
                  <a:lnTo>
                    <a:pt x="226" y="360"/>
                  </a:lnTo>
                  <a:lnTo>
                    <a:pt x="224" y="416"/>
                  </a:lnTo>
                  <a:lnTo>
                    <a:pt x="220" y="470"/>
                  </a:lnTo>
                  <a:lnTo>
                    <a:pt x="218" y="522"/>
                  </a:lnTo>
                  <a:lnTo>
                    <a:pt x="220" y="548"/>
                  </a:lnTo>
                  <a:lnTo>
                    <a:pt x="222" y="570"/>
                  </a:lnTo>
                  <a:lnTo>
                    <a:pt x="222" y="570"/>
                  </a:lnTo>
                  <a:lnTo>
                    <a:pt x="226" y="570"/>
                  </a:lnTo>
                  <a:lnTo>
                    <a:pt x="226" y="570"/>
                  </a:lnTo>
                  <a:lnTo>
                    <a:pt x="224" y="546"/>
                  </a:lnTo>
                  <a:lnTo>
                    <a:pt x="224" y="522"/>
                  </a:lnTo>
                  <a:lnTo>
                    <a:pt x="226" y="470"/>
                  </a:lnTo>
                  <a:lnTo>
                    <a:pt x="230" y="416"/>
                  </a:lnTo>
                  <a:lnTo>
                    <a:pt x="232" y="360"/>
                  </a:lnTo>
                  <a:lnTo>
                    <a:pt x="232" y="360"/>
                  </a:lnTo>
                  <a:close/>
                </a:path>
              </a:pathLst>
            </a:custGeom>
            <a:solidFill>
              <a:srgbClr val="CE874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33"/>
            <p:cNvSpPr>
              <a:spLocks/>
            </p:cNvSpPr>
            <p:nvPr/>
          </p:nvSpPr>
          <p:spPr bwMode="auto">
            <a:xfrm>
              <a:off x="5748338" y="2833688"/>
              <a:ext cx="50800" cy="12700"/>
            </a:xfrm>
            <a:custGeom>
              <a:avLst/>
              <a:gdLst/>
              <a:ahLst/>
              <a:cxnLst>
                <a:cxn ang="0">
                  <a:pos x="0" y="2"/>
                </a:cxn>
                <a:cxn ang="0">
                  <a:pos x="0" y="2"/>
                </a:cxn>
                <a:cxn ang="0">
                  <a:pos x="4" y="6"/>
                </a:cxn>
                <a:cxn ang="0">
                  <a:pos x="12" y="8"/>
                </a:cxn>
                <a:cxn ang="0">
                  <a:pos x="20" y="8"/>
                </a:cxn>
                <a:cxn ang="0">
                  <a:pos x="20" y="8"/>
                </a:cxn>
                <a:cxn ang="0">
                  <a:pos x="28" y="6"/>
                </a:cxn>
                <a:cxn ang="0">
                  <a:pos x="32" y="4"/>
                </a:cxn>
                <a:cxn ang="0">
                  <a:pos x="32" y="0"/>
                </a:cxn>
                <a:cxn ang="0">
                  <a:pos x="0" y="2"/>
                </a:cxn>
              </a:cxnLst>
              <a:rect l="0" t="0" r="r" b="b"/>
              <a:pathLst>
                <a:path w="32" h="8">
                  <a:moveTo>
                    <a:pt x="0" y="2"/>
                  </a:moveTo>
                  <a:lnTo>
                    <a:pt x="0" y="2"/>
                  </a:lnTo>
                  <a:lnTo>
                    <a:pt x="4" y="6"/>
                  </a:lnTo>
                  <a:lnTo>
                    <a:pt x="12" y="8"/>
                  </a:lnTo>
                  <a:lnTo>
                    <a:pt x="20" y="8"/>
                  </a:lnTo>
                  <a:lnTo>
                    <a:pt x="20" y="8"/>
                  </a:lnTo>
                  <a:lnTo>
                    <a:pt x="28" y="6"/>
                  </a:lnTo>
                  <a:lnTo>
                    <a:pt x="32" y="4"/>
                  </a:lnTo>
                  <a:lnTo>
                    <a:pt x="32" y="0"/>
                  </a:lnTo>
                  <a:lnTo>
                    <a:pt x="0" y="2"/>
                  </a:lnTo>
                  <a:close/>
                </a:path>
              </a:pathLst>
            </a:custGeom>
            <a:solidFill>
              <a:srgbClr val="71793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34"/>
            <p:cNvSpPr>
              <a:spLocks/>
            </p:cNvSpPr>
            <p:nvPr/>
          </p:nvSpPr>
          <p:spPr bwMode="auto">
            <a:xfrm>
              <a:off x="5954713" y="2830513"/>
              <a:ext cx="53975" cy="15875"/>
            </a:xfrm>
            <a:custGeom>
              <a:avLst/>
              <a:gdLst/>
              <a:ahLst/>
              <a:cxnLst>
                <a:cxn ang="0">
                  <a:pos x="0" y="2"/>
                </a:cxn>
                <a:cxn ang="0">
                  <a:pos x="0" y="2"/>
                </a:cxn>
                <a:cxn ang="0">
                  <a:pos x="6" y="6"/>
                </a:cxn>
                <a:cxn ang="0">
                  <a:pos x="12" y="8"/>
                </a:cxn>
                <a:cxn ang="0">
                  <a:pos x="22" y="10"/>
                </a:cxn>
                <a:cxn ang="0">
                  <a:pos x="22" y="10"/>
                </a:cxn>
                <a:cxn ang="0">
                  <a:pos x="28" y="6"/>
                </a:cxn>
                <a:cxn ang="0">
                  <a:pos x="32" y="4"/>
                </a:cxn>
                <a:cxn ang="0">
                  <a:pos x="34" y="0"/>
                </a:cxn>
                <a:cxn ang="0">
                  <a:pos x="0" y="2"/>
                </a:cxn>
              </a:cxnLst>
              <a:rect l="0" t="0" r="r" b="b"/>
              <a:pathLst>
                <a:path w="34" h="10">
                  <a:moveTo>
                    <a:pt x="0" y="2"/>
                  </a:moveTo>
                  <a:lnTo>
                    <a:pt x="0" y="2"/>
                  </a:lnTo>
                  <a:lnTo>
                    <a:pt x="6" y="6"/>
                  </a:lnTo>
                  <a:lnTo>
                    <a:pt x="12" y="8"/>
                  </a:lnTo>
                  <a:lnTo>
                    <a:pt x="22" y="10"/>
                  </a:lnTo>
                  <a:lnTo>
                    <a:pt x="22" y="10"/>
                  </a:lnTo>
                  <a:lnTo>
                    <a:pt x="28" y="6"/>
                  </a:lnTo>
                  <a:lnTo>
                    <a:pt x="32" y="4"/>
                  </a:lnTo>
                  <a:lnTo>
                    <a:pt x="34" y="0"/>
                  </a:lnTo>
                  <a:lnTo>
                    <a:pt x="0" y="2"/>
                  </a:lnTo>
                  <a:close/>
                </a:path>
              </a:pathLst>
            </a:custGeom>
            <a:solidFill>
              <a:srgbClr val="71793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35"/>
            <p:cNvSpPr>
              <a:spLocks/>
            </p:cNvSpPr>
            <p:nvPr/>
          </p:nvSpPr>
          <p:spPr bwMode="auto">
            <a:xfrm>
              <a:off x="5653088" y="2817813"/>
              <a:ext cx="177800" cy="22225"/>
            </a:xfrm>
            <a:custGeom>
              <a:avLst/>
              <a:gdLst/>
              <a:ahLst/>
              <a:cxnLst>
                <a:cxn ang="0">
                  <a:pos x="112" y="2"/>
                </a:cxn>
                <a:cxn ang="0">
                  <a:pos x="112" y="2"/>
                </a:cxn>
                <a:cxn ang="0">
                  <a:pos x="108" y="6"/>
                </a:cxn>
                <a:cxn ang="0">
                  <a:pos x="92" y="12"/>
                </a:cxn>
                <a:cxn ang="0">
                  <a:pos x="80" y="14"/>
                </a:cxn>
                <a:cxn ang="0">
                  <a:pos x="66" y="14"/>
                </a:cxn>
                <a:cxn ang="0">
                  <a:pos x="48" y="12"/>
                </a:cxn>
                <a:cxn ang="0">
                  <a:pos x="28" y="8"/>
                </a:cxn>
                <a:cxn ang="0">
                  <a:pos x="28" y="8"/>
                </a:cxn>
                <a:cxn ang="0">
                  <a:pos x="16" y="6"/>
                </a:cxn>
                <a:cxn ang="0">
                  <a:pos x="8" y="8"/>
                </a:cxn>
                <a:cxn ang="0">
                  <a:pos x="2" y="10"/>
                </a:cxn>
                <a:cxn ang="0">
                  <a:pos x="0" y="10"/>
                </a:cxn>
                <a:cxn ang="0">
                  <a:pos x="0" y="10"/>
                </a:cxn>
                <a:cxn ang="0">
                  <a:pos x="2" y="8"/>
                </a:cxn>
                <a:cxn ang="0">
                  <a:pos x="4" y="4"/>
                </a:cxn>
                <a:cxn ang="0">
                  <a:pos x="8" y="0"/>
                </a:cxn>
                <a:cxn ang="0">
                  <a:pos x="14" y="0"/>
                </a:cxn>
                <a:cxn ang="0">
                  <a:pos x="22" y="0"/>
                </a:cxn>
                <a:cxn ang="0">
                  <a:pos x="32" y="0"/>
                </a:cxn>
                <a:cxn ang="0">
                  <a:pos x="32" y="0"/>
                </a:cxn>
                <a:cxn ang="0">
                  <a:pos x="48" y="4"/>
                </a:cxn>
                <a:cxn ang="0">
                  <a:pos x="64" y="6"/>
                </a:cxn>
                <a:cxn ang="0">
                  <a:pos x="90" y="6"/>
                </a:cxn>
                <a:cxn ang="0">
                  <a:pos x="106" y="4"/>
                </a:cxn>
                <a:cxn ang="0">
                  <a:pos x="112" y="2"/>
                </a:cxn>
                <a:cxn ang="0">
                  <a:pos x="112" y="2"/>
                </a:cxn>
              </a:cxnLst>
              <a:rect l="0" t="0" r="r" b="b"/>
              <a:pathLst>
                <a:path w="112" h="14">
                  <a:moveTo>
                    <a:pt x="112" y="2"/>
                  </a:moveTo>
                  <a:lnTo>
                    <a:pt x="112" y="2"/>
                  </a:lnTo>
                  <a:lnTo>
                    <a:pt x="108" y="6"/>
                  </a:lnTo>
                  <a:lnTo>
                    <a:pt x="92" y="12"/>
                  </a:lnTo>
                  <a:lnTo>
                    <a:pt x="80" y="14"/>
                  </a:lnTo>
                  <a:lnTo>
                    <a:pt x="66" y="14"/>
                  </a:lnTo>
                  <a:lnTo>
                    <a:pt x="48" y="12"/>
                  </a:lnTo>
                  <a:lnTo>
                    <a:pt x="28" y="8"/>
                  </a:lnTo>
                  <a:lnTo>
                    <a:pt x="28" y="8"/>
                  </a:lnTo>
                  <a:lnTo>
                    <a:pt x="16" y="6"/>
                  </a:lnTo>
                  <a:lnTo>
                    <a:pt x="8" y="8"/>
                  </a:lnTo>
                  <a:lnTo>
                    <a:pt x="2" y="10"/>
                  </a:lnTo>
                  <a:lnTo>
                    <a:pt x="0" y="10"/>
                  </a:lnTo>
                  <a:lnTo>
                    <a:pt x="0" y="10"/>
                  </a:lnTo>
                  <a:lnTo>
                    <a:pt x="2" y="8"/>
                  </a:lnTo>
                  <a:lnTo>
                    <a:pt x="4" y="4"/>
                  </a:lnTo>
                  <a:lnTo>
                    <a:pt x="8" y="0"/>
                  </a:lnTo>
                  <a:lnTo>
                    <a:pt x="14" y="0"/>
                  </a:lnTo>
                  <a:lnTo>
                    <a:pt x="22" y="0"/>
                  </a:lnTo>
                  <a:lnTo>
                    <a:pt x="32" y="0"/>
                  </a:lnTo>
                  <a:lnTo>
                    <a:pt x="32" y="0"/>
                  </a:lnTo>
                  <a:lnTo>
                    <a:pt x="48" y="4"/>
                  </a:lnTo>
                  <a:lnTo>
                    <a:pt x="64" y="6"/>
                  </a:lnTo>
                  <a:lnTo>
                    <a:pt x="90" y="6"/>
                  </a:lnTo>
                  <a:lnTo>
                    <a:pt x="106" y="4"/>
                  </a:lnTo>
                  <a:lnTo>
                    <a:pt x="112" y="2"/>
                  </a:lnTo>
                  <a:lnTo>
                    <a:pt x="112" y="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36"/>
            <p:cNvSpPr>
              <a:spLocks/>
            </p:cNvSpPr>
            <p:nvPr/>
          </p:nvSpPr>
          <p:spPr bwMode="auto">
            <a:xfrm>
              <a:off x="5926138" y="2817813"/>
              <a:ext cx="177800" cy="22225"/>
            </a:xfrm>
            <a:custGeom>
              <a:avLst/>
              <a:gdLst/>
              <a:ahLst/>
              <a:cxnLst>
                <a:cxn ang="0">
                  <a:pos x="0" y="2"/>
                </a:cxn>
                <a:cxn ang="0">
                  <a:pos x="0" y="2"/>
                </a:cxn>
                <a:cxn ang="0">
                  <a:pos x="6" y="6"/>
                </a:cxn>
                <a:cxn ang="0">
                  <a:pos x="22" y="12"/>
                </a:cxn>
                <a:cxn ang="0">
                  <a:pos x="34" y="14"/>
                </a:cxn>
                <a:cxn ang="0">
                  <a:pos x="48" y="14"/>
                </a:cxn>
                <a:cxn ang="0">
                  <a:pos x="64" y="12"/>
                </a:cxn>
                <a:cxn ang="0">
                  <a:pos x="84" y="8"/>
                </a:cxn>
                <a:cxn ang="0">
                  <a:pos x="84" y="8"/>
                </a:cxn>
                <a:cxn ang="0">
                  <a:pos x="98" y="6"/>
                </a:cxn>
                <a:cxn ang="0">
                  <a:pos x="106" y="8"/>
                </a:cxn>
                <a:cxn ang="0">
                  <a:pos x="112" y="10"/>
                </a:cxn>
                <a:cxn ang="0">
                  <a:pos x="112" y="10"/>
                </a:cxn>
                <a:cxn ang="0">
                  <a:pos x="112" y="10"/>
                </a:cxn>
                <a:cxn ang="0">
                  <a:pos x="112" y="8"/>
                </a:cxn>
                <a:cxn ang="0">
                  <a:pos x="108" y="4"/>
                </a:cxn>
                <a:cxn ang="0">
                  <a:pos x="104" y="0"/>
                </a:cxn>
                <a:cxn ang="0">
                  <a:pos x="100" y="0"/>
                </a:cxn>
                <a:cxn ang="0">
                  <a:pos x="92" y="0"/>
                </a:cxn>
                <a:cxn ang="0">
                  <a:pos x="82" y="0"/>
                </a:cxn>
                <a:cxn ang="0">
                  <a:pos x="82" y="0"/>
                </a:cxn>
                <a:cxn ang="0">
                  <a:pos x="64" y="4"/>
                </a:cxn>
                <a:cxn ang="0">
                  <a:pos x="50" y="6"/>
                </a:cxn>
                <a:cxn ang="0">
                  <a:pos x="24" y="6"/>
                </a:cxn>
                <a:cxn ang="0">
                  <a:pos x="6" y="4"/>
                </a:cxn>
                <a:cxn ang="0">
                  <a:pos x="0" y="2"/>
                </a:cxn>
                <a:cxn ang="0">
                  <a:pos x="0" y="2"/>
                </a:cxn>
              </a:cxnLst>
              <a:rect l="0" t="0" r="r" b="b"/>
              <a:pathLst>
                <a:path w="112" h="14">
                  <a:moveTo>
                    <a:pt x="0" y="2"/>
                  </a:moveTo>
                  <a:lnTo>
                    <a:pt x="0" y="2"/>
                  </a:lnTo>
                  <a:lnTo>
                    <a:pt x="6" y="6"/>
                  </a:lnTo>
                  <a:lnTo>
                    <a:pt x="22" y="12"/>
                  </a:lnTo>
                  <a:lnTo>
                    <a:pt x="34" y="14"/>
                  </a:lnTo>
                  <a:lnTo>
                    <a:pt x="48" y="14"/>
                  </a:lnTo>
                  <a:lnTo>
                    <a:pt x="64" y="12"/>
                  </a:lnTo>
                  <a:lnTo>
                    <a:pt x="84" y="8"/>
                  </a:lnTo>
                  <a:lnTo>
                    <a:pt x="84" y="8"/>
                  </a:lnTo>
                  <a:lnTo>
                    <a:pt x="98" y="6"/>
                  </a:lnTo>
                  <a:lnTo>
                    <a:pt x="106" y="8"/>
                  </a:lnTo>
                  <a:lnTo>
                    <a:pt x="112" y="10"/>
                  </a:lnTo>
                  <a:lnTo>
                    <a:pt x="112" y="10"/>
                  </a:lnTo>
                  <a:lnTo>
                    <a:pt x="112" y="10"/>
                  </a:lnTo>
                  <a:lnTo>
                    <a:pt x="112" y="8"/>
                  </a:lnTo>
                  <a:lnTo>
                    <a:pt x="108" y="4"/>
                  </a:lnTo>
                  <a:lnTo>
                    <a:pt x="104" y="0"/>
                  </a:lnTo>
                  <a:lnTo>
                    <a:pt x="100" y="0"/>
                  </a:lnTo>
                  <a:lnTo>
                    <a:pt x="92" y="0"/>
                  </a:lnTo>
                  <a:lnTo>
                    <a:pt x="82" y="0"/>
                  </a:lnTo>
                  <a:lnTo>
                    <a:pt x="82" y="0"/>
                  </a:lnTo>
                  <a:lnTo>
                    <a:pt x="64" y="4"/>
                  </a:lnTo>
                  <a:lnTo>
                    <a:pt x="50" y="6"/>
                  </a:lnTo>
                  <a:lnTo>
                    <a:pt x="24" y="6"/>
                  </a:lnTo>
                  <a:lnTo>
                    <a:pt x="6" y="4"/>
                  </a:lnTo>
                  <a:lnTo>
                    <a:pt x="0" y="2"/>
                  </a:lnTo>
                  <a:lnTo>
                    <a:pt x="0" y="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37"/>
            <p:cNvSpPr>
              <a:spLocks/>
            </p:cNvSpPr>
            <p:nvPr/>
          </p:nvSpPr>
          <p:spPr bwMode="auto">
            <a:xfrm>
              <a:off x="5815013" y="2516188"/>
              <a:ext cx="292100" cy="438150"/>
            </a:xfrm>
            <a:custGeom>
              <a:avLst/>
              <a:gdLst/>
              <a:ahLst/>
              <a:cxnLst>
                <a:cxn ang="0">
                  <a:pos x="0" y="26"/>
                </a:cxn>
                <a:cxn ang="0">
                  <a:pos x="0" y="26"/>
                </a:cxn>
                <a:cxn ang="0">
                  <a:pos x="6" y="26"/>
                </a:cxn>
                <a:cxn ang="0">
                  <a:pos x="24" y="30"/>
                </a:cxn>
                <a:cxn ang="0">
                  <a:pos x="34" y="34"/>
                </a:cxn>
                <a:cxn ang="0">
                  <a:pos x="48" y="40"/>
                </a:cxn>
                <a:cxn ang="0">
                  <a:pos x="60" y="48"/>
                </a:cxn>
                <a:cxn ang="0">
                  <a:pos x="74" y="58"/>
                </a:cxn>
                <a:cxn ang="0">
                  <a:pos x="90" y="70"/>
                </a:cxn>
                <a:cxn ang="0">
                  <a:pos x="102" y="88"/>
                </a:cxn>
                <a:cxn ang="0">
                  <a:pos x="116" y="108"/>
                </a:cxn>
                <a:cxn ang="0">
                  <a:pos x="128" y="132"/>
                </a:cxn>
                <a:cxn ang="0">
                  <a:pos x="138" y="160"/>
                </a:cxn>
                <a:cxn ang="0">
                  <a:pos x="146" y="194"/>
                </a:cxn>
                <a:cxn ang="0">
                  <a:pos x="152" y="232"/>
                </a:cxn>
                <a:cxn ang="0">
                  <a:pos x="156" y="276"/>
                </a:cxn>
                <a:cxn ang="0">
                  <a:pos x="156" y="276"/>
                </a:cxn>
                <a:cxn ang="0">
                  <a:pos x="162" y="270"/>
                </a:cxn>
                <a:cxn ang="0">
                  <a:pos x="168" y="260"/>
                </a:cxn>
                <a:cxn ang="0">
                  <a:pos x="174" y="248"/>
                </a:cxn>
                <a:cxn ang="0">
                  <a:pos x="180" y="230"/>
                </a:cxn>
                <a:cxn ang="0">
                  <a:pos x="184" y="206"/>
                </a:cxn>
                <a:cxn ang="0">
                  <a:pos x="184" y="178"/>
                </a:cxn>
                <a:cxn ang="0">
                  <a:pos x="182" y="142"/>
                </a:cxn>
                <a:cxn ang="0">
                  <a:pos x="182" y="142"/>
                </a:cxn>
                <a:cxn ang="0">
                  <a:pos x="176" y="112"/>
                </a:cxn>
                <a:cxn ang="0">
                  <a:pos x="170" y="86"/>
                </a:cxn>
                <a:cxn ang="0">
                  <a:pos x="160" y="62"/>
                </a:cxn>
                <a:cxn ang="0">
                  <a:pos x="150" y="44"/>
                </a:cxn>
                <a:cxn ang="0">
                  <a:pos x="138" y="30"/>
                </a:cxn>
                <a:cxn ang="0">
                  <a:pos x="126" y="18"/>
                </a:cxn>
                <a:cxn ang="0">
                  <a:pos x="112" y="10"/>
                </a:cxn>
                <a:cxn ang="0">
                  <a:pos x="98" y="4"/>
                </a:cxn>
                <a:cxn ang="0">
                  <a:pos x="84" y="2"/>
                </a:cxn>
                <a:cxn ang="0">
                  <a:pos x="70" y="0"/>
                </a:cxn>
                <a:cxn ang="0">
                  <a:pos x="56" y="2"/>
                </a:cxn>
                <a:cxn ang="0">
                  <a:pos x="44" y="4"/>
                </a:cxn>
                <a:cxn ang="0">
                  <a:pos x="30" y="8"/>
                </a:cxn>
                <a:cxn ang="0">
                  <a:pos x="20" y="14"/>
                </a:cxn>
                <a:cxn ang="0">
                  <a:pos x="10" y="20"/>
                </a:cxn>
                <a:cxn ang="0">
                  <a:pos x="0" y="26"/>
                </a:cxn>
                <a:cxn ang="0">
                  <a:pos x="0" y="26"/>
                </a:cxn>
              </a:cxnLst>
              <a:rect l="0" t="0" r="r" b="b"/>
              <a:pathLst>
                <a:path w="184" h="276">
                  <a:moveTo>
                    <a:pt x="0" y="26"/>
                  </a:moveTo>
                  <a:lnTo>
                    <a:pt x="0" y="26"/>
                  </a:lnTo>
                  <a:lnTo>
                    <a:pt x="6" y="26"/>
                  </a:lnTo>
                  <a:lnTo>
                    <a:pt x="24" y="30"/>
                  </a:lnTo>
                  <a:lnTo>
                    <a:pt x="34" y="34"/>
                  </a:lnTo>
                  <a:lnTo>
                    <a:pt x="48" y="40"/>
                  </a:lnTo>
                  <a:lnTo>
                    <a:pt x="60" y="48"/>
                  </a:lnTo>
                  <a:lnTo>
                    <a:pt x="74" y="58"/>
                  </a:lnTo>
                  <a:lnTo>
                    <a:pt x="90" y="70"/>
                  </a:lnTo>
                  <a:lnTo>
                    <a:pt x="102" y="88"/>
                  </a:lnTo>
                  <a:lnTo>
                    <a:pt x="116" y="108"/>
                  </a:lnTo>
                  <a:lnTo>
                    <a:pt x="128" y="132"/>
                  </a:lnTo>
                  <a:lnTo>
                    <a:pt x="138" y="160"/>
                  </a:lnTo>
                  <a:lnTo>
                    <a:pt x="146" y="194"/>
                  </a:lnTo>
                  <a:lnTo>
                    <a:pt x="152" y="232"/>
                  </a:lnTo>
                  <a:lnTo>
                    <a:pt x="156" y="276"/>
                  </a:lnTo>
                  <a:lnTo>
                    <a:pt x="156" y="276"/>
                  </a:lnTo>
                  <a:lnTo>
                    <a:pt x="162" y="270"/>
                  </a:lnTo>
                  <a:lnTo>
                    <a:pt x="168" y="260"/>
                  </a:lnTo>
                  <a:lnTo>
                    <a:pt x="174" y="248"/>
                  </a:lnTo>
                  <a:lnTo>
                    <a:pt x="180" y="230"/>
                  </a:lnTo>
                  <a:lnTo>
                    <a:pt x="184" y="206"/>
                  </a:lnTo>
                  <a:lnTo>
                    <a:pt x="184" y="178"/>
                  </a:lnTo>
                  <a:lnTo>
                    <a:pt x="182" y="142"/>
                  </a:lnTo>
                  <a:lnTo>
                    <a:pt x="182" y="142"/>
                  </a:lnTo>
                  <a:lnTo>
                    <a:pt x="176" y="112"/>
                  </a:lnTo>
                  <a:lnTo>
                    <a:pt x="170" y="86"/>
                  </a:lnTo>
                  <a:lnTo>
                    <a:pt x="160" y="62"/>
                  </a:lnTo>
                  <a:lnTo>
                    <a:pt x="150" y="44"/>
                  </a:lnTo>
                  <a:lnTo>
                    <a:pt x="138" y="30"/>
                  </a:lnTo>
                  <a:lnTo>
                    <a:pt x="126" y="18"/>
                  </a:lnTo>
                  <a:lnTo>
                    <a:pt x="112" y="10"/>
                  </a:lnTo>
                  <a:lnTo>
                    <a:pt x="98" y="4"/>
                  </a:lnTo>
                  <a:lnTo>
                    <a:pt x="84" y="2"/>
                  </a:lnTo>
                  <a:lnTo>
                    <a:pt x="70" y="0"/>
                  </a:lnTo>
                  <a:lnTo>
                    <a:pt x="56" y="2"/>
                  </a:lnTo>
                  <a:lnTo>
                    <a:pt x="44" y="4"/>
                  </a:lnTo>
                  <a:lnTo>
                    <a:pt x="30" y="8"/>
                  </a:lnTo>
                  <a:lnTo>
                    <a:pt x="20" y="14"/>
                  </a:lnTo>
                  <a:lnTo>
                    <a:pt x="10" y="20"/>
                  </a:lnTo>
                  <a:lnTo>
                    <a:pt x="0" y="26"/>
                  </a:lnTo>
                  <a:lnTo>
                    <a:pt x="0" y="26"/>
                  </a:lnTo>
                  <a:close/>
                </a:path>
              </a:pathLst>
            </a:custGeom>
            <a:solidFill>
              <a:srgbClr val="D3935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38"/>
            <p:cNvSpPr>
              <a:spLocks/>
            </p:cNvSpPr>
            <p:nvPr/>
          </p:nvSpPr>
          <p:spPr bwMode="auto">
            <a:xfrm>
              <a:off x="5805488" y="2535238"/>
              <a:ext cx="279400" cy="866775"/>
            </a:xfrm>
            <a:custGeom>
              <a:avLst/>
              <a:gdLst/>
              <a:ahLst/>
              <a:cxnLst>
                <a:cxn ang="0">
                  <a:pos x="156" y="124"/>
                </a:cxn>
                <a:cxn ang="0">
                  <a:pos x="156" y="124"/>
                </a:cxn>
                <a:cxn ang="0">
                  <a:pos x="146" y="92"/>
                </a:cxn>
                <a:cxn ang="0">
                  <a:pos x="132" y="64"/>
                </a:cxn>
                <a:cxn ang="0">
                  <a:pos x="118" y="42"/>
                </a:cxn>
                <a:cxn ang="0">
                  <a:pos x="110" y="32"/>
                </a:cxn>
                <a:cxn ang="0">
                  <a:pos x="102" y="24"/>
                </a:cxn>
                <a:cxn ang="0">
                  <a:pos x="92" y="18"/>
                </a:cxn>
                <a:cxn ang="0">
                  <a:pos x="82" y="12"/>
                </a:cxn>
                <a:cxn ang="0">
                  <a:pos x="70" y="8"/>
                </a:cxn>
                <a:cxn ang="0">
                  <a:pos x="60" y="4"/>
                </a:cxn>
                <a:cxn ang="0">
                  <a:pos x="46" y="2"/>
                </a:cxn>
                <a:cxn ang="0">
                  <a:pos x="32" y="0"/>
                </a:cxn>
                <a:cxn ang="0">
                  <a:pos x="4" y="2"/>
                </a:cxn>
                <a:cxn ang="0">
                  <a:pos x="4" y="2"/>
                </a:cxn>
                <a:cxn ang="0">
                  <a:pos x="2" y="4"/>
                </a:cxn>
                <a:cxn ang="0">
                  <a:pos x="0" y="6"/>
                </a:cxn>
                <a:cxn ang="0">
                  <a:pos x="0" y="6"/>
                </a:cxn>
                <a:cxn ang="0">
                  <a:pos x="2" y="10"/>
                </a:cxn>
                <a:cxn ang="0">
                  <a:pos x="2" y="10"/>
                </a:cxn>
                <a:cxn ang="0">
                  <a:pos x="2" y="10"/>
                </a:cxn>
                <a:cxn ang="0">
                  <a:pos x="32" y="10"/>
                </a:cxn>
                <a:cxn ang="0">
                  <a:pos x="44" y="10"/>
                </a:cxn>
                <a:cxn ang="0">
                  <a:pos x="58" y="12"/>
                </a:cxn>
                <a:cxn ang="0">
                  <a:pos x="68" y="16"/>
                </a:cxn>
                <a:cxn ang="0">
                  <a:pos x="80" y="20"/>
                </a:cxn>
                <a:cxn ang="0">
                  <a:pos x="90" y="26"/>
                </a:cxn>
                <a:cxn ang="0">
                  <a:pos x="98" y="32"/>
                </a:cxn>
                <a:cxn ang="0">
                  <a:pos x="108" y="40"/>
                </a:cxn>
                <a:cxn ang="0">
                  <a:pos x="116" y="50"/>
                </a:cxn>
                <a:cxn ang="0">
                  <a:pos x="130" y="72"/>
                </a:cxn>
                <a:cxn ang="0">
                  <a:pos x="142" y="98"/>
                </a:cxn>
                <a:cxn ang="0">
                  <a:pos x="152" y="128"/>
                </a:cxn>
                <a:cxn ang="0">
                  <a:pos x="152" y="128"/>
                </a:cxn>
                <a:cxn ang="0">
                  <a:pos x="158" y="154"/>
                </a:cxn>
                <a:cxn ang="0">
                  <a:pos x="162" y="180"/>
                </a:cxn>
                <a:cxn ang="0">
                  <a:pos x="166" y="206"/>
                </a:cxn>
                <a:cxn ang="0">
                  <a:pos x="168" y="234"/>
                </a:cxn>
                <a:cxn ang="0">
                  <a:pos x="170" y="292"/>
                </a:cxn>
                <a:cxn ang="0">
                  <a:pos x="168" y="348"/>
                </a:cxn>
                <a:cxn ang="0">
                  <a:pos x="162" y="404"/>
                </a:cxn>
                <a:cxn ang="0">
                  <a:pos x="156" y="458"/>
                </a:cxn>
                <a:cxn ang="0">
                  <a:pos x="148" y="504"/>
                </a:cxn>
                <a:cxn ang="0">
                  <a:pos x="142" y="546"/>
                </a:cxn>
                <a:cxn ang="0">
                  <a:pos x="142" y="546"/>
                </a:cxn>
                <a:cxn ang="0">
                  <a:pos x="150" y="544"/>
                </a:cxn>
                <a:cxn ang="0">
                  <a:pos x="150" y="544"/>
                </a:cxn>
                <a:cxn ang="0">
                  <a:pos x="158" y="504"/>
                </a:cxn>
                <a:cxn ang="0">
                  <a:pos x="164" y="456"/>
                </a:cxn>
                <a:cxn ang="0">
                  <a:pos x="170" y="404"/>
                </a:cxn>
                <a:cxn ang="0">
                  <a:pos x="174" y="348"/>
                </a:cxn>
                <a:cxn ang="0">
                  <a:pos x="176" y="290"/>
                </a:cxn>
                <a:cxn ang="0">
                  <a:pos x="174" y="232"/>
                </a:cxn>
                <a:cxn ang="0">
                  <a:pos x="170" y="204"/>
                </a:cxn>
                <a:cxn ang="0">
                  <a:pos x="166" y="176"/>
                </a:cxn>
                <a:cxn ang="0">
                  <a:pos x="162" y="148"/>
                </a:cxn>
                <a:cxn ang="0">
                  <a:pos x="156" y="124"/>
                </a:cxn>
                <a:cxn ang="0">
                  <a:pos x="156" y="124"/>
                </a:cxn>
              </a:cxnLst>
              <a:rect l="0" t="0" r="r" b="b"/>
              <a:pathLst>
                <a:path w="176" h="546">
                  <a:moveTo>
                    <a:pt x="156" y="124"/>
                  </a:moveTo>
                  <a:lnTo>
                    <a:pt x="156" y="124"/>
                  </a:lnTo>
                  <a:lnTo>
                    <a:pt x="146" y="92"/>
                  </a:lnTo>
                  <a:lnTo>
                    <a:pt x="132" y="64"/>
                  </a:lnTo>
                  <a:lnTo>
                    <a:pt x="118" y="42"/>
                  </a:lnTo>
                  <a:lnTo>
                    <a:pt x="110" y="32"/>
                  </a:lnTo>
                  <a:lnTo>
                    <a:pt x="102" y="24"/>
                  </a:lnTo>
                  <a:lnTo>
                    <a:pt x="92" y="18"/>
                  </a:lnTo>
                  <a:lnTo>
                    <a:pt x="82" y="12"/>
                  </a:lnTo>
                  <a:lnTo>
                    <a:pt x="70" y="8"/>
                  </a:lnTo>
                  <a:lnTo>
                    <a:pt x="60" y="4"/>
                  </a:lnTo>
                  <a:lnTo>
                    <a:pt x="46" y="2"/>
                  </a:lnTo>
                  <a:lnTo>
                    <a:pt x="32" y="0"/>
                  </a:lnTo>
                  <a:lnTo>
                    <a:pt x="4" y="2"/>
                  </a:lnTo>
                  <a:lnTo>
                    <a:pt x="4" y="2"/>
                  </a:lnTo>
                  <a:lnTo>
                    <a:pt x="2" y="4"/>
                  </a:lnTo>
                  <a:lnTo>
                    <a:pt x="0" y="6"/>
                  </a:lnTo>
                  <a:lnTo>
                    <a:pt x="0" y="6"/>
                  </a:lnTo>
                  <a:lnTo>
                    <a:pt x="2" y="10"/>
                  </a:lnTo>
                  <a:lnTo>
                    <a:pt x="2" y="10"/>
                  </a:lnTo>
                  <a:lnTo>
                    <a:pt x="2" y="10"/>
                  </a:lnTo>
                  <a:lnTo>
                    <a:pt x="32" y="10"/>
                  </a:lnTo>
                  <a:lnTo>
                    <a:pt x="44" y="10"/>
                  </a:lnTo>
                  <a:lnTo>
                    <a:pt x="58" y="12"/>
                  </a:lnTo>
                  <a:lnTo>
                    <a:pt x="68" y="16"/>
                  </a:lnTo>
                  <a:lnTo>
                    <a:pt x="80" y="20"/>
                  </a:lnTo>
                  <a:lnTo>
                    <a:pt x="90" y="26"/>
                  </a:lnTo>
                  <a:lnTo>
                    <a:pt x="98" y="32"/>
                  </a:lnTo>
                  <a:lnTo>
                    <a:pt x="108" y="40"/>
                  </a:lnTo>
                  <a:lnTo>
                    <a:pt x="116" y="50"/>
                  </a:lnTo>
                  <a:lnTo>
                    <a:pt x="130" y="72"/>
                  </a:lnTo>
                  <a:lnTo>
                    <a:pt x="142" y="98"/>
                  </a:lnTo>
                  <a:lnTo>
                    <a:pt x="152" y="128"/>
                  </a:lnTo>
                  <a:lnTo>
                    <a:pt x="152" y="128"/>
                  </a:lnTo>
                  <a:lnTo>
                    <a:pt x="158" y="154"/>
                  </a:lnTo>
                  <a:lnTo>
                    <a:pt x="162" y="180"/>
                  </a:lnTo>
                  <a:lnTo>
                    <a:pt x="166" y="206"/>
                  </a:lnTo>
                  <a:lnTo>
                    <a:pt x="168" y="234"/>
                  </a:lnTo>
                  <a:lnTo>
                    <a:pt x="170" y="292"/>
                  </a:lnTo>
                  <a:lnTo>
                    <a:pt x="168" y="348"/>
                  </a:lnTo>
                  <a:lnTo>
                    <a:pt x="162" y="404"/>
                  </a:lnTo>
                  <a:lnTo>
                    <a:pt x="156" y="458"/>
                  </a:lnTo>
                  <a:lnTo>
                    <a:pt x="148" y="504"/>
                  </a:lnTo>
                  <a:lnTo>
                    <a:pt x="142" y="546"/>
                  </a:lnTo>
                  <a:lnTo>
                    <a:pt x="142" y="546"/>
                  </a:lnTo>
                  <a:lnTo>
                    <a:pt x="150" y="544"/>
                  </a:lnTo>
                  <a:lnTo>
                    <a:pt x="150" y="544"/>
                  </a:lnTo>
                  <a:lnTo>
                    <a:pt x="158" y="504"/>
                  </a:lnTo>
                  <a:lnTo>
                    <a:pt x="164" y="456"/>
                  </a:lnTo>
                  <a:lnTo>
                    <a:pt x="170" y="404"/>
                  </a:lnTo>
                  <a:lnTo>
                    <a:pt x="174" y="348"/>
                  </a:lnTo>
                  <a:lnTo>
                    <a:pt x="176" y="290"/>
                  </a:lnTo>
                  <a:lnTo>
                    <a:pt x="174" y="232"/>
                  </a:lnTo>
                  <a:lnTo>
                    <a:pt x="170" y="204"/>
                  </a:lnTo>
                  <a:lnTo>
                    <a:pt x="166" y="176"/>
                  </a:lnTo>
                  <a:lnTo>
                    <a:pt x="162" y="148"/>
                  </a:lnTo>
                  <a:lnTo>
                    <a:pt x="156" y="124"/>
                  </a:lnTo>
                  <a:lnTo>
                    <a:pt x="156" y="124"/>
                  </a:lnTo>
                  <a:close/>
                </a:path>
              </a:pathLst>
            </a:custGeom>
            <a:solidFill>
              <a:srgbClr val="CE874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39"/>
            <p:cNvSpPr>
              <a:spLocks/>
            </p:cNvSpPr>
            <p:nvPr/>
          </p:nvSpPr>
          <p:spPr bwMode="auto">
            <a:xfrm>
              <a:off x="5802313" y="2519363"/>
              <a:ext cx="314325" cy="876300"/>
            </a:xfrm>
            <a:custGeom>
              <a:avLst/>
              <a:gdLst/>
              <a:ahLst/>
              <a:cxnLst>
                <a:cxn ang="0">
                  <a:pos x="170" y="92"/>
                </a:cxn>
                <a:cxn ang="0">
                  <a:pos x="170" y="92"/>
                </a:cxn>
                <a:cxn ang="0">
                  <a:pos x="158" y="64"/>
                </a:cxn>
                <a:cxn ang="0">
                  <a:pos x="150" y="50"/>
                </a:cxn>
                <a:cxn ang="0">
                  <a:pos x="142" y="40"/>
                </a:cxn>
                <a:cxn ang="0">
                  <a:pos x="134" y="30"/>
                </a:cxn>
                <a:cxn ang="0">
                  <a:pos x="126" y="22"/>
                </a:cxn>
                <a:cxn ang="0">
                  <a:pos x="116" y="16"/>
                </a:cxn>
                <a:cxn ang="0">
                  <a:pos x="106" y="10"/>
                </a:cxn>
                <a:cxn ang="0">
                  <a:pos x="94" y="6"/>
                </a:cxn>
                <a:cxn ang="0">
                  <a:pos x="84" y="4"/>
                </a:cxn>
                <a:cxn ang="0">
                  <a:pos x="60" y="0"/>
                </a:cxn>
                <a:cxn ang="0">
                  <a:pos x="32" y="0"/>
                </a:cxn>
                <a:cxn ang="0">
                  <a:pos x="4" y="4"/>
                </a:cxn>
                <a:cxn ang="0">
                  <a:pos x="4" y="4"/>
                </a:cxn>
                <a:cxn ang="0">
                  <a:pos x="2" y="6"/>
                </a:cxn>
                <a:cxn ang="0">
                  <a:pos x="0" y="10"/>
                </a:cxn>
                <a:cxn ang="0">
                  <a:pos x="0" y="10"/>
                </a:cxn>
                <a:cxn ang="0">
                  <a:pos x="2" y="12"/>
                </a:cxn>
                <a:cxn ang="0">
                  <a:pos x="2" y="14"/>
                </a:cxn>
                <a:cxn ang="0">
                  <a:pos x="2" y="14"/>
                </a:cxn>
                <a:cxn ang="0">
                  <a:pos x="32" y="10"/>
                </a:cxn>
                <a:cxn ang="0">
                  <a:pos x="56" y="8"/>
                </a:cxn>
                <a:cxn ang="0">
                  <a:pos x="80" y="10"/>
                </a:cxn>
                <a:cxn ang="0">
                  <a:pos x="90" y="14"/>
                </a:cxn>
                <a:cxn ang="0">
                  <a:pos x="100" y="18"/>
                </a:cxn>
                <a:cxn ang="0">
                  <a:pos x="110" y="22"/>
                </a:cxn>
                <a:cxn ang="0">
                  <a:pos x="120" y="28"/>
                </a:cxn>
                <a:cxn ang="0">
                  <a:pos x="128" y="36"/>
                </a:cxn>
                <a:cxn ang="0">
                  <a:pos x="136" y="44"/>
                </a:cxn>
                <a:cxn ang="0">
                  <a:pos x="144" y="56"/>
                </a:cxn>
                <a:cxn ang="0">
                  <a:pos x="150" y="68"/>
                </a:cxn>
                <a:cxn ang="0">
                  <a:pos x="162" y="96"/>
                </a:cxn>
                <a:cxn ang="0">
                  <a:pos x="162" y="96"/>
                </a:cxn>
                <a:cxn ang="0">
                  <a:pos x="170" y="122"/>
                </a:cxn>
                <a:cxn ang="0">
                  <a:pos x="176" y="148"/>
                </a:cxn>
                <a:cxn ang="0">
                  <a:pos x="182" y="176"/>
                </a:cxn>
                <a:cxn ang="0">
                  <a:pos x="186" y="206"/>
                </a:cxn>
                <a:cxn ang="0">
                  <a:pos x="190" y="268"/>
                </a:cxn>
                <a:cxn ang="0">
                  <a:pos x="190" y="332"/>
                </a:cxn>
                <a:cxn ang="0">
                  <a:pos x="186" y="394"/>
                </a:cxn>
                <a:cxn ang="0">
                  <a:pos x="182" y="452"/>
                </a:cxn>
                <a:cxn ang="0">
                  <a:pos x="176" y="506"/>
                </a:cxn>
                <a:cxn ang="0">
                  <a:pos x="170" y="552"/>
                </a:cxn>
                <a:cxn ang="0">
                  <a:pos x="170" y="552"/>
                </a:cxn>
                <a:cxn ang="0">
                  <a:pos x="180" y="550"/>
                </a:cxn>
                <a:cxn ang="0">
                  <a:pos x="180" y="550"/>
                </a:cxn>
                <a:cxn ang="0">
                  <a:pos x="186" y="506"/>
                </a:cxn>
                <a:cxn ang="0">
                  <a:pos x="192" y="452"/>
                </a:cxn>
                <a:cxn ang="0">
                  <a:pos x="196" y="394"/>
                </a:cxn>
                <a:cxn ang="0">
                  <a:pos x="198" y="332"/>
                </a:cxn>
                <a:cxn ang="0">
                  <a:pos x="198" y="268"/>
                </a:cxn>
                <a:cxn ang="0">
                  <a:pos x="194" y="206"/>
                </a:cxn>
                <a:cxn ang="0">
                  <a:pos x="190" y="176"/>
                </a:cxn>
                <a:cxn ang="0">
                  <a:pos x="184" y="146"/>
                </a:cxn>
                <a:cxn ang="0">
                  <a:pos x="178" y="118"/>
                </a:cxn>
                <a:cxn ang="0">
                  <a:pos x="170" y="92"/>
                </a:cxn>
                <a:cxn ang="0">
                  <a:pos x="170" y="92"/>
                </a:cxn>
              </a:cxnLst>
              <a:rect l="0" t="0" r="r" b="b"/>
              <a:pathLst>
                <a:path w="198" h="552">
                  <a:moveTo>
                    <a:pt x="170" y="92"/>
                  </a:moveTo>
                  <a:lnTo>
                    <a:pt x="170" y="92"/>
                  </a:lnTo>
                  <a:lnTo>
                    <a:pt x="158" y="64"/>
                  </a:lnTo>
                  <a:lnTo>
                    <a:pt x="150" y="50"/>
                  </a:lnTo>
                  <a:lnTo>
                    <a:pt x="142" y="40"/>
                  </a:lnTo>
                  <a:lnTo>
                    <a:pt x="134" y="30"/>
                  </a:lnTo>
                  <a:lnTo>
                    <a:pt x="126" y="22"/>
                  </a:lnTo>
                  <a:lnTo>
                    <a:pt x="116" y="16"/>
                  </a:lnTo>
                  <a:lnTo>
                    <a:pt x="106" y="10"/>
                  </a:lnTo>
                  <a:lnTo>
                    <a:pt x="94" y="6"/>
                  </a:lnTo>
                  <a:lnTo>
                    <a:pt x="84" y="4"/>
                  </a:lnTo>
                  <a:lnTo>
                    <a:pt x="60" y="0"/>
                  </a:lnTo>
                  <a:lnTo>
                    <a:pt x="32" y="0"/>
                  </a:lnTo>
                  <a:lnTo>
                    <a:pt x="4" y="4"/>
                  </a:lnTo>
                  <a:lnTo>
                    <a:pt x="4" y="4"/>
                  </a:lnTo>
                  <a:lnTo>
                    <a:pt x="2" y="6"/>
                  </a:lnTo>
                  <a:lnTo>
                    <a:pt x="0" y="10"/>
                  </a:lnTo>
                  <a:lnTo>
                    <a:pt x="0" y="10"/>
                  </a:lnTo>
                  <a:lnTo>
                    <a:pt x="2" y="12"/>
                  </a:lnTo>
                  <a:lnTo>
                    <a:pt x="2" y="14"/>
                  </a:lnTo>
                  <a:lnTo>
                    <a:pt x="2" y="14"/>
                  </a:lnTo>
                  <a:lnTo>
                    <a:pt x="32" y="10"/>
                  </a:lnTo>
                  <a:lnTo>
                    <a:pt x="56" y="8"/>
                  </a:lnTo>
                  <a:lnTo>
                    <a:pt x="80" y="10"/>
                  </a:lnTo>
                  <a:lnTo>
                    <a:pt x="90" y="14"/>
                  </a:lnTo>
                  <a:lnTo>
                    <a:pt x="100" y="18"/>
                  </a:lnTo>
                  <a:lnTo>
                    <a:pt x="110" y="22"/>
                  </a:lnTo>
                  <a:lnTo>
                    <a:pt x="120" y="28"/>
                  </a:lnTo>
                  <a:lnTo>
                    <a:pt x="128" y="36"/>
                  </a:lnTo>
                  <a:lnTo>
                    <a:pt x="136" y="44"/>
                  </a:lnTo>
                  <a:lnTo>
                    <a:pt x="144" y="56"/>
                  </a:lnTo>
                  <a:lnTo>
                    <a:pt x="150" y="68"/>
                  </a:lnTo>
                  <a:lnTo>
                    <a:pt x="162" y="96"/>
                  </a:lnTo>
                  <a:lnTo>
                    <a:pt x="162" y="96"/>
                  </a:lnTo>
                  <a:lnTo>
                    <a:pt x="170" y="122"/>
                  </a:lnTo>
                  <a:lnTo>
                    <a:pt x="176" y="148"/>
                  </a:lnTo>
                  <a:lnTo>
                    <a:pt x="182" y="176"/>
                  </a:lnTo>
                  <a:lnTo>
                    <a:pt x="186" y="206"/>
                  </a:lnTo>
                  <a:lnTo>
                    <a:pt x="190" y="268"/>
                  </a:lnTo>
                  <a:lnTo>
                    <a:pt x="190" y="332"/>
                  </a:lnTo>
                  <a:lnTo>
                    <a:pt x="186" y="394"/>
                  </a:lnTo>
                  <a:lnTo>
                    <a:pt x="182" y="452"/>
                  </a:lnTo>
                  <a:lnTo>
                    <a:pt x="176" y="506"/>
                  </a:lnTo>
                  <a:lnTo>
                    <a:pt x="170" y="552"/>
                  </a:lnTo>
                  <a:lnTo>
                    <a:pt x="170" y="552"/>
                  </a:lnTo>
                  <a:lnTo>
                    <a:pt x="180" y="550"/>
                  </a:lnTo>
                  <a:lnTo>
                    <a:pt x="180" y="550"/>
                  </a:lnTo>
                  <a:lnTo>
                    <a:pt x="186" y="506"/>
                  </a:lnTo>
                  <a:lnTo>
                    <a:pt x="192" y="452"/>
                  </a:lnTo>
                  <a:lnTo>
                    <a:pt x="196" y="394"/>
                  </a:lnTo>
                  <a:lnTo>
                    <a:pt x="198" y="332"/>
                  </a:lnTo>
                  <a:lnTo>
                    <a:pt x="198" y="268"/>
                  </a:lnTo>
                  <a:lnTo>
                    <a:pt x="194" y="206"/>
                  </a:lnTo>
                  <a:lnTo>
                    <a:pt x="190" y="176"/>
                  </a:lnTo>
                  <a:lnTo>
                    <a:pt x="184" y="146"/>
                  </a:lnTo>
                  <a:lnTo>
                    <a:pt x="178" y="118"/>
                  </a:lnTo>
                  <a:lnTo>
                    <a:pt x="170" y="92"/>
                  </a:lnTo>
                  <a:lnTo>
                    <a:pt x="170" y="92"/>
                  </a:lnTo>
                  <a:close/>
                </a:path>
              </a:pathLst>
            </a:custGeom>
            <a:solidFill>
              <a:srgbClr val="CE874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40"/>
            <p:cNvSpPr>
              <a:spLocks/>
            </p:cNvSpPr>
            <p:nvPr/>
          </p:nvSpPr>
          <p:spPr bwMode="auto">
            <a:xfrm>
              <a:off x="5815013" y="2551113"/>
              <a:ext cx="254000" cy="841375"/>
            </a:xfrm>
            <a:custGeom>
              <a:avLst/>
              <a:gdLst/>
              <a:ahLst/>
              <a:cxnLst>
                <a:cxn ang="0">
                  <a:pos x="140" y="150"/>
                </a:cxn>
                <a:cxn ang="0">
                  <a:pos x="140" y="150"/>
                </a:cxn>
                <a:cxn ang="0">
                  <a:pos x="144" y="170"/>
                </a:cxn>
                <a:cxn ang="0">
                  <a:pos x="148" y="192"/>
                </a:cxn>
                <a:cxn ang="0">
                  <a:pos x="154" y="240"/>
                </a:cxn>
                <a:cxn ang="0">
                  <a:pos x="154" y="288"/>
                </a:cxn>
                <a:cxn ang="0">
                  <a:pos x="152" y="336"/>
                </a:cxn>
                <a:cxn ang="0">
                  <a:pos x="148" y="384"/>
                </a:cxn>
                <a:cxn ang="0">
                  <a:pos x="144" y="432"/>
                </a:cxn>
                <a:cxn ang="0">
                  <a:pos x="136" y="474"/>
                </a:cxn>
                <a:cxn ang="0">
                  <a:pos x="130" y="512"/>
                </a:cxn>
                <a:cxn ang="0">
                  <a:pos x="132" y="530"/>
                </a:cxn>
                <a:cxn ang="0">
                  <a:pos x="132" y="530"/>
                </a:cxn>
                <a:cxn ang="0">
                  <a:pos x="138" y="490"/>
                </a:cxn>
                <a:cxn ang="0">
                  <a:pos x="146" y="446"/>
                </a:cxn>
                <a:cxn ang="0">
                  <a:pos x="152" y="398"/>
                </a:cxn>
                <a:cxn ang="0">
                  <a:pos x="156" y="346"/>
                </a:cxn>
                <a:cxn ang="0">
                  <a:pos x="160" y="294"/>
                </a:cxn>
                <a:cxn ang="0">
                  <a:pos x="158" y="242"/>
                </a:cxn>
                <a:cxn ang="0">
                  <a:pos x="154" y="192"/>
                </a:cxn>
                <a:cxn ang="0">
                  <a:pos x="148" y="168"/>
                </a:cxn>
                <a:cxn ang="0">
                  <a:pos x="144" y="144"/>
                </a:cxn>
                <a:cxn ang="0">
                  <a:pos x="144" y="144"/>
                </a:cxn>
                <a:cxn ang="0">
                  <a:pos x="134" y="116"/>
                </a:cxn>
                <a:cxn ang="0">
                  <a:pos x="122" y="90"/>
                </a:cxn>
                <a:cxn ang="0">
                  <a:pos x="106" y="66"/>
                </a:cxn>
                <a:cxn ang="0">
                  <a:pos x="90" y="46"/>
                </a:cxn>
                <a:cxn ang="0">
                  <a:pos x="70" y="28"/>
                </a:cxn>
                <a:cxn ang="0">
                  <a:pos x="50" y="16"/>
                </a:cxn>
                <a:cxn ang="0">
                  <a:pos x="28" y="6"/>
                </a:cxn>
                <a:cxn ang="0">
                  <a:pos x="4" y="0"/>
                </a:cxn>
                <a:cxn ang="0">
                  <a:pos x="4" y="0"/>
                </a:cxn>
                <a:cxn ang="0">
                  <a:pos x="2" y="2"/>
                </a:cxn>
                <a:cxn ang="0">
                  <a:pos x="0" y="4"/>
                </a:cxn>
                <a:cxn ang="0">
                  <a:pos x="0" y="4"/>
                </a:cxn>
                <a:cxn ang="0">
                  <a:pos x="0" y="8"/>
                </a:cxn>
                <a:cxn ang="0">
                  <a:pos x="2" y="8"/>
                </a:cxn>
                <a:cxn ang="0">
                  <a:pos x="2" y="8"/>
                </a:cxn>
                <a:cxn ang="0">
                  <a:pos x="26" y="14"/>
                </a:cxn>
                <a:cxn ang="0">
                  <a:pos x="48" y="24"/>
                </a:cxn>
                <a:cxn ang="0">
                  <a:pos x="68" y="36"/>
                </a:cxn>
                <a:cxn ang="0">
                  <a:pos x="88" y="52"/>
                </a:cxn>
                <a:cxn ang="0">
                  <a:pos x="104" y="72"/>
                </a:cxn>
                <a:cxn ang="0">
                  <a:pos x="118" y="96"/>
                </a:cxn>
                <a:cxn ang="0">
                  <a:pos x="130" y="120"/>
                </a:cxn>
                <a:cxn ang="0">
                  <a:pos x="140" y="150"/>
                </a:cxn>
                <a:cxn ang="0">
                  <a:pos x="140" y="150"/>
                </a:cxn>
              </a:cxnLst>
              <a:rect l="0" t="0" r="r" b="b"/>
              <a:pathLst>
                <a:path w="160" h="530">
                  <a:moveTo>
                    <a:pt x="140" y="150"/>
                  </a:moveTo>
                  <a:lnTo>
                    <a:pt x="140" y="150"/>
                  </a:lnTo>
                  <a:lnTo>
                    <a:pt x="144" y="170"/>
                  </a:lnTo>
                  <a:lnTo>
                    <a:pt x="148" y="192"/>
                  </a:lnTo>
                  <a:lnTo>
                    <a:pt x="154" y="240"/>
                  </a:lnTo>
                  <a:lnTo>
                    <a:pt x="154" y="288"/>
                  </a:lnTo>
                  <a:lnTo>
                    <a:pt x="152" y="336"/>
                  </a:lnTo>
                  <a:lnTo>
                    <a:pt x="148" y="384"/>
                  </a:lnTo>
                  <a:lnTo>
                    <a:pt x="144" y="432"/>
                  </a:lnTo>
                  <a:lnTo>
                    <a:pt x="136" y="474"/>
                  </a:lnTo>
                  <a:lnTo>
                    <a:pt x="130" y="512"/>
                  </a:lnTo>
                  <a:lnTo>
                    <a:pt x="132" y="530"/>
                  </a:lnTo>
                  <a:lnTo>
                    <a:pt x="132" y="530"/>
                  </a:lnTo>
                  <a:lnTo>
                    <a:pt x="138" y="490"/>
                  </a:lnTo>
                  <a:lnTo>
                    <a:pt x="146" y="446"/>
                  </a:lnTo>
                  <a:lnTo>
                    <a:pt x="152" y="398"/>
                  </a:lnTo>
                  <a:lnTo>
                    <a:pt x="156" y="346"/>
                  </a:lnTo>
                  <a:lnTo>
                    <a:pt x="160" y="294"/>
                  </a:lnTo>
                  <a:lnTo>
                    <a:pt x="158" y="242"/>
                  </a:lnTo>
                  <a:lnTo>
                    <a:pt x="154" y="192"/>
                  </a:lnTo>
                  <a:lnTo>
                    <a:pt x="148" y="168"/>
                  </a:lnTo>
                  <a:lnTo>
                    <a:pt x="144" y="144"/>
                  </a:lnTo>
                  <a:lnTo>
                    <a:pt x="144" y="144"/>
                  </a:lnTo>
                  <a:lnTo>
                    <a:pt x="134" y="116"/>
                  </a:lnTo>
                  <a:lnTo>
                    <a:pt x="122" y="90"/>
                  </a:lnTo>
                  <a:lnTo>
                    <a:pt x="106" y="66"/>
                  </a:lnTo>
                  <a:lnTo>
                    <a:pt x="90" y="46"/>
                  </a:lnTo>
                  <a:lnTo>
                    <a:pt x="70" y="28"/>
                  </a:lnTo>
                  <a:lnTo>
                    <a:pt x="50" y="16"/>
                  </a:lnTo>
                  <a:lnTo>
                    <a:pt x="28" y="6"/>
                  </a:lnTo>
                  <a:lnTo>
                    <a:pt x="4" y="0"/>
                  </a:lnTo>
                  <a:lnTo>
                    <a:pt x="4" y="0"/>
                  </a:lnTo>
                  <a:lnTo>
                    <a:pt x="2" y="2"/>
                  </a:lnTo>
                  <a:lnTo>
                    <a:pt x="0" y="4"/>
                  </a:lnTo>
                  <a:lnTo>
                    <a:pt x="0" y="4"/>
                  </a:lnTo>
                  <a:lnTo>
                    <a:pt x="0" y="8"/>
                  </a:lnTo>
                  <a:lnTo>
                    <a:pt x="2" y="8"/>
                  </a:lnTo>
                  <a:lnTo>
                    <a:pt x="2" y="8"/>
                  </a:lnTo>
                  <a:lnTo>
                    <a:pt x="26" y="14"/>
                  </a:lnTo>
                  <a:lnTo>
                    <a:pt x="48" y="24"/>
                  </a:lnTo>
                  <a:lnTo>
                    <a:pt x="68" y="36"/>
                  </a:lnTo>
                  <a:lnTo>
                    <a:pt x="88" y="52"/>
                  </a:lnTo>
                  <a:lnTo>
                    <a:pt x="104" y="72"/>
                  </a:lnTo>
                  <a:lnTo>
                    <a:pt x="118" y="96"/>
                  </a:lnTo>
                  <a:lnTo>
                    <a:pt x="130" y="120"/>
                  </a:lnTo>
                  <a:lnTo>
                    <a:pt x="140" y="150"/>
                  </a:lnTo>
                  <a:lnTo>
                    <a:pt x="140" y="150"/>
                  </a:lnTo>
                  <a:close/>
                </a:path>
              </a:pathLst>
            </a:custGeom>
            <a:solidFill>
              <a:srgbClr val="CE874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41"/>
            <p:cNvSpPr>
              <a:spLocks/>
            </p:cNvSpPr>
            <p:nvPr/>
          </p:nvSpPr>
          <p:spPr bwMode="auto">
            <a:xfrm>
              <a:off x="5942013" y="3944938"/>
              <a:ext cx="250825" cy="355600"/>
            </a:xfrm>
            <a:custGeom>
              <a:avLst/>
              <a:gdLst/>
              <a:ahLst/>
              <a:cxnLst>
                <a:cxn ang="0">
                  <a:pos x="44" y="4"/>
                </a:cxn>
                <a:cxn ang="0">
                  <a:pos x="44" y="4"/>
                </a:cxn>
                <a:cxn ang="0">
                  <a:pos x="34" y="8"/>
                </a:cxn>
                <a:cxn ang="0">
                  <a:pos x="24" y="12"/>
                </a:cxn>
                <a:cxn ang="0">
                  <a:pos x="16" y="20"/>
                </a:cxn>
                <a:cxn ang="0">
                  <a:pos x="10" y="28"/>
                </a:cxn>
                <a:cxn ang="0">
                  <a:pos x="4" y="38"/>
                </a:cxn>
                <a:cxn ang="0">
                  <a:pos x="2" y="48"/>
                </a:cxn>
                <a:cxn ang="0">
                  <a:pos x="0" y="58"/>
                </a:cxn>
                <a:cxn ang="0">
                  <a:pos x="2" y="70"/>
                </a:cxn>
                <a:cxn ang="0">
                  <a:pos x="32" y="224"/>
                </a:cxn>
                <a:cxn ang="0">
                  <a:pos x="32" y="224"/>
                </a:cxn>
                <a:cxn ang="0">
                  <a:pos x="64" y="220"/>
                </a:cxn>
                <a:cxn ang="0">
                  <a:pos x="96" y="214"/>
                </a:cxn>
                <a:cxn ang="0">
                  <a:pos x="126" y="208"/>
                </a:cxn>
                <a:cxn ang="0">
                  <a:pos x="156" y="198"/>
                </a:cxn>
                <a:cxn ang="0">
                  <a:pos x="158" y="14"/>
                </a:cxn>
                <a:cxn ang="0">
                  <a:pos x="158" y="14"/>
                </a:cxn>
                <a:cxn ang="0">
                  <a:pos x="152" y="10"/>
                </a:cxn>
                <a:cxn ang="0">
                  <a:pos x="144" y="8"/>
                </a:cxn>
                <a:cxn ang="0">
                  <a:pos x="132" y="4"/>
                </a:cxn>
                <a:cxn ang="0">
                  <a:pos x="116" y="0"/>
                </a:cxn>
                <a:cxn ang="0">
                  <a:pos x="96" y="0"/>
                </a:cxn>
                <a:cxn ang="0">
                  <a:pos x="72" y="0"/>
                </a:cxn>
                <a:cxn ang="0">
                  <a:pos x="44" y="4"/>
                </a:cxn>
                <a:cxn ang="0">
                  <a:pos x="44" y="4"/>
                </a:cxn>
              </a:cxnLst>
              <a:rect l="0" t="0" r="r" b="b"/>
              <a:pathLst>
                <a:path w="158" h="224">
                  <a:moveTo>
                    <a:pt x="44" y="4"/>
                  </a:moveTo>
                  <a:lnTo>
                    <a:pt x="44" y="4"/>
                  </a:lnTo>
                  <a:lnTo>
                    <a:pt x="34" y="8"/>
                  </a:lnTo>
                  <a:lnTo>
                    <a:pt x="24" y="12"/>
                  </a:lnTo>
                  <a:lnTo>
                    <a:pt x="16" y="20"/>
                  </a:lnTo>
                  <a:lnTo>
                    <a:pt x="10" y="28"/>
                  </a:lnTo>
                  <a:lnTo>
                    <a:pt x="4" y="38"/>
                  </a:lnTo>
                  <a:lnTo>
                    <a:pt x="2" y="48"/>
                  </a:lnTo>
                  <a:lnTo>
                    <a:pt x="0" y="58"/>
                  </a:lnTo>
                  <a:lnTo>
                    <a:pt x="2" y="70"/>
                  </a:lnTo>
                  <a:lnTo>
                    <a:pt x="32" y="224"/>
                  </a:lnTo>
                  <a:lnTo>
                    <a:pt x="32" y="224"/>
                  </a:lnTo>
                  <a:lnTo>
                    <a:pt x="64" y="220"/>
                  </a:lnTo>
                  <a:lnTo>
                    <a:pt x="96" y="214"/>
                  </a:lnTo>
                  <a:lnTo>
                    <a:pt x="126" y="208"/>
                  </a:lnTo>
                  <a:lnTo>
                    <a:pt x="156" y="198"/>
                  </a:lnTo>
                  <a:lnTo>
                    <a:pt x="158" y="14"/>
                  </a:lnTo>
                  <a:lnTo>
                    <a:pt x="158" y="14"/>
                  </a:lnTo>
                  <a:lnTo>
                    <a:pt x="152" y="10"/>
                  </a:lnTo>
                  <a:lnTo>
                    <a:pt x="144" y="8"/>
                  </a:lnTo>
                  <a:lnTo>
                    <a:pt x="132" y="4"/>
                  </a:lnTo>
                  <a:lnTo>
                    <a:pt x="116" y="0"/>
                  </a:lnTo>
                  <a:lnTo>
                    <a:pt x="96" y="0"/>
                  </a:lnTo>
                  <a:lnTo>
                    <a:pt x="72" y="0"/>
                  </a:lnTo>
                  <a:lnTo>
                    <a:pt x="44" y="4"/>
                  </a:lnTo>
                  <a:lnTo>
                    <a:pt x="44" y="4"/>
                  </a:lnTo>
                  <a:close/>
                </a:path>
              </a:pathLst>
            </a:custGeom>
            <a:solidFill>
              <a:srgbClr val="2B0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42"/>
            <p:cNvSpPr>
              <a:spLocks/>
            </p:cNvSpPr>
            <p:nvPr/>
          </p:nvSpPr>
          <p:spPr bwMode="auto">
            <a:xfrm>
              <a:off x="6075363" y="3957638"/>
              <a:ext cx="212725" cy="320675"/>
            </a:xfrm>
            <a:custGeom>
              <a:avLst/>
              <a:gdLst/>
              <a:ahLst/>
              <a:cxnLst>
                <a:cxn ang="0">
                  <a:pos x="44" y="2"/>
                </a:cxn>
                <a:cxn ang="0">
                  <a:pos x="44" y="2"/>
                </a:cxn>
                <a:cxn ang="0">
                  <a:pos x="34" y="4"/>
                </a:cxn>
                <a:cxn ang="0">
                  <a:pos x="24" y="10"/>
                </a:cxn>
                <a:cxn ang="0">
                  <a:pos x="16" y="16"/>
                </a:cxn>
                <a:cxn ang="0">
                  <a:pos x="10" y="24"/>
                </a:cxn>
                <a:cxn ang="0">
                  <a:pos x="6" y="34"/>
                </a:cxn>
                <a:cxn ang="0">
                  <a:pos x="2" y="44"/>
                </a:cxn>
                <a:cxn ang="0">
                  <a:pos x="0" y="56"/>
                </a:cxn>
                <a:cxn ang="0">
                  <a:pos x="2" y="66"/>
                </a:cxn>
                <a:cxn ang="0">
                  <a:pos x="30" y="202"/>
                </a:cxn>
                <a:cxn ang="0">
                  <a:pos x="30" y="202"/>
                </a:cxn>
                <a:cxn ang="0">
                  <a:pos x="56" y="196"/>
                </a:cxn>
                <a:cxn ang="0">
                  <a:pos x="84" y="186"/>
                </a:cxn>
                <a:cxn ang="0">
                  <a:pos x="110" y="178"/>
                </a:cxn>
                <a:cxn ang="0">
                  <a:pos x="134" y="166"/>
                </a:cxn>
                <a:cxn ang="0">
                  <a:pos x="110" y="44"/>
                </a:cxn>
                <a:cxn ang="0">
                  <a:pos x="110" y="44"/>
                </a:cxn>
                <a:cxn ang="0">
                  <a:pos x="106" y="34"/>
                </a:cxn>
                <a:cxn ang="0">
                  <a:pos x="102" y="24"/>
                </a:cxn>
                <a:cxn ang="0">
                  <a:pos x="94" y="16"/>
                </a:cxn>
                <a:cxn ang="0">
                  <a:pos x="86" y="10"/>
                </a:cxn>
                <a:cxn ang="0">
                  <a:pos x="76" y="4"/>
                </a:cxn>
                <a:cxn ang="0">
                  <a:pos x="66" y="2"/>
                </a:cxn>
                <a:cxn ang="0">
                  <a:pos x="56" y="0"/>
                </a:cxn>
                <a:cxn ang="0">
                  <a:pos x="44" y="2"/>
                </a:cxn>
                <a:cxn ang="0">
                  <a:pos x="44" y="2"/>
                </a:cxn>
              </a:cxnLst>
              <a:rect l="0" t="0" r="r" b="b"/>
              <a:pathLst>
                <a:path w="134" h="202">
                  <a:moveTo>
                    <a:pt x="44" y="2"/>
                  </a:moveTo>
                  <a:lnTo>
                    <a:pt x="44" y="2"/>
                  </a:lnTo>
                  <a:lnTo>
                    <a:pt x="34" y="4"/>
                  </a:lnTo>
                  <a:lnTo>
                    <a:pt x="24" y="10"/>
                  </a:lnTo>
                  <a:lnTo>
                    <a:pt x="16" y="16"/>
                  </a:lnTo>
                  <a:lnTo>
                    <a:pt x="10" y="24"/>
                  </a:lnTo>
                  <a:lnTo>
                    <a:pt x="6" y="34"/>
                  </a:lnTo>
                  <a:lnTo>
                    <a:pt x="2" y="44"/>
                  </a:lnTo>
                  <a:lnTo>
                    <a:pt x="0" y="56"/>
                  </a:lnTo>
                  <a:lnTo>
                    <a:pt x="2" y="66"/>
                  </a:lnTo>
                  <a:lnTo>
                    <a:pt x="30" y="202"/>
                  </a:lnTo>
                  <a:lnTo>
                    <a:pt x="30" y="202"/>
                  </a:lnTo>
                  <a:lnTo>
                    <a:pt x="56" y="196"/>
                  </a:lnTo>
                  <a:lnTo>
                    <a:pt x="84" y="186"/>
                  </a:lnTo>
                  <a:lnTo>
                    <a:pt x="110" y="178"/>
                  </a:lnTo>
                  <a:lnTo>
                    <a:pt x="134" y="166"/>
                  </a:lnTo>
                  <a:lnTo>
                    <a:pt x="110" y="44"/>
                  </a:lnTo>
                  <a:lnTo>
                    <a:pt x="110" y="44"/>
                  </a:lnTo>
                  <a:lnTo>
                    <a:pt x="106" y="34"/>
                  </a:lnTo>
                  <a:lnTo>
                    <a:pt x="102" y="24"/>
                  </a:lnTo>
                  <a:lnTo>
                    <a:pt x="94" y="16"/>
                  </a:lnTo>
                  <a:lnTo>
                    <a:pt x="86" y="10"/>
                  </a:lnTo>
                  <a:lnTo>
                    <a:pt x="76" y="4"/>
                  </a:lnTo>
                  <a:lnTo>
                    <a:pt x="66" y="2"/>
                  </a:lnTo>
                  <a:lnTo>
                    <a:pt x="56" y="0"/>
                  </a:lnTo>
                  <a:lnTo>
                    <a:pt x="44" y="2"/>
                  </a:lnTo>
                  <a:lnTo>
                    <a:pt x="44" y="2"/>
                  </a:lnTo>
                  <a:close/>
                </a:path>
              </a:pathLst>
            </a:custGeom>
            <a:solidFill>
              <a:srgbClr val="401D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43"/>
            <p:cNvSpPr>
              <a:spLocks/>
            </p:cNvSpPr>
            <p:nvPr/>
          </p:nvSpPr>
          <p:spPr bwMode="auto">
            <a:xfrm>
              <a:off x="5970588" y="3265488"/>
              <a:ext cx="41275" cy="733425"/>
            </a:xfrm>
            <a:custGeom>
              <a:avLst/>
              <a:gdLst/>
              <a:ahLst/>
              <a:cxnLst>
                <a:cxn ang="0">
                  <a:pos x="22" y="462"/>
                </a:cxn>
                <a:cxn ang="0">
                  <a:pos x="0" y="460"/>
                </a:cxn>
                <a:cxn ang="0">
                  <a:pos x="2" y="0"/>
                </a:cxn>
                <a:cxn ang="0">
                  <a:pos x="26" y="4"/>
                </a:cxn>
                <a:cxn ang="0">
                  <a:pos x="22" y="462"/>
                </a:cxn>
              </a:cxnLst>
              <a:rect l="0" t="0" r="r" b="b"/>
              <a:pathLst>
                <a:path w="26" h="462">
                  <a:moveTo>
                    <a:pt x="22" y="462"/>
                  </a:moveTo>
                  <a:lnTo>
                    <a:pt x="0" y="460"/>
                  </a:lnTo>
                  <a:lnTo>
                    <a:pt x="2" y="0"/>
                  </a:lnTo>
                  <a:lnTo>
                    <a:pt x="26" y="4"/>
                  </a:lnTo>
                  <a:lnTo>
                    <a:pt x="22" y="462"/>
                  </a:lnTo>
                  <a:close/>
                </a:path>
              </a:pathLst>
            </a:custGeom>
            <a:solidFill>
              <a:srgbClr val="2B0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44"/>
            <p:cNvSpPr>
              <a:spLocks/>
            </p:cNvSpPr>
            <p:nvPr/>
          </p:nvSpPr>
          <p:spPr bwMode="auto">
            <a:xfrm>
              <a:off x="5608638" y="4017963"/>
              <a:ext cx="552450" cy="285750"/>
            </a:xfrm>
            <a:custGeom>
              <a:avLst/>
              <a:gdLst/>
              <a:ahLst/>
              <a:cxnLst>
                <a:cxn ang="0">
                  <a:pos x="172" y="0"/>
                </a:cxn>
                <a:cxn ang="0">
                  <a:pos x="172" y="0"/>
                </a:cxn>
                <a:cxn ang="0">
                  <a:pos x="158" y="0"/>
                </a:cxn>
                <a:cxn ang="0">
                  <a:pos x="144" y="2"/>
                </a:cxn>
                <a:cxn ang="0">
                  <a:pos x="130" y="4"/>
                </a:cxn>
                <a:cxn ang="0">
                  <a:pos x="118" y="8"/>
                </a:cxn>
                <a:cxn ang="0">
                  <a:pos x="104" y="14"/>
                </a:cxn>
                <a:cxn ang="0">
                  <a:pos x="92" y="20"/>
                </a:cxn>
                <a:cxn ang="0">
                  <a:pos x="80" y="28"/>
                </a:cxn>
                <a:cxn ang="0">
                  <a:pos x="68" y="36"/>
                </a:cxn>
                <a:cxn ang="0">
                  <a:pos x="56" y="46"/>
                </a:cxn>
                <a:cxn ang="0">
                  <a:pos x="46" y="58"/>
                </a:cxn>
                <a:cxn ang="0">
                  <a:pos x="36" y="70"/>
                </a:cxn>
                <a:cxn ang="0">
                  <a:pos x="28" y="82"/>
                </a:cxn>
                <a:cxn ang="0">
                  <a:pos x="20" y="96"/>
                </a:cxn>
                <a:cxn ang="0">
                  <a:pos x="12" y="112"/>
                </a:cxn>
                <a:cxn ang="0">
                  <a:pos x="6" y="126"/>
                </a:cxn>
                <a:cxn ang="0">
                  <a:pos x="0" y="144"/>
                </a:cxn>
                <a:cxn ang="0">
                  <a:pos x="0" y="144"/>
                </a:cxn>
                <a:cxn ang="0">
                  <a:pos x="48" y="158"/>
                </a:cxn>
                <a:cxn ang="0">
                  <a:pos x="96" y="170"/>
                </a:cxn>
                <a:cxn ang="0">
                  <a:pos x="146" y="176"/>
                </a:cxn>
                <a:cxn ang="0">
                  <a:pos x="196" y="180"/>
                </a:cxn>
                <a:cxn ang="0">
                  <a:pos x="196" y="180"/>
                </a:cxn>
                <a:cxn ang="0">
                  <a:pos x="236" y="178"/>
                </a:cxn>
                <a:cxn ang="0">
                  <a:pos x="274" y="174"/>
                </a:cxn>
                <a:cxn ang="0">
                  <a:pos x="312" y="166"/>
                </a:cxn>
                <a:cxn ang="0">
                  <a:pos x="348" y="158"/>
                </a:cxn>
                <a:cxn ang="0">
                  <a:pos x="348" y="158"/>
                </a:cxn>
                <a:cxn ang="0">
                  <a:pos x="344" y="140"/>
                </a:cxn>
                <a:cxn ang="0">
                  <a:pos x="338" y="122"/>
                </a:cxn>
                <a:cxn ang="0">
                  <a:pos x="332" y="106"/>
                </a:cxn>
                <a:cxn ang="0">
                  <a:pos x="324" y="92"/>
                </a:cxn>
                <a:cxn ang="0">
                  <a:pos x="316" y="78"/>
                </a:cxn>
                <a:cxn ang="0">
                  <a:pos x="306" y="64"/>
                </a:cxn>
                <a:cxn ang="0">
                  <a:pos x="294" y="52"/>
                </a:cxn>
                <a:cxn ang="0">
                  <a:pos x="284" y="40"/>
                </a:cxn>
                <a:cxn ang="0">
                  <a:pos x="272" y="32"/>
                </a:cxn>
                <a:cxn ang="0">
                  <a:pos x="258" y="22"/>
                </a:cxn>
                <a:cxn ang="0">
                  <a:pos x="244" y="16"/>
                </a:cxn>
                <a:cxn ang="0">
                  <a:pos x="232" y="10"/>
                </a:cxn>
                <a:cxn ang="0">
                  <a:pos x="216" y="4"/>
                </a:cxn>
                <a:cxn ang="0">
                  <a:pos x="202" y="2"/>
                </a:cxn>
                <a:cxn ang="0">
                  <a:pos x="188" y="0"/>
                </a:cxn>
                <a:cxn ang="0">
                  <a:pos x="172" y="0"/>
                </a:cxn>
                <a:cxn ang="0">
                  <a:pos x="172" y="0"/>
                </a:cxn>
              </a:cxnLst>
              <a:rect l="0" t="0" r="r" b="b"/>
              <a:pathLst>
                <a:path w="348" h="180">
                  <a:moveTo>
                    <a:pt x="172" y="0"/>
                  </a:moveTo>
                  <a:lnTo>
                    <a:pt x="172" y="0"/>
                  </a:lnTo>
                  <a:lnTo>
                    <a:pt x="158" y="0"/>
                  </a:lnTo>
                  <a:lnTo>
                    <a:pt x="144" y="2"/>
                  </a:lnTo>
                  <a:lnTo>
                    <a:pt x="130" y="4"/>
                  </a:lnTo>
                  <a:lnTo>
                    <a:pt x="118" y="8"/>
                  </a:lnTo>
                  <a:lnTo>
                    <a:pt x="104" y="14"/>
                  </a:lnTo>
                  <a:lnTo>
                    <a:pt x="92" y="20"/>
                  </a:lnTo>
                  <a:lnTo>
                    <a:pt x="80" y="28"/>
                  </a:lnTo>
                  <a:lnTo>
                    <a:pt x="68" y="36"/>
                  </a:lnTo>
                  <a:lnTo>
                    <a:pt x="56" y="46"/>
                  </a:lnTo>
                  <a:lnTo>
                    <a:pt x="46" y="58"/>
                  </a:lnTo>
                  <a:lnTo>
                    <a:pt x="36" y="70"/>
                  </a:lnTo>
                  <a:lnTo>
                    <a:pt x="28" y="82"/>
                  </a:lnTo>
                  <a:lnTo>
                    <a:pt x="20" y="96"/>
                  </a:lnTo>
                  <a:lnTo>
                    <a:pt x="12" y="112"/>
                  </a:lnTo>
                  <a:lnTo>
                    <a:pt x="6" y="126"/>
                  </a:lnTo>
                  <a:lnTo>
                    <a:pt x="0" y="144"/>
                  </a:lnTo>
                  <a:lnTo>
                    <a:pt x="0" y="144"/>
                  </a:lnTo>
                  <a:lnTo>
                    <a:pt x="48" y="158"/>
                  </a:lnTo>
                  <a:lnTo>
                    <a:pt x="96" y="170"/>
                  </a:lnTo>
                  <a:lnTo>
                    <a:pt x="146" y="176"/>
                  </a:lnTo>
                  <a:lnTo>
                    <a:pt x="196" y="180"/>
                  </a:lnTo>
                  <a:lnTo>
                    <a:pt x="196" y="180"/>
                  </a:lnTo>
                  <a:lnTo>
                    <a:pt x="236" y="178"/>
                  </a:lnTo>
                  <a:lnTo>
                    <a:pt x="274" y="174"/>
                  </a:lnTo>
                  <a:lnTo>
                    <a:pt x="312" y="166"/>
                  </a:lnTo>
                  <a:lnTo>
                    <a:pt x="348" y="158"/>
                  </a:lnTo>
                  <a:lnTo>
                    <a:pt x="348" y="158"/>
                  </a:lnTo>
                  <a:lnTo>
                    <a:pt x="344" y="140"/>
                  </a:lnTo>
                  <a:lnTo>
                    <a:pt x="338" y="122"/>
                  </a:lnTo>
                  <a:lnTo>
                    <a:pt x="332" y="106"/>
                  </a:lnTo>
                  <a:lnTo>
                    <a:pt x="324" y="92"/>
                  </a:lnTo>
                  <a:lnTo>
                    <a:pt x="316" y="78"/>
                  </a:lnTo>
                  <a:lnTo>
                    <a:pt x="306" y="64"/>
                  </a:lnTo>
                  <a:lnTo>
                    <a:pt x="294" y="52"/>
                  </a:lnTo>
                  <a:lnTo>
                    <a:pt x="284" y="40"/>
                  </a:lnTo>
                  <a:lnTo>
                    <a:pt x="272" y="32"/>
                  </a:lnTo>
                  <a:lnTo>
                    <a:pt x="258" y="22"/>
                  </a:lnTo>
                  <a:lnTo>
                    <a:pt x="244" y="16"/>
                  </a:lnTo>
                  <a:lnTo>
                    <a:pt x="232" y="10"/>
                  </a:lnTo>
                  <a:lnTo>
                    <a:pt x="216" y="4"/>
                  </a:lnTo>
                  <a:lnTo>
                    <a:pt x="202" y="2"/>
                  </a:lnTo>
                  <a:lnTo>
                    <a:pt x="188" y="0"/>
                  </a:lnTo>
                  <a:lnTo>
                    <a:pt x="172" y="0"/>
                  </a:lnTo>
                  <a:lnTo>
                    <a:pt x="172" y="0"/>
                  </a:lnTo>
                  <a:close/>
                </a:path>
              </a:pathLst>
            </a:custGeom>
            <a:solidFill>
              <a:srgbClr val="1A1A1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45"/>
            <p:cNvSpPr>
              <a:spLocks/>
            </p:cNvSpPr>
            <p:nvPr/>
          </p:nvSpPr>
          <p:spPr bwMode="auto">
            <a:xfrm>
              <a:off x="5875338" y="3414713"/>
              <a:ext cx="3175" cy="1588"/>
            </a:xfrm>
            <a:custGeom>
              <a:avLst/>
              <a:gdLst/>
              <a:ahLst/>
              <a:cxnLst>
                <a:cxn ang="0">
                  <a:pos x="0" y="0"/>
                </a:cxn>
                <a:cxn ang="0">
                  <a:pos x="0" y="0"/>
                </a:cxn>
                <a:cxn ang="0">
                  <a:pos x="0" y="0"/>
                </a:cxn>
                <a:cxn ang="0">
                  <a:pos x="0" y="0"/>
                </a:cxn>
                <a:cxn ang="0">
                  <a:pos x="2" y="0"/>
                </a:cxn>
                <a:cxn ang="0">
                  <a:pos x="2" y="0"/>
                </a:cxn>
                <a:cxn ang="0">
                  <a:pos x="0" y="0"/>
                </a:cxn>
                <a:cxn ang="0">
                  <a:pos x="0" y="0"/>
                </a:cxn>
              </a:cxnLst>
              <a:rect l="0" t="0" r="r" b="b"/>
              <a:pathLst>
                <a:path w="2">
                  <a:moveTo>
                    <a:pt x="0" y="0"/>
                  </a:moveTo>
                  <a:lnTo>
                    <a:pt x="0" y="0"/>
                  </a:lnTo>
                  <a:lnTo>
                    <a:pt x="0" y="0"/>
                  </a:lnTo>
                  <a:lnTo>
                    <a:pt x="0" y="0"/>
                  </a:lnTo>
                  <a:lnTo>
                    <a:pt x="2" y="0"/>
                  </a:lnTo>
                  <a:lnTo>
                    <a:pt x="2" y="0"/>
                  </a:lnTo>
                  <a:lnTo>
                    <a:pt x="0" y="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46"/>
            <p:cNvSpPr>
              <a:spLocks/>
            </p:cNvSpPr>
            <p:nvPr/>
          </p:nvSpPr>
          <p:spPr bwMode="auto">
            <a:xfrm>
              <a:off x="5818188" y="3217863"/>
              <a:ext cx="114300" cy="196850"/>
            </a:xfrm>
            <a:custGeom>
              <a:avLst/>
              <a:gdLst/>
              <a:ahLst/>
              <a:cxnLst>
                <a:cxn ang="0">
                  <a:pos x="66" y="0"/>
                </a:cxn>
                <a:cxn ang="0">
                  <a:pos x="66" y="0"/>
                </a:cxn>
                <a:cxn ang="0">
                  <a:pos x="58" y="6"/>
                </a:cxn>
                <a:cxn ang="0">
                  <a:pos x="50" y="10"/>
                </a:cxn>
                <a:cxn ang="0">
                  <a:pos x="44" y="10"/>
                </a:cxn>
                <a:cxn ang="0">
                  <a:pos x="38" y="10"/>
                </a:cxn>
                <a:cxn ang="0">
                  <a:pos x="32" y="10"/>
                </a:cxn>
                <a:cxn ang="0">
                  <a:pos x="28" y="8"/>
                </a:cxn>
                <a:cxn ang="0">
                  <a:pos x="18" y="0"/>
                </a:cxn>
                <a:cxn ang="0">
                  <a:pos x="18" y="0"/>
                </a:cxn>
                <a:cxn ang="0">
                  <a:pos x="16" y="6"/>
                </a:cxn>
                <a:cxn ang="0">
                  <a:pos x="12" y="10"/>
                </a:cxn>
                <a:cxn ang="0">
                  <a:pos x="6" y="14"/>
                </a:cxn>
                <a:cxn ang="0">
                  <a:pos x="0" y="16"/>
                </a:cxn>
                <a:cxn ang="0">
                  <a:pos x="0" y="16"/>
                </a:cxn>
                <a:cxn ang="0">
                  <a:pos x="2" y="30"/>
                </a:cxn>
                <a:cxn ang="0">
                  <a:pos x="4" y="42"/>
                </a:cxn>
                <a:cxn ang="0">
                  <a:pos x="14" y="70"/>
                </a:cxn>
                <a:cxn ang="0">
                  <a:pos x="36" y="124"/>
                </a:cxn>
                <a:cxn ang="0">
                  <a:pos x="36" y="124"/>
                </a:cxn>
                <a:cxn ang="0">
                  <a:pos x="56" y="66"/>
                </a:cxn>
                <a:cxn ang="0">
                  <a:pos x="72" y="10"/>
                </a:cxn>
                <a:cxn ang="0">
                  <a:pos x="72" y="10"/>
                </a:cxn>
                <a:cxn ang="0">
                  <a:pos x="68" y="6"/>
                </a:cxn>
                <a:cxn ang="0">
                  <a:pos x="66" y="0"/>
                </a:cxn>
                <a:cxn ang="0">
                  <a:pos x="66" y="0"/>
                </a:cxn>
              </a:cxnLst>
              <a:rect l="0" t="0" r="r" b="b"/>
              <a:pathLst>
                <a:path w="72" h="124">
                  <a:moveTo>
                    <a:pt x="66" y="0"/>
                  </a:moveTo>
                  <a:lnTo>
                    <a:pt x="66" y="0"/>
                  </a:lnTo>
                  <a:lnTo>
                    <a:pt x="58" y="6"/>
                  </a:lnTo>
                  <a:lnTo>
                    <a:pt x="50" y="10"/>
                  </a:lnTo>
                  <a:lnTo>
                    <a:pt x="44" y="10"/>
                  </a:lnTo>
                  <a:lnTo>
                    <a:pt x="38" y="10"/>
                  </a:lnTo>
                  <a:lnTo>
                    <a:pt x="32" y="10"/>
                  </a:lnTo>
                  <a:lnTo>
                    <a:pt x="28" y="8"/>
                  </a:lnTo>
                  <a:lnTo>
                    <a:pt x="18" y="0"/>
                  </a:lnTo>
                  <a:lnTo>
                    <a:pt x="18" y="0"/>
                  </a:lnTo>
                  <a:lnTo>
                    <a:pt x="16" y="6"/>
                  </a:lnTo>
                  <a:lnTo>
                    <a:pt x="12" y="10"/>
                  </a:lnTo>
                  <a:lnTo>
                    <a:pt x="6" y="14"/>
                  </a:lnTo>
                  <a:lnTo>
                    <a:pt x="0" y="16"/>
                  </a:lnTo>
                  <a:lnTo>
                    <a:pt x="0" y="16"/>
                  </a:lnTo>
                  <a:lnTo>
                    <a:pt x="2" y="30"/>
                  </a:lnTo>
                  <a:lnTo>
                    <a:pt x="4" y="42"/>
                  </a:lnTo>
                  <a:lnTo>
                    <a:pt x="14" y="70"/>
                  </a:lnTo>
                  <a:lnTo>
                    <a:pt x="36" y="124"/>
                  </a:lnTo>
                  <a:lnTo>
                    <a:pt x="36" y="124"/>
                  </a:lnTo>
                  <a:lnTo>
                    <a:pt x="56" y="66"/>
                  </a:lnTo>
                  <a:lnTo>
                    <a:pt x="72" y="10"/>
                  </a:lnTo>
                  <a:lnTo>
                    <a:pt x="72" y="10"/>
                  </a:lnTo>
                  <a:lnTo>
                    <a:pt x="68" y="6"/>
                  </a:lnTo>
                  <a:lnTo>
                    <a:pt x="66" y="0"/>
                  </a:lnTo>
                  <a:lnTo>
                    <a:pt x="6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47"/>
            <p:cNvSpPr>
              <a:spLocks/>
            </p:cNvSpPr>
            <p:nvPr/>
          </p:nvSpPr>
          <p:spPr bwMode="auto">
            <a:xfrm>
              <a:off x="5668963" y="4110038"/>
              <a:ext cx="419100" cy="25400"/>
            </a:xfrm>
            <a:custGeom>
              <a:avLst/>
              <a:gdLst/>
              <a:ahLst/>
              <a:cxnLst>
                <a:cxn ang="0">
                  <a:pos x="262" y="0"/>
                </a:cxn>
                <a:cxn ang="0">
                  <a:pos x="262" y="0"/>
                </a:cxn>
                <a:cxn ang="0">
                  <a:pos x="210" y="8"/>
                </a:cxn>
                <a:cxn ang="0">
                  <a:pos x="160" y="12"/>
                </a:cxn>
                <a:cxn ang="0">
                  <a:pos x="116" y="14"/>
                </a:cxn>
                <a:cxn ang="0">
                  <a:pos x="78" y="14"/>
                </a:cxn>
                <a:cxn ang="0">
                  <a:pos x="46" y="12"/>
                </a:cxn>
                <a:cxn ang="0">
                  <a:pos x="22" y="10"/>
                </a:cxn>
                <a:cxn ang="0">
                  <a:pos x="2" y="8"/>
                </a:cxn>
                <a:cxn ang="0">
                  <a:pos x="2" y="8"/>
                </a:cxn>
                <a:cxn ang="0">
                  <a:pos x="0" y="8"/>
                </a:cxn>
                <a:cxn ang="0">
                  <a:pos x="0" y="8"/>
                </a:cxn>
                <a:cxn ang="0">
                  <a:pos x="2" y="10"/>
                </a:cxn>
                <a:cxn ang="0">
                  <a:pos x="2" y="10"/>
                </a:cxn>
                <a:cxn ang="0">
                  <a:pos x="22" y="12"/>
                </a:cxn>
                <a:cxn ang="0">
                  <a:pos x="46" y="14"/>
                </a:cxn>
                <a:cxn ang="0">
                  <a:pos x="78" y="16"/>
                </a:cxn>
                <a:cxn ang="0">
                  <a:pos x="116" y="16"/>
                </a:cxn>
                <a:cxn ang="0">
                  <a:pos x="160" y="16"/>
                </a:cxn>
                <a:cxn ang="0">
                  <a:pos x="210" y="10"/>
                </a:cxn>
                <a:cxn ang="0">
                  <a:pos x="262" y="2"/>
                </a:cxn>
                <a:cxn ang="0">
                  <a:pos x="262" y="2"/>
                </a:cxn>
                <a:cxn ang="0">
                  <a:pos x="264" y="2"/>
                </a:cxn>
                <a:cxn ang="0">
                  <a:pos x="264" y="2"/>
                </a:cxn>
                <a:cxn ang="0">
                  <a:pos x="262" y="0"/>
                </a:cxn>
                <a:cxn ang="0">
                  <a:pos x="262" y="0"/>
                </a:cxn>
              </a:cxnLst>
              <a:rect l="0" t="0" r="r" b="b"/>
              <a:pathLst>
                <a:path w="264" h="16">
                  <a:moveTo>
                    <a:pt x="262" y="0"/>
                  </a:moveTo>
                  <a:lnTo>
                    <a:pt x="262" y="0"/>
                  </a:lnTo>
                  <a:lnTo>
                    <a:pt x="210" y="8"/>
                  </a:lnTo>
                  <a:lnTo>
                    <a:pt x="160" y="12"/>
                  </a:lnTo>
                  <a:lnTo>
                    <a:pt x="116" y="14"/>
                  </a:lnTo>
                  <a:lnTo>
                    <a:pt x="78" y="14"/>
                  </a:lnTo>
                  <a:lnTo>
                    <a:pt x="46" y="12"/>
                  </a:lnTo>
                  <a:lnTo>
                    <a:pt x="22" y="10"/>
                  </a:lnTo>
                  <a:lnTo>
                    <a:pt x="2" y="8"/>
                  </a:lnTo>
                  <a:lnTo>
                    <a:pt x="2" y="8"/>
                  </a:lnTo>
                  <a:lnTo>
                    <a:pt x="0" y="8"/>
                  </a:lnTo>
                  <a:lnTo>
                    <a:pt x="0" y="8"/>
                  </a:lnTo>
                  <a:lnTo>
                    <a:pt x="2" y="10"/>
                  </a:lnTo>
                  <a:lnTo>
                    <a:pt x="2" y="10"/>
                  </a:lnTo>
                  <a:lnTo>
                    <a:pt x="22" y="12"/>
                  </a:lnTo>
                  <a:lnTo>
                    <a:pt x="46" y="14"/>
                  </a:lnTo>
                  <a:lnTo>
                    <a:pt x="78" y="16"/>
                  </a:lnTo>
                  <a:lnTo>
                    <a:pt x="116" y="16"/>
                  </a:lnTo>
                  <a:lnTo>
                    <a:pt x="160" y="16"/>
                  </a:lnTo>
                  <a:lnTo>
                    <a:pt x="210" y="10"/>
                  </a:lnTo>
                  <a:lnTo>
                    <a:pt x="262" y="2"/>
                  </a:lnTo>
                  <a:lnTo>
                    <a:pt x="262" y="2"/>
                  </a:lnTo>
                  <a:lnTo>
                    <a:pt x="264" y="2"/>
                  </a:lnTo>
                  <a:lnTo>
                    <a:pt x="264" y="2"/>
                  </a:lnTo>
                  <a:lnTo>
                    <a:pt x="262" y="0"/>
                  </a:lnTo>
                  <a:lnTo>
                    <a:pt x="262" y="0"/>
                  </a:lnTo>
                  <a:close/>
                </a:path>
              </a:pathLst>
            </a:custGeom>
            <a:solidFill>
              <a:srgbClr val="41414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48"/>
            <p:cNvSpPr>
              <a:spLocks/>
            </p:cNvSpPr>
            <p:nvPr/>
          </p:nvSpPr>
          <p:spPr bwMode="auto">
            <a:xfrm>
              <a:off x="5030788" y="3265488"/>
              <a:ext cx="787400" cy="136525"/>
            </a:xfrm>
            <a:custGeom>
              <a:avLst/>
              <a:gdLst/>
              <a:ahLst/>
              <a:cxnLst>
                <a:cxn ang="0">
                  <a:pos x="494" y="28"/>
                </a:cxn>
                <a:cxn ang="0">
                  <a:pos x="494" y="28"/>
                </a:cxn>
                <a:cxn ang="0">
                  <a:pos x="486" y="16"/>
                </a:cxn>
                <a:cxn ang="0">
                  <a:pos x="482" y="10"/>
                </a:cxn>
                <a:cxn ang="0">
                  <a:pos x="476" y="6"/>
                </a:cxn>
                <a:cxn ang="0">
                  <a:pos x="470" y="4"/>
                </a:cxn>
                <a:cxn ang="0">
                  <a:pos x="462" y="2"/>
                </a:cxn>
                <a:cxn ang="0">
                  <a:pos x="440" y="0"/>
                </a:cxn>
                <a:cxn ang="0">
                  <a:pos x="406" y="2"/>
                </a:cxn>
                <a:cxn ang="0">
                  <a:pos x="358" y="4"/>
                </a:cxn>
                <a:cxn ang="0">
                  <a:pos x="208" y="16"/>
                </a:cxn>
                <a:cxn ang="0">
                  <a:pos x="208" y="16"/>
                </a:cxn>
                <a:cxn ang="0">
                  <a:pos x="142" y="20"/>
                </a:cxn>
                <a:cxn ang="0">
                  <a:pos x="102" y="20"/>
                </a:cxn>
                <a:cxn ang="0">
                  <a:pos x="74" y="20"/>
                </a:cxn>
                <a:cxn ang="0">
                  <a:pos x="74" y="20"/>
                </a:cxn>
                <a:cxn ang="0">
                  <a:pos x="60" y="20"/>
                </a:cxn>
                <a:cxn ang="0">
                  <a:pos x="46" y="24"/>
                </a:cxn>
                <a:cxn ang="0">
                  <a:pos x="34" y="26"/>
                </a:cxn>
                <a:cxn ang="0">
                  <a:pos x="34" y="26"/>
                </a:cxn>
                <a:cxn ang="0">
                  <a:pos x="22" y="30"/>
                </a:cxn>
                <a:cxn ang="0">
                  <a:pos x="14" y="34"/>
                </a:cxn>
                <a:cxn ang="0">
                  <a:pos x="6" y="40"/>
                </a:cxn>
                <a:cxn ang="0">
                  <a:pos x="2" y="48"/>
                </a:cxn>
                <a:cxn ang="0">
                  <a:pos x="0" y="56"/>
                </a:cxn>
                <a:cxn ang="0">
                  <a:pos x="2" y="64"/>
                </a:cxn>
                <a:cxn ang="0">
                  <a:pos x="8" y="72"/>
                </a:cxn>
                <a:cxn ang="0">
                  <a:pos x="18" y="78"/>
                </a:cxn>
                <a:cxn ang="0">
                  <a:pos x="18" y="78"/>
                </a:cxn>
                <a:cxn ang="0">
                  <a:pos x="24" y="80"/>
                </a:cxn>
                <a:cxn ang="0">
                  <a:pos x="38" y="82"/>
                </a:cxn>
                <a:cxn ang="0">
                  <a:pos x="56" y="86"/>
                </a:cxn>
                <a:cxn ang="0">
                  <a:pos x="56" y="86"/>
                </a:cxn>
                <a:cxn ang="0">
                  <a:pos x="226" y="82"/>
                </a:cxn>
                <a:cxn ang="0">
                  <a:pos x="352" y="80"/>
                </a:cxn>
                <a:cxn ang="0">
                  <a:pos x="400" y="76"/>
                </a:cxn>
                <a:cxn ang="0">
                  <a:pos x="430" y="74"/>
                </a:cxn>
                <a:cxn ang="0">
                  <a:pos x="430" y="74"/>
                </a:cxn>
                <a:cxn ang="0">
                  <a:pos x="458" y="68"/>
                </a:cxn>
                <a:cxn ang="0">
                  <a:pos x="470" y="64"/>
                </a:cxn>
                <a:cxn ang="0">
                  <a:pos x="480" y="60"/>
                </a:cxn>
                <a:cxn ang="0">
                  <a:pos x="490" y="54"/>
                </a:cxn>
                <a:cxn ang="0">
                  <a:pos x="494" y="48"/>
                </a:cxn>
                <a:cxn ang="0">
                  <a:pos x="496" y="38"/>
                </a:cxn>
                <a:cxn ang="0">
                  <a:pos x="494" y="28"/>
                </a:cxn>
                <a:cxn ang="0">
                  <a:pos x="494" y="28"/>
                </a:cxn>
              </a:cxnLst>
              <a:rect l="0" t="0" r="r" b="b"/>
              <a:pathLst>
                <a:path w="496" h="86">
                  <a:moveTo>
                    <a:pt x="494" y="28"/>
                  </a:moveTo>
                  <a:lnTo>
                    <a:pt x="494" y="28"/>
                  </a:lnTo>
                  <a:lnTo>
                    <a:pt x="486" y="16"/>
                  </a:lnTo>
                  <a:lnTo>
                    <a:pt x="482" y="10"/>
                  </a:lnTo>
                  <a:lnTo>
                    <a:pt x="476" y="6"/>
                  </a:lnTo>
                  <a:lnTo>
                    <a:pt x="470" y="4"/>
                  </a:lnTo>
                  <a:lnTo>
                    <a:pt x="462" y="2"/>
                  </a:lnTo>
                  <a:lnTo>
                    <a:pt x="440" y="0"/>
                  </a:lnTo>
                  <a:lnTo>
                    <a:pt x="406" y="2"/>
                  </a:lnTo>
                  <a:lnTo>
                    <a:pt x="358" y="4"/>
                  </a:lnTo>
                  <a:lnTo>
                    <a:pt x="208" y="16"/>
                  </a:lnTo>
                  <a:lnTo>
                    <a:pt x="208" y="16"/>
                  </a:lnTo>
                  <a:lnTo>
                    <a:pt x="142" y="20"/>
                  </a:lnTo>
                  <a:lnTo>
                    <a:pt x="102" y="20"/>
                  </a:lnTo>
                  <a:lnTo>
                    <a:pt x="74" y="20"/>
                  </a:lnTo>
                  <a:lnTo>
                    <a:pt x="74" y="20"/>
                  </a:lnTo>
                  <a:lnTo>
                    <a:pt x="60" y="20"/>
                  </a:lnTo>
                  <a:lnTo>
                    <a:pt x="46" y="24"/>
                  </a:lnTo>
                  <a:lnTo>
                    <a:pt x="34" y="26"/>
                  </a:lnTo>
                  <a:lnTo>
                    <a:pt x="34" y="26"/>
                  </a:lnTo>
                  <a:lnTo>
                    <a:pt x="22" y="30"/>
                  </a:lnTo>
                  <a:lnTo>
                    <a:pt x="14" y="34"/>
                  </a:lnTo>
                  <a:lnTo>
                    <a:pt x="6" y="40"/>
                  </a:lnTo>
                  <a:lnTo>
                    <a:pt x="2" y="48"/>
                  </a:lnTo>
                  <a:lnTo>
                    <a:pt x="0" y="56"/>
                  </a:lnTo>
                  <a:lnTo>
                    <a:pt x="2" y="64"/>
                  </a:lnTo>
                  <a:lnTo>
                    <a:pt x="8" y="72"/>
                  </a:lnTo>
                  <a:lnTo>
                    <a:pt x="18" y="78"/>
                  </a:lnTo>
                  <a:lnTo>
                    <a:pt x="18" y="78"/>
                  </a:lnTo>
                  <a:lnTo>
                    <a:pt x="24" y="80"/>
                  </a:lnTo>
                  <a:lnTo>
                    <a:pt x="38" y="82"/>
                  </a:lnTo>
                  <a:lnTo>
                    <a:pt x="56" y="86"/>
                  </a:lnTo>
                  <a:lnTo>
                    <a:pt x="56" y="86"/>
                  </a:lnTo>
                  <a:lnTo>
                    <a:pt x="226" y="82"/>
                  </a:lnTo>
                  <a:lnTo>
                    <a:pt x="352" y="80"/>
                  </a:lnTo>
                  <a:lnTo>
                    <a:pt x="400" y="76"/>
                  </a:lnTo>
                  <a:lnTo>
                    <a:pt x="430" y="74"/>
                  </a:lnTo>
                  <a:lnTo>
                    <a:pt x="430" y="74"/>
                  </a:lnTo>
                  <a:lnTo>
                    <a:pt x="458" y="68"/>
                  </a:lnTo>
                  <a:lnTo>
                    <a:pt x="470" y="64"/>
                  </a:lnTo>
                  <a:lnTo>
                    <a:pt x="480" y="60"/>
                  </a:lnTo>
                  <a:lnTo>
                    <a:pt x="490" y="54"/>
                  </a:lnTo>
                  <a:lnTo>
                    <a:pt x="494" y="48"/>
                  </a:lnTo>
                  <a:lnTo>
                    <a:pt x="496" y="38"/>
                  </a:lnTo>
                  <a:lnTo>
                    <a:pt x="494" y="28"/>
                  </a:lnTo>
                  <a:lnTo>
                    <a:pt x="494" y="28"/>
                  </a:lnTo>
                  <a:close/>
                </a:path>
              </a:pathLst>
            </a:custGeom>
            <a:solidFill>
              <a:srgbClr val="0B0B0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49"/>
            <p:cNvSpPr>
              <a:spLocks/>
            </p:cNvSpPr>
            <p:nvPr/>
          </p:nvSpPr>
          <p:spPr bwMode="auto">
            <a:xfrm>
              <a:off x="5986463" y="3262313"/>
              <a:ext cx="508000" cy="587375"/>
            </a:xfrm>
            <a:custGeom>
              <a:avLst/>
              <a:gdLst/>
              <a:ahLst/>
              <a:cxnLst>
                <a:cxn ang="0">
                  <a:pos x="12" y="2"/>
                </a:cxn>
                <a:cxn ang="0">
                  <a:pos x="12" y="2"/>
                </a:cxn>
                <a:cxn ang="0">
                  <a:pos x="28" y="0"/>
                </a:cxn>
                <a:cxn ang="0">
                  <a:pos x="34" y="2"/>
                </a:cxn>
                <a:cxn ang="0">
                  <a:pos x="42" y="4"/>
                </a:cxn>
                <a:cxn ang="0">
                  <a:pos x="56" y="12"/>
                </a:cxn>
                <a:cxn ang="0">
                  <a:pos x="74" y="30"/>
                </a:cxn>
                <a:cxn ang="0">
                  <a:pos x="98" y="56"/>
                </a:cxn>
                <a:cxn ang="0">
                  <a:pos x="128" y="90"/>
                </a:cxn>
                <a:cxn ang="0">
                  <a:pos x="214" y="196"/>
                </a:cxn>
                <a:cxn ang="0">
                  <a:pos x="214" y="196"/>
                </a:cxn>
                <a:cxn ang="0">
                  <a:pos x="292" y="290"/>
                </a:cxn>
                <a:cxn ang="0">
                  <a:pos x="292" y="290"/>
                </a:cxn>
                <a:cxn ang="0">
                  <a:pos x="300" y="302"/>
                </a:cxn>
                <a:cxn ang="0">
                  <a:pos x="306" y="312"/>
                </a:cxn>
                <a:cxn ang="0">
                  <a:pos x="312" y="324"/>
                </a:cxn>
                <a:cxn ang="0">
                  <a:pos x="312" y="324"/>
                </a:cxn>
                <a:cxn ang="0">
                  <a:pos x="316" y="334"/>
                </a:cxn>
                <a:cxn ang="0">
                  <a:pos x="318" y="344"/>
                </a:cxn>
                <a:cxn ang="0">
                  <a:pos x="320" y="354"/>
                </a:cxn>
                <a:cxn ang="0">
                  <a:pos x="318" y="360"/>
                </a:cxn>
                <a:cxn ang="0">
                  <a:pos x="314" y="366"/>
                </a:cxn>
                <a:cxn ang="0">
                  <a:pos x="308" y="368"/>
                </a:cxn>
                <a:cxn ang="0">
                  <a:pos x="298" y="370"/>
                </a:cxn>
                <a:cxn ang="0">
                  <a:pos x="286" y="366"/>
                </a:cxn>
                <a:cxn ang="0">
                  <a:pos x="286" y="366"/>
                </a:cxn>
                <a:cxn ang="0">
                  <a:pos x="280" y="364"/>
                </a:cxn>
                <a:cxn ang="0">
                  <a:pos x="272" y="356"/>
                </a:cxn>
                <a:cxn ang="0">
                  <a:pos x="260" y="346"/>
                </a:cxn>
                <a:cxn ang="0">
                  <a:pos x="254" y="320"/>
                </a:cxn>
                <a:cxn ang="0">
                  <a:pos x="254" y="320"/>
                </a:cxn>
                <a:cxn ang="0">
                  <a:pos x="152" y="206"/>
                </a:cxn>
                <a:cxn ang="0">
                  <a:pos x="78" y="120"/>
                </a:cxn>
                <a:cxn ang="0">
                  <a:pos x="50" y="86"/>
                </a:cxn>
                <a:cxn ang="0">
                  <a:pos x="34" y="64"/>
                </a:cxn>
                <a:cxn ang="0">
                  <a:pos x="34" y="64"/>
                </a:cxn>
                <a:cxn ang="0">
                  <a:pos x="26" y="52"/>
                </a:cxn>
                <a:cxn ang="0">
                  <a:pos x="18" y="42"/>
                </a:cxn>
                <a:cxn ang="0">
                  <a:pos x="6" y="26"/>
                </a:cxn>
                <a:cxn ang="0">
                  <a:pos x="2" y="18"/>
                </a:cxn>
                <a:cxn ang="0">
                  <a:pos x="0" y="12"/>
                </a:cxn>
                <a:cxn ang="0">
                  <a:pos x="4" y="6"/>
                </a:cxn>
                <a:cxn ang="0">
                  <a:pos x="12" y="2"/>
                </a:cxn>
                <a:cxn ang="0">
                  <a:pos x="12" y="2"/>
                </a:cxn>
              </a:cxnLst>
              <a:rect l="0" t="0" r="r" b="b"/>
              <a:pathLst>
                <a:path w="320" h="370">
                  <a:moveTo>
                    <a:pt x="12" y="2"/>
                  </a:moveTo>
                  <a:lnTo>
                    <a:pt x="12" y="2"/>
                  </a:lnTo>
                  <a:lnTo>
                    <a:pt x="28" y="0"/>
                  </a:lnTo>
                  <a:lnTo>
                    <a:pt x="34" y="2"/>
                  </a:lnTo>
                  <a:lnTo>
                    <a:pt x="42" y="4"/>
                  </a:lnTo>
                  <a:lnTo>
                    <a:pt x="56" y="12"/>
                  </a:lnTo>
                  <a:lnTo>
                    <a:pt x="74" y="30"/>
                  </a:lnTo>
                  <a:lnTo>
                    <a:pt x="98" y="56"/>
                  </a:lnTo>
                  <a:lnTo>
                    <a:pt x="128" y="90"/>
                  </a:lnTo>
                  <a:lnTo>
                    <a:pt x="214" y="196"/>
                  </a:lnTo>
                  <a:lnTo>
                    <a:pt x="214" y="196"/>
                  </a:lnTo>
                  <a:lnTo>
                    <a:pt x="292" y="290"/>
                  </a:lnTo>
                  <a:lnTo>
                    <a:pt x="292" y="290"/>
                  </a:lnTo>
                  <a:lnTo>
                    <a:pt x="300" y="302"/>
                  </a:lnTo>
                  <a:lnTo>
                    <a:pt x="306" y="312"/>
                  </a:lnTo>
                  <a:lnTo>
                    <a:pt x="312" y="324"/>
                  </a:lnTo>
                  <a:lnTo>
                    <a:pt x="312" y="324"/>
                  </a:lnTo>
                  <a:lnTo>
                    <a:pt x="316" y="334"/>
                  </a:lnTo>
                  <a:lnTo>
                    <a:pt x="318" y="344"/>
                  </a:lnTo>
                  <a:lnTo>
                    <a:pt x="320" y="354"/>
                  </a:lnTo>
                  <a:lnTo>
                    <a:pt x="318" y="360"/>
                  </a:lnTo>
                  <a:lnTo>
                    <a:pt x="314" y="366"/>
                  </a:lnTo>
                  <a:lnTo>
                    <a:pt x="308" y="368"/>
                  </a:lnTo>
                  <a:lnTo>
                    <a:pt x="298" y="370"/>
                  </a:lnTo>
                  <a:lnTo>
                    <a:pt x="286" y="366"/>
                  </a:lnTo>
                  <a:lnTo>
                    <a:pt x="286" y="366"/>
                  </a:lnTo>
                  <a:lnTo>
                    <a:pt x="280" y="364"/>
                  </a:lnTo>
                  <a:lnTo>
                    <a:pt x="272" y="356"/>
                  </a:lnTo>
                  <a:lnTo>
                    <a:pt x="260" y="346"/>
                  </a:lnTo>
                  <a:lnTo>
                    <a:pt x="254" y="320"/>
                  </a:lnTo>
                  <a:lnTo>
                    <a:pt x="254" y="320"/>
                  </a:lnTo>
                  <a:lnTo>
                    <a:pt x="152" y="206"/>
                  </a:lnTo>
                  <a:lnTo>
                    <a:pt x="78" y="120"/>
                  </a:lnTo>
                  <a:lnTo>
                    <a:pt x="50" y="86"/>
                  </a:lnTo>
                  <a:lnTo>
                    <a:pt x="34" y="64"/>
                  </a:lnTo>
                  <a:lnTo>
                    <a:pt x="34" y="64"/>
                  </a:lnTo>
                  <a:lnTo>
                    <a:pt x="26" y="52"/>
                  </a:lnTo>
                  <a:lnTo>
                    <a:pt x="18" y="42"/>
                  </a:lnTo>
                  <a:lnTo>
                    <a:pt x="6" y="26"/>
                  </a:lnTo>
                  <a:lnTo>
                    <a:pt x="2" y="18"/>
                  </a:lnTo>
                  <a:lnTo>
                    <a:pt x="0" y="12"/>
                  </a:lnTo>
                  <a:lnTo>
                    <a:pt x="4" y="6"/>
                  </a:lnTo>
                  <a:lnTo>
                    <a:pt x="12" y="2"/>
                  </a:lnTo>
                  <a:lnTo>
                    <a:pt x="12" y="2"/>
                  </a:lnTo>
                  <a:close/>
                </a:path>
              </a:pathLst>
            </a:custGeom>
            <a:solidFill>
              <a:srgbClr val="0B0B0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50"/>
            <p:cNvSpPr>
              <a:spLocks/>
            </p:cNvSpPr>
            <p:nvPr/>
          </p:nvSpPr>
          <p:spPr bwMode="auto">
            <a:xfrm>
              <a:off x="5907088" y="3376613"/>
              <a:ext cx="152400" cy="171450"/>
            </a:xfrm>
            <a:custGeom>
              <a:avLst/>
              <a:gdLst/>
              <a:ahLst/>
              <a:cxnLst>
                <a:cxn ang="0">
                  <a:pos x="74" y="2"/>
                </a:cxn>
                <a:cxn ang="0">
                  <a:pos x="74" y="2"/>
                </a:cxn>
                <a:cxn ang="0">
                  <a:pos x="84" y="18"/>
                </a:cxn>
                <a:cxn ang="0">
                  <a:pos x="90" y="34"/>
                </a:cxn>
                <a:cxn ang="0">
                  <a:pos x="96" y="54"/>
                </a:cxn>
                <a:cxn ang="0">
                  <a:pos x="96" y="64"/>
                </a:cxn>
                <a:cxn ang="0">
                  <a:pos x="96" y="72"/>
                </a:cxn>
                <a:cxn ang="0">
                  <a:pos x="92" y="82"/>
                </a:cxn>
                <a:cxn ang="0">
                  <a:pos x="86" y="90"/>
                </a:cxn>
                <a:cxn ang="0">
                  <a:pos x="78" y="96"/>
                </a:cxn>
                <a:cxn ang="0">
                  <a:pos x="68" y="102"/>
                </a:cxn>
                <a:cxn ang="0">
                  <a:pos x="54" y="106"/>
                </a:cxn>
                <a:cxn ang="0">
                  <a:pos x="36" y="108"/>
                </a:cxn>
                <a:cxn ang="0">
                  <a:pos x="36" y="108"/>
                </a:cxn>
                <a:cxn ang="0">
                  <a:pos x="22" y="106"/>
                </a:cxn>
                <a:cxn ang="0">
                  <a:pos x="10" y="102"/>
                </a:cxn>
                <a:cxn ang="0">
                  <a:pos x="4" y="96"/>
                </a:cxn>
                <a:cxn ang="0">
                  <a:pos x="0" y="88"/>
                </a:cxn>
                <a:cxn ang="0">
                  <a:pos x="0" y="80"/>
                </a:cxn>
                <a:cxn ang="0">
                  <a:pos x="2" y="70"/>
                </a:cxn>
                <a:cxn ang="0">
                  <a:pos x="6" y="60"/>
                </a:cxn>
                <a:cxn ang="0">
                  <a:pos x="12" y="48"/>
                </a:cxn>
                <a:cxn ang="0">
                  <a:pos x="26" y="28"/>
                </a:cxn>
                <a:cxn ang="0">
                  <a:pos x="34" y="18"/>
                </a:cxn>
                <a:cxn ang="0">
                  <a:pos x="44" y="10"/>
                </a:cxn>
                <a:cxn ang="0">
                  <a:pos x="52" y="4"/>
                </a:cxn>
                <a:cxn ang="0">
                  <a:pos x="60" y="2"/>
                </a:cxn>
                <a:cxn ang="0">
                  <a:pos x="68" y="0"/>
                </a:cxn>
                <a:cxn ang="0">
                  <a:pos x="74" y="2"/>
                </a:cxn>
                <a:cxn ang="0">
                  <a:pos x="74" y="2"/>
                </a:cxn>
              </a:cxnLst>
              <a:rect l="0" t="0" r="r" b="b"/>
              <a:pathLst>
                <a:path w="96" h="108">
                  <a:moveTo>
                    <a:pt x="74" y="2"/>
                  </a:moveTo>
                  <a:lnTo>
                    <a:pt x="74" y="2"/>
                  </a:lnTo>
                  <a:lnTo>
                    <a:pt x="84" y="18"/>
                  </a:lnTo>
                  <a:lnTo>
                    <a:pt x="90" y="34"/>
                  </a:lnTo>
                  <a:lnTo>
                    <a:pt x="96" y="54"/>
                  </a:lnTo>
                  <a:lnTo>
                    <a:pt x="96" y="64"/>
                  </a:lnTo>
                  <a:lnTo>
                    <a:pt x="96" y="72"/>
                  </a:lnTo>
                  <a:lnTo>
                    <a:pt x="92" y="82"/>
                  </a:lnTo>
                  <a:lnTo>
                    <a:pt x="86" y="90"/>
                  </a:lnTo>
                  <a:lnTo>
                    <a:pt x="78" y="96"/>
                  </a:lnTo>
                  <a:lnTo>
                    <a:pt x="68" y="102"/>
                  </a:lnTo>
                  <a:lnTo>
                    <a:pt x="54" y="106"/>
                  </a:lnTo>
                  <a:lnTo>
                    <a:pt x="36" y="108"/>
                  </a:lnTo>
                  <a:lnTo>
                    <a:pt x="36" y="108"/>
                  </a:lnTo>
                  <a:lnTo>
                    <a:pt x="22" y="106"/>
                  </a:lnTo>
                  <a:lnTo>
                    <a:pt x="10" y="102"/>
                  </a:lnTo>
                  <a:lnTo>
                    <a:pt x="4" y="96"/>
                  </a:lnTo>
                  <a:lnTo>
                    <a:pt x="0" y="88"/>
                  </a:lnTo>
                  <a:lnTo>
                    <a:pt x="0" y="80"/>
                  </a:lnTo>
                  <a:lnTo>
                    <a:pt x="2" y="70"/>
                  </a:lnTo>
                  <a:lnTo>
                    <a:pt x="6" y="60"/>
                  </a:lnTo>
                  <a:lnTo>
                    <a:pt x="12" y="48"/>
                  </a:lnTo>
                  <a:lnTo>
                    <a:pt x="26" y="28"/>
                  </a:lnTo>
                  <a:lnTo>
                    <a:pt x="34" y="18"/>
                  </a:lnTo>
                  <a:lnTo>
                    <a:pt x="44" y="10"/>
                  </a:lnTo>
                  <a:lnTo>
                    <a:pt x="52" y="4"/>
                  </a:lnTo>
                  <a:lnTo>
                    <a:pt x="60" y="2"/>
                  </a:lnTo>
                  <a:lnTo>
                    <a:pt x="68" y="0"/>
                  </a:lnTo>
                  <a:lnTo>
                    <a:pt x="74" y="2"/>
                  </a:lnTo>
                  <a:lnTo>
                    <a:pt x="74" y="2"/>
                  </a:lnTo>
                  <a:close/>
                </a:path>
              </a:pathLst>
            </a:custGeom>
            <a:solidFill>
              <a:srgbClr val="0B0B0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51"/>
            <p:cNvSpPr>
              <a:spLocks/>
            </p:cNvSpPr>
            <p:nvPr/>
          </p:nvSpPr>
          <p:spPr bwMode="auto">
            <a:xfrm>
              <a:off x="5697538" y="3382963"/>
              <a:ext cx="152400" cy="171450"/>
            </a:xfrm>
            <a:custGeom>
              <a:avLst/>
              <a:gdLst/>
              <a:ahLst/>
              <a:cxnLst>
                <a:cxn ang="0">
                  <a:pos x="20" y="2"/>
                </a:cxn>
                <a:cxn ang="0">
                  <a:pos x="20" y="2"/>
                </a:cxn>
                <a:cxn ang="0">
                  <a:pos x="12" y="18"/>
                </a:cxn>
                <a:cxn ang="0">
                  <a:pos x="4" y="34"/>
                </a:cxn>
                <a:cxn ang="0">
                  <a:pos x="0" y="54"/>
                </a:cxn>
                <a:cxn ang="0">
                  <a:pos x="0" y="64"/>
                </a:cxn>
                <a:cxn ang="0">
                  <a:pos x="0" y="72"/>
                </a:cxn>
                <a:cxn ang="0">
                  <a:pos x="4" y="82"/>
                </a:cxn>
                <a:cxn ang="0">
                  <a:pos x="8" y="90"/>
                </a:cxn>
                <a:cxn ang="0">
                  <a:pos x="16" y="96"/>
                </a:cxn>
                <a:cxn ang="0">
                  <a:pos x="28" y="102"/>
                </a:cxn>
                <a:cxn ang="0">
                  <a:pos x="42" y="106"/>
                </a:cxn>
                <a:cxn ang="0">
                  <a:pos x="60" y="108"/>
                </a:cxn>
                <a:cxn ang="0">
                  <a:pos x="60" y="108"/>
                </a:cxn>
                <a:cxn ang="0">
                  <a:pos x="74" y="106"/>
                </a:cxn>
                <a:cxn ang="0">
                  <a:pos x="84" y="102"/>
                </a:cxn>
                <a:cxn ang="0">
                  <a:pos x="92" y="96"/>
                </a:cxn>
                <a:cxn ang="0">
                  <a:pos x="94" y="88"/>
                </a:cxn>
                <a:cxn ang="0">
                  <a:pos x="96" y="80"/>
                </a:cxn>
                <a:cxn ang="0">
                  <a:pos x="94" y="70"/>
                </a:cxn>
                <a:cxn ang="0">
                  <a:pos x="90" y="58"/>
                </a:cxn>
                <a:cxn ang="0">
                  <a:pos x="84" y="48"/>
                </a:cxn>
                <a:cxn ang="0">
                  <a:pos x="70" y="28"/>
                </a:cxn>
                <a:cxn ang="0">
                  <a:pos x="60" y="18"/>
                </a:cxn>
                <a:cxn ang="0">
                  <a:pos x="52" y="10"/>
                </a:cxn>
                <a:cxn ang="0">
                  <a:pos x="44" y="4"/>
                </a:cxn>
                <a:cxn ang="0">
                  <a:pos x="34" y="0"/>
                </a:cxn>
                <a:cxn ang="0">
                  <a:pos x="28" y="0"/>
                </a:cxn>
                <a:cxn ang="0">
                  <a:pos x="20" y="2"/>
                </a:cxn>
                <a:cxn ang="0">
                  <a:pos x="20" y="2"/>
                </a:cxn>
              </a:cxnLst>
              <a:rect l="0" t="0" r="r" b="b"/>
              <a:pathLst>
                <a:path w="96" h="108">
                  <a:moveTo>
                    <a:pt x="20" y="2"/>
                  </a:moveTo>
                  <a:lnTo>
                    <a:pt x="20" y="2"/>
                  </a:lnTo>
                  <a:lnTo>
                    <a:pt x="12" y="18"/>
                  </a:lnTo>
                  <a:lnTo>
                    <a:pt x="4" y="34"/>
                  </a:lnTo>
                  <a:lnTo>
                    <a:pt x="0" y="54"/>
                  </a:lnTo>
                  <a:lnTo>
                    <a:pt x="0" y="64"/>
                  </a:lnTo>
                  <a:lnTo>
                    <a:pt x="0" y="72"/>
                  </a:lnTo>
                  <a:lnTo>
                    <a:pt x="4" y="82"/>
                  </a:lnTo>
                  <a:lnTo>
                    <a:pt x="8" y="90"/>
                  </a:lnTo>
                  <a:lnTo>
                    <a:pt x="16" y="96"/>
                  </a:lnTo>
                  <a:lnTo>
                    <a:pt x="28" y="102"/>
                  </a:lnTo>
                  <a:lnTo>
                    <a:pt x="42" y="106"/>
                  </a:lnTo>
                  <a:lnTo>
                    <a:pt x="60" y="108"/>
                  </a:lnTo>
                  <a:lnTo>
                    <a:pt x="60" y="108"/>
                  </a:lnTo>
                  <a:lnTo>
                    <a:pt x="74" y="106"/>
                  </a:lnTo>
                  <a:lnTo>
                    <a:pt x="84" y="102"/>
                  </a:lnTo>
                  <a:lnTo>
                    <a:pt x="92" y="96"/>
                  </a:lnTo>
                  <a:lnTo>
                    <a:pt x="94" y="88"/>
                  </a:lnTo>
                  <a:lnTo>
                    <a:pt x="96" y="80"/>
                  </a:lnTo>
                  <a:lnTo>
                    <a:pt x="94" y="70"/>
                  </a:lnTo>
                  <a:lnTo>
                    <a:pt x="90" y="58"/>
                  </a:lnTo>
                  <a:lnTo>
                    <a:pt x="84" y="48"/>
                  </a:lnTo>
                  <a:lnTo>
                    <a:pt x="70" y="28"/>
                  </a:lnTo>
                  <a:lnTo>
                    <a:pt x="60" y="18"/>
                  </a:lnTo>
                  <a:lnTo>
                    <a:pt x="52" y="10"/>
                  </a:lnTo>
                  <a:lnTo>
                    <a:pt x="44" y="4"/>
                  </a:lnTo>
                  <a:lnTo>
                    <a:pt x="34" y="0"/>
                  </a:lnTo>
                  <a:lnTo>
                    <a:pt x="28" y="0"/>
                  </a:lnTo>
                  <a:lnTo>
                    <a:pt x="20" y="2"/>
                  </a:lnTo>
                  <a:lnTo>
                    <a:pt x="20" y="2"/>
                  </a:lnTo>
                  <a:close/>
                </a:path>
              </a:pathLst>
            </a:custGeom>
            <a:solidFill>
              <a:srgbClr val="0B0B0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52"/>
            <p:cNvSpPr>
              <a:spLocks/>
            </p:cNvSpPr>
            <p:nvPr/>
          </p:nvSpPr>
          <p:spPr bwMode="auto">
            <a:xfrm>
              <a:off x="5659438" y="3233738"/>
              <a:ext cx="431800" cy="895350"/>
            </a:xfrm>
            <a:custGeom>
              <a:avLst/>
              <a:gdLst/>
              <a:ahLst/>
              <a:cxnLst>
                <a:cxn ang="0">
                  <a:pos x="206" y="480"/>
                </a:cxn>
                <a:cxn ang="0">
                  <a:pos x="206" y="382"/>
                </a:cxn>
                <a:cxn ang="0">
                  <a:pos x="214" y="288"/>
                </a:cxn>
                <a:cxn ang="0">
                  <a:pos x="230" y="190"/>
                </a:cxn>
                <a:cxn ang="0">
                  <a:pos x="230" y="180"/>
                </a:cxn>
                <a:cxn ang="0">
                  <a:pos x="232" y="130"/>
                </a:cxn>
                <a:cxn ang="0">
                  <a:pos x="238" y="86"/>
                </a:cxn>
                <a:cxn ang="0">
                  <a:pos x="256" y="32"/>
                </a:cxn>
                <a:cxn ang="0">
                  <a:pos x="250" y="28"/>
                </a:cxn>
                <a:cxn ang="0">
                  <a:pos x="228" y="18"/>
                </a:cxn>
                <a:cxn ang="0">
                  <a:pos x="198" y="8"/>
                </a:cxn>
                <a:cxn ang="0">
                  <a:pos x="172" y="0"/>
                </a:cxn>
                <a:cxn ang="0">
                  <a:pos x="164" y="26"/>
                </a:cxn>
                <a:cxn ang="0">
                  <a:pos x="138" y="98"/>
                </a:cxn>
                <a:cxn ang="0">
                  <a:pos x="122" y="60"/>
                </a:cxn>
                <a:cxn ang="0">
                  <a:pos x="104" y="4"/>
                </a:cxn>
                <a:cxn ang="0">
                  <a:pos x="94" y="6"/>
                </a:cxn>
                <a:cxn ang="0">
                  <a:pos x="48" y="18"/>
                </a:cxn>
                <a:cxn ang="0">
                  <a:pos x="34" y="24"/>
                </a:cxn>
                <a:cxn ang="0">
                  <a:pos x="24" y="30"/>
                </a:cxn>
                <a:cxn ang="0">
                  <a:pos x="34" y="72"/>
                </a:cxn>
                <a:cxn ang="0">
                  <a:pos x="38" y="118"/>
                </a:cxn>
                <a:cxn ang="0">
                  <a:pos x="40" y="174"/>
                </a:cxn>
                <a:cxn ang="0">
                  <a:pos x="42" y="186"/>
                </a:cxn>
                <a:cxn ang="0">
                  <a:pos x="60" y="290"/>
                </a:cxn>
                <a:cxn ang="0">
                  <a:pos x="66" y="384"/>
                </a:cxn>
                <a:cxn ang="0">
                  <a:pos x="66" y="480"/>
                </a:cxn>
                <a:cxn ang="0">
                  <a:pos x="40" y="508"/>
                </a:cxn>
                <a:cxn ang="0">
                  <a:pos x="0" y="558"/>
                </a:cxn>
                <a:cxn ang="0">
                  <a:pos x="28" y="562"/>
                </a:cxn>
                <a:cxn ang="0">
                  <a:pos x="130" y="564"/>
                </a:cxn>
                <a:cxn ang="0">
                  <a:pos x="168" y="562"/>
                </a:cxn>
                <a:cxn ang="0">
                  <a:pos x="242" y="556"/>
                </a:cxn>
                <a:cxn ang="0">
                  <a:pos x="272" y="552"/>
                </a:cxn>
                <a:cxn ang="0">
                  <a:pos x="232" y="506"/>
                </a:cxn>
                <a:cxn ang="0">
                  <a:pos x="206" y="480"/>
                </a:cxn>
              </a:cxnLst>
              <a:rect l="0" t="0" r="r" b="b"/>
              <a:pathLst>
                <a:path w="272" h="564">
                  <a:moveTo>
                    <a:pt x="206" y="480"/>
                  </a:moveTo>
                  <a:lnTo>
                    <a:pt x="206" y="480"/>
                  </a:lnTo>
                  <a:lnTo>
                    <a:pt x="206" y="452"/>
                  </a:lnTo>
                  <a:lnTo>
                    <a:pt x="206" y="382"/>
                  </a:lnTo>
                  <a:lnTo>
                    <a:pt x="210" y="338"/>
                  </a:lnTo>
                  <a:lnTo>
                    <a:pt x="214" y="288"/>
                  </a:lnTo>
                  <a:lnTo>
                    <a:pt x="220" y="238"/>
                  </a:lnTo>
                  <a:lnTo>
                    <a:pt x="230" y="190"/>
                  </a:lnTo>
                  <a:lnTo>
                    <a:pt x="230" y="190"/>
                  </a:lnTo>
                  <a:lnTo>
                    <a:pt x="230" y="180"/>
                  </a:lnTo>
                  <a:lnTo>
                    <a:pt x="232" y="166"/>
                  </a:lnTo>
                  <a:lnTo>
                    <a:pt x="232" y="130"/>
                  </a:lnTo>
                  <a:lnTo>
                    <a:pt x="234" y="110"/>
                  </a:lnTo>
                  <a:lnTo>
                    <a:pt x="238" y="86"/>
                  </a:lnTo>
                  <a:lnTo>
                    <a:pt x="244" y="60"/>
                  </a:lnTo>
                  <a:lnTo>
                    <a:pt x="256" y="32"/>
                  </a:lnTo>
                  <a:lnTo>
                    <a:pt x="256" y="32"/>
                  </a:lnTo>
                  <a:lnTo>
                    <a:pt x="250" y="28"/>
                  </a:lnTo>
                  <a:lnTo>
                    <a:pt x="244" y="24"/>
                  </a:lnTo>
                  <a:lnTo>
                    <a:pt x="228" y="18"/>
                  </a:lnTo>
                  <a:lnTo>
                    <a:pt x="228" y="18"/>
                  </a:lnTo>
                  <a:lnTo>
                    <a:pt x="198" y="8"/>
                  </a:lnTo>
                  <a:lnTo>
                    <a:pt x="182" y="2"/>
                  </a:lnTo>
                  <a:lnTo>
                    <a:pt x="172" y="0"/>
                  </a:lnTo>
                  <a:lnTo>
                    <a:pt x="172" y="0"/>
                  </a:lnTo>
                  <a:lnTo>
                    <a:pt x="164" y="26"/>
                  </a:lnTo>
                  <a:lnTo>
                    <a:pt x="152" y="58"/>
                  </a:lnTo>
                  <a:lnTo>
                    <a:pt x="138" y="98"/>
                  </a:lnTo>
                  <a:lnTo>
                    <a:pt x="138" y="98"/>
                  </a:lnTo>
                  <a:lnTo>
                    <a:pt x="122" y="60"/>
                  </a:lnTo>
                  <a:lnTo>
                    <a:pt x="110" y="28"/>
                  </a:lnTo>
                  <a:lnTo>
                    <a:pt x="104" y="4"/>
                  </a:lnTo>
                  <a:lnTo>
                    <a:pt x="104" y="4"/>
                  </a:lnTo>
                  <a:lnTo>
                    <a:pt x="94" y="6"/>
                  </a:lnTo>
                  <a:lnTo>
                    <a:pt x="78" y="10"/>
                  </a:lnTo>
                  <a:lnTo>
                    <a:pt x="48" y="18"/>
                  </a:lnTo>
                  <a:lnTo>
                    <a:pt x="48" y="18"/>
                  </a:lnTo>
                  <a:lnTo>
                    <a:pt x="34" y="24"/>
                  </a:lnTo>
                  <a:lnTo>
                    <a:pt x="24" y="30"/>
                  </a:lnTo>
                  <a:lnTo>
                    <a:pt x="24" y="30"/>
                  </a:lnTo>
                  <a:lnTo>
                    <a:pt x="30" y="50"/>
                  </a:lnTo>
                  <a:lnTo>
                    <a:pt x="34" y="72"/>
                  </a:lnTo>
                  <a:lnTo>
                    <a:pt x="36" y="94"/>
                  </a:lnTo>
                  <a:lnTo>
                    <a:pt x="38" y="118"/>
                  </a:lnTo>
                  <a:lnTo>
                    <a:pt x="40" y="158"/>
                  </a:lnTo>
                  <a:lnTo>
                    <a:pt x="40" y="174"/>
                  </a:lnTo>
                  <a:lnTo>
                    <a:pt x="42" y="186"/>
                  </a:lnTo>
                  <a:lnTo>
                    <a:pt x="42" y="186"/>
                  </a:lnTo>
                  <a:lnTo>
                    <a:pt x="52" y="238"/>
                  </a:lnTo>
                  <a:lnTo>
                    <a:pt x="60" y="290"/>
                  </a:lnTo>
                  <a:lnTo>
                    <a:pt x="64" y="340"/>
                  </a:lnTo>
                  <a:lnTo>
                    <a:pt x="66" y="384"/>
                  </a:lnTo>
                  <a:lnTo>
                    <a:pt x="68" y="452"/>
                  </a:lnTo>
                  <a:lnTo>
                    <a:pt x="66" y="480"/>
                  </a:lnTo>
                  <a:lnTo>
                    <a:pt x="66" y="480"/>
                  </a:lnTo>
                  <a:lnTo>
                    <a:pt x="40" y="508"/>
                  </a:lnTo>
                  <a:lnTo>
                    <a:pt x="18" y="534"/>
                  </a:lnTo>
                  <a:lnTo>
                    <a:pt x="0" y="558"/>
                  </a:lnTo>
                  <a:lnTo>
                    <a:pt x="0" y="558"/>
                  </a:lnTo>
                  <a:lnTo>
                    <a:pt x="28" y="562"/>
                  </a:lnTo>
                  <a:lnTo>
                    <a:pt x="60" y="564"/>
                  </a:lnTo>
                  <a:lnTo>
                    <a:pt x="130" y="564"/>
                  </a:lnTo>
                  <a:lnTo>
                    <a:pt x="130" y="564"/>
                  </a:lnTo>
                  <a:lnTo>
                    <a:pt x="168" y="562"/>
                  </a:lnTo>
                  <a:lnTo>
                    <a:pt x="206" y="560"/>
                  </a:lnTo>
                  <a:lnTo>
                    <a:pt x="242" y="556"/>
                  </a:lnTo>
                  <a:lnTo>
                    <a:pt x="272" y="552"/>
                  </a:lnTo>
                  <a:lnTo>
                    <a:pt x="272" y="552"/>
                  </a:lnTo>
                  <a:lnTo>
                    <a:pt x="254" y="528"/>
                  </a:lnTo>
                  <a:lnTo>
                    <a:pt x="232" y="506"/>
                  </a:lnTo>
                  <a:lnTo>
                    <a:pt x="206" y="480"/>
                  </a:lnTo>
                  <a:lnTo>
                    <a:pt x="206" y="480"/>
                  </a:lnTo>
                  <a:close/>
                </a:path>
              </a:pathLst>
            </a:custGeom>
            <a:solidFill>
              <a:srgbClr val="0B0B0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53"/>
            <p:cNvSpPr>
              <a:spLocks/>
            </p:cNvSpPr>
            <p:nvPr/>
          </p:nvSpPr>
          <p:spPr bwMode="auto">
            <a:xfrm>
              <a:off x="5741988" y="3262313"/>
              <a:ext cx="139700" cy="161925"/>
            </a:xfrm>
            <a:custGeom>
              <a:avLst/>
              <a:gdLst/>
              <a:ahLst/>
              <a:cxnLst>
                <a:cxn ang="0">
                  <a:pos x="2" y="0"/>
                </a:cxn>
                <a:cxn ang="0">
                  <a:pos x="2" y="0"/>
                </a:cxn>
                <a:cxn ang="0">
                  <a:pos x="0" y="8"/>
                </a:cxn>
                <a:cxn ang="0">
                  <a:pos x="2" y="18"/>
                </a:cxn>
                <a:cxn ang="0">
                  <a:pos x="6" y="30"/>
                </a:cxn>
                <a:cxn ang="0">
                  <a:pos x="16" y="46"/>
                </a:cxn>
                <a:cxn ang="0">
                  <a:pos x="30" y="62"/>
                </a:cxn>
                <a:cxn ang="0">
                  <a:pos x="54" y="82"/>
                </a:cxn>
                <a:cxn ang="0">
                  <a:pos x="86" y="102"/>
                </a:cxn>
                <a:cxn ang="0">
                  <a:pos x="86" y="102"/>
                </a:cxn>
                <a:cxn ang="0">
                  <a:pos x="86" y="102"/>
                </a:cxn>
                <a:cxn ang="0">
                  <a:pos x="86" y="102"/>
                </a:cxn>
                <a:cxn ang="0">
                  <a:pos x="88" y="100"/>
                </a:cxn>
                <a:cxn ang="0">
                  <a:pos x="88" y="90"/>
                </a:cxn>
                <a:cxn ang="0">
                  <a:pos x="88" y="90"/>
                </a:cxn>
                <a:cxn ang="0">
                  <a:pos x="86" y="90"/>
                </a:cxn>
                <a:cxn ang="0">
                  <a:pos x="86" y="90"/>
                </a:cxn>
                <a:cxn ang="0">
                  <a:pos x="86" y="90"/>
                </a:cxn>
                <a:cxn ang="0">
                  <a:pos x="86" y="90"/>
                </a:cxn>
                <a:cxn ang="0">
                  <a:pos x="86" y="98"/>
                </a:cxn>
                <a:cxn ang="0">
                  <a:pos x="86" y="98"/>
                </a:cxn>
                <a:cxn ang="0">
                  <a:pos x="60" y="82"/>
                </a:cxn>
                <a:cxn ang="0">
                  <a:pos x="42" y="68"/>
                </a:cxn>
                <a:cxn ang="0">
                  <a:pos x="26" y="54"/>
                </a:cxn>
                <a:cxn ang="0">
                  <a:pos x="16" y="42"/>
                </a:cxn>
                <a:cxn ang="0">
                  <a:pos x="10" y="32"/>
                </a:cxn>
                <a:cxn ang="0">
                  <a:pos x="6" y="22"/>
                </a:cxn>
                <a:cxn ang="0">
                  <a:pos x="4" y="14"/>
                </a:cxn>
                <a:cxn ang="0">
                  <a:pos x="4" y="8"/>
                </a:cxn>
                <a:cxn ang="0">
                  <a:pos x="4" y="8"/>
                </a:cxn>
                <a:cxn ang="0">
                  <a:pos x="4" y="0"/>
                </a:cxn>
                <a:cxn ang="0">
                  <a:pos x="4" y="0"/>
                </a:cxn>
                <a:cxn ang="0">
                  <a:pos x="4" y="0"/>
                </a:cxn>
                <a:cxn ang="0">
                  <a:pos x="4" y="0"/>
                </a:cxn>
                <a:cxn ang="0">
                  <a:pos x="4" y="0"/>
                </a:cxn>
                <a:cxn ang="0">
                  <a:pos x="4" y="0"/>
                </a:cxn>
                <a:cxn ang="0">
                  <a:pos x="2" y="0"/>
                </a:cxn>
                <a:cxn ang="0">
                  <a:pos x="2" y="0"/>
                </a:cxn>
              </a:cxnLst>
              <a:rect l="0" t="0" r="r" b="b"/>
              <a:pathLst>
                <a:path w="88" h="102">
                  <a:moveTo>
                    <a:pt x="2" y="0"/>
                  </a:moveTo>
                  <a:lnTo>
                    <a:pt x="2" y="0"/>
                  </a:lnTo>
                  <a:lnTo>
                    <a:pt x="0" y="8"/>
                  </a:lnTo>
                  <a:lnTo>
                    <a:pt x="2" y="18"/>
                  </a:lnTo>
                  <a:lnTo>
                    <a:pt x="6" y="30"/>
                  </a:lnTo>
                  <a:lnTo>
                    <a:pt x="16" y="46"/>
                  </a:lnTo>
                  <a:lnTo>
                    <a:pt x="30" y="62"/>
                  </a:lnTo>
                  <a:lnTo>
                    <a:pt x="54" y="82"/>
                  </a:lnTo>
                  <a:lnTo>
                    <a:pt x="86" y="102"/>
                  </a:lnTo>
                  <a:lnTo>
                    <a:pt x="86" y="102"/>
                  </a:lnTo>
                  <a:lnTo>
                    <a:pt x="86" y="102"/>
                  </a:lnTo>
                  <a:lnTo>
                    <a:pt x="86" y="102"/>
                  </a:lnTo>
                  <a:lnTo>
                    <a:pt x="88" y="100"/>
                  </a:lnTo>
                  <a:lnTo>
                    <a:pt x="88" y="90"/>
                  </a:lnTo>
                  <a:lnTo>
                    <a:pt x="88" y="90"/>
                  </a:lnTo>
                  <a:lnTo>
                    <a:pt x="86" y="90"/>
                  </a:lnTo>
                  <a:lnTo>
                    <a:pt x="86" y="90"/>
                  </a:lnTo>
                  <a:lnTo>
                    <a:pt x="86" y="90"/>
                  </a:lnTo>
                  <a:lnTo>
                    <a:pt x="86" y="90"/>
                  </a:lnTo>
                  <a:lnTo>
                    <a:pt x="86" y="98"/>
                  </a:lnTo>
                  <a:lnTo>
                    <a:pt x="86" y="98"/>
                  </a:lnTo>
                  <a:lnTo>
                    <a:pt x="60" y="82"/>
                  </a:lnTo>
                  <a:lnTo>
                    <a:pt x="42" y="68"/>
                  </a:lnTo>
                  <a:lnTo>
                    <a:pt x="26" y="54"/>
                  </a:lnTo>
                  <a:lnTo>
                    <a:pt x="16" y="42"/>
                  </a:lnTo>
                  <a:lnTo>
                    <a:pt x="10" y="32"/>
                  </a:lnTo>
                  <a:lnTo>
                    <a:pt x="6" y="22"/>
                  </a:lnTo>
                  <a:lnTo>
                    <a:pt x="4" y="14"/>
                  </a:lnTo>
                  <a:lnTo>
                    <a:pt x="4" y="8"/>
                  </a:lnTo>
                  <a:lnTo>
                    <a:pt x="4" y="8"/>
                  </a:lnTo>
                  <a:lnTo>
                    <a:pt x="4" y="0"/>
                  </a:lnTo>
                  <a:lnTo>
                    <a:pt x="4" y="0"/>
                  </a:lnTo>
                  <a:lnTo>
                    <a:pt x="4" y="0"/>
                  </a:lnTo>
                  <a:lnTo>
                    <a:pt x="4" y="0"/>
                  </a:lnTo>
                  <a:lnTo>
                    <a:pt x="4" y="0"/>
                  </a:lnTo>
                  <a:lnTo>
                    <a:pt x="4" y="0"/>
                  </a:lnTo>
                  <a:lnTo>
                    <a:pt x="2" y="0"/>
                  </a:lnTo>
                  <a:lnTo>
                    <a:pt x="2" y="0"/>
                  </a:lnTo>
                  <a:close/>
                </a:path>
              </a:pathLst>
            </a:custGeom>
            <a:solidFill>
              <a:srgbClr val="41414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54"/>
            <p:cNvSpPr>
              <a:spLocks/>
            </p:cNvSpPr>
            <p:nvPr/>
          </p:nvSpPr>
          <p:spPr bwMode="auto">
            <a:xfrm>
              <a:off x="5875338" y="3262313"/>
              <a:ext cx="139700" cy="146050"/>
            </a:xfrm>
            <a:custGeom>
              <a:avLst/>
              <a:gdLst/>
              <a:ahLst/>
              <a:cxnLst>
                <a:cxn ang="0">
                  <a:pos x="86" y="0"/>
                </a:cxn>
                <a:cxn ang="0">
                  <a:pos x="86" y="0"/>
                </a:cxn>
                <a:cxn ang="0">
                  <a:pos x="86" y="0"/>
                </a:cxn>
                <a:cxn ang="0">
                  <a:pos x="86" y="0"/>
                </a:cxn>
                <a:cxn ang="0">
                  <a:pos x="86" y="0"/>
                </a:cxn>
                <a:cxn ang="0">
                  <a:pos x="86" y="0"/>
                </a:cxn>
                <a:cxn ang="0">
                  <a:pos x="86" y="6"/>
                </a:cxn>
                <a:cxn ang="0">
                  <a:pos x="86" y="6"/>
                </a:cxn>
                <a:cxn ang="0">
                  <a:pos x="86" y="10"/>
                </a:cxn>
                <a:cxn ang="0">
                  <a:pos x="84" y="18"/>
                </a:cxn>
                <a:cxn ang="0">
                  <a:pos x="80" y="26"/>
                </a:cxn>
                <a:cxn ang="0">
                  <a:pos x="72" y="36"/>
                </a:cxn>
                <a:cxn ang="0">
                  <a:pos x="62" y="48"/>
                </a:cxn>
                <a:cxn ang="0">
                  <a:pos x="48" y="60"/>
                </a:cxn>
                <a:cxn ang="0">
                  <a:pos x="28" y="74"/>
                </a:cxn>
                <a:cxn ang="0">
                  <a:pos x="4" y="88"/>
                </a:cxn>
                <a:cxn ang="0">
                  <a:pos x="4" y="88"/>
                </a:cxn>
                <a:cxn ang="0">
                  <a:pos x="4" y="82"/>
                </a:cxn>
                <a:cxn ang="0">
                  <a:pos x="4" y="82"/>
                </a:cxn>
                <a:cxn ang="0">
                  <a:pos x="2" y="80"/>
                </a:cxn>
                <a:cxn ang="0">
                  <a:pos x="2" y="80"/>
                </a:cxn>
                <a:cxn ang="0">
                  <a:pos x="0" y="82"/>
                </a:cxn>
                <a:cxn ang="0">
                  <a:pos x="2" y="90"/>
                </a:cxn>
                <a:cxn ang="0">
                  <a:pos x="2" y="90"/>
                </a:cxn>
                <a:cxn ang="0">
                  <a:pos x="2" y="92"/>
                </a:cxn>
                <a:cxn ang="0">
                  <a:pos x="2" y="92"/>
                </a:cxn>
                <a:cxn ang="0">
                  <a:pos x="4" y="92"/>
                </a:cxn>
                <a:cxn ang="0">
                  <a:pos x="4" y="92"/>
                </a:cxn>
                <a:cxn ang="0">
                  <a:pos x="36" y="72"/>
                </a:cxn>
                <a:cxn ang="0">
                  <a:pos x="58" y="54"/>
                </a:cxn>
                <a:cxn ang="0">
                  <a:pos x="74" y="40"/>
                </a:cxn>
                <a:cxn ang="0">
                  <a:pos x="82" y="26"/>
                </a:cxn>
                <a:cxn ang="0">
                  <a:pos x="88" y="16"/>
                </a:cxn>
                <a:cxn ang="0">
                  <a:pos x="88" y="8"/>
                </a:cxn>
                <a:cxn ang="0">
                  <a:pos x="88" y="0"/>
                </a:cxn>
                <a:cxn ang="0">
                  <a:pos x="88" y="0"/>
                </a:cxn>
                <a:cxn ang="0">
                  <a:pos x="86" y="0"/>
                </a:cxn>
                <a:cxn ang="0">
                  <a:pos x="86" y="0"/>
                </a:cxn>
              </a:cxnLst>
              <a:rect l="0" t="0" r="r" b="b"/>
              <a:pathLst>
                <a:path w="88" h="92">
                  <a:moveTo>
                    <a:pt x="86" y="0"/>
                  </a:moveTo>
                  <a:lnTo>
                    <a:pt x="86" y="0"/>
                  </a:lnTo>
                  <a:lnTo>
                    <a:pt x="86" y="0"/>
                  </a:lnTo>
                  <a:lnTo>
                    <a:pt x="86" y="0"/>
                  </a:lnTo>
                  <a:lnTo>
                    <a:pt x="86" y="0"/>
                  </a:lnTo>
                  <a:lnTo>
                    <a:pt x="86" y="0"/>
                  </a:lnTo>
                  <a:lnTo>
                    <a:pt x="86" y="6"/>
                  </a:lnTo>
                  <a:lnTo>
                    <a:pt x="86" y="6"/>
                  </a:lnTo>
                  <a:lnTo>
                    <a:pt x="86" y="10"/>
                  </a:lnTo>
                  <a:lnTo>
                    <a:pt x="84" y="18"/>
                  </a:lnTo>
                  <a:lnTo>
                    <a:pt x="80" y="26"/>
                  </a:lnTo>
                  <a:lnTo>
                    <a:pt x="72" y="36"/>
                  </a:lnTo>
                  <a:lnTo>
                    <a:pt x="62" y="48"/>
                  </a:lnTo>
                  <a:lnTo>
                    <a:pt x="48" y="60"/>
                  </a:lnTo>
                  <a:lnTo>
                    <a:pt x="28" y="74"/>
                  </a:lnTo>
                  <a:lnTo>
                    <a:pt x="4" y="88"/>
                  </a:lnTo>
                  <a:lnTo>
                    <a:pt x="4" y="88"/>
                  </a:lnTo>
                  <a:lnTo>
                    <a:pt x="4" y="82"/>
                  </a:lnTo>
                  <a:lnTo>
                    <a:pt x="4" y="82"/>
                  </a:lnTo>
                  <a:lnTo>
                    <a:pt x="2" y="80"/>
                  </a:lnTo>
                  <a:lnTo>
                    <a:pt x="2" y="80"/>
                  </a:lnTo>
                  <a:lnTo>
                    <a:pt x="0" y="82"/>
                  </a:lnTo>
                  <a:lnTo>
                    <a:pt x="2" y="90"/>
                  </a:lnTo>
                  <a:lnTo>
                    <a:pt x="2" y="90"/>
                  </a:lnTo>
                  <a:lnTo>
                    <a:pt x="2" y="92"/>
                  </a:lnTo>
                  <a:lnTo>
                    <a:pt x="2" y="92"/>
                  </a:lnTo>
                  <a:lnTo>
                    <a:pt x="4" y="92"/>
                  </a:lnTo>
                  <a:lnTo>
                    <a:pt x="4" y="92"/>
                  </a:lnTo>
                  <a:lnTo>
                    <a:pt x="36" y="72"/>
                  </a:lnTo>
                  <a:lnTo>
                    <a:pt x="58" y="54"/>
                  </a:lnTo>
                  <a:lnTo>
                    <a:pt x="74" y="40"/>
                  </a:lnTo>
                  <a:lnTo>
                    <a:pt x="82" y="26"/>
                  </a:lnTo>
                  <a:lnTo>
                    <a:pt x="88" y="16"/>
                  </a:lnTo>
                  <a:lnTo>
                    <a:pt x="88" y="8"/>
                  </a:lnTo>
                  <a:lnTo>
                    <a:pt x="88" y="0"/>
                  </a:lnTo>
                  <a:lnTo>
                    <a:pt x="88" y="0"/>
                  </a:lnTo>
                  <a:lnTo>
                    <a:pt x="86" y="0"/>
                  </a:lnTo>
                  <a:lnTo>
                    <a:pt x="86" y="0"/>
                  </a:lnTo>
                  <a:close/>
                </a:path>
              </a:pathLst>
            </a:custGeom>
            <a:solidFill>
              <a:srgbClr val="41414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55"/>
            <p:cNvSpPr>
              <a:spLocks/>
            </p:cNvSpPr>
            <p:nvPr/>
          </p:nvSpPr>
          <p:spPr bwMode="auto">
            <a:xfrm>
              <a:off x="5875338" y="3417888"/>
              <a:ext cx="12700" cy="717550"/>
            </a:xfrm>
            <a:custGeom>
              <a:avLst/>
              <a:gdLst/>
              <a:ahLst/>
              <a:cxnLst>
                <a:cxn ang="0">
                  <a:pos x="2" y="0"/>
                </a:cxn>
                <a:cxn ang="0">
                  <a:pos x="2" y="0"/>
                </a:cxn>
                <a:cxn ang="0">
                  <a:pos x="0" y="0"/>
                </a:cxn>
                <a:cxn ang="0">
                  <a:pos x="6" y="450"/>
                </a:cxn>
                <a:cxn ang="0">
                  <a:pos x="6" y="450"/>
                </a:cxn>
                <a:cxn ang="0">
                  <a:pos x="8" y="452"/>
                </a:cxn>
                <a:cxn ang="0">
                  <a:pos x="8" y="452"/>
                </a:cxn>
                <a:cxn ang="0">
                  <a:pos x="8" y="450"/>
                </a:cxn>
                <a:cxn ang="0">
                  <a:pos x="4" y="0"/>
                </a:cxn>
                <a:cxn ang="0">
                  <a:pos x="4" y="0"/>
                </a:cxn>
                <a:cxn ang="0">
                  <a:pos x="2" y="0"/>
                </a:cxn>
                <a:cxn ang="0">
                  <a:pos x="2" y="0"/>
                </a:cxn>
              </a:cxnLst>
              <a:rect l="0" t="0" r="r" b="b"/>
              <a:pathLst>
                <a:path w="8" h="452">
                  <a:moveTo>
                    <a:pt x="2" y="0"/>
                  </a:moveTo>
                  <a:lnTo>
                    <a:pt x="2" y="0"/>
                  </a:lnTo>
                  <a:lnTo>
                    <a:pt x="0" y="0"/>
                  </a:lnTo>
                  <a:lnTo>
                    <a:pt x="6" y="450"/>
                  </a:lnTo>
                  <a:lnTo>
                    <a:pt x="6" y="450"/>
                  </a:lnTo>
                  <a:lnTo>
                    <a:pt x="8" y="452"/>
                  </a:lnTo>
                  <a:lnTo>
                    <a:pt x="8" y="452"/>
                  </a:lnTo>
                  <a:lnTo>
                    <a:pt x="8" y="450"/>
                  </a:lnTo>
                  <a:lnTo>
                    <a:pt x="4" y="0"/>
                  </a:lnTo>
                  <a:lnTo>
                    <a:pt x="4" y="0"/>
                  </a:lnTo>
                  <a:lnTo>
                    <a:pt x="2" y="0"/>
                  </a:lnTo>
                  <a:lnTo>
                    <a:pt x="2" y="0"/>
                  </a:lnTo>
                  <a:close/>
                </a:path>
              </a:pathLst>
            </a:custGeom>
            <a:solidFill>
              <a:srgbClr val="41414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56"/>
            <p:cNvSpPr>
              <a:spLocks/>
            </p:cNvSpPr>
            <p:nvPr/>
          </p:nvSpPr>
          <p:spPr bwMode="auto">
            <a:xfrm>
              <a:off x="5970588" y="3240088"/>
              <a:ext cx="98425" cy="88900"/>
            </a:xfrm>
            <a:custGeom>
              <a:avLst/>
              <a:gdLst/>
              <a:ahLst/>
              <a:cxnLst>
                <a:cxn ang="0">
                  <a:pos x="0" y="0"/>
                </a:cxn>
                <a:cxn ang="0">
                  <a:pos x="0" y="0"/>
                </a:cxn>
                <a:cxn ang="0">
                  <a:pos x="0" y="2"/>
                </a:cxn>
                <a:cxn ang="0">
                  <a:pos x="0" y="34"/>
                </a:cxn>
                <a:cxn ang="0">
                  <a:pos x="0" y="34"/>
                </a:cxn>
                <a:cxn ang="0">
                  <a:pos x="2" y="38"/>
                </a:cxn>
                <a:cxn ang="0">
                  <a:pos x="4" y="42"/>
                </a:cxn>
                <a:cxn ang="0">
                  <a:pos x="10" y="50"/>
                </a:cxn>
                <a:cxn ang="0">
                  <a:pos x="20" y="54"/>
                </a:cxn>
                <a:cxn ang="0">
                  <a:pos x="32" y="56"/>
                </a:cxn>
                <a:cxn ang="0">
                  <a:pos x="32" y="56"/>
                </a:cxn>
                <a:cxn ang="0">
                  <a:pos x="44" y="54"/>
                </a:cxn>
                <a:cxn ang="0">
                  <a:pos x="54" y="48"/>
                </a:cxn>
                <a:cxn ang="0">
                  <a:pos x="60" y="40"/>
                </a:cxn>
                <a:cxn ang="0">
                  <a:pos x="62" y="36"/>
                </a:cxn>
                <a:cxn ang="0">
                  <a:pos x="62" y="32"/>
                </a:cxn>
                <a:cxn ang="0">
                  <a:pos x="62" y="20"/>
                </a:cxn>
                <a:cxn ang="0">
                  <a:pos x="62" y="20"/>
                </a:cxn>
                <a:cxn ang="0">
                  <a:pos x="32" y="10"/>
                </a:cxn>
                <a:cxn ang="0">
                  <a:pos x="0" y="0"/>
                </a:cxn>
                <a:cxn ang="0">
                  <a:pos x="0" y="0"/>
                </a:cxn>
              </a:cxnLst>
              <a:rect l="0" t="0" r="r" b="b"/>
              <a:pathLst>
                <a:path w="62" h="56">
                  <a:moveTo>
                    <a:pt x="0" y="0"/>
                  </a:moveTo>
                  <a:lnTo>
                    <a:pt x="0" y="0"/>
                  </a:lnTo>
                  <a:lnTo>
                    <a:pt x="0" y="2"/>
                  </a:lnTo>
                  <a:lnTo>
                    <a:pt x="0" y="34"/>
                  </a:lnTo>
                  <a:lnTo>
                    <a:pt x="0" y="34"/>
                  </a:lnTo>
                  <a:lnTo>
                    <a:pt x="2" y="38"/>
                  </a:lnTo>
                  <a:lnTo>
                    <a:pt x="4" y="42"/>
                  </a:lnTo>
                  <a:lnTo>
                    <a:pt x="10" y="50"/>
                  </a:lnTo>
                  <a:lnTo>
                    <a:pt x="20" y="54"/>
                  </a:lnTo>
                  <a:lnTo>
                    <a:pt x="32" y="56"/>
                  </a:lnTo>
                  <a:lnTo>
                    <a:pt x="32" y="56"/>
                  </a:lnTo>
                  <a:lnTo>
                    <a:pt x="44" y="54"/>
                  </a:lnTo>
                  <a:lnTo>
                    <a:pt x="54" y="48"/>
                  </a:lnTo>
                  <a:lnTo>
                    <a:pt x="60" y="40"/>
                  </a:lnTo>
                  <a:lnTo>
                    <a:pt x="62" y="36"/>
                  </a:lnTo>
                  <a:lnTo>
                    <a:pt x="62" y="32"/>
                  </a:lnTo>
                  <a:lnTo>
                    <a:pt x="62" y="20"/>
                  </a:lnTo>
                  <a:lnTo>
                    <a:pt x="62" y="20"/>
                  </a:lnTo>
                  <a:lnTo>
                    <a:pt x="32" y="10"/>
                  </a:lnTo>
                  <a:lnTo>
                    <a:pt x="0" y="0"/>
                  </a:lnTo>
                  <a:lnTo>
                    <a:pt x="0" y="0"/>
                  </a:lnTo>
                  <a:close/>
                </a:path>
              </a:pathLst>
            </a:custGeom>
            <a:solidFill>
              <a:srgbClr val="401D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57"/>
            <p:cNvSpPr>
              <a:spLocks/>
            </p:cNvSpPr>
            <p:nvPr/>
          </p:nvSpPr>
          <p:spPr bwMode="auto">
            <a:xfrm>
              <a:off x="5999163" y="3287713"/>
              <a:ext cx="165100" cy="720725"/>
            </a:xfrm>
            <a:custGeom>
              <a:avLst/>
              <a:gdLst/>
              <a:ahLst/>
              <a:cxnLst>
                <a:cxn ang="0">
                  <a:pos x="104" y="452"/>
                </a:cxn>
                <a:cxn ang="0">
                  <a:pos x="82" y="454"/>
                </a:cxn>
                <a:cxn ang="0">
                  <a:pos x="0" y="2"/>
                </a:cxn>
                <a:cxn ang="0">
                  <a:pos x="22" y="0"/>
                </a:cxn>
                <a:cxn ang="0">
                  <a:pos x="104" y="452"/>
                </a:cxn>
              </a:cxnLst>
              <a:rect l="0" t="0" r="r" b="b"/>
              <a:pathLst>
                <a:path w="104" h="454">
                  <a:moveTo>
                    <a:pt x="104" y="452"/>
                  </a:moveTo>
                  <a:lnTo>
                    <a:pt x="82" y="454"/>
                  </a:lnTo>
                  <a:lnTo>
                    <a:pt x="0" y="2"/>
                  </a:lnTo>
                  <a:lnTo>
                    <a:pt x="22" y="0"/>
                  </a:lnTo>
                  <a:lnTo>
                    <a:pt x="104" y="452"/>
                  </a:lnTo>
                  <a:close/>
                </a:path>
              </a:pathLst>
            </a:custGeom>
            <a:solidFill>
              <a:srgbClr val="401D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58"/>
            <p:cNvSpPr>
              <a:spLocks/>
            </p:cNvSpPr>
            <p:nvPr/>
          </p:nvSpPr>
          <p:spPr bwMode="auto">
            <a:xfrm>
              <a:off x="5602288" y="2795588"/>
              <a:ext cx="82550" cy="117475"/>
            </a:xfrm>
            <a:custGeom>
              <a:avLst/>
              <a:gdLst/>
              <a:ahLst/>
              <a:cxnLst>
                <a:cxn ang="0">
                  <a:pos x="40" y="6"/>
                </a:cxn>
                <a:cxn ang="0">
                  <a:pos x="40" y="6"/>
                </a:cxn>
                <a:cxn ang="0">
                  <a:pos x="44" y="10"/>
                </a:cxn>
                <a:cxn ang="0">
                  <a:pos x="44" y="14"/>
                </a:cxn>
                <a:cxn ang="0">
                  <a:pos x="46" y="32"/>
                </a:cxn>
                <a:cxn ang="0">
                  <a:pos x="48" y="74"/>
                </a:cxn>
                <a:cxn ang="0">
                  <a:pos x="52" y="74"/>
                </a:cxn>
                <a:cxn ang="0">
                  <a:pos x="52" y="74"/>
                </a:cxn>
                <a:cxn ang="0">
                  <a:pos x="52" y="52"/>
                </a:cxn>
                <a:cxn ang="0">
                  <a:pos x="52" y="30"/>
                </a:cxn>
                <a:cxn ang="0">
                  <a:pos x="50" y="12"/>
                </a:cxn>
                <a:cxn ang="0">
                  <a:pos x="48" y="6"/>
                </a:cxn>
                <a:cxn ang="0">
                  <a:pos x="44" y="4"/>
                </a:cxn>
                <a:cxn ang="0">
                  <a:pos x="44" y="4"/>
                </a:cxn>
                <a:cxn ang="0">
                  <a:pos x="32" y="0"/>
                </a:cxn>
                <a:cxn ang="0">
                  <a:pos x="18" y="0"/>
                </a:cxn>
                <a:cxn ang="0">
                  <a:pos x="4" y="0"/>
                </a:cxn>
                <a:cxn ang="0">
                  <a:pos x="4" y="0"/>
                </a:cxn>
                <a:cxn ang="0">
                  <a:pos x="2" y="2"/>
                </a:cxn>
                <a:cxn ang="0">
                  <a:pos x="0" y="4"/>
                </a:cxn>
                <a:cxn ang="0">
                  <a:pos x="0" y="4"/>
                </a:cxn>
                <a:cxn ang="0">
                  <a:pos x="14" y="2"/>
                </a:cxn>
                <a:cxn ang="0">
                  <a:pos x="28" y="4"/>
                </a:cxn>
                <a:cxn ang="0">
                  <a:pos x="40" y="6"/>
                </a:cxn>
                <a:cxn ang="0">
                  <a:pos x="40" y="6"/>
                </a:cxn>
              </a:cxnLst>
              <a:rect l="0" t="0" r="r" b="b"/>
              <a:pathLst>
                <a:path w="52" h="74">
                  <a:moveTo>
                    <a:pt x="40" y="6"/>
                  </a:moveTo>
                  <a:lnTo>
                    <a:pt x="40" y="6"/>
                  </a:lnTo>
                  <a:lnTo>
                    <a:pt x="44" y="10"/>
                  </a:lnTo>
                  <a:lnTo>
                    <a:pt x="44" y="14"/>
                  </a:lnTo>
                  <a:lnTo>
                    <a:pt x="46" y="32"/>
                  </a:lnTo>
                  <a:lnTo>
                    <a:pt x="48" y="74"/>
                  </a:lnTo>
                  <a:lnTo>
                    <a:pt x="52" y="74"/>
                  </a:lnTo>
                  <a:lnTo>
                    <a:pt x="52" y="74"/>
                  </a:lnTo>
                  <a:lnTo>
                    <a:pt x="52" y="52"/>
                  </a:lnTo>
                  <a:lnTo>
                    <a:pt x="52" y="30"/>
                  </a:lnTo>
                  <a:lnTo>
                    <a:pt x="50" y="12"/>
                  </a:lnTo>
                  <a:lnTo>
                    <a:pt x="48" y="6"/>
                  </a:lnTo>
                  <a:lnTo>
                    <a:pt x="44" y="4"/>
                  </a:lnTo>
                  <a:lnTo>
                    <a:pt x="44" y="4"/>
                  </a:lnTo>
                  <a:lnTo>
                    <a:pt x="32" y="0"/>
                  </a:lnTo>
                  <a:lnTo>
                    <a:pt x="18" y="0"/>
                  </a:lnTo>
                  <a:lnTo>
                    <a:pt x="4" y="0"/>
                  </a:lnTo>
                  <a:lnTo>
                    <a:pt x="4" y="0"/>
                  </a:lnTo>
                  <a:lnTo>
                    <a:pt x="2" y="2"/>
                  </a:lnTo>
                  <a:lnTo>
                    <a:pt x="0" y="4"/>
                  </a:lnTo>
                  <a:lnTo>
                    <a:pt x="0" y="4"/>
                  </a:lnTo>
                  <a:lnTo>
                    <a:pt x="14" y="2"/>
                  </a:lnTo>
                  <a:lnTo>
                    <a:pt x="28" y="4"/>
                  </a:lnTo>
                  <a:lnTo>
                    <a:pt x="40" y="6"/>
                  </a:lnTo>
                  <a:lnTo>
                    <a:pt x="40" y="6"/>
                  </a:lnTo>
                  <a:close/>
                </a:path>
              </a:pathLst>
            </a:custGeom>
            <a:solidFill>
              <a:srgbClr val="BFBFB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59"/>
            <p:cNvSpPr>
              <a:spLocks/>
            </p:cNvSpPr>
            <p:nvPr/>
          </p:nvSpPr>
          <p:spPr bwMode="auto">
            <a:xfrm>
              <a:off x="5602288" y="2916238"/>
              <a:ext cx="117475" cy="101600"/>
            </a:xfrm>
            <a:custGeom>
              <a:avLst/>
              <a:gdLst/>
              <a:ahLst/>
              <a:cxnLst>
                <a:cxn ang="0">
                  <a:pos x="52" y="4"/>
                </a:cxn>
                <a:cxn ang="0">
                  <a:pos x="52" y="4"/>
                </a:cxn>
                <a:cxn ang="0">
                  <a:pos x="50" y="2"/>
                </a:cxn>
                <a:cxn ang="0">
                  <a:pos x="42" y="0"/>
                </a:cxn>
                <a:cxn ang="0">
                  <a:pos x="26" y="0"/>
                </a:cxn>
                <a:cxn ang="0">
                  <a:pos x="0" y="2"/>
                </a:cxn>
                <a:cxn ang="0">
                  <a:pos x="0" y="2"/>
                </a:cxn>
                <a:cxn ang="0">
                  <a:pos x="2" y="4"/>
                </a:cxn>
                <a:cxn ang="0">
                  <a:pos x="2" y="4"/>
                </a:cxn>
                <a:cxn ang="0">
                  <a:pos x="14" y="4"/>
                </a:cxn>
                <a:cxn ang="0">
                  <a:pos x="28" y="2"/>
                </a:cxn>
                <a:cxn ang="0">
                  <a:pos x="40" y="4"/>
                </a:cxn>
                <a:cxn ang="0">
                  <a:pos x="46" y="6"/>
                </a:cxn>
                <a:cxn ang="0">
                  <a:pos x="48" y="8"/>
                </a:cxn>
                <a:cxn ang="0">
                  <a:pos x="48" y="8"/>
                </a:cxn>
                <a:cxn ang="0">
                  <a:pos x="62" y="38"/>
                </a:cxn>
                <a:cxn ang="0">
                  <a:pos x="68" y="52"/>
                </a:cxn>
                <a:cxn ang="0">
                  <a:pos x="70" y="58"/>
                </a:cxn>
                <a:cxn ang="0">
                  <a:pos x="70" y="64"/>
                </a:cxn>
                <a:cxn ang="0">
                  <a:pos x="70" y="64"/>
                </a:cxn>
                <a:cxn ang="0">
                  <a:pos x="74" y="60"/>
                </a:cxn>
                <a:cxn ang="0">
                  <a:pos x="74" y="60"/>
                </a:cxn>
                <a:cxn ang="0">
                  <a:pos x="74" y="56"/>
                </a:cxn>
                <a:cxn ang="0">
                  <a:pos x="74" y="50"/>
                </a:cxn>
                <a:cxn ang="0">
                  <a:pos x="66" y="36"/>
                </a:cxn>
                <a:cxn ang="0">
                  <a:pos x="52" y="4"/>
                </a:cxn>
                <a:cxn ang="0">
                  <a:pos x="52" y="4"/>
                </a:cxn>
              </a:cxnLst>
              <a:rect l="0" t="0" r="r" b="b"/>
              <a:pathLst>
                <a:path w="74" h="64">
                  <a:moveTo>
                    <a:pt x="52" y="4"/>
                  </a:moveTo>
                  <a:lnTo>
                    <a:pt x="52" y="4"/>
                  </a:lnTo>
                  <a:lnTo>
                    <a:pt x="50" y="2"/>
                  </a:lnTo>
                  <a:lnTo>
                    <a:pt x="42" y="0"/>
                  </a:lnTo>
                  <a:lnTo>
                    <a:pt x="26" y="0"/>
                  </a:lnTo>
                  <a:lnTo>
                    <a:pt x="0" y="2"/>
                  </a:lnTo>
                  <a:lnTo>
                    <a:pt x="0" y="2"/>
                  </a:lnTo>
                  <a:lnTo>
                    <a:pt x="2" y="4"/>
                  </a:lnTo>
                  <a:lnTo>
                    <a:pt x="2" y="4"/>
                  </a:lnTo>
                  <a:lnTo>
                    <a:pt x="14" y="4"/>
                  </a:lnTo>
                  <a:lnTo>
                    <a:pt x="28" y="2"/>
                  </a:lnTo>
                  <a:lnTo>
                    <a:pt x="40" y="4"/>
                  </a:lnTo>
                  <a:lnTo>
                    <a:pt x="46" y="6"/>
                  </a:lnTo>
                  <a:lnTo>
                    <a:pt x="48" y="8"/>
                  </a:lnTo>
                  <a:lnTo>
                    <a:pt x="48" y="8"/>
                  </a:lnTo>
                  <a:lnTo>
                    <a:pt x="62" y="38"/>
                  </a:lnTo>
                  <a:lnTo>
                    <a:pt x="68" y="52"/>
                  </a:lnTo>
                  <a:lnTo>
                    <a:pt x="70" y="58"/>
                  </a:lnTo>
                  <a:lnTo>
                    <a:pt x="70" y="64"/>
                  </a:lnTo>
                  <a:lnTo>
                    <a:pt x="70" y="64"/>
                  </a:lnTo>
                  <a:lnTo>
                    <a:pt x="74" y="60"/>
                  </a:lnTo>
                  <a:lnTo>
                    <a:pt x="74" y="60"/>
                  </a:lnTo>
                  <a:lnTo>
                    <a:pt x="74" y="56"/>
                  </a:lnTo>
                  <a:lnTo>
                    <a:pt x="74" y="50"/>
                  </a:lnTo>
                  <a:lnTo>
                    <a:pt x="66" y="36"/>
                  </a:lnTo>
                  <a:lnTo>
                    <a:pt x="52" y="4"/>
                  </a:lnTo>
                  <a:lnTo>
                    <a:pt x="52" y="4"/>
                  </a:lnTo>
                  <a:close/>
                </a:path>
              </a:pathLst>
            </a:custGeom>
            <a:solidFill>
              <a:srgbClr val="BFBFB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60"/>
            <p:cNvSpPr>
              <a:spLocks/>
            </p:cNvSpPr>
            <p:nvPr/>
          </p:nvSpPr>
          <p:spPr bwMode="auto">
            <a:xfrm>
              <a:off x="5595938" y="2798763"/>
              <a:ext cx="82550" cy="114300"/>
            </a:xfrm>
            <a:custGeom>
              <a:avLst/>
              <a:gdLst/>
              <a:ahLst/>
              <a:cxnLst>
                <a:cxn ang="0">
                  <a:pos x="0" y="38"/>
                </a:cxn>
                <a:cxn ang="0">
                  <a:pos x="0" y="38"/>
                </a:cxn>
                <a:cxn ang="0">
                  <a:pos x="2" y="60"/>
                </a:cxn>
                <a:cxn ang="0">
                  <a:pos x="2" y="72"/>
                </a:cxn>
                <a:cxn ang="0">
                  <a:pos x="52" y="72"/>
                </a:cxn>
                <a:cxn ang="0">
                  <a:pos x="52" y="72"/>
                </a:cxn>
                <a:cxn ang="0">
                  <a:pos x="50" y="30"/>
                </a:cxn>
                <a:cxn ang="0">
                  <a:pos x="48" y="12"/>
                </a:cxn>
                <a:cxn ang="0">
                  <a:pos x="48" y="8"/>
                </a:cxn>
                <a:cxn ang="0">
                  <a:pos x="44" y="4"/>
                </a:cxn>
                <a:cxn ang="0">
                  <a:pos x="44" y="4"/>
                </a:cxn>
                <a:cxn ang="0">
                  <a:pos x="32" y="2"/>
                </a:cxn>
                <a:cxn ang="0">
                  <a:pos x="18" y="0"/>
                </a:cxn>
                <a:cxn ang="0">
                  <a:pos x="4" y="2"/>
                </a:cxn>
                <a:cxn ang="0">
                  <a:pos x="4" y="2"/>
                </a:cxn>
                <a:cxn ang="0">
                  <a:pos x="0" y="8"/>
                </a:cxn>
                <a:cxn ang="0">
                  <a:pos x="0" y="18"/>
                </a:cxn>
                <a:cxn ang="0">
                  <a:pos x="0" y="38"/>
                </a:cxn>
                <a:cxn ang="0">
                  <a:pos x="0" y="38"/>
                </a:cxn>
              </a:cxnLst>
              <a:rect l="0" t="0" r="r" b="b"/>
              <a:pathLst>
                <a:path w="52" h="72">
                  <a:moveTo>
                    <a:pt x="0" y="38"/>
                  </a:moveTo>
                  <a:lnTo>
                    <a:pt x="0" y="38"/>
                  </a:lnTo>
                  <a:lnTo>
                    <a:pt x="2" y="60"/>
                  </a:lnTo>
                  <a:lnTo>
                    <a:pt x="2" y="72"/>
                  </a:lnTo>
                  <a:lnTo>
                    <a:pt x="52" y="72"/>
                  </a:lnTo>
                  <a:lnTo>
                    <a:pt x="52" y="72"/>
                  </a:lnTo>
                  <a:lnTo>
                    <a:pt x="50" y="30"/>
                  </a:lnTo>
                  <a:lnTo>
                    <a:pt x="48" y="12"/>
                  </a:lnTo>
                  <a:lnTo>
                    <a:pt x="48" y="8"/>
                  </a:lnTo>
                  <a:lnTo>
                    <a:pt x="44" y="4"/>
                  </a:lnTo>
                  <a:lnTo>
                    <a:pt x="44" y="4"/>
                  </a:lnTo>
                  <a:lnTo>
                    <a:pt x="32" y="2"/>
                  </a:lnTo>
                  <a:lnTo>
                    <a:pt x="18" y="0"/>
                  </a:lnTo>
                  <a:lnTo>
                    <a:pt x="4" y="2"/>
                  </a:lnTo>
                  <a:lnTo>
                    <a:pt x="4" y="2"/>
                  </a:lnTo>
                  <a:lnTo>
                    <a:pt x="0" y="8"/>
                  </a:lnTo>
                  <a:lnTo>
                    <a:pt x="0" y="18"/>
                  </a:lnTo>
                  <a:lnTo>
                    <a:pt x="0" y="38"/>
                  </a:lnTo>
                  <a:lnTo>
                    <a:pt x="0" y="38"/>
                  </a:lnTo>
                  <a:close/>
                </a:path>
              </a:pathLst>
            </a:custGeom>
            <a:solidFill>
              <a:srgbClr val="E6E6E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61"/>
            <p:cNvSpPr>
              <a:spLocks/>
            </p:cNvSpPr>
            <p:nvPr/>
          </p:nvSpPr>
          <p:spPr bwMode="auto">
            <a:xfrm>
              <a:off x="5605463" y="2919413"/>
              <a:ext cx="107950" cy="98425"/>
            </a:xfrm>
            <a:custGeom>
              <a:avLst/>
              <a:gdLst/>
              <a:ahLst/>
              <a:cxnLst>
                <a:cxn ang="0">
                  <a:pos x="46" y="6"/>
                </a:cxn>
                <a:cxn ang="0">
                  <a:pos x="46" y="6"/>
                </a:cxn>
                <a:cxn ang="0">
                  <a:pos x="44" y="4"/>
                </a:cxn>
                <a:cxn ang="0">
                  <a:pos x="38" y="2"/>
                </a:cxn>
                <a:cxn ang="0">
                  <a:pos x="26" y="0"/>
                </a:cxn>
                <a:cxn ang="0">
                  <a:pos x="12" y="2"/>
                </a:cxn>
                <a:cxn ang="0">
                  <a:pos x="0" y="2"/>
                </a:cxn>
                <a:cxn ang="0">
                  <a:pos x="0" y="2"/>
                </a:cxn>
                <a:cxn ang="0">
                  <a:pos x="4" y="18"/>
                </a:cxn>
                <a:cxn ang="0">
                  <a:pos x="10" y="34"/>
                </a:cxn>
                <a:cxn ang="0">
                  <a:pos x="18" y="50"/>
                </a:cxn>
                <a:cxn ang="0">
                  <a:pos x="18" y="50"/>
                </a:cxn>
                <a:cxn ang="0">
                  <a:pos x="30" y="56"/>
                </a:cxn>
                <a:cxn ang="0">
                  <a:pos x="44" y="60"/>
                </a:cxn>
                <a:cxn ang="0">
                  <a:pos x="58" y="62"/>
                </a:cxn>
                <a:cxn ang="0">
                  <a:pos x="68" y="62"/>
                </a:cxn>
                <a:cxn ang="0">
                  <a:pos x="68" y="62"/>
                </a:cxn>
                <a:cxn ang="0">
                  <a:pos x="68" y="56"/>
                </a:cxn>
                <a:cxn ang="0">
                  <a:pos x="66" y="50"/>
                </a:cxn>
                <a:cxn ang="0">
                  <a:pos x="60" y="36"/>
                </a:cxn>
                <a:cxn ang="0">
                  <a:pos x="46" y="6"/>
                </a:cxn>
                <a:cxn ang="0">
                  <a:pos x="46" y="6"/>
                </a:cxn>
              </a:cxnLst>
              <a:rect l="0" t="0" r="r" b="b"/>
              <a:pathLst>
                <a:path w="68" h="62">
                  <a:moveTo>
                    <a:pt x="46" y="6"/>
                  </a:moveTo>
                  <a:lnTo>
                    <a:pt x="46" y="6"/>
                  </a:lnTo>
                  <a:lnTo>
                    <a:pt x="44" y="4"/>
                  </a:lnTo>
                  <a:lnTo>
                    <a:pt x="38" y="2"/>
                  </a:lnTo>
                  <a:lnTo>
                    <a:pt x="26" y="0"/>
                  </a:lnTo>
                  <a:lnTo>
                    <a:pt x="12" y="2"/>
                  </a:lnTo>
                  <a:lnTo>
                    <a:pt x="0" y="2"/>
                  </a:lnTo>
                  <a:lnTo>
                    <a:pt x="0" y="2"/>
                  </a:lnTo>
                  <a:lnTo>
                    <a:pt x="4" y="18"/>
                  </a:lnTo>
                  <a:lnTo>
                    <a:pt x="10" y="34"/>
                  </a:lnTo>
                  <a:lnTo>
                    <a:pt x="18" y="50"/>
                  </a:lnTo>
                  <a:lnTo>
                    <a:pt x="18" y="50"/>
                  </a:lnTo>
                  <a:lnTo>
                    <a:pt x="30" y="56"/>
                  </a:lnTo>
                  <a:lnTo>
                    <a:pt x="44" y="60"/>
                  </a:lnTo>
                  <a:lnTo>
                    <a:pt x="58" y="62"/>
                  </a:lnTo>
                  <a:lnTo>
                    <a:pt x="68" y="62"/>
                  </a:lnTo>
                  <a:lnTo>
                    <a:pt x="68" y="62"/>
                  </a:lnTo>
                  <a:lnTo>
                    <a:pt x="68" y="56"/>
                  </a:lnTo>
                  <a:lnTo>
                    <a:pt x="66" y="50"/>
                  </a:lnTo>
                  <a:lnTo>
                    <a:pt x="60" y="36"/>
                  </a:lnTo>
                  <a:lnTo>
                    <a:pt x="46" y="6"/>
                  </a:lnTo>
                  <a:lnTo>
                    <a:pt x="46" y="6"/>
                  </a:lnTo>
                  <a:close/>
                </a:path>
              </a:pathLst>
            </a:custGeom>
            <a:solidFill>
              <a:srgbClr val="E6E6E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62"/>
            <p:cNvSpPr>
              <a:spLocks/>
            </p:cNvSpPr>
            <p:nvPr/>
          </p:nvSpPr>
          <p:spPr bwMode="auto">
            <a:xfrm>
              <a:off x="5599113" y="2913063"/>
              <a:ext cx="85725" cy="15875"/>
            </a:xfrm>
            <a:custGeom>
              <a:avLst/>
              <a:gdLst/>
              <a:ahLst/>
              <a:cxnLst>
                <a:cxn ang="0">
                  <a:pos x="54" y="0"/>
                </a:cxn>
                <a:cxn ang="0">
                  <a:pos x="0" y="0"/>
                </a:cxn>
                <a:cxn ang="0">
                  <a:pos x="0" y="0"/>
                </a:cxn>
                <a:cxn ang="0">
                  <a:pos x="4" y="10"/>
                </a:cxn>
                <a:cxn ang="0">
                  <a:pos x="54" y="10"/>
                </a:cxn>
                <a:cxn ang="0">
                  <a:pos x="54" y="10"/>
                </a:cxn>
                <a:cxn ang="0">
                  <a:pos x="54" y="0"/>
                </a:cxn>
                <a:cxn ang="0">
                  <a:pos x="54" y="0"/>
                </a:cxn>
              </a:cxnLst>
              <a:rect l="0" t="0" r="r" b="b"/>
              <a:pathLst>
                <a:path w="54" h="10">
                  <a:moveTo>
                    <a:pt x="54" y="0"/>
                  </a:moveTo>
                  <a:lnTo>
                    <a:pt x="0" y="0"/>
                  </a:lnTo>
                  <a:lnTo>
                    <a:pt x="0" y="0"/>
                  </a:lnTo>
                  <a:lnTo>
                    <a:pt x="4" y="10"/>
                  </a:lnTo>
                  <a:lnTo>
                    <a:pt x="54" y="10"/>
                  </a:lnTo>
                  <a:lnTo>
                    <a:pt x="54" y="10"/>
                  </a:lnTo>
                  <a:lnTo>
                    <a:pt x="54" y="0"/>
                  </a:lnTo>
                  <a:lnTo>
                    <a:pt x="54" y="0"/>
                  </a:lnTo>
                  <a:close/>
                </a:path>
              </a:pathLst>
            </a:custGeom>
            <a:solidFill>
              <a:srgbClr val="BFBFB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Rectangle 63"/>
            <p:cNvSpPr>
              <a:spLocks noChangeArrowheads="1"/>
            </p:cNvSpPr>
            <p:nvPr/>
          </p:nvSpPr>
          <p:spPr bwMode="auto">
            <a:xfrm>
              <a:off x="5624513" y="2820988"/>
              <a:ext cx="22225" cy="22225"/>
            </a:xfrm>
            <a:prstGeom prst="rect">
              <a:avLst/>
            </a:prstGeom>
            <a:solidFill>
              <a:srgbClr val="BFBFB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64"/>
            <p:cNvSpPr>
              <a:spLocks/>
            </p:cNvSpPr>
            <p:nvPr/>
          </p:nvSpPr>
          <p:spPr bwMode="auto">
            <a:xfrm>
              <a:off x="5583238" y="2868613"/>
              <a:ext cx="133350" cy="241300"/>
            </a:xfrm>
            <a:custGeom>
              <a:avLst/>
              <a:gdLst/>
              <a:ahLst/>
              <a:cxnLst>
                <a:cxn ang="0">
                  <a:pos x="72" y="42"/>
                </a:cxn>
                <a:cxn ang="0">
                  <a:pos x="72" y="42"/>
                </a:cxn>
                <a:cxn ang="0">
                  <a:pos x="72" y="32"/>
                </a:cxn>
                <a:cxn ang="0">
                  <a:pos x="70" y="26"/>
                </a:cxn>
                <a:cxn ang="0">
                  <a:pos x="68" y="20"/>
                </a:cxn>
                <a:cxn ang="0">
                  <a:pos x="68" y="20"/>
                </a:cxn>
                <a:cxn ang="0">
                  <a:pos x="66" y="18"/>
                </a:cxn>
                <a:cxn ang="0">
                  <a:pos x="60" y="18"/>
                </a:cxn>
                <a:cxn ang="0">
                  <a:pos x="42" y="26"/>
                </a:cxn>
                <a:cxn ang="0">
                  <a:pos x="18" y="38"/>
                </a:cxn>
                <a:cxn ang="0">
                  <a:pos x="20" y="24"/>
                </a:cxn>
                <a:cxn ang="0">
                  <a:pos x="20" y="24"/>
                </a:cxn>
                <a:cxn ang="0">
                  <a:pos x="24" y="20"/>
                </a:cxn>
                <a:cxn ang="0">
                  <a:pos x="30" y="18"/>
                </a:cxn>
                <a:cxn ang="0">
                  <a:pos x="36" y="16"/>
                </a:cxn>
                <a:cxn ang="0">
                  <a:pos x="36" y="16"/>
                </a:cxn>
                <a:cxn ang="0">
                  <a:pos x="44" y="12"/>
                </a:cxn>
                <a:cxn ang="0">
                  <a:pos x="52" y="6"/>
                </a:cxn>
                <a:cxn ang="0">
                  <a:pos x="56" y="0"/>
                </a:cxn>
                <a:cxn ang="0">
                  <a:pos x="56" y="0"/>
                </a:cxn>
                <a:cxn ang="0">
                  <a:pos x="36" y="4"/>
                </a:cxn>
                <a:cxn ang="0">
                  <a:pos x="20" y="8"/>
                </a:cxn>
                <a:cxn ang="0">
                  <a:pos x="14" y="12"/>
                </a:cxn>
                <a:cxn ang="0">
                  <a:pos x="8" y="16"/>
                </a:cxn>
                <a:cxn ang="0">
                  <a:pos x="8" y="16"/>
                </a:cxn>
                <a:cxn ang="0">
                  <a:pos x="4" y="24"/>
                </a:cxn>
                <a:cxn ang="0">
                  <a:pos x="2" y="34"/>
                </a:cxn>
                <a:cxn ang="0">
                  <a:pos x="0" y="56"/>
                </a:cxn>
                <a:cxn ang="0">
                  <a:pos x="0" y="56"/>
                </a:cxn>
                <a:cxn ang="0">
                  <a:pos x="2" y="60"/>
                </a:cxn>
                <a:cxn ang="0">
                  <a:pos x="4" y="68"/>
                </a:cxn>
                <a:cxn ang="0">
                  <a:pos x="14" y="82"/>
                </a:cxn>
                <a:cxn ang="0">
                  <a:pos x="32" y="106"/>
                </a:cxn>
                <a:cxn ang="0">
                  <a:pos x="32" y="106"/>
                </a:cxn>
                <a:cxn ang="0">
                  <a:pos x="36" y="110"/>
                </a:cxn>
                <a:cxn ang="0">
                  <a:pos x="36" y="116"/>
                </a:cxn>
                <a:cxn ang="0">
                  <a:pos x="36" y="120"/>
                </a:cxn>
                <a:cxn ang="0">
                  <a:pos x="34" y="126"/>
                </a:cxn>
                <a:cxn ang="0">
                  <a:pos x="34" y="126"/>
                </a:cxn>
                <a:cxn ang="0">
                  <a:pos x="36" y="128"/>
                </a:cxn>
                <a:cxn ang="0">
                  <a:pos x="38" y="132"/>
                </a:cxn>
                <a:cxn ang="0">
                  <a:pos x="38" y="140"/>
                </a:cxn>
                <a:cxn ang="0">
                  <a:pos x="38" y="146"/>
                </a:cxn>
                <a:cxn ang="0">
                  <a:pos x="40" y="150"/>
                </a:cxn>
                <a:cxn ang="0">
                  <a:pos x="42" y="152"/>
                </a:cxn>
                <a:cxn ang="0">
                  <a:pos x="42" y="152"/>
                </a:cxn>
                <a:cxn ang="0">
                  <a:pos x="50" y="144"/>
                </a:cxn>
                <a:cxn ang="0">
                  <a:pos x="58" y="134"/>
                </a:cxn>
                <a:cxn ang="0">
                  <a:pos x="58" y="134"/>
                </a:cxn>
                <a:cxn ang="0">
                  <a:pos x="62" y="120"/>
                </a:cxn>
                <a:cxn ang="0">
                  <a:pos x="64" y="108"/>
                </a:cxn>
                <a:cxn ang="0">
                  <a:pos x="64" y="98"/>
                </a:cxn>
                <a:cxn ang="0">
                  <a:pos x="68" y="92"/>
                </a:cxn>
                <a:cxn ang="0">
                  <a:pos x="68" y="92"/>
                </a:cxn>
                <a:cxn ang="0">
                  <a:pos x="74" y="82"/>
                </a:cxn>
                <a:cxn ang="0">
                  <a:pos x="82" y="72"/>
                </a:cxn>
                <a:cxn ang="0">
                  <a:pos x="82" y="72"/>
                </a:cxn>
                <a:cxn ang="0">
                  <a:pos x="84" y="68"/>
                </a:cxn>
                <a:cxn ang="0">
                  <a:pos x="82" y="64"/>
                </a:cxn>
                <a:cxn ang="0">
                  <a:pos x="80" y="54"/>
                </a:cxn>
                <a:cxn ang="0">
                  <a:pos x="72" y="42"/>
                </a:cxn>
                <a:cxn ang="0">
                  <a:pos x="72" y="42"/>
                </a:cxn>
              </a:cxnLst>
              <a:rect l="0" t="0" r="r" b="b"/>
              <a:pathLst>
                <a:path w="84" h="152">
                  <a:moveTo>
                    <a:pt x="72" y="42"/>
                  </a:moveTo>
                  <a:lnTo>
                    <a:pt x="72" y="42"/>
                  </a:lnTo>
                  <a:lnTo>
                    <a:pt x="72" y="32"/>
                  </a:lnTo>
                  <a:lnTo>
                    <a:pt x="70" y="26"/>
                  </a:lnTo>
                  <a:lnTo>
                    <a:pt x="68" y="20"/>
                  </a:lnTo>
                  <a:lnTo>
                    <a:pt x="68" y="20"/>
                  </a:lnTo>
                  <a:lnTo>
                    <a:pt x="66" y="18"/>
                  </a:lnTo>
                  <a:lnTo>
                    <a:pt x="60" y="18"/>
                  </a:lnTo>
                  <a:lnTo>
                    <a:pt x="42" y="26"/>
                  </a:lnTo>
                  <a:lnTo>
                    <a:pt x="18" y="38"/>
                  </a:lnTo>
                  <a:lnTo>
                    <a:pt x="20" y="24"/>
                  </a:lnTo>
                  <a:lnTo>
                    <a:pt x="20" y="24"/>
                  </a:lnTo>
                  <a:lnTo>
                    <a:pt x="24" y="20"/>
                  </a:lnTo>
                  <a:lnTo>
                    <a:pt x="30" y="18"/>
                  </a:lnTo>
                  <a:lnTo>
                    <a:pt x="36" y="16"/>
                  </a:lnTo>
                  <a:lnTo>
                    <a:pt x="36" y="16"/>
                  </a:lnTo>
                  <a:lnTo>
                    <a:pt x="44" y="12"/>
                  </a:lnTo>
                  <a:lnTo>
                    <a:pt x="52" y="6"/>
                  </a:lnTo>
                  <a:lnTo>
                    <a:pt x="56" y="0"/>
                  </a:lnTo>
                  <a:lnTo>
                    <a:pt x="56" y="0"/>
                  </a:lnTo>
                  <a:lnTo>
                    <a:pt x="36" y="4"/>
                  </a:lnTo>
                  <a:lnTo>
                    <a:pt x="20" y="8"/>
                  </a:lnTo>
                  <a:lnTo>
                    <a:pt x="14" y="12"/>
                  </a:lnTo>
                  <a:lnTo>
                    <a:pt x="8" y="16"/>
                  </a:lnTo>
                  <a:lnTo>
                    <a:pt x="8" y="16"/>
                  </a:lnTo>
                  <a:lnTo>
                    <a:pt x="4" y="24"/>
                  </a:lnTo>
                  <a:lnTo>
                    <a:pt x="2" y="34"/>
                  </a:lnTo>
                  <a:lnTo>
                    <a:pt x="0" y="56"/>
                  </a:lnTo>
                  <a:lnTo>
                    <a:pt x="0" y="56"/>
                  </a:lnTo>
                  <a:lnTo>
                    <a:pt x="2" y="60"/>
                  </a:lnTo>
                  <a:lnTo>
                    <a:pt x="4" y="68"/>
                  </a:lnTo>
                  <a:lnTo>
                    <a:pt x="14" y="82"/>
                  </a:lnTo>
                  <a:lnTo>
                    <a:pt x="32" y="106"/>
                  </a:lnTo>
                  <a:lnTo>
                    <a:pt x="32" y="106"/>
                  </a:lnTo>
                  <a:lnTo>
                    <a:pt x="36" y="110"/>
                  </a:lnTo>
                  <a:lnTo>
                    <a:pt x="36" y="116"/>
                  </a:lnTo>
                  <a:lnTo>
                    <a:pt x="36" y="120"/>
                  </a:lnTo>
                  <a:lnTo>
                    <a:pt x="34" y="126"/>
                  </a:lnTo>
                  <a:lnTo>
                    <a:pt x="34" y="126"/>
                  </a:lnTo>
                  <a:lnTo>
                    <a:pt x="36" y="128"/>
                  </a:lnTo>
                  <a:lnTo>
                    <a:pt x="38" y="132"/>
                  </a:lnTo>
                  <a:lnTo>
                    <a:pt x="38" y="140"/>
                  </a:lnTo>
                  <a:lnTo>
                    <a:pt x="38" y="146"/>
                  </a:lnTo>
                  <a:lnTo>
                    <a:pt x="40" y="150"/>
                  </a:lnTo>
                  <a:lnTo>
                    <a:pt x="42" y="152"/>
                  </a:lnTo>
                  <a:lnTo>
                    <a:pt x="42" y="152"/>
                  </a:lnTo>
                  <a:lnTo>
                    <a:pt x="50" y="144"/>
                  </a:lnTo>
                  <a:lnTo>
                    <a:pt x="58" y="134"/>
                  </a:lnTo>
                  <a:lnTo>
                    <a:pt x="58" y="134"/>
                  </a:lnTo>
                  <a:lnTo>
                    <a:pt x="62" y="120"/>
                  </a:lnTo>
                  <a:lnTo>
                    <a:pt x="64" y="108"/>
                  </a:lnTo>
                  <a:lnTo>
                    <a:pt x="64" y="98"/>
                  </a:lnTo>
                  <a:lnTo>
                    <a:pt x="68" y="92"/>
                  </a:lnTo>
                  <a:lnTo>
                    <a:pt x="68" y="92"/>
                  </a:lnTo>
                  <a:lnTo>
                    <a:pt x="74" y="82"/>
                  </a:lnTo>
                  <a:lnTo>
                    <a:pt x="82" y="72"/>
                  </a:lnTo>
                  <a:lnTo>
                    <a:pt x="82" y="72"/>
                  </a:lnTo>
                  <a:lnTo>
                    <a:pt x="84" y="68"/>
                  </a:lnTo>
                  <a:lnTo>
                    <a:pt x="82" y="64"/>
                  </a:lnTo>
                  <a:lnTo>
                    <a:pt x="80" y="54"/>
                  </a:lnTo>
                  <a:lnTo>
                    <a:pt x="72" y="42"/>
                  </a:lnTo>
                  <a:lnTo>
                    <a:pt x="72" y="42"/>
                  </a:lnTo>
                  <a:close/>
                </a:path>
              </a:pathLst>
            </a:custGeom>
            <a:solidFill>
              <a:srgbClr val="F2CCA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65"/>
            <p:cNvSpPr>
              <a:spLocks/>
            </p:cNvSpPr>
            <p:nvPr/>
          </p:nvSpPr>
          <p:spPr bwMode="auto">
            <a:xfrm>
              <a:off x="5630863" y="3052763"/>
              <a:ext cx="38100" cy="63500"/>
            </a:xfrm>
            <a:custGeom>
              <a:avLst/>
              <a:gdLst/>
              <a:ahLst/>
              <a:cxnLst>
                <a:cxn ang="0">
                  <a:pos x="6" y="0"/>
                </a:cxn>
                <a:cxn ang="0">
                  <a:pos x="0" y="2"/>
                </a:cxn>
                <a:cxn ang="0">
                  <a:pos x="0" y="2"/>
                </a:cxn>
                <a:cxn ang="0">
                  <a:pos x="4" y="12"/>
                </a:cxn>
                <a:cxn ang="0">
                  <a:pos x="6" y="22"/>
                </a:cxn>
                <a:cxn ang="0">
                  <a:pos x="10" y="40"/>
                </a:cxn>
                <a:cxn ang="0">
                  <a:pos x="10" y="40"/>
                </a:cxn>
                <a:cxn ang="0">
                  <a:pos x="24" y="30"/>
                </a:cxn>
                <a:cxn ang="0">
                  <a:pos x="24" y="30"/>
                </a:cxn>
                <a:cxn ang="0">
                  <a:pos x="22" y="20"/>
                </a:cxn>
                <a:cxn ang="0">
                  <a:pos x="18" y="14"/>
                </a:cxn>
                <a:cxn ang="0">
                  <a:pos x="6" y="0"/>
                </a:cxn>
                <a:cxn ang="0">
                  <a:pos x="6" y="0"/>
                </a:cxn>
              </a:cxnLst>
              <a:rect l="0" t="0" r="r" b="b"/>
              <a:pathLst>
                <a:path w="24" h="40">
                  <a:moveTo>
                    <a:pt x="6" y="0"/>
                  </a:moveTo>
                  <a:lnTo>
                    <a:pt x="0" y="2"/>
                  </a:lnTo>
                  <a:lnTo>
                    <a:pt x="0" y="2"/>
                  </a:lnTo>
                  <a:lnTo>
                    <a:pt x="4" y="12"/>
                  </a:lnTo>
                  <a:lnTo>
                    <a:pt x="6" y="22"/>
                  </a:lnTo>
                  <a:lnTo>
                    <a:pt x="10" y="40"/>
                  </a:lnTo>
                  <a:lnTo>
                    <a:pt x="10" y="40"/>
                  </a:lnTo>
                  <a:lnTo>
                    <a:pt x="24" y="30"/>
                  </a:lnTo>
                  <a:lnTo>
                    <a:pt x="24" y="30"/>
                  </a:lnTo>
                  <a:lnTo>
                    <a:pt x="22" y="20"/>
                  </a:lnTo>
                  <a:lnTo>
                    <a:pt x="18" y="14"/>
                  </a:lnTo>
                  <a:lnTo>
                    <a:pt x="6" y="0"/>
                  </a:lnTo>
                  <a:lnTo>
                    <a:pt x="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66"/>
            <p:cNvSpPr>
              <a:spLocks/>
            </p:cNvSpPr>
            <p:nvPr/>
          </p:nvSpPr>
          <p:spPr bwMode="auto">
            <a:xfrm>
              <a:off x="5059363" y="3055938"/>
              <a:ext cx="603250" cy="317500"/>
            </a:xfrm>
            <a:custGeom>
              <a:avLst/>
              <a:gdLst/>
              <a:ahLst/>
              <a:cxnLst>
                <a:cxn ang="0">
                  <a:pos x="0" y="164"/>
                </a:cxn>
                <a:cxn ang="0">
                  <a:pos x="0" y="164"/>
                </a:cxn>
                <a:cxn ang="0">
                  <a:pos x="0" y="174"/>
                </a:cxn>
                <a:cxn ang="0">
                  <a:pos x="2" y="182"/>
                </a:cxn>
                <a:cxn ang="0">
                  <a:pos x="6" y="188"/>
                </a:cxn>
                <a:cxn ang="0">
                  <a:pos x="12" y="190"/>
                </a:cxn>
                <a:cxn ang="0">
                  <a:pos x="24" y="194"/>
                </a:cxn>
                <a:cxn ang="0">
                  <a:pos x="42" y="200"/>
                </a:cxn>
                <a:cxn ang="0">
                  <a:pos x="42" y="200"/>
                </a:cxn>
                <a:cxn ang="0">
                  <a:pos x="60" y="194"/>
                </a:cxn>
                <a:cxn ang="0">
                  <a:pos x="94" y="180"/>
                </a:cxn>
                <a:cxn ang="0">
                  <a:pos x="194" y="136"/>
                </a:cxn>
                <a:cxn ang="0">
                  <a:pos x="302" y="84"/>
                </a:cxn>
                <a:cxn ang="0">
                  <a:pos x="346" y="62"/>
                </a:cxn>
                <a:cxn ang="0">
                  <a:pos x="380" y="42"/>
                </a:cxn>
                <a:cxn ang="0">
                  <a:pos x="380" y="42"/>
                </a:cxn>
                <a:cxn ang="0">
                  <a:pos x="370" y="22"/>
                </a:cxn>
                <a:cxn ang="0">
                  <a:pos x="360" y="0"/>
                </a:cxn>
                <a:cxn ang="0">
                  <a:pos x="0" y="164"/>
                </a:cxn>
              </a:cxnLst>
              <a:rect l="0" t="0" r="r" b="b"/>
              <a:pathLst>
                <a:path w="380" h="200">
                  <a:moveTo>
                    <a:pt x="0" y="164"/>
                  </a:moveTo>
                  <a:lnTo>
                    <a:pt x="0" y="164"/>
                  </a:lnTo>
                  <a:lnTo>
                    <a:pt x="0" y="174"/>
                  </a:lnTo>
                  <a:lnTo>
                    <a:pt x="2" y="182"/>
                  </a:lnTo>
                  <a:lnTo>
                    <a:pt x="6" y="188"/>
                  </a:lnTo>
                  <a:lnTo>
                    <a:pt x="12" y="190"/>
                  </a:lnTo>
                  <a:lnTo>
                    <a:pt x="24" y="194"/>
                  </a:lnTo>
                  <a:lnTo>
                    <a:pt x="42" y="200"/>
                  </a:lnTo>
                  <a:lnTo>
                    <a:pt x="42" y="200"/>
                  </a:lnTo>
                  <a:lnTo>
                    <a:pt x="60" y="194"/>
                  </a:lnTo>
                  <a:lnTo>
                    <a:pt x="94" y="180"/>
                  </a:lnTo>
                  <a:lnTo>
                    <a:pt x="194" y="136"/>
                  </a:lnTo>
                  <a:lnTo>
                    <a:pt x="302" y="84"/>
                  </a:lnTo>
                  <a:lnTo>
                    <a:pt x="346" y="62"/>
                  </a:lnTo>
                  <a:lnTo>
                    <a:pt x="380" y="42"/>
                  </a:lnTo>
                  <a:lnTo>
                    <a:pt x="380" y="42"/>
                  </a:lnTo>
                  <a:lnTo>
                    <a:pt x="370" y="22"/>
                  </a:lnTo>
                  <a:lnTo>
                    <a:pt x="360" y="0"/>
                  </a:lnTo>
                  <a:lnTo>
                    <a:pt x="0" y="164"/>
                  </a:lnTo>
                  <a:close/>
                </a:path>
              </a:pathLst>
            </a:custGeom>
            <a:solidFill>
              <a:srgbClr val="0B0B0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67"/>
            <p:cNvSpPr>
              <a:spLocks/>
            </p:cNvSpPr>
            <p:nvPr/>
          </p:nvSpPr>
          <p:spPr bwMode="auto">
            <a:xfrm>
              <a:off x="5656263" y="3090863"/>
              <a:ext cx="6350" cy="6350"/>
            </a:xfrm>
            <a:custGeom>
              <a:avLst/>
              <a:gdLst/>
              <a:ahLst/>
              <a:cxnLst>
                <a:cxn ang="0">
                  <a:pos x="4" y="2"/>
                </a:cxn>
                <a:cxn ang="0">
                  <a:pos x="4" y="2"/>
                </a:cxn>
                <a:cxn ang="0">
                  <a:pos x="4" y="4"/>
                </a:cxn>
                <a:cxn ang="0">
                  <a:pos x="2" y="4"/>
                </a:cxn>
                <a:cxn ang="0">
                  <a:pos x="2" y="4"/>
                </a:cxn>
                <a:cxn ang="0">
                  <a:pos x="0" y="4"/>
                </a:cxn>
                <a:cxn ang="0">
                  <a:pos x="0" y="2"/>
                </a:cxn>
                <a:cxn ang="0">
                  <a:pos x="0" y="2"/>
                </a:cxn>
                <a:cxn ang="0">
                  <a:pos x="0" y="0"/>
                </a:cxn>
                <a:cxn ang="0">
                  <a:pos x="2" y="0"/>
                </a:cxn>
                <a:cxn ang="0">
                  <a:pos x="2" y="0"/>
                </a:cxn>
                <a:cxn ang="0">
                  <a:pos x="4" y="0"/>
                </a:cxn>
                <a:cxn ang="0">
                  <a:pos x="4" y="2"/>
                </a:cxn>
                <a:cxn ang="0">
                  <a:pos x="4" y="2"/>
                </a:cxn>
              </a:cxnLst>
              <a:rect l="0" t="0" r="r" b="b"/>
              <a:pathLst>
                <a:path w="4" h="4">
                  <a:moveTo>
                    <a:pt x="4" y="2"/>
                  </a:moveTo>
                  <a:lnTo>
                    <a:pt x="4" y="2"/>
                  </a:lnTo>
                  <a:lnTo>
                    <a:pt x="4" y="4"/>
                  </a:lnTo>
                  <a:lnTo>
                    <a:pt x="2" y="4"/>
                  </a:lnTo>
                  <a:lnTo>
                    <a:pt x="2" y="4"/>
                  </a:lnTo>
                  <a:lnTo>
                    <a:pt x="0" y="4"/>
                  </a:lnTo>
                  <a:lnTo>
                    <a:pt x="0" y="2"/>
                  </a:lnTo>
                  <a:lnTo>
                    <a:pt x="0" y="2"/>
                  </a:lnTo>
                  <a:lnTo>
                    <a:pt x="0" y="0"/>
                  </a:lnTo>
                  <a:lnTo>
                    <a:pt x="2" y="0"/>
                  </a:lnTo>
                  <a:lnTo>
                    <a:pt x="2" y="0"/>
                  </a:lnTo>
                  <a:lnTo>
                    <a:pt x="4" y="0"/>
                  </a:lnTo>
                  <a:lnTo>
                    <a:pt x="4" y="2"/>
                  </a:lnTo>
                  <a:lnTo>
                    <a:pt x="4" y="2"/>
                  </a:lnTo>
                  <a:close/>
                </a:path>
              </a:pathLst>
            </a:custGeom>
            <a:solidFill>
              <a:srgbClr val="41414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68"/>
            <p:cNvSpPr>
              <a:spLocks/>
            </p:cNvSpPr>
            <p:nvPr/>
          </p:nvSpPr>
          <p:spPr bwMode="auto">
            <a:xfrm>
              <a:off x="5776913" y="3490913"/>
              <a:ext cx="155575" cy="19050"/>
            </a:xfrm>
            <a:custGeom>
              <a:avLst/>
              <a:gdLst/>
              <a:ahLst/>
              <a:cxnLst>
                <a:cxn ang="0">
                  <a:pos x="98" y="0"/>
                </a:cxn>
                <a:cxn ang="0">
                  <a:pos x="0" y="0"/>
                </a:cxn>
                <a:cxn ang="0">
                  <a:pos x="2" y="12"/>
                </a:cxn>
                <a:cxn ang="0">
                  <a:pos x="2" y="12"/>
                </a:cxn>
                <a:cxn ang="0">
                  <a:pos x="96" y="12"/>
                </a:cxn>
                <a:cxn ang="0">
                  <a:pos x="98" y="0"/>
                </a:cxn>
              </a:cxnLst>
              <a:rect l="0" t="0" r="r" b="b"/>
              <a:pathLst>
                <a:path w="98" h="12">
                  <a:moveTo>
                    <a:pt x="98" y="0"/>
                  </a:moveTo>
                  <a:lnTo>
                    <a:pt x="0" y="0"/>
                  </a:lnTo>
                  <a:lnTo>
                    <a:pt x="2" y="12"/>
                  </a:lnTo>
                  <a:lnTo>
                    <a:pt x="2" y="12"/>
                  </a:lnTo>
                  <a:lnTo>
                    <a:pt x="96" y="12"/>
                  </a:lnTo>
                  <a:lnTo>
                    <a:pt x="98" y="0"/>
                  </a:lnTo>
                  <a:close/>
                </a:path>
              </a:pathLst>
            </a:custGeom>
            <a:solidFill>
              <a:srgbClr val="D4D5D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69"/>
            <p:cNvSpPr>
              <a:spLocks/>
            </p:cNvSpPr>
            <p:nvPr/>
          </p:nvSpPr>
          <p:spPr bwMode="auto">
            <a:xfrm>
              <a:off x="5780088" y="3509963"/>
              <a:ext cx="149225" cy="206375"/>
            </a:xfrm>
            <a:custGeom>
              <a:avLst/>
              <a:gdLst/>
              <a:ahLst/>
              <a:cxnLst>
                <a:cxn ang="0">
                  <a:pos x="0" y="0"/>
                </a:cxn>
                <a:cxn ang="0">
                  <a:pos x="20" y="130"/>
                </a:cxn>
                <a:cxn ang="0">
                  <a:pos x="86" y="128"/>
                </a:cxn>
                <a:cxn ang="0">
                  <a:pos x="94" y="0"/>
                </a:cxn>
                <a:cxn ang="0">
                  <a:pos x="94" y="0"/>
                </a:cxn>
                <a:cxn ang="0">
                  <a:pos x="0" y="0"/>
                </a:cxn>
                <a:cxn ang="0">
                  <a:pos x="0" y="0"/>
                </a:cxn>
              </a:cxnLst>
              <a:rect l="0" t="0" r="r" b="b"/>
              <a:pathLst>
                <a:path w="94" h="130">
                  <a:moveTo>
                    <a:pt x="0" y="0"/>
                  </a:moveTo>
                  <a:lnTo>
                    <a:pt x="20" y="130"/>
                  </a:lnTo>
                  <a:lnTo>
                    <a:pt x="86" y="128"/>
                  </a:lnTo>
                  <a:lnTo>
                    <a:pt x="94" y="0"/>
                  </a:lnTo>
                  <a:lnTo>
                    <a:pt x="94" y="0"/>
                  </a:lnTo>
                  <a:lnTo>
                    <a:pt x="0" y="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70"/>
            <p:cNvSpPr>
              <a:spLocks/>
            </p:cNvSpPr>
            <p:nvPr/>
          </p:nvSpPr>
          <p:spPr bwMode="auto">
            <a:xfrm>
              <a:off x="5780088" y="3525838"/>
              <a:ext cx="152400" cy="158750"/>
            </a:xfrm>
            <a:custGeom>
              <a:avLst/>
              <a:gdLst/>
              <a:ahLst/>
              <a:cxnLst>
                <a:cxn ang="0">
                  <a:pos x="0" y="0"/>
                </a:cxn>
                <a:cxn ang="0">
                  <a:pos x="16" y="98"/>
                </a:cxn>
                <a:cxn ang="0">
                  <a:pos x="16" y="98"/>
                </a:cxn>
                <a:cxn ang="0">
                  <a:pos x="52" y="100"/>
                </a:cxn>
                <a:cxn ang="0">
                  <a:pos x="70" y="100"/>
                </a:cxn>
                <a:cxn ang="0">
                  <a:pos x="88" y="100"/>
                </a:cxn>
                <a:cxn ang="0">
                  <a:pos x="96" y="0"/>
                </a:cxn>
                <a:cxn ang="0">
                  <a:pos x="96" y="0"/>
                </a:cxn>
                <a:cxn ang="0">
                  <a:pos x="0" y="0"/>
                </a:cxn>
                <a:cxn ang="0">
                  <a:pos x="0" y="0"/>
                </a:cxn>
              </a:cxnLst>
              <a:rect l="0" t="0" r="r" b="b"/>
              <a:pathLst>
                <a:path w="96" h="100">
                  <a:moveTo>
                    <a:pt x="0" y="0"/>
                  </a:moveTo>
                  <a:lnTo>
                    <a:pt x="16" y="98"/>
                  </a:lnTo>
                  <a:lnTo>
                    <a:pt x="16" y="98"/>
                  </a:lnTo>
                  <a:lnTo>
                    <a:pt x="52" y="100"/>
                  </a:lnTo>
                  <a:lnTo>
                    <a:pt x="70" y="100"/>
                  </a:lnTo>
                  <a:lnTo>
                    <a:pt x="88" y="100"/>
                  </a:lnTo>
                  <a:lnTo>
                    <a:pt x="96" y="0"/>
                  </a:lnTo>
                  <a:lnTo>
                    <a:pt x="96" y="0"/>
                  </a:lnTo>
                  <a:lnTo>
                    <a:pt x="0" y="0"/>
                  </a:lnTo>
                  <a:lnTo>
                    <a:pt x="0" y="0"/>
                  </a:lnTo>
                  <a:close/>
                </a:path>
              </a:pathLst>
            </a:custGeom>
            <a:solidFill>
              <a:srgbClr val="95865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71"/>
            <p:cNvSpPr>
              <a:spLocks/>
            </p:cNvSpPr>
            <p:nvPr/>
          </p:nvSpPr>
          <p:spPr bwMode="auto">
            <a:xfrm>
              <a:off x="5780088" y="3586163"/>
              <a:ext cx="82550" cy="82550"/>
            </a:xfrm>
            <a:custGeom>
              <a:avLst/>
              <a:gdLst/>
              <a:ahLst/>
              <a:cxnLst>
                <a:cxn ang="0">
                  <a:pos x="36" y="24"/>
                </a:cxn>
                <a:cxn ang="0">
                  <a:pos x="36" y="24"/>
                </a:cxn>
                <a:cxn ang="0">
                  <a:pos x="10" y="12"/>
                </a:cxn>
                <a:cxn ang="0">
                  <a:pos x="10" y="12"/>
                </a:cxn>
                <a:cxn ang="0">
                  <a:pos x="8" y="8"/>
                </a:cxn>
                <a:cxn ang="0">
                  <a:pos x="6" y="6"/>
                </a:cxn>
                <a:cxn ang="0">
                  <a:pos x="6" y="0"/>
                </a:cxn>
                <a:cxn ang="0">
                  <a:pos x="6" y="0"/>
                </a:cxn>
                <a:cxn ang="0">
                  <a:pos x="4" y="0"/>
                </a:cxn>
                <a:cxn ang="0">
                  <a:pos x="2" y="2"/>
                </a:cxn>
                <a:cxn ang="0">
                  <a:pos x="0" y="6"/>
                </a:cxn>
                <a:cxn ang="0">
                  <a:pos x="0" y="6"/>
                </a:cxn>
                <a:cxn ang="0">
                  <a:pos x="0" y="14"/>
                </a:cxn>
                <a:cxn ang="0">
                  <a:pos x="4" y="24"/>
                </a:cxn>
                <a:cxn ang="0">
                  <a:pos x="8" y="38"/>
                </a:cxn>
                <a:cxn ang="0">
                  <a:pos x="16" y="46"/>
                </a:cxn>
                <a:cxn ang="0">
                  <a:pos x="16" y="46"/>
                </a:cxn>
                <a:cxn ang="0">
                  <a:pos x="34" y="50"/>
                </a:cxn>
                <a:cxn ang="0">
                  <a:pos x="34" y="50"/>
                </a:cxn>
                <a:cxn ang="0">
                  <a:pos x="34" y="50"/>
                </a:cxn>
                <a:cxn ang="0">
                  <a:pos x="50" y="52"/>
                </a:cxn>
                <a:cxn ang="0">
                  <a:pos x="50" y="52"/>
                </a:cxn>
                <a:cxn ang="0">
                  <a:pos x="52" y="44"/>
                </a:cxn>
                <a:cxn ang="0">
                  <a:pos x="52" y="36"/>
                </a:cxn>
                <a:cxn ang="0">
                  <a:pos x="50" y="32"/>
                </a:cxn>
                <a:cxn ang="0">
                  <a:pos x="48" y="30"/>
                </a:cxn>
                <a:cxn ang="0">
                  <a:pos x="42" y="26"/>
                </a:cxn>
                <a:cxn ang="0">
                  <a:pos x="36" y="24"/>
                </a:cxn>
                <a:cxn ang="0">
                  <a:pos x="36" y="24"/>
                </a:cxn>
              </a:cxnLst>
              <a:rect l="0" t="0" r="r" b="b"/>
              <a:pathLst>
                <a:path w="52" h="52">
                  <a:moveTo>
                    <a:pt x="36" y="24"/>
                  </a:moveTo>
                  <a:lnTo>
                    <a:pt x="36" y="24"/>
                  </a:lnTo>
                  <a:lnTo>
                    <a:pt x="10" y="12"/>
                  </a:lnTo>
                  <a:lnTo>
                    <a:pt x="10" y="12"/>
                  </a:lnTo>
                  <a:lnTo>
                    <a:pt x="8" y="8"/>
                  </a:lnTo>
                  <a:lnTo>
                    <a:pt x="6" y="6"/>
                  </a:lnTo>
                  <a:lnTo>
                    <a:pt x="6" y="0"/>
                  </a:lnTo>
                  <a:lnTo>
                    <a:pt x="6" y="0"/>
                  </a:lnTo>
                  <a:lnTo>
                    <a:pt x="4" y="0"/>
                  </a:lnTo>
                  <a:lnTo>
                    <a:pt x="2" y="2"/>
                  </a:lnTo>
                  <a:lnTo>
                    <a:pt x="0" y="6"/>
                  </a:lnTo>
                  <a:lnTo>
                    <a:pt x="0" y="6"/>
                  </a:lnTo>
                  <a:lnTo>
                    <a:pt x="0" y="14"/>
                  </a:lnTo>
                  <a:lnTo>
                    <a:pt x="4" y="24"/>
                  </a:lnTo>
                  <a:lnTo>
                    <a:pt x="8" y="38"/>
                  </a:lnTo>
                  <a:lnTo>
                    <a:pt x="16" y="46"/>
                  </a:lnTo>
                  <a:lnTo>
                    <a:pt x="16" y="46"/>
                  </a:lnTo>
                  <a:lnTo>
                    <a:pt x="34" y="50"/>
                  </a:lnTo>
                  <a:lnTo>
                    <a:pt x="34" y="50"/>
                  </a:lnTo>
                  <a:lnTo>
                    <a:pt x="34" y="50"/>
                  </a:lnTo>
                  <a:lnTo>
                    <a:pt x="50" y="52"/>
                  </a:lnTo>
                  <a:lnTo>
                    <a:pt x="50" y="52"/>
                  </a:lnTo>
                  <a:lnTo>
                    <a:pt x="52" y="44"/>
                  </a:lnTo>
                  <a:lnTo>
                    <a:pt x="52" y="36"/>
                  </a:lnTo>
                  <a:lnTo>
                    <a:pt x="50" y="32"/>
                  </a:lnTo>
                  <a:lnTo>
                    <a:pt x="48" y="30"/>
                  </a:lnTo>
                  <a:lnTo>
                    <a:pt x="42" y="26"/>
                  </a:lnTo>
                  <a:lnTo>
                    <a:pt x="36" y="24"/>
                  </a:lnTo>
                  <a:lnTo>
                    <a:pt x="36" y="24"/>
                  </a:lnTo>
                  <a:close/>
                </a:path>
              </a:pathLst>
            </a:custGeom>
            <a:solidFill>
              <a:srgbClr val="FCC7A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72"/>
            <p:cNvSpPr>
              <a:spLocks/>
            </p:cNvSpPr>
            <p:nvPr/>
          </p:nvSpPr>
          <p:spPr bwMode="auto">
            <a:xfrm>
              <a:off x="5792788" y="3570288"/>
              <a:ext cx="203200" cy="139700"/>
            </a:xfrm>
            <a:custGeom>
              <a:avLst/>
              <a:gdLst/>
              <a:ahLst/>
              <a:cxnLst>
                <a:cxn ang="0">
                  <a:pos x="102" y="46"/>
                </a:cxn>
                <a:cxn ang="0">
                  <a:pos x="102" y="46"/>
                </a:cxn>
                <a:cxn ang="0">
                  <a:pos x="102" y="42"/>
                </a:cxn>
                <a:cxn ang="0">
                  <a:pos x="102" y="36"/>
                </a:cxn>
                <a:cxn ang="0">
                  <a:pos x="100" y="22"/>
                </a:cxn>
                <a:cxn ang="0">
                  <a:pos x="94" y="6"/>
                </a:cxn>
                <a:cxn ang="0">
                  <a:pos x="86" y="0"/>
                </a:cxn>
                <a:cxn ang="0">
                  <a:pos x="86" y="0"/>
                </a:cxn>
                <a:cxn ang="0">
                  <a:pos x="82" y="14"/>
                </a:cxn>
                <a:cxn ang="0">
                  <a:pos x="78" y="24"/>
                </a:cxn>
                <a:cxn ang="0">
                  <a:pos x="74" y="32"/>
                </a:cxn>
                <a:cxn ang="0">
                  <a:pos x="74" y="32"/>
                </a:cxn>
                <a:cxn ang="0">
                  <a:pos x="68" y="34"/>
                </a:cxn>
                <a:cxn ang="0">
                  <a:pos x="60" y="36"/>
                </a:cxn>
                <a:cxn ang="0">
                  <a:pos x="38" y="34"/>
                </a:cxn>
                <a:cxn ang="0">
                  <a:pos x="16" y="30"/>
                </a:cxn>
                <a:cxn ang="0">
                  <a:pos x="6" y="28"/>
                </a:cxn>
                <a:cxn ang="0">
                  <a:pos x="0" y="24"/>
                </a:cxn>
                <a:cxn ang="0">
                  <a:pos x="0" y="24"/>
                </a:cxn>
                <a:cxn ang="0">
                  <a:pos x="0" y="28"/>
                </a:cxn>
                <a:cxn ang="0">
                  <a:pos x="4" y="32"/>
                </a:cxn>
                <a:cxn ang="0">
                  <a:pos x="16" y="40"/>
                </a:cxn>
                <a:cxn ang="0">
                  <a:pos x="28" y="46"/>
                </a:cxn>
                <a:cxn ang="0">
                  <a:pos x="30" y="48"/>
                </a:cxn>
                <a:cxn ang="0">
                  <a:pos x="28" y="52"/>
                </a:cxn>
                <a:cxn ang="0">
                  <a:pos x="18" y="68"/>
                </a:cxn>
                <a:cxn ang="0">
                  <a:pos x="52" y="74"/>
                </a:cxn>
                <a:cxn ang="0">
                  <a:pos x="124" y="88"/>
                </a:cxn>
                <a:cxn ang="0">
                  <a:pos x="124" y="88"/>
                </a:cxn>
                <a:cxn ang="0">
                  <a:pos x="126" y="80"/>
                </a:cxn>
                <a:cxn ang="0">
                  <a:pos x="128" y="68"/>
                </a:cxn>
                <a:cxn ang="0">
                  <a:pos x="128" y="68"/>
                </a:cxn>
                <a:cxn ang="0">
                  <a:pos x="106" y="58"/>
                </a:cxn>
                <a:cxn ang="0">
                  <a:pos x="100" y="54"/>
                </a:cxn>
                <a:cxn ang="0">
                  <a:pos x="100" y="50"/>
                </a:cxn>
                <a:cxn ang="0">
                  <a:pos x="102" y="46"/>
                </a:cxn>
                <a:cxn ang="0">
                  <a:pos x="102" y="46"/>
                </a:cxn>
              </a:cxnLst>
              <a:rect l="0" t="0" r="r" b="b"/>
              <a:pathLst>
                <a:path w="128" h="88">
                  <a:moveTo>
                    <a:pt x="102" y="46"/>
                  </a:moveTo>
                  <a:lnTo>
                    <a:pt x="102" y="46"/>
                  </a:lnTo>
                  <a:lnTo>
                    <a:pt x="102" y="42"/>
                  </a:lnTo>
                  <a:lnTo>
                    <a:pt x="102" y="36"/>
                  </a:lnTo>
                  <a:lnTo>
                    <a:pt x="100" y="22"/>
                  </a:lnTo>
                  <a:lnTo>
                    <a:pt x="94" y="6"/>
                  </a:lnTo>
                  <a:lnTo>
                    <a:pt x="86" y="0"/>
                  </a:lnTo>
                  <a:lnTo>
                    <a:pt x="86" y="0"/>
                  </a:lnTo>
                  <a:lnTo>
                    <a:pt x="82" y="14"/>
                  </a:lnTo>
                  <a:lnTo>
                    <a:pt x="78" y="24"/>
                  </a:lnTo>
                  <a:lnTo>
                    <a:pt x="74" y="32"/>
                  </a:lnTo>
                  <a:lnTo>
                    <a:pt x="74" y="32"/>
                  </a:lnTo>
                  <a:lnTo>
                    <a:pt x="68" y="34"/>
                  </a:lnTo>
                  <a:lnTo>
                    <a:pt x="60" y="36"/>
                  </a:lnTo>
                  <a:lnTo>
                    <a:pt x="38" y="34"/>
                  </a:lnTo>
                  <a:lnTo>
                    <a:pt x="16" y="30"/>
                  </a:lnTo>
                  <a:lnTo>
                    <a:pt x="6" y="28"/>
                  </a:lnTo>
                  <a:lnTo>
                    <a:pt x="0" y="24"/>
                  </a:lnTo>
                  <a:lnTo>
                    <a:pt x="0" y="24"/>
                  </a:lnTo>
                  <a:lnTo>
                    <a:pt x="0" y="28"/>
                  </a:lnTo>
                  <a:lnTo>
                    <a:pt x="4" y="32"/>
                  </a:lnTo>
                  <a:lnTo>
                    <a:pt x="16" y="40"/>
                  </a:lnTo>
                  <a:lnTo>
                    <a:pt x="28" y="46"/>
                  </a:lnTo>
                  <a:lnTo>
                    <a:pt x="30" y="48"/>
                  </a:lnTo>
                  <a:lnTo>
                    <a:pt x="28" y="52"/>
                  </a:lnTo>
                  <a:lnTo>
                    <a:pt x="18" y="68"/>
                  </a:lnTo>
                  <a:lnTo>
                    <a:pt x="52" y="74"/>
                  </a:lnTo>
                  <a:lnTo>
                    <a:pt x="124" y="88"/>
                  </a:lnTo>
                  <a:lnTo>
                    <a:pt x="124" y="88"/>
                  </a:lnTo>
                  <a:lnTo>
                    <a:pt x="126" y="80"/>
                  </a:lnTo>
                  <a:lnTo>
                    <a:pt x="128" y="68"/>
                  </a:lnTo>
                  <a:lnTo>
                    <a:pt x="128" y="68"/>
                  </a:lnTo>
                  <a:lnTo>
                    <a:pt x="106" y="58"/>
                  </a:lnTo>
                  <a:lnTo>
                    <a:pt x="100" y="54"/>
                  </a:lnTo>
                  <a:lnTo>
                    <a:pt x="100" y="50"/>
                  </a:lnTo>
                  <a:lnTo>
                    <a:pt x="102" y="46"/>
                  </a:lnTo>
                  <a:lnTo>
                    <a:pt x="102" y="46"/>
                  </a:lnTo>
                  <a:close/>
                </a:path>
              </a:pathLst>
            </a:custGeom>
            <a:solidFill>
              <a:srgbClr val="FCC7A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73"/>
            <p:cNvSpPr>
              <a:spLocks/>
            </p:cNvSpPr>
            <p:nvPr/>
          </p:nvSpPr>
          <p:spPr bwMode="auto">
            <a:xfrm>
              <a:off x="5780088" y="3659188"/>
              <a:ext cx="92075" cy="19050"/>
            </a:xfrm>
            <a:custGeom>
              <a:avLst/>
              <a:gdLst/>
              <a:ahLst/>
              <a:cxnLst>
                <a:cxn ang="0">
                  <a:pos x="0" y="4"/>
                </a:cxn>
                <a:cxn ang="0">
                  <a:pos x="26" y="12"/>
                </a:cxn>
                <a:cxn ang="0">
                  <a:pos x="58" y="10"/>
                </a:cxn>
                <a:cxn ang="0">
                  <a:pos x="46" y="0"/>
                </a:cxn>
                <a:cxn ang="0">
                  <a:pos x="24" y="2"/>
                </a:cxn>
                <a:cxn ang="0">
                  <a:pos x="24" y="2"/>
                </a:cxn>
                <a:cxn ang="0">
                  <a:pos x="14" y="0"/>
                </a:cxn>
                <a:cxn ang="0">
                  <a:pos x="8" y="2"/>
                </a:cxn>
                <a:cxn ang="0">
                  <a:pos x="0" y="4"/>
                </a:cxn>
                <a:cxn ang="0">
                  <a:pos x="0" y="4"/>
                </a:cxn>
              </a:cxnLst>
              <a:rect l="0" t="0" r="r" b="b"/>
              <a:pathLst>
                <a:path w="58" h="12">
                  <a:moveTo>
                    <a:pt x="0" y="4"/>
                  </a:moveTo>
                  <a:lnTo>
                    <a:pt x="26" y="12"/>
                  </a:lnTo>
                  <a:lnTo>
                    <a:pt x="58" y="10"/>
                  </a:lnTo>
                  <a:lnTo>
                    <a:pt x="46" y="0"/>
                  </a:lnTo>
                  <a:lnTo>
                    <a:pt x="24" y="2"/>
                  </a:lnTo>
                  <a:lnTo>
                    <a:pt x="24" y="2"/>
                  </a:lnTo>
                  <a:lnTo>
                    <a:pt x="14" y="0"/>
                  </a:lnTo>
                  <a:lnTo>
                    <a:pt x="8" y="2"/>
                  </a:lnTo>
                  <a:lnTo>
                    <a:pt x="0" y="4"/>
                  </a:lnTo>
                  <a:lnTo>
                    <a:pt x="0" y="4"/>
                  </a:lnTo>
                  <a:close/>
                </a:path>
              </a:pathLst>
            </a:custGeom>
            <a:solidFill>
              <a:srgbClr val="FCC7A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74"/>
            <p:cNvSpPr>
              <a:spLocks/>
            </p:cNvSpPr>
            <p:nvPr/>
          </p:nvSpPr>
          <p:spPr bwMode="auto">
            <a:xfrm>
              <a:off x="5970588" y="3665538"/>
              <a:ext cx="28575" cy="53975"/>
            </a:xfrm>
            <a:custGeom>
              <a:avLst/>
              <a:gdLst/>
              <a:ahLst/>
              <a:cxnLst>
                <a:cxn ang="0">
                  <a:pos x="6" y="0"/>
                </a:cxn>
                <a:cxn ang="0">
                  <a:pos x="16" y="2"/>
                </a:cxn>
                <a:cxn ang="0">
                  <a:pos x="16" y="2"/>
                </a:cxn>
                <a:cxn ang="0">
                  <a:pos x="18" y="18"/>
                </a:cxn>
                <a:cxn ang="0">
                  <a:pos x="18" y="34"/>
                </a:cxn>
                <a:cxn ang="0">
                  <a:pos x="18" y="34"/>
                </a:cxn>
                <a:cxn ang="0">
                  <a:pos x="6" y="30"/>
                </a:cxn>
                <a:cxn ang="0">
                  <a:pos x="2" y="30"/>
                </a:cxn>
                <a:cxn ang="0">
                  <a:pos x="2" y="30"/>
                </a:cxn>
                <a:cxn ang="0">
                  <a:pos x="0" y="18"/>
                </a:cxn>
                <a:cxn ang="0">
                  <a:pos x="0" y="12"/>
                </a:cxn>
                <a:cxn ang="0">
                  <a:pos x="2" y="6"/>
                </a:cxn>
                <a:cxn ang="0">
                  <a:pos x="6" y="0"/>
                </a:cxn>
                <a:cxn ang="0">
                  <a:pos x="6" y="0"/>
                </a:cxn>
              </a:cxnLst>
              <a:rect l="0" t="0" r="r" b="b"/>
              <a:pathLst>
                <a:path w="18" h="34">
                  <a:moveTo>
                    <a:pt x="6" y="0"/>
                  </a:moveTo>
                  <a:lnTo>
                    <a:pt x="16" y="2"/>
                  </a:lnTo>
                  <a:lnTo>
                    <a:pt x="16" y="2"/>
                  </a:lnTo>
                  <a:lnTo>
                    <a:pt x="18" y="18"/>
                  </a:lnTo>
                  <a:lnTo>
                    <a:pt x="18" y="34"/>
                  </a:lnTo>
                  <a:lnTo>
                    <a:pt x="18" y="34"/>
                  </a:lnTo>
                  <a:lnTo>
                    <a:pt x="6" y="30"/>
                  </a:lnTo>
                  <a:lnTo>
                    <a:pt x="2" y="30"/>
                  </a:lnTo>
                  <a:lnTo>
                    <a:pt x="2" y="30"/>
                  </a:lnTo>
                  <a:lnTo>
                    <a:pt x="0" y="18"/>
                  </a:lnTo>
                  <a:lnTo>
                    <a:pt x="0" y="12"/>
                  </a:lnTo>
                  <a:lnTo>
                    <a:pt x="2" y="6"/>
                  </a:lnTo>
                  <a:lnTo>
                    <a:pt x="6" y="0"/>
                  </a:lnTo>
                  <a:lnTo>
                    <a:pt x="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75"/>
            <p:cNvSpPr>
              <a:spLocks/>
            </p:cNvSpPr>
            <p:nvPr/>
          </p:nvSpPr>
          <p:spPr bwMode="auto">
            <a:xfrm>
              <a:off x="5983288" y="3706813"/>
              <a:ext cx="6350" cy="6350"/>
            </a:xfrm>
            <a:custGeom>
              <a:avLst/>
              <a:gdLst/>
              <a:ahLst/>
              <a:cxnLst>
                <a:cxn ang="0">
                  <a:pos x="0" y="2"/>
                </a:cxn>
                <a:cxn ang="0">
                  <a:pos x="0" y="2"/>
                </a:cxn>
                <a:cxn ang="0">
                  <a:pos x="0" y="4"/>
                </a:cxn>
                <a:cxn ang="0">
                  <a:pos x="2" y="4"/>
                </a:cxn>
                <a:cxn ang="0">
                  <a:pos x="2" y="4"/>
                </a:cxn>
                <a:cxn ang="0">
                  <a:pos x="4" y="4"/>
                </a:cxn>
                <a:cxn ang="0">
                  <a:pos x="4" y="2"/>
                </a:cxn>
                <a:cxn ang="0">
                  <a:pos x="4" y="2"/>
                </a:cxn>
                <a:cxn ang="0">
                  <a:pos x="4" y="0"/>
                </a:cxn>
                <a:cxn ang="0">
                  <a:pos x="2" y="0"/>
                </a:cxn>
                <a:cxn ang="0">
                  <a:pos x="2" y="0"/>
                </a:cxn>
                <a:cxn ang="0">
                  <a:pos x="0" y="0"/>
                </a:cxn>
                <a:cxn ang="0">
                  <a:pos x="0" y="2"/>
                </a:cxn>
                <a:cxn ang="0">
                  <a:pos x="0" y="2"/>
                </a:cxn>
              </a:cxnLst>
              <a:rect l="0" t="0" r="r" b="b"/>
              <a:pathLst>
                <a:path w="4" h="4">
                  <a:moveTo>
                    <a:pt x="0" y="2"/>
                  </a:moveTo>
                  <a:lnTo>
                    <a:pt x="0" y="2"/>
                  </a:lnTo>
                  <a:lnTo>
                    <a:pt x="0" y="4"/>
                  </a:lnTo>
                  <a:lnTo>
                    <a:pt x="2" y="4"/>
                  </a:lnTo>
                  <a:lnTo>
                    <a:pt x="2" y="4"/>
                  </a:lnTo>
                  <a:lnTo>
                    <a:pt x="4" y="4"/>
                  </a:lnTo>
                  <a:lnTo>
                    <a:pt x="4" y="2"/>
                  </a:lnTo>
                  <a:lnTo>
                    <a:pt x="4" y="2"/>
                  </a:lnTo>
                  <a:lnTo>
                    <a:pt x="4" y="0"/>
                  </a:lnTo>
                  <a:lnTo>
                    <a:pt x="2" y="0"/>
                  </a:lnTo>
                  <a:lnTo>
                    <a:pt x="2" y="0"/>
                  </a:lnTo>
                  <a:lnTo>
                    <a:pt x="0" y="0"/>
                  </a:lnTo>
                  <a:lnTo>
                    <a:pt x="0" y="2"/>
                  </a:lnTo>
                  <a:lnTo>
                    <a:pt x="0" y="2"/>
                  </a:lnTo>
                  <a:close/>
                </a:path>
              </a:pathLst>
            </a:custGeom>
            <a:solidFill>
              <a:srgbClr val="41414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76"/>
            <p:cNvSpPr>
              <a:spLocks/>
            </p:cNvSpPr>
            <p:nvPr/>
          </p:nvSpPr>
          <p:spPr bwMode="auto">
            <a:xfrm>
              <a:off x="5989638" y="3668713"/>
              <a:ext cx="492125" cy="177800"/>
            </a:xfrm>
            <a:custGeom>
              <a:avLst/>
              <a:gdLst/>
              <a:ahLst/>
              <a:cxnLst>
                <a:cxn ang="0">
                  <a:pos x="4" y="0"/>
                </a:cxn>
                <a:cxn ang="0">
                  <a:pos x="298" y="58"/>
                </a:cxn>
                <a:cxn ang="0">
                  <a:pos x="298" y="58"/>
                </a:cxn>
                <a:cxn ang="0">
                  <a:pos x="306" y="78"/>
                </a:cxn>
                <a:cxn ang="0">
                  <a:pos x="310" y="90"/>
                </a:cxn>
                <a:cxn ang="0">
                  <a:pos x="310" y="96"/>
                </a:cxn>
                <a:cxn ang="0">
                  <a:pos x="308" y="100"/>
                </a:cxn>
                <a:cxn ang="0">
                  <a:pos x="304" y="106"/>
                </a:cxn>
                <a:cxn ang="0">
                  <a:pos x="298" y="112"/>
                </a:cxn>
                <a:cxn ang="0">
                  <a:pos x="298" y="112"/>
                </a:cxn>
                <a:cxn ang="0">
                  <a:pos x="292" y="112"/>
                </a:cxn>
                <a:cxn ang="0">
                  <a:pos x="282" y="112"/>
                </a:cxn>
                <a:cxn ang="0">
                  <a:pos x="252" y="106"/>
                </a:cxn>
                <a:cxn ang="0">
                  <a:pos x="168" y="84"/>
                </a:cxn>
                <a:cxn ang="0">
                  <a:pos x="4" y="36"/>
                </a:cxn>
                <a:cxn ang="0">
                  <a:pos x="4" y="36"/>
                </a:cxn>
                <a:cxn ang="0">
                  <a:pos x="2" y="26"/>
                </a:cxn>
                <a:cxn ang="0">
                  <a:pos x="0" y="18"/>
                </a:cxn>
                <a:cxn ang="0">
                  <a:pos x="0" y="8"/>
                </a:cxn>
                <a:cxn ang="0">
                  <a:pos x="4" y="0"/>
                </a:cxn>
                <a:cxn ang="0">
                  <a:pos x="4" y="0"/>
                </a:cxn>
              </a:cxnLst>
              <a:rect l="0" t="0" r="r" b="b"/>
              <a:pathLst>
                <a:path w="310" h="112">
                  <a:moveTo>
                    <a:pt x="4" y="0"/>
                  </a:moveTo>
                  <a:lnTo>
                    <a:pt x="298" y="58"/>
                  </a:lnTo>
                  <a:lnTo>
                    <a:pt x="298" y="58"/>
                  </a:lnTo>
                  <a:lnTo>
                    <a:pt x="306" y="78"/>
                  </a:lnTo>
                  <a:lnTo>
                    <a:pt x="310" y="90"/>
                  </a:lnTo>
                  <a:lnTo>
                    <a:pt x="310" y="96"/>
                  </a:lnTo>
                  <a:lnTo>
                    <a:pt x="308" y="100"/>
                  </a:lnTo>
                  <a:lnTo>
                    <a:pt x="304" y="106"/>
                  </a:lnTo>
                  <a:lnTo>
                    <a:pt x="298" y="112"/>
                  </a:lnTo>
                  <a:lnTo>
                    <a:pt x="298" y="112"/>
                  </a:lnTo>
                  <a:lnTo>
                    <a:pt x="292" y="112"/>
                  </a:lnTo>
                  <a:lnTo>
                    <a:pt x="282" y="112"/>
                  </a:lnTo>
                  <a:lnTo>
                    <a:pt x="252" y="106"/>
                  </a:lnTo>
                  <a:lnTo>
                    <a:pt x="168" y="84"/>
                  </a:lnTo>
                  <a:lnTo>
                    <a:pt x="4" y="36"/>
                  </a:lnTo>
                  <a:lnTo>
                    <a:pt x="4" y="36"/>
                  </a:lnTo>
                  <a:lnTo>
                    <a:pt x="2" y="26"/>
                  </a:lnTo>
                  <a:lnTo>
                    <a:pt x="0" y="18"/>
                  </a:lnTo>
                  <a:lnTo>
                    <a:pt x="0" y="8"/>
                  </a:lnTo>
                  <a:lnTo>
                    <a:pt x="4" y="0"/>
                  </a:lnTo>
                  <a:lnTo>
                    <a:pt x="4" y="0"/>
                  </a:lnTo>
                  <a:close/>
                </a:path>
              </a:pathLst>
            </a:custGeom>
            <a:solidFill>
              <a:srgbClr val="0B0B0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77"/>
            <p:cNvSpPr>
              <a:spLocks/>
            </p:cNvSpPr>
            <p:nvPr/>
          </p:nvSpPr>
          <p:spPr bwMode="auto">
            <a:xfrm>
              <a:off x="5767388" y="3459163"/>
              <a:ext cx="171450" cy="47625"/>
            </a:xfrm>
            <a:custGeom>
              <a:avLst/>
              <a:gdLst/>
              <a:ahLst/>
              <a:cxnLst>
                <a:cxn ang="0">
                  <a:pos x="106" y="18"/>
                </a:cxn>
                <a:cxn ang="0">
                  <a:pos x="106" y="18"/>
                </a:cxn>
                <a:cxn ang="0">
                  <a:pos x="104" y="14"/>
                </a:cxn>
                <a:cxn ang="0">
                  <a:pos x="96" y="10"/>
                </a:cxn>
                <a:cxn ang="0">
                  <a:pos x="92" y="0"/>
                </a:cxn>
                <a:cxn ang="0">
                  <a:pos x="16" y="2"/>
                </a:cxn>
                <a:cxn ang="0">
                  <a:pos x="12" y="12"/>
                </a:cxn>
                <a:cxn ang="0">
                  <a:pos x="4" y="16"/>
                </a:cxn>
                <a:cxn ang="0">
                  <a:pos x="4" y="22"/>
                </a:cxn>
                <a:cxn ang="0">
                  <a:pos x="2" y="22"/>
                </a:cxn>
                <a:cxn ang="0">
                  <a:pos x="2" y="22"/>
                </a:cxn>
                <a:cxn ang="0">
                  <a:pos x="2" y="24"/>
                </a:cxn>
                <a:cxn ang="0">
                  <a:pos x="0" y="26"/>
                </a:cxn>
                <a:cxn ang="0">
                  <a:pos x="0" y="26"/>
                </a:cxn>
                <a:cxn ang="0">
                  <a:pos x="2" y="28"/>
                </a:cxn>
                <a:cxn ang="0">
                  <a:pos x="2" y="30"/>
                </a:cxn>
                <a:cxn ang="0">
                  <a:pos x="106" y="26"/>
                </a:cxn>
                <a:cxn ang="0">
                  <a:pos x="106" y="26"/>
                </a:cxn>
                <a:cxn ang="0">
                  <a:pos x="108" y="26"/>
                </a:cxn>
                <a:cxn ang="0">
                  <a:pos x="108" y="22"/>
                </a:cxn>
                <a:cxn ang="0">
                  <a:pos x="108" y="22"/>
                </a:cxn>
                <a:cxn ang="0">
                  <a:pos x="108" y="20"/>
                </a:cxn>
                <a:cxn ang="0">
                  <a:pos x="106" y="18"/>
                </a:cxn>
                <a:cxn ang="0">
                  <a:pos x="106" y="18"/>
                </a:cxn>
              </a:cxnLst>
              <a:rect l="0" t="0" r="r" b="b"/>
              <a:pathLst>
                <a:path w="108" h="30">
                  <a:moveTo>
                    <a:pt x="106" y="18"/>
                  </a:moveTo>
                  <a:lnTo>
                    <a:pt x="106" y="18"/>
                  </a:lnTo>
                  <a:lnTo>
                    <a:pt x="104" y="14"/>
                  </a:lnTo>
                  <a:lnTo>
                    <a:pt x="96" y="10"/>
                  </a:lnTo>
                  <a:lnTo>
                    <a:pt x="92" y="0"/>
                  </a:lnTo>
                  <a:lnTo>
                    <a:pt x="16" y="2"/>
                  </a:lnTo>
                  <a:lnTo>
                    <a:pt x="12" y="12"/>
                  </a:lnTo>
                  <a:lnTo>
                    <a:pt x="4" y="16"/>
                  </a:lnTo>
                  <a:lnTo>
                    <a:pt x="4" y="22"/>
                  </a:lnTo>
                  <a:lnTo>
                    <a:pt x="2" y="22"/>
                  </a:lnTo>
                  <a:lnTo>
                    <a:pt x="2" y="22"/>
                  </a:lnTo>
                  <a:lnTo>
                    <a:pt x="2" y="24"/>
                  </a:lnTo>
                  <a:lnTo>
                    <a:pt x="0" y="26"/>
                  </a:lnTo>
                  <a:lnTo>
                    <a:pt x="0" y="26"/>
                  </a:lnTo>
                  <a:lnTo>
                    <a:pt x="2" y="28"/>
                  </a:lnTo>
                  <a:lnTo>
                    <a:pt x="2" y="30"/>
                  </a:lnTo>
                  <a:lnTo>
                    <a:pt x="106" y="26"/>
                  </a:lnTo>
                  <a:lnTo>
                    <a:pt x="106" y="26"/>
                  </a:lnTo>
                  <a:lnTo>
                    <a:pt x="108" y="26"/>
                  </a:lnTo>
                  <a:lnTo>
                    <a:pt x="108" y="22"/>
                  </a:lnTo>
                  <a:lnTo>
                    <a:pt x="108" y="22"/>
                  </a:lnTo>
                  <a:lnTo>
                    <a:pt x="108" y="20"/>
                  </a:lnTo>
                  <a:lnTo>
                    <a:pt x="106" y="18"/>
                  </a:lnTo>
                  <a:lnTo>
                    <a:pt x="106"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9" name="TextBox 68"/>
          <p:cNvSpPr txBox="1"/>
          <p:nvPr/>
        </p:nvSpPr>
        <p:spPr>
          <a:xfrm>
            <a:off x="476250" y="3629025"/>
            <a:ext cx="1638300" cy="338554"/>
          </a:xfrm>
          <a:prstGeom prst="rect">
            <a:avLst/>
          </a:prstGeom>
          <a:noFill/>
        </p:spPr>
        <p:txBody>
          <a:bodyPr wrap="square" rtlCol="0">
            <a:spAutoFit/>
          </a:bodyPr>
          <a:lstStyle/>
          <a:p>
            <a:r>
              <a:rPr lang="en-US" dirty="0" smtClean="0">
                <a:solidFill>
                  <a:schemeClr val="tx1"/>
                </a:solidFill>
              </a:rPr>
              <a:t>A specific woman</a:t>
            </a:r>
          </a:p>
        </p:txBody>
      </p:sp>
      <p:sp>
        <p:nvSpPr>
          <p:cNvPr id="70" name="TextBox 69"/>
          <p:cNvSpPr txBox="1"/>
          <p:nvPr/>
        </p:nvSpPr>
        <p:spPr>
          <a:xfrm>
            <a:off x="7505700" y="4219575"/>
            <a:ext cx="1638300" cy="584775"/>
          </a:xfrm>
          <a:prstGeom prst="rect">
            <a:avLst/>
          </a:prstGeom>
          <a:noFill/>
        </p:spPr>
        <p:txBody>
          <a:bodyPr wrap="square" rtlCol="0">
            <a:spAutoFit/>
          </a:bodyPr>
          <a:lstStyle/>
          <a:p>
            <a:r>
              <a:rPr lang="en-US" dirty="0" smtClean="0">
                <a:solidFill>
                  <a:schemeClr val="tx1"/>
                </a:solidFill>
              </a:rPr>
              <a:t>No specific woman</a:t>
            </a:r>
          </a:p>
        </p:txBody>
      </p:sp>
      <p:sp>
        <p:nvSpPr>
          <p:cNvPr id="71" name="Right Arrow 70"/>
          <p:cNvSpPr/>
          <p:nvPr/>
        </p:nvSpPr>
        <p:spPr bwMode="auto">
          <a:xfrm>
            <a:off x="1" y="4877737"/>
            <a:ext cx="9144000" cy="1280160"/>
          </a:xfrm>
          <a:prstGeom prst="rightArrow">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grpSp>
        <p:nvGrpSpPr>
          <p:cNvPr id="72" name="Group 71"/>
          <p:cNvGrpSpPr/>
          <p:nvPr/>
        </p:nvGrpSpPr>
        <p:grpSpPr>
          <a:xfrm>
            <a:off x="5935663" y="1303338"/>
            <a:ext cx="1035050" cy="1522413"/>
            <a:chOff x="6345238" y="1055688"/>
            <a:chExt cx="1035050" cy="1522413"/>
          </a:xfrm>
        </p:grpSpPr>
        <p:sp>
          <p:nvSpPr>
            <p:cNvPr id="73" name="Freeform 93"/>
            <p:cNvSpPr>
              <a:spLocks/>
            </p:cNvSpPr>
            <p:nvPr/>
          </p:nvSpPr>
          <p:spPr bwMode="auto">
            <a:xfrm>
              <a:off x="6416675" y="1997075"/>
              <a:ext cx="433388" cy="430213"/>
            </a:xfrm>
            <a:custGeom>
              <a:avLst/>
              <a:gdLst/>
              <a:ahLst/>
              <a:cxnLst>
                <a:cxn ang="0">
                  <a:pos x="459" y="78"/>
                </a:cxn>
                <a:cxn ang="0">
                  <a:pos x="429" y="68"/>
                </a:cxn>
                <a:cxn ang="0">
                  <a:pos x="377" y="53"/>
                </a:cxn>
                <a:cxn ang="0">
                  <a:pos x="312" y="35"/>
                </a:cxn>
                <a:cxn ang="0">
                  <a:pos x="244" y="19"/>
                </a:cxn>
                <a:cxn ang="0">
                  <a:pos x="180" y="6"/>
                </a:cxn>
                <a:cxn ang="0">
                  <a:pos x="129" y="0"/>
                </a:cxn>
                <a:cxn ang="0">
                  <a:pos x="100" y="6"/>
                </a:cxn>
                <a:cxn ang="0">
                  <a:pos x="99" y="41"/>
                </a:cxn>
                <a:cxn ang="0">
                  <a:pos x="111" y="118"/>
                </a:cxn>
                <a:cxn ang="0">
                  <a:pos x="125" y="203"/>
                </a:cxn>
                <a:cxn ang="0">
                  <a:pos x="135" y="262"/>
                </a:cxn>
                <a:cxn ang="0">
                  <a:pos x="129" y="275"/>
                </a:cxn>
                <a:cxn ang="0">
                  <a:pos x="90" y="294"/>
                </a:cxn>
                <a:cxn ang="0">
                  <a:pos x="38" y="324"/>
                </a:cxn>
                <a:cxn ang="0">
                  <a:pos x="2" y="353"/>
                </a:cxn>
                <a:cxn ang="0">
                  <a:pos x="7" y="373"/>
                </a:cxn>
                <a:cxn ang="0">
                  <a:pos x="31" y="398"/>
                </a:cxn>
                <a:cxn ang="0">
                  <a:pos x="58" y="422"/>
                </a:cxn>
                <a:cxn ang="0">
                  <a:pos x="76" y="440"/>
                </a:cxn>
                <a:cxn ang="0">
                  <a:pos x="193" y="429"/>
                </a:cxn>
                <a:cxn ang="0">
                  <a:pos x="205" y="446"/>
                </a:cxn>
                <a:cxn ang="0">
                  <a:pos x="235" y="486"/>
                </a:cxn>
                <a:cxn ang="0">
                  <a:pos x="273" y="525"/>
                </a:cxn>
                <a:cxn ang="0">
                  <a:pos x="310" y="542"/>
                </a:cxn>
                <a:cxn ang="0">
                  <a:pos x="341" y="538"/>
                </a:cxn>
                <a:cxn ang="0">
                  <a:pos x="366" y="524"/>
                </a:cxn>
                <a:cxn ang="0">
                  <a:pos x="384" y="505"/>
                </a:cxn>
                <a:cxn ang="0">
                  <a:pos x="390" y="486"/>
                </a:cxn>
                <a:cxn ang="0">
                  <a:pos x="377" y="387"/>
                </a:cxn>
                <a:cxn ang="0">
                  <a:pos x="363" y="307"/>
                </a:cxn>
                <a:cxn ang="0">
                  <a:pos x="371" y="299"/>
                </a:cxn>
                <a:cxn ang="0">
                  <a:pos x="394" y="276"/>
                </a:cxn>
                <a:cxn ang="0">
                  <a:pos x="424" y="244"/>
                </a:cxn>
                <a:cxn ang="0">
                  <a:pos x="460" y="207"/>
                </a:cxn>
                <a:cxn ang="0">
                  <a:pos x="494" y="167"/>
                </a:cxn>
                <a:cxn ang="0">
                  <a:pos x="523" y="133"/>
                </a:cxn>
                <a:cxn ang="0">
                  <a:pos x="543" y="106"/>
                </a:cxn>
                <a:cxn ang="0">
                  <a:pos x="546" y="93"/>
                </a:cxn>
                <a:cxn ang="0">
                  <a:pos x="534" y="82"/>
                </a:cxn>
                <a:cxn ang="0">
                  <a:pos x="519" y="78"/>
                </a:cxn>
                <a:cxn ang="0">
                  <a:pos x="502" y="75"/>
                </a:cxn>
                <a:cxn ang="0">
                  <a:pos x="490" y="75"/>
                </a:cxn>
              </a:cxnLst>
              <a:rect l="0" t="0" r="r" b="b"/>
              <a:pathLst>
                <a:path w="546" h="542">
                  <a:moveTo>
                    <a:pt x="463" y="79"/>
                  </a:moveTo>
                  <a:lnTo>
                    <a:pt x="459" y="78"/>
                  </a:lnTo>
                  <a:lnTo>
                    <a:pt x="447" y="74"/>
                  </a:lnTo>
                  <a:lnTo>
                    <a:pt x="429" y="68"/>
                  </a:lnTo>
                  <a:lnTo>
                    <a:pt x="406" y="61"/>
                  </a:lnTo>
                  <a:lnTo>
                    <a:pt x="377" y="53"/>
                  </a:lnTo>
                  <a:lnTo>
                    <a:pt x="346" y="44"/>
                  </a:lnTo>
                  <a:lnTo>
                    <a:pt x="312" y="35"/>
                  </a:lnTo>
                  <a:lnTo>
                    <a:pt x="279" y="27"/>
                  </a:lnTo>
                  <a:lnTo>
                    <a:pt x="244" y="19"/>
                  </a:lnTo>
                  <a:lnTo>
                    <a:pt x="211" y="12"/>
                  </a:lnTo>
                  <a:lnTo>
                    <a:pt x="180" y="6"/>
                  </a:lnTo>
                  <a:lnTo>
                    <a:pt x="152" y="1"/>
                  </a:lnTo>
                  <a:lnTo>
                    <a:pt x="129" y="0"/>
                  </a:lnTo>
                  <a:lnTo>
                    <a:pt x="112" y="1"/>
                  </a:lnTo>
                  <a:lnTo>
                    <a:pt x="100" y="6"/>
                  </a:lnTo>
                  <a:lnTo>
                    <a:pt x="97" y="14"/>
                  </a:lnTo>
                  <a:lnTo>
                    <a:pt x="99" y="41"/>
                  </a:lnTo>
                  <a:lnTo>
                    <a:pt x="105" y="76"/>
                  </a:lnTo>
                  <a:lnTo>
                    <a:pt x="111" y="118"/>
                  </a:lnTo>
                  <a:lnTo>
                    <a:pt x="118" y="162"/>
                  </a:lnTo>
                  <a:lnTo>
                    <a:pt x="125" y="203"/>
                  </a:lnTo>
                  <a:lnTo>
                    <a:pt x="130" y="238"/>
                  </a:lnTo>
                  <a:lnTo>
                    <a:pt x="135" y="262"/>
                  </a:lnTo>
                  <a:lnTo>
                    <a:pt x="136" y="271"/>
                  </a:lnTo>
                  <a:lnTo>
                    <a:pt x="129" y="275"/>
                  </a:lnTo>
                  <a:lnTo>
                    <a:pt x="113" y="283"/>
                  </a:lnTo>
                  <a:lnTo>
                    <a:pt x="90" y="294"/>
                  </a:lnTo>
                  <a:lnTo>
                    <a:pt x="64" y="309"/>
                  </a:lnTo>
                  <a:lnTo>
                    <a:pt x="38" y="324"/>
                  </a:lnTo>
                  <a:lnTo>
                    <a:pt x="16" y="339"/>
                  </a:lnTo>
                  <a:lnTo>
                    <a:pt x="2" y="353"/>
                  </a:lnTo>
                  <a:lnTo>
                    <a:pt x="0" y="363"/>
                  </a:lnTo>
                  <a:lnTo>
                    <a:pt x="7" y="373"/>
                  </a:lnTo>
                  <a:lnTo>
                    <a:pt x="19" y="385"/>
                  </a:lnTo>
                  <a:lnTo>
                    <a:pt x="31" y="398"/>
                  </a:lnTo>
                  <a:lnTo>
                    <a:pt x="45" y="411"/>
                  </a:lnTo>
                  <a:lnTo>
                    <a:pt x="58" y="422"/>
                  </a:lnTo>
                  <a:lnTo>
                    <a:pt x="68" y="433"/>
                  </a:lnTo>
                  <a:lnTo>
                    <a:pt x="76" y="440"/>
                  </a:lnTo>
                  <a:lnTo>
                    <a:pt x="78" y="442"/>
                  </a:lnTo>
                  <a:lnTo>
                    <a:pt x="193" y="429"/>
                  </a:lnTo>
                  <a:lnTo>
                    <a:pt x="196" y="434"/>
                  </a:lnTo>
                  <a:lnTo>
                    <a:pt x="205" y="446"/>
                  </a:lnTo>
                  <a:lnTo>
                    <a:pt x="219" y="465"/>
                  </a:lnTo>
                  <a:lnTo>
                    <a:pt x="235" y="486"/>
                  </a:lnTo>
                  <a:lnTo>
                    <a:pt x="254" y="506"/>
                  </a:lnTo>
                  <a:lnTo>
                    <a:pt x="273" y="525"/>
                  </a:lnTo>
                  <a:lnTo>
                    <a:pt x="293" y="538"/>
                  </a:lnTo>
                  <a:lnTo>
                    <a:pt x="310" y="542"/>
                  </a:lnTo>
                  <a:lnTo>
                    <a:pt x="326" y="541"/>
                  </a:lnTo>
                  <a:lnTo>
                    <a:pt x="341" y="538"/>
                  </a:lnTo>
                  <a:lnTo>
                    <a:pt x="355" y="532"/>
                  </a:lnTo>
                  <a:lnTo>
                    <a:pt x="366" y="524"/>
                  </a:lnTo>
                  <a:lnTo>
                    <a:pt x="376" y="516"/>
                  </a:lnTo>
                  <a:lnTo>
                    <a:pt x="384" y="505"/>
                  </a:lnTo>
                  <a:lnTo>
                    <a:pt x="388" y="496"/>
                  </a:lnTo>
                  <a:lnTo>
                    <a:pt x="390" y="486"/>
                  </a:lnTo>
                  <a:lnTo>
                    <a:pt x="385" y="446"/>
                  </a:lnTo>
                  <a:lnTo>
                    <a:pt x="377" y="387"/>
                  </a:lnTo>
                  <a:lnTo>
                    <a:pt x="368" y="331"/>
                  </a:lnTo>
                  <a:lnTo>
                    <a:pt x="363" y="307"/>
                  </a:lnTo>
                  <a:lnTo>
                    <a:pt x="365" y="305"/>
                  </a:lnTo>
                  <a:lnTo>
                    <a:pt x="371" y="299"/>
                  </a:lnTo>
                  <a:lnTo>
                    <a:pt x="381" y="289"/>
                  </a:lnTo>
                  <a:lnTo>
                    <a:pt x="394" y="276"/>
                  </a:lnTo>
                  <a:lnTo>
                    <a:pt x="408" y="261"/>
                  </a:lnTo>
                  <a:lnTo>
                    <a:pt x="424" y="244"/>
                  </a:lnTo>
                  <a:lnTo>
                    <a:pt x="443" y="225"/>
                  </a:lnTo>
                  <a:lnTo>
                    <a:pt x="460" y="207"/>
                  </a:lnTo>
                  <a:lnTo>
                    <a:pt x="477" y="187"/>
                  </a:lnTo>
                  <a:lnTo>
                    <a:pt x="494" y="167"/>
                  </a:lnTo>
                  <a:lnTo>
                    <a:pt x="509" y="150"/>
                  </a:lnTo>
                  <a:lnTo>
                    <a:pt x="523" y="133"/>
                  </a:lnTo>
                  <a:lnTo>
                    <a:pt x="535" y="119"/>
                  </a:lnTo>
                  <a:lnTo>
                    <a:pt x="543" y="106"/>
                  </a:lnTo>
                  <a:lnTo>
                    <a:pt x="546" y="98"/>
                  </a:lnTo>
                  <a:lnTo>
                    <a:pt x="546" y="93"/>
                  </a:lnTo>
                  <a:lnTo>
                    <a:pt x="540" y="87"/>
                  </a:lnTo>
                  <a:lnTo>
                    <a:pt x="534" y="82"/>
                  </a:lnTo>
                  <a:lnTo>
                    <a:pt x="527" y="80"/>
                  </a:lnTo>
                  <a:lnTo>
                    <a:pt x="519" y="78"/>
                  </a:lnTo>
                  <a:lnTo>
                    <a:pt x="509" y="76"/>
                  </a:lnTo>
                  <a:lnTo>
                    <a:pt x="502" y="75"/>
                  </a:lnTo>
                  <a:lnTo>
                    <a:pt x="496" y="75"/>
                  </a:lnTo>
                  <a:lnTo>
                    <a:pt x="490" y="75"/>
                  </a:lnTo>
                  <a:lnTo>
                    <a:pt x="463" y="79"/>
                  </a:lnTo>
                  <a:close/>
                </a:path>
              </a:pathLst>
            </a:custGeom>
            <a:solidFill>
              <a:srgbClr val="E0CCD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94"/>
            <p:cNvSpPr>
              <a:spLocks/>
            </p:cNvSpPr>
            <p:nvPr/>
          </p:nvSpPr>
          <p:spPr bwMode="auto">
            <a:xfrm>
              <a:off x="6459538" y="2019300"/>
              <a:ext cx="325438" cy="369888"/>
            </a:xfrm>
            <a:custGeom>
              <a:avLst/>
              <a:gdLst/>
              <a:ahLst/>
              <a:cxnLst>
                <a:cxn ang="0">
                  <a:pos x="380" y="46"/>
                </a:cxn>
                <a:cxn ang="0">
                  <a:pos x="390" y="57"/>
                </a:cxn>
                <a:cxn ang="0">
                  <a:pos x="399" y="55"/>
                </a:cxn>
                <a:cxn ang="0">
                  <a:pos x="406" y="59"/>
                </a:cxn>
                <a:cxn ang="0">
                  <a:pos x="410" y="76"/>
                </a:cxn>
                <a:cxn ang="0">
                  <a:pos x="407" y="95"/>
                </a:cxn>
                <a:cxn ang="0">
                  <a:pos x="394" y="118"/>
                </a:cxn>
                <a:cxn ang="0">
                  <a:pos x="375" y="145"/>
                </a:cxn>
                <a:cxn ang="0">
                  <a:pos x="354" y="172"/>
                </a:cxn>
                <a:cxn ang="0">
                  <a:pos x="331" y="197"/>
                </a:cxn>
                <a:cxn ang="0">
                  <a:pos x="312" y="219"/>
                </a:cxn>
                <a:cxn ang="0">
                  <a:pos x="299" y="233"/>
                </a:cxn>
                <a:cxn ang="0">
                  <a:pos x="293" y="239"/>
                </a:cxn>
                <a:cxn ang="0">
                  <a:pos x="295" y="250"/>
                </a:cxn>
                <a:cxn ang="0">
                  <a:pos x="302" y="278"/>
                </a:cxn>
                <a:cxn ang="0">
                  <a:pos x="310" y="318"/>
                </a:cxn>
                <a:cxn ang="0">
                  <a:pos x="316" y="363"/>
                </a:cxn>
                <a:cxn ang="0">
                  <a:pos x="318" y="407"/>
                </a:cxn>
                <a:cxn ang="0">
                  <a:pos x="312" y="443"/>
                </a:cxn>
                <a:cxn ang="0">
                  <a:pos x="297" y="465"/>
                </a:cxn>
                <a:cxn ang="0">
                  <a:pos x="271" y="466"/>
                </a:cxn>
                <a:cxn ang="0">
                  <a:pos x="239" y="453"/>
                </a:cxn>
                <a:cxn ang="0">
                  <a:pos x="211" y="437"/>
                </a:cxn>
                <a:cxn ang="0">
                  <a:pos x="189" y="422"/>
                </a:cxn>
                <a:cxn ang="0">
                  <a:pos x="171" y="406"/>
                </a:cxn>
                <a:cxn ang="0">
                  <a:pos x="157" y="391"/>
                </a:cxn>
                <a:cxn ang="0">
                  <a:pos x="148" y="379"/>
                </a:cxn>
                <a:cxn ang="0">
                  <a:pos x="142" y="372"/>
                </a:cxn>
                <a:cxn ang="0">
                  <a:pos x="140" y="369"/>
                </a:cxn>
                <a:cxn ang="0">
                  <a:pos x="13" y="378"/>
                </a:cxn>
                <a:cxn ang="0">
                  <a:pos x="0" y="330"/>
                </a:cxn>
                <a:cxn ang="0">
                  <a:pos x="5" y="328"/>
                </a:cxn>
                <a:cxn ang="0">
                  <a:pos x="17" y="321"/>
                </a:cxn>
                <a:cxn ang="0">
                  <a:pos x="36" y="310"/>
                </a:cxn>
                <a:cxn ang="0">
                  <a:pos x="57" y="296"/>
                </a:cxn>
                <a:cxn ang="0">
                  <a:pos x="77" y="281"/>
                </a:cxn>
                <a:cxn ang="0">
                  <a:pos x="96" y="265"/>
                </a:cxn>
                <a:cxn ang="0">
                  <a:pos x="108" y="249"/>
                </a:cxn>
                <a:cxn ang="0">
                  <a:pos x="113" y="234"/>
                </a:cxn>
                <a:cxn ang="0">
                  <a:pos x="110" y="215"/>
                </a:cxn>
                <a:cxn ang="0">
                  <a:pos x="103" y="187"/>
                </a:cxn>
                <a:cxn ang="0">
                  <a:pos x="92" y="153"/>
                </a:cxn>
                <a:cxn ang="0">
                  <a:pos x="83" y="118"/>
                </a:cxn>
                <a:cxn ang="0">
                  <a:pos x="75" y="83"/>
                </a:cxn>
                <a:cxn ang="0">
                  <a:pos x="73" y="51"/>
                </a:cxn>
                <a:cxn ang="0">
                  <a:pos x="77" y="27"/>
                </a:cxn>
                <a:cxn ang="0">
                  <a:pos x="91" y="11"/>
                </a:cxn>
                <a:cxn ang="0">
                  <a:pos x="111" y="4"/>
                </a:cxn>
                <a:cxn ang="0">
                  <a:pos x="130" y="0"/>
                </a:cxn>
                <a:cxn ang="0">
                  <a:pos x="151" y="1"/>
                </a:cxn>
                <a:cxn ang="0">
                  <a:pos x="171" y="5"/>
                </a:cxn>
                <a:cxn ang="0">
                  <a:pos x="191" y="9"/>
                </a:cxn>
                <a:cxn ang="0">
                  <a:pos x="211" y="15"/>
                </a:cxn>
                <a:cxn ang="0">
                  <a:pos x="232" y="20"/>
                </a:cxn>
                <a:cxn ang="0">
                  <a:pos x="254" y="24"/>
                </a:cxn>
                <a:cxn ang="0">
                  <a:pos x="275" y="28"/>
                </a:cxn>
                <a:cxn ang="0">
                  <a:pos x="297" y="31"/>
                </a:cxn>
                <a:cxn ang="0">
                  <a:pos x="318" y="35"/>
                </a:cxn>
                <a:cxn ang="0">
                  <a:pos x="338" y="38"/>
                </a:cxn>
                <a:cxn ang="0">
                  <a:pos x="355" y="42"/>
                </a:cxn>
                <a:cxn ang="0">
                  <a:pos x="369" y="44"/>
                </a:cxn>
                <a:cxn ang="0">
                  <a:pos x="377" y="45"/>
                </a:cxn>
                <a:cxn ang="0">
                  <a:pos x="380" y="46"/>
                </a:cxn>
              </a:cxnLst>
              <a:rect l="0" t="0" r="r" b="b"/>
              <a:pathLst>
                <a:path w="410" h="466">
                  <a:moveTo>
                    <a:pt x="380" y="46"/>
                  </a:moveTo>
                  <a:lnTo>
                    <a:pt x="390" y="57"/>
                  </a:lnTo>
                  <a:lnTo>
                    <a:pt x="399" y="55"/>
                  </a:lnTo>
                  <a:lnTo>
                    <a:pt x="406" y="59"/>
                  </a:lnTo>
                  <a:lnTo>
                    <a:pt x="410" y="76"/>
                  </a:lnTo>
                  <a:lnTo>
                    <a:pt x="407" y="95"/>
                  </a:lnTo>
                  <a:lnTo>
                    <a:pt x="394" y="118"/>
                  </a:lnTo>
                  <a:lnTo>
                    <a:pt x="375" y="145"/>
                  </a:lnTo>
                  <a:lnTo>
                    <a:pt x="354" y="172"/>
                  </a:lnTo>
                  <a:lnTo>
                    <a:pt x="331" y="197"/>
                  </a:lnTo>
                  <a:lnTo>
                    <a:pt x="312" y="219"/>
                  </a:lnTo>
                  <a:lnTo>
                    <a:pt x="299" y="233"/>
                  </a:lnTo>
                  <a:lnTo>
                    <a:pt x="293" y="239"/>
                  </a:lnTo>
                  <a:lnTo>
                    <a:pt x="295" y="250"/>
                  </a:lnTo>
                  <a:lnTo>
                    <a:pt x="302" y="278"/>
                  </a:lnTo>
                  <a:lnTo>
                    <a:pt x="310" y="318"/>
                  </a:lnTo>
                  <a:lnTo>
                    <a:pt x="316" y="363"/>
                  </a:lnTo>
                  <a:lnTo>
                    <a:pt x="318" y="407"/>
                  </a:lnTo>
                  <a:lnTo>
                    <a:pt x="312" y="443"/>
                  </a:lnTo>
                  <a:lnTo>
                    <a:pt x="297" y="465"/>
                  </a:lnTo>
                  <a:lnTo>
                    <a:pt x="271" y="466"/>
                  </a:lnTo>
                  <a:lnTo>
                    <a:pt x="239" y="453"/>
                  </a:lnTo>
                  <a:lnTo>
                    <a:pt x="211" y="437"/>
                  </a:lnTo>
                  <a:lnTo>
                    <a:pt x="189" y="422"/>
                  </a:lnTo>
                  <a:lnTo>
                    <a:pt x="171" y="406"/>
                  </a:lnTo>
                  <a:lnTo>
                    <a:pt x="157" y="391"/>
                  </a:lnTo>
                  <a:lnTo>
                    <a:pt x="148" y="379"/>
                  </a:lnTo>
                  <a:lnTo>
                    <a:pt x="142" y="372"/>
                  </a:lnTo>
                  <a:lnTo>
                    <a:pt x="140" y="369"/>
                  </a:lnTo>
                  <a:lnTo>
                    <a:pt x="13" y="378"/>
                  </a:lnTo>
                  <a:lnTo>
                    <a:pt x="0" y="330"/>
                  </a:lnTo>
                  <a:lnTo>
                    <a:pt x="5" y="328"/>
                  </a:lnTo>
                  <a:lnTo>
                    <a:pt x="17" y="321"/>
                  </a:lnTo>
                  <a:lnTo>
                    <a:pt x="36" y="310"/>
                  </a:lnTo>
                  <a:lnTo>
                    <a:pt x="57" y="296"/>
                  </a:lnTo>
                  <a:lnTo>
                    <a:pt x="77" y="281"/>
                  </a:lnTo>
                  <a:lnTo>
                    <a:pt x="96" y="265"/>
                  </a:lnTo>
                  <a:lnTo>
                    <a:pt x="108" y="249"/>
                  </a:lnTo>
                  <a:lnTo>
                    <a:pt x="113" y="234"/>
                  </a:lnTo>
                  <a:lnTo>
                    <a:pt x="110" y="215"/>
                  </a:lnTo>
                  <a:lnTo>
                    <a:pt x="103" y="187"/>
                  </a:lnTo>
                  <a:lnTo>
                    <a:pt x="92" y="153"/>
                  </a:lnTo>
                  <a:lnTo>
                    <a:pt x="83" y="118"/>
                  </a:lnTo>
                  <a:lnTo>
                    <a:pt x="75" y="83"/>
                  </a:lnTo>
                  <a:lnTo>
                    <a:pt x="73" y="51"/>
                  </a:lnTo>
                  <a:lnTo>
                    <a:pt x="77" y="27"/>
                  </a:lnTo>
                  <a:lnTo>
                    <a:pt x="91" y="11"/>
                  </a:lnTo>
                  <a:lnTo>
                    <a:pt x="111" y="4"/>
                  </a:lnTo>
                  <a:lnTo>
                    <a:pt x="130" y="0"/>
                  </a:lnTo>
                  <a:lnTo>
                    <a:pt x="151" y="1"/>
                  </a:lnTo>
                  <a:lnTo>
                    <a:pt x="171" y="5"/>
                  </a:lnTo>
                  <a:lnTo>
                    <a:pt x="191" y="9"/>
                  </a:lnTo>
                  <a:lnTo>
                    <a:pt x="211" y="15"/>
                  </a:lnTo>
                  <a:lnTo>
                    <a:pt x="232" y="20"/>
                  </a:lnTo>
                  <a:lnTo>
                    <a:pt x="254" y="24"/>
                  </a:lnTo>
                  <a:lnTo>
                    <a:pt x="275" y="28"/>
                  </a:lnTo>
                  <a:lnTo>
                    <a:pt x="297" y="31"/>
                  </a:lnTo>
                  <a:lnTo>
                    <a:pt x="318" y="35"/>
                  </a:lnTo>
                  <a:lnTo>
                    <a:pt x="338" y="38"/>
                  </a:lnTo>
                  <a:lnTo>
                    <a:pt x="355" y="42"/>
                  </a:lnTo>
                  <a:lnTo>
                    <a:pt x="369" y="44"/>
                  </a:lnTo>
                  <a:lnTo>
                    <a:pt x="377" y="45"/>
                  </a:lnTo>
                  <a:lnTo>
                    <a:pt x="380" y="46"/>
                  </a:lnTo>
                  <a:close/>
                </a:path>
              </a:pathLst>
            </a:custGeom>
            <a:solidFill>
              <a:srgbClr val="C499B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95"/>
            <p:cNvSpPr>
              <a:spLocks/>
            </p:cNvSpPr>
            <p:nvPr/>
          </p:nvSpPr>
          <p:spPr bwMode="auto">
            <a:xfrm>
              <a:off x="6550025" y="1096963"/>
              <a:ext cx="425450" cy="468313"/>
            </a:xfrm>
            <a:custGeom>
              <a:avLst/>
              <a:gdLst/>
              <a:ahLst/>
              <a:cxnLst>
                <a:cxn ang="0">
                  <a:pos x="536" y="75"/>
                </a:cxn>
                <a:cxn ang="0">
                  <a:pos x="535" y="74"/>
                </a:cxn>
                <a:cxn ang="0">
                  <a:pos x="533" y="71"/>
                </a:cxn>
                <a:cxn ang="0">
                  <a:pos x="528" y="67"/>
                </a:cxn>
                <a:cxn ang="0">
                  <a:pos x="522" y="62"/>
                </a:cxn>
                <a:cxn ang="0">
                  <a:pos x="514" y="57"/>
                </a:cxn>
                <a:cxn ang="0">
                  <a:pos x="505" y="50"/>
                </a:cxn>
                <a:cxn ang="0">
                  <a:pos x="493" y="43"/>
                </a:cxn>
                <a:cxn ang="0">
                  <a:pos x="482" y="35"/>
                </a:cxn>
                <a:cxn ang="0">
                  <a:pos x="468" y="28"/>
                </a:cxn>
                <a:cxn ang="0">
                  <a:pos x="453" y="21"/>
                </a:cxn>
                <a:cxn ang="0">
                  <a:pos x="436" y="14"/>
                </a:cxn>
                <a:cxn ang="0">
                  <a:pos x="419" y="9"/>
                </a:cxn>
                <a:cxn ang="0">
                  <a:pos x="399" y="5"/>
                </a:cxn>
                <a:cxn ang="0">
                  <a:pos x="379" y="1"/>
                </a:cxn>
                <a:cxn ang="0">
                  <a:pos x="357" y="0"/>
                </a:cxn>
                <a:cxn ang="0">
                  <a:pos x="336" y="0"/>
                </a:cxn>
                <a:cxn ang="0">
                  <a:pos x="314" y="2"/>
                </a:cxn>
                <a:cxn ang="0">
                  <a:pos x="292" y="7"/>
                </a:cxn>
                <a:cxn ang="0">
                  <a:pos x="271" y="13"/>
                </a:cxn>
                <a:cxn ang="0">
                  <a:pos x="251" y="21"/>
                </a:cxn>
                <a:cxn ang="0">
                  <a:pos x="233" y="30"/>
                </a:cxn>
                <a:cxn ang="0">
                  <a:pos x="216" y="42"/>
                </a:cxn>
                <a:cxn ang="0">
                  <a:pos x="198" y="53"/>
                </a:cxn>
                <a:cxn ang="0">
                  <a:pos x="184" y="66"/>
                </a:cxn>
                <a:cxn ang="0">
                  <a:pos x="170" y="80"/>
                </a:cxn>
                <a:cxn ang="0">
                  <a:pos x="157" y="95"/>
                </a:cxn>
                <a:cxn ang="0">
                  <a:pos x="144" y="110"/>
                </a:cxn>
                <a:cxn ang="0">
                  <a:pos x="134" y="126"/>
                </a:cxn>
                <a:cxn ang="0">
                  <a:pos x="125" y="142"/>
                </a:cxn>
                <a:cxn ang="0">
                  <a:pos x="117" y="158"/>
                </a:cxn>
                <a:cxn ang="0">
                  <a:pos x="111" y="175"/>
                </a:cxn>
                <a:cxn ang="0">
                  <a:pos x="105" y="191"/>
                </a:cxn>
                <a:cxn ang="0">
                  <a:pos x="95" y="225"/>
                </a:cxn>
                <a:cxn ang="0">
                  <a:pos x="82" y="258"/>
                </a:cxn>
                <a:cxn ang="0">
                  <a:pos x="68" y="291"/>
                </a:cxn>
                <a:cxn ang="0">
                  <a:pos x="53" y="323"/>
                </a:cxn>
                <a:cxn ang="0">
                  <a:pos x="40" y="354"/>
                </a:cxn>
                <a:cxn ang="0">
                  <a:pos x="27" y="384"/>
                </a:cxn>
                <a:cxn ang="0">
                  <a:pos x="16" y="413"/>
                </a:cxn>
                <a:cxn ang="0">
                  <a:pos x="10" y="440"/>
                </a:cxn>
                <a:cxn ang="0">
                  <a:pos x="5" y="467"/>
                </a:cxn>
                <a:cxn ang="0">
                  <a:pos x="1" y="493"/>
                </a:cxn>
                <a:cxn ang="0">
                  <a:pos x="0" y="519"/>
                </a:cxn>
                <a:cxn ang="0">
                  <a:pos x="3" y="541"/>
                </a:cxn>
                <a:cxn ang="0">
                  <a:pos x="8" y="560"/>
                </a:cxn>
                <a:cxn ang="0">
                  <a:pos x="20" y="575"/>
                </a:cxn>
                <a:cxn ang="0">
                  <a:pos x="38" y="586"/>
                </a:cxn>
                <a:cxn ang="0">
                  <a:pos x="65" y="591"/>
                </a:cxn>
                <a:cxn ang="0">
                  <a:pos x="95" y="591"/>
                </a:cxn>
                <a:cxn ang="0">
                  <a:pos x="124" y="587"/>
                </a:cxn>
                <a:cxn ang="0">
                  <a:pos x="150" y="580"/>
                </a:cxn>
                <a:cxn ang="0">
                  <a:pos x="173" y="572"/>
                </a:cxn>
                <a:cxn ang="0">
                  <a:pos x="193" y="563"/>
                </a:cxn>
                <a:cxn ang="0">
                  <a:pos x="208" y="554"/>
                </a:cxn>
                <a:cxn ang="0">
                  <a:pos x="217" y="549"/>
                </a:cxn>
                <a:cxn ang="0">
                  <a:pos x="220" y="546"/>
                </a:cxn>
                <a:cxn ang="0">
                  <a:pos x="536" y="75"/>
                </a:cxn>
              </a:cxnLst>
              <a:rect l="0" t="0" r="r" b="b"/>
              <a:pathLst>
                <a:path w="536" h="591">
                  <a:moveTo>
                    <a:pt x="536" y="75"/>
                  </a:moveTo>
                  <a:lnTo>
                    <a:pt x="535" y="74"/>
                  </a:lnTo>
                  <a:lnTo>
                    <a:pt x="533" y="71"/>
                  </a:lnTo>
                  <a:lnTo>
                    <a:pt x="528" y="67"/>
                  </a:lnTo>
                  <a:lnTo>
                    <a:pt x="522" y="62"/>
                  </a:lnTo>
                  <a:lnTo>
                    <a:pt x="514" y="57"/>
                  </a:lnTo>
                  <a:lnTo>
                    <a:pt x="505" y="50"/>
                  </a:lnTo>
                  <a:lnTo>
                    <a:pt x="493" y="43"/>
                  </a:lnTo>
                  <a:lnTo>
                    <a:pt x="482" y="35"/>
                  </a:lnTo>
                  <a:lnTo>
                    <a:pt x="468" y="28"/>
                  </a:lnTo>
                  <a:lnTo>
                    <a:pt x="453" y="21"/>
                  </a:lnTo>
                  <a:lnTo>
                    <a:pt x="436" y="14"/>
                  </a:lnTo>
                  <a:lnTo>
                    <a:pt x="419" y="9"/>
                  </a:lnTo>
                  <a:lnTo>
                    <a:pt x="399" y="5"/>
                  </a:lnTo>
                  <a:lnTo>
                    <a:pt x="379" y="1"/>
                  </a:lnTo>
                  <a:lnTo>
                    <a:pt x="357" y="0"/>
                  </a:lnTo>
                  <a:lnTo>
                    <a:pt x="336" y="0"/>
                  </a:lnTo>
                  <a:lnTo>
                    <a:pt x="314" y="2"/>
                  </a:lnTo>
                  <a:lnTo>
                    <a:pt x="292" y="7"/>
                  </a:lnTo>
                  <a:lnTo>
                    <a:pt x="271" y="13"/>
                  </a:lnTo>
                  <a:lnTo>
                    <a:pt x="251" y="21"/>
                  </a:lnTo>
                  <a:lnTo>
                    <a:pt x="233" y="30"/>
                  </a:lnTo>
                  <a:lnTo>
                    <a:pt x="216" y="42"/>
                  </a:lnTo>
                  <a:lnTo>
                    <a:pt x="198" y="53"/>
                  </a:lnTo>
                  <a:lnTo>
                    <a:pt x="184" y="66"/>
                  </a:lnTo>
                  <a:lnTo>
                    <a:pt x="170" y="80"/>
                  </a:lnTo>
                  <a:lnTo>
                    <a:pt x="157" y="95"/>
                  </a:lnTo>
                  <a:lnTo>
                    <a:pt x="144" y="110"/>
                  </a:lnTo>
                  <a:lnTo>
                    <a:pt x="134" y="126"/>
                  </a:lnTo>
                  <a:lnTo>
                    <a:pt x="125" y="142"/>
                  </a:lnTo>
                  <a:lnTo>
                    <a:pt x="117" y="158"/>
                  </a:lnTo>
                  <a:lnTo>
                    <a:pt x="111" y="175"/>
                  </a:lnTo>
                  <a:lnTo>
                    <a:pt x="105" y="191"/>
                  </a:lnTo>
                  <a:lnTo>
                    <a:pt x="95" y="225"/>
                  </a:lnTo>
                  <a:lnTo>
                    <a:pt x="82" y="258"/>
                  </a:lnTo>
                  <a:lnTo>
                    <a:pt x="68" y="291"/>
                  </a:lnTo>
                  <a:lnTo>
                    <a:pt x="53" y="323"/>
                  </a:lnTo>
                  <a:lnTo>
                    <a:pt x="40" y="354"/>
                  </a:lnTo>
                  <a:lnTo>
                    <a:pt x="27" y="384"/>
                  </a:lnTo>
                  <a:lnTo>
                    <a:pt x="16" y="413"/>
                  </a:lnTo>
                  <a:lnTo>
                    <a:pt x="10" y="440"/>
                  </a:lnTo>
                  <a:lnTo>
                    <a:pt x="5" y="467"/>
                  </a:lnTo>
                  <a:lnTo>
                    <a:pt x="1" y="493"/>
                  </a:lnTo>
                  <a:lnTo>
                    <a:pt x="0" y="519"/>
                  </a:lnTo>
                  <a:lnTo>
                    <a:pt x="3" y="541"/>
                  </a:lnTo>
                  <a:lnTo>
                    <a:pt x="8" y="560"/>
                  </a:lnTo>
                  <a:lnTo>
                    <a:pt x="20" y="575"/>
                  </a:lnTo>
                  <a:lnTo>
                    <a:pt x="38" y="586"/>
                  </a:lnTo>
                  <a:lnTo>
                    <a:pt x="65" y="591"/>
                  </a:lnTo>
                  <a:lnTo>
                    <a:pt x="95" y="591"/>
                  </a:lnTo>
                  <a:lnTo>
                    <a:pt x="124" y="587"/>
                  </a:lnTo>
                  <a:lnTo>
                    <a:pt x="150" y="580"/>
                  </a:lnTo>
                  <a:lnTo>
                    <a:pt x="173" y="572"/>
                  </a:lnTo>
                  <a:lnTo>
                    <a:pt x="193" y="563"/>
                  </a:lnTo>
                  <a:lnTo>
                    <a:pt x="208" y="554"/>
                  </a:lnTo>
                  <a:lnTo>
                    <a:pt x="217" y="549"/>
                  </a:lnTo>
                  <a:lnTo>
                    <a:pt x="220" y="546"/>
                  </a:lnTo>
                  <a:lnTo>
                    <a:pt x="536" y="75"/>
                  </a:lnTo>
                  <a:close/>
                </a:path>
              </a:pathLst>
            </a:custGeom>
            <a:solidFill>
              <a:srgbClr val="CCCCC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96"/>
            <p:cNvSpPr>
              <a:spLocks/>
            </p:cNvSpPr>
            <p:nvPr/>
          </p:nvSpPr>
          <p:spPr bwMode="auto">
            <a:xfrm>
              <a:off x="6564313" y="1117600"/>
              <a:ext cx="393700" cy="407988"/>
            </a:xfrm>
            <a:custGeom>
              <a:avLst/>
              <a:gdLst/>
              <a:ahLst/>
              <a:cxnLst>
                <a:cxn ang="0">
                  <a:pos x="496" y="40"/>
                </a:cxn>
                <a:cxn ang="0">
                  <a:pos x="495" y="39"/>
                </a:cxn>
                <a:cxn ang="0">
                  <a:pos x="489" y="36"/>
                </a:cxn>
                <a:cxn ang="0">
                  <a:pos x="482" y="33"/>
                </a:cxn>
                <a:cxn ang="0">
                  <a:pos x="472" y="28"/>
                </a:cxn>
                <a:cxn ang="0">
                  <a:pos x="459" y="24"/>
                </a:cxn>
                <a:cxn ang="0">
                  <a:pos x="444" y="19"/>
                </a:cxn>
                <a:cxn ang="0">
                  <a:pos x="427" y="13"/>
                </a:cxn>
                <a:cxn ang="0">
                  <a:pos x="410" y="9"/>
                </a:cxn>
                <a:cxn ang="0">
                  <a:pos x="389" y="5"/>
                </a:cxn>
                <a:cxn ang="0">
                  <a:pos x="368" y="2"/>
                </a:cxn>
                <a:cxn ang="0">
                  <a:pos x="348" y="1"/>
                </a:cxn>
                <a:cxn ang="0">
                  <a:pos x="326" y="0"/>
                </a:cxn>
                <a:cxn ang="0">
                  <a:pos x="303" y="2"/>
                </a:cxn>
                <a:cxn ang="0">
                  <a:pos x="280" y="5"/>
                </a:cxn>
                <a:cxn ang="0">
                  <a:pos x="258" y="12"/>
                </a:cxn>
                <a:cxn ang="0">
                  <a:pos x="236" y="21"/>
                </a:cxn>
                <a:cxn ang="0">
                  <a:pos x="198" y="44"/>
                </a:cxn>
                <a:cxn ang="0">
                  <a:pos x="169" y="70"/>
                </a:cxn>
                <a:cxn ang="0">
                  <a:pos x="147" y="98"/>
                </a:cxn>
                <a:cxn ang="0">
                  <a:pos x="132" y="125"/>
                </a:cxn>
                <a:cxn ang="0">
                  <a:pos x="122" y="155"/>
                </a:cxn>
                <a:cxn ang="0">
                  <a:pos x="114" y="183"/>
                </a:cxn>
                <a:cxn ang="0">
                  <a:pos x="107" y="210"/>
                </a:cxn>
                <a:cxn ang="0">
                  <a:pos x="100" y="237"/>
                </a:cxn>
                <a:cxn ang="0">
                  <a:pos x="87" y="264"/>
                </a:cxn>
                <a:cxn ang="0">
                  <a:pos x="70" y="291"/>
                </a:cxn>
                <a:cxn ang="0">
                  <a:pos x="49" y="320"/>
                </a:cxn>
                <a:cxn ang="0">
                  <a:pos x="28" y="349"/>
                </a:cxn>
                <a:cxn ang="0">
                  <a:pos x="11" y="379"/>
                </a:cxn>
                <a:cxn ang="0">
                  <a:pos x="1" y="409"/>
                </a:cxn>
                <a:cxn ang="0">
                  <a:pos x="0" y="438"/>
                </a:cxn>
                <a:cxn ang="0">
                  <a:pos x="11" y="466"/>
                </a:cxn>
                <a:cxn ang="0">
                  <a:pos x="33" y="489"/>
                </a:cxn>
                <a:cxn ang="0">
                  <a:pos x="58" y="504"/>
                </a:cxn>
                <a:cxn ang="0">
                  <a:pos x="86" y="513"/>
                </a:cxn>
                <a:cxn ang="0">
                  <a:pos x="114" y="515"/>
                </a:cxn>
                <a:cxn ang="0">
                  <a:pos x="139" y="515"/>
                </a:cxn>
                <a:cxn ang="0">
                  <a:pos x="160" y="513"/>
                </a:cxn>
                <a:cxn ang="0">
                  <a:pos x="174" y="510"/>
                </a:cxn>
                <a:cxn ang="0">
                  <a:pos x="178" y="509"/>
                </a:cxn>
                <a:cxn ang="0">
                  <a:pos x="496" y="40"/>
                </a:cxn>
              </a:cxnLst>
              <a:rect l="0" t="0" r="r" b="b"/>
              <a:pathLst>
                <a:path w="496" h="515">
                  <a:moveTo>
                    <a:pt x="496" y="40"/>
                  </a:moveTo>
                  <a:lnTo>
                    <a:pt x="495" y="39"/>
                  </a:lnTo>
                  <a:lnTo>
                    <a:pt x="489" y="36"/>
                  </a:lnTo>
                  <a:lnTo>
                    <a:pt x="482" y="33"/>
                  </a:lnTo>
                  <a:lnTo>
                    <a:pt x="472" y="28"/>
                  </a:lnTo>
                  <a:lnTo>
                    <a:pt x="459" y="24"/>
                  </a:lnTo>
                  <a:lnTo>
                    <a:pt x="444" y="19"/>
                  </a:lnTo>
                  <a:lnTo>
                    <a:pt x="427" y="13"/>
                  </a:lnTo>
                  <a:lnTo>
                    <a:pt x="410" y="9"/>
                  </a:lnTo>
                  <a:lnTo>
                    <a:pt x="389" y="5"/>
                  </a:lnTo>
                  <a:lnTo>
                    <a:pt x="368" y="2"/>
                  </a:lnTo>
                  <a:lnTo>
                    <a:pt x="348" y="1"/>
                  </a:lnTo>
                  <a:lnTo>
                    <a:pt x="326" y="0"/>
                  </a:lnTo>
                  <a:lnTo>
                    <a:pt x="303" y="2"/>
                  </a:lnTo>
                  <a:lnTo>
                    <a:pt x="280" y="5"/>
                  </a:lnTo>
                  <a:lnTo>
                    <a:pt x="258" y="12"/>
                  </a:lnTo>
                  <a:lnTo>
                    <a:pt x="236" y="21"/>
                  </a:lnTo>
                  <a:lnTo>
                    <a:pt x="198" y="44"/>
                  </a:lnTo>
                  <a:lnTo>
                    <a:pt x="169" y="70"/>
                  </a:lnTo>
                  <a:lnTo>
                    <a:pt x="147" y="98"/>
                  </a:lnTo>
                  <a:lnTo>
                    <a:pt x="132" y="125"/>
                  </a:lnTo>
                  <a:lnTo>
                    <a:pt x="122" y="155"/>
                  </a:lnTo>
                  <a:lnTo>
                    <a:pt x="114" y="183"/>
                  </a:lnTo>
                  <a:lnTo>
                    <a:pt x="107" y="210"/>
                  </a:lnTo>
                  <a:lnTo>
                    <a:pt x="100" y="237"/>
                  </a:lnTo>
                  <a:lnTo>
                    <a:pt x="87" y="264"/>
                  </a:lnTo>
                  <a:lnTo>
                    <a:pt x="70" y="291"/>
                  </a:lnTo>
                  <a:lnTo>
                    <a:pt x="49" y="320"/>
                  </a:lnTo>
                  <a:lnTo>
                    <a:pt x="28" y="349"/>
                  </a:lnTo>
                  <a:lnTo>
                    <a:pt x="11" y="379"/>
                  </a:lnTo>
                  <a:lnTo>
                    <a:pt x="1" y="409"/>
                  </a:lnTo>
                  <a:lnTo>
                    <a:pt x="0" y="438"/>
                  </a:lnTo>
                  <a:lnTo>
                    <a:pt x="11" y="466"/>
                  </a:lnTo>
                  <a:lnTo>
                    <a:pt x="33" y="489"/>
                  </a:lnTo>
                  <a:lnTo>
                    <a:pt x="58" y="504"/>
                  </a:lnTo>
                  <a:lnTo>
                    <a:pt x="86" y="513"/>
                  </a:lnTo>
                  <a:lnTo>
                    <a:pt x="114" y="515"/>
                  </a:lnTo>
                  <a:lnTo>
                    <a:pt x="139" y="515"/>
                  </a:lnTo>
                  <a:lnTo>
                    <a:pt x="160" y="513"/>
                  </a:lnTo>
                  <a:lnTo>
                    <a:pt x="174" y="510"/>
                  </a:lnTo>
                  <a:lnTo>
                    <a:pt x="178" y="509"/>
                  </a:lnTo>
                  <a:lnTo>
                    <a:pt x="496" y="40"/>
                  </a:lnTo>
                  <a:close/>
                </a:path>
              </a:pathLst>
            </a:custGeom>
            <a:solidFill>
              <a:srgbClr val="75757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97"/>
            <p:cNvSpPr>
              <a:spLocks/>
            </p:cNvSpPr>
            <p:nvPr/>
          </p:nvSpPr>
          <p:spPr bwMode="auto">
            <a:xfrm>
              <a:off x="6648450" y="1204913"/>
              <a:ext cx="438150" cy="385763"/>
            </a:xfrm>
            <a:custGeom>
              <a:avLst/>
              <a:gdLst/>
              <a:ahLst/>
              <a:cxnLst>
                <a:cxn ang="0">
                  <a:pos x="319" y="3"/>
                </a:cxn>
                <a:cxn ang="0">
                  <a:pos x="266" y="15"/>
                </a:cxn>
                <a:cxn ang="0">
                  <a:pos x="222" y="39"/>
                </a:cxn>
                <a:cxn ang="0">
                  <a:pos x="186" y="68"/>
                </a:cxn>
                <a:cxn ang="0">
                  <a:pos x="159" y="99"/>
                </a:cxn>
                <a:cxn ang="0">
                  <a:pos x="137" y="128"/>
                </a:cxn>
                <a:cxn ang="0">
                  <a:pos x="124" y="152"/>
                </a:cxn>
                <a:cxn ang="0">
                  <a:pos x="117" y="165"/>
                </a:cxn>
                <a:cxn ang="0">
                  <a:pos x="113" y="166"/>
                </a:cxn>
                <a:cxn ang="0">
                  <a:pos x="87" y="159"/>
                </a:cxn>
                <a:cxn ang="0">
                  <a:pos x="51" y="159"/>
                </a:cxn>
                <a:cxn ang="0">
                  <a:pos x="18" y="180"/>
                </a:cxn>
                <a:cxn ang="0">
                  <a:pos x="2" y="224"/>
                </a:cxn>
                <a:cxn ang="0">
                  <a:pos x="2" y="256"/>
                </a:cxn>
                <a:cxn ang="0">
                  <a:pos x="12" y="275"/>
                </a:cxn>
                <a:cxn ang="0">
                  <a:pos x="28" y="288"/>
                </a:cxn>
                <a:cxn ang="0">
                  <a:pos x="45" y="302"/>
                </a:cxn>
                <a:cxn ang="0">
                  <a:pos x="56" y="324"/>
                </a:cxn>
                <a:cxn ang="0">
                  <a:pos x="73" y="355"/>
                </a:cxn>
                <a:cxn ang="0">
                  <a:pos x="95" y="390"/>
                </a:cxn>
                <a:cxn ang="0">
                  <a:pos x="125" y="426"/>
                </a:cxn>
                <a:cxn ang="0">
                  <a:pos x="163" y="456"/>
                </a:cxn>
                <a:cxn ang="0">
                  <a:pos x="213" y="477"/>
                </a:cxn>
                <a:cxn ang="0">
                  <a:pos x="275" y="486"/>
                </a:cxn>
                <a:cxn ang="0">
                  <a:pos x="348" y="477"/>
                </a:cxn>
                <a:cxn ang="0">
                  <a:pos x="412" y="458"/>
                </a:cxn>
                <a:cxn ang="0">
                  <a:pos x="463" y="431"/>
                </a:cxn>
                <a:cxn ang="0">
                  <a:pos x="502" y="399"/>
                </a:cxn>
                <a:cxn ang="0">
                  <a:pos x="531" y="360"/>
                </a:cxn>
                <a:cxn ang="0">
                  <a:pos x="547" y="317"/>
                </a:cxn>
                <a:cxn ang="0">
                  <a:pos x="553" y="271"/>
                </a:cxn>
                <a:cxn ang="0">
                  <a:pos x="547" y="223"/>
                </a:cxn>
                <a:cxn ang="0">
                  <a:pos x="532" y="174"/>
                </a:cxn>
                <a:cxn ang="0">
                  <a:pos x="519" y="132"/>
                </a:cxn>
                <a:cxn ang="0">
                  <a:pos x="506" y="95"/>
                </a:cxn>
                <a:cxn ang="0">
                  <a:pos x="492" y="64"/>
                </a:cxn>
                <a:cxn ang="0">
                  <a:pos x="473" y="38"/>
                </a:cxn>
                <a:cxn ang="0">
                  <a:pos x="449" y="20"/>
                </a:cxn>
                <a:cxn ang="0">
                  <a:pos x="417" y="7"/>
                </a:cxn>
                <a:cxn ang="0">
                  <a:pos x="374" y="1"/>
                </a:cxn>
              </a:cxnLst>
              <a:rect l="0" t="0" r="r" b="b"/>
              <a:pathLst>
                <a:path w="553" h="486">
                  <a:moveTo>
                    <a:pt x="348" y="0"/>
                  </a:moveTo>
                  <a:lnTo>
                    <a:pt x="319" y="3"/>
                  </a:lnTo>
                  <a:lnTo>
                    <a:pt x="291" y="7"/>
                  </a:lnTo>
                  <a:lnTo>
                    <a:pt x="266" y="15"/>
                  </a:lnTo>
                  <a:lnTo>
                    <a:pt x="244" y="27"/>
                  </a:lnTo>
                  <a:lnTo>
                    <a:pt x="222" y="39"/>
                  </a:lnTo>
                  <a:lnTo>
                    <a:pt x="204" y="53"/>
                  </a:lnTo>
                  <a:lnTo>
                    <a:pt x="186" y="68"/>
                  </a:lnTo>
                  <a:lnTo>
                    <a:pt x="171" y="83"/>
                  </a:lnTo>
                  <a:lnTo>
                    <a:pt x="159" y="99"/>
                  </a:lnTo>
                  <a:lnTo>
                    <a:pt x="147" y="114"/>
                  </a:lnTo>
                  <a:lnTo>
                    <a:pt x="137" y="128"/>
                  </a:lnTo>
                  <a:lnTo>
                    <a:pt x="130" y="141"/>
                  </a:lnTo>
                  <a:lnTo>
                    <a:pt x="124" y="152"/>
                  </a:lnTo>
                  <a:lnTo>
                    <a:pt x="119" y="160"/>
                  </a:lnTo>
                  <a:lnTo>
                    <a:pt x="117" y="165"/>
                  </a:lnTo>
                  <a:lnTo>
                    <a:pt x="116" y="167"/>
                  </a:lnTo>
                  <a:lnTo>
                    <a:pt x="113" y="166"/>
                  </a:lnTo>
                  <a:lnTo>
                    <a:pt x="102" y="163"/>
                  </a:lnTo>
                  <a:lnTo>
                    <a:pt x="87" y="159"/>
                  </a:lnTo>
                  <a:lnTo>
                    <a:pt x="70" y="158"/>
                  </a:lnTo>
                  <a:lnTo>
                    <a:pt x="51" y="159"/>
                  </a:lnTo>
                  <a:lnTo>
                    <a:pt x="34" y="166"/>
                  </a:lnTo>
                  <a:lnTo>
                    <a:pt x="18" y="180"/>
                  </a:lnTo>
                  <a:lnTo>
                    <a:pt x="8" y="201"/>
                  </a:lnTo>
                  <a:lnTo>
                    <a:pt x="2" y="224"/>
                  </a:lnTo>
                  <a:lnTo>
                    <a:pt x="0" y="242"/>
                  </a:lnTo>
                  <a:lnTo>
                    <a:pt x="2" y="256"/>
                  </a:lnTo>
                  <a:lnTo>
                    <a:pt x="5" y="266"/>
                  </a:lnTo>
                  <a:lnTo>
                    <a:pt x="12" y="275"/>
                  </a:lnTo>
                  <a:lnTo>
                    <a:pt x="20" y="281"/>
                  </a:lnTo>
                  <a:lnTo>
                    <a:pt x="28" y="288"/>
                  </a:lnTo>
                  <a:lnTo>
                    <a:pt x="39" y="296"/>
                  </a:lnTo>
                  <a:lnTo>
                    <a:pt x="45" y="302"/>
                  </a:lnTo>
                  <a:lnTo>
                    <a:pt x="50" y="311"/>
                  </a:lnTo>
                  <a:lnTo>
                    <a:pt x="56" y="324"/>
                  </a:lnTo>
                  <a:lnTo>
                    <a:pt x="64" y="339"/>
                  </a:lnTo>
                  <a:lnTo>
                    <a:pt x="73" y="355"/>
                  </a:lnTo>
                  <a:lnTo>
                    <a:pt x="83" y="373"/>
                  </a:lnTo>
                  <a:lnTo>
                    <a:pt x="95" y="390"/>
                  </a:lnTo>
                  <a:lnTo>
                    <a:pt x="109" y="408"/>
                  </a:lnTo>
                  <a:lnTo>
                    <a:pt x="125" y="426"/>
                  </a:lnTo>
                  <a:lnTo>
                    <a:pt x="142" y="442"/>
                  </a:lnTo>
                  <a:lnTo>
                    <a:pt x="163" y="456"/>
                  </a:lnTo>
                  <a:lnTo>
                    <a:pt x="187" y="468"/>
                  </a:lnTo>
                  <a:lnTo>
                    <a:pt x="213" y="477"/>
                  </a:lnTo>
                  <a:lnTo>
                    <a:pt x="243" y="483"/>
                  </a:lnTo>
                  <a:lnTo>
                    <a:pt x="275" y="486"/>
                  </a:lnTo>
                  <a:lnTo>
                    <a:pt x="312" y="483"/>
                  </a:lnTo>
                  <a:lnTo>
                    <a:pt x="348" y="477"/>
                  </a:lnTo>
                  <a:lnTo>
                    <a:pt x="381" y="468"/>
                  </a:lnTo>
                  <a:lnTo>
                    <a:pt x="412" y="458"/>
                  </a:lnTo>
                  <a:lnTo>
                    <a:pt x="439" y="446"/>
                  </a:lnTo>
                  <a:lnTo>
                    <a:pt x="463" y="431"/>
                  </a:lnTo>
                  <a:lnTo>
                    <a:pt x="485" y="416"/>
                  </a:lnTo>
                  <a:lnTo>
                    <a:pt x="502" y="399"/>
                  </a:lnTo>
                  <a:lnTo>
                    <a:pt x="518" y="381"/>
                  </a:lnTo>
                  <a:lnTo>
                    <a:pt x="531" y="360"/>
                  </a:lnTo>
                  <a:lnTo>
                    <a:pt x="540" y="339"/>
                  </a:lnTo>
                  <a:lnTo>
                    <a:pt x="547" y="317"/>
                  </a:lnTo>
                  <a:lnTo>
                    <a:pt x="551" y="294"/>
                  </a:lnTo>
                  <a:lnTo>
                    <a:pt x="553" y="271"/>
                  </a:lnTo>
                  <a:lnTo>
                    <a:pt x="551" y="247"/>
                  </a:lnTo>
                  <a:lnTo>
                    <a:pt x="547" y="223"/>
                  </a:lnTo>
                  <a:lnTo>
                    <a:pt x="540" y="198"/>
                  </a:lnTo>
                  <a:lnTo>
                    <a:pt x="532" y="174"/>
                  </a:lnTo>
                  <a:lnTo>
                    <a:pt x="525" y="152"/>
                  </a:lnTo>
                  <a:lnTo>
                    <a:pt x="519" y="132"/>
                  </a:lnTo>
                  <a:lnTo>
                    <a:pt x="512" y="112"/>
                  </a:lnTo>
                  <a:lnTo>
                    <a:pt x="506" y="95"/>
                  </a:lnTo>
                  <a:lnTo>
                    <a:pt x="500" y="77"/>
                  </a:lnTo>
                  <a:lnTo>
                    <a:pt x="492" y="64"/>
                  </a:lnTo>
                  <a:lnTo>
                    <a:pt x="483" y="50"/>
                  </a:lnTo>
                  <a:lnTo>
                    <a:pt x="473" y="38"/>
                  </a:lnTo>
                  <a:lnTo>
                    <a:pt x="462" y="28"/>
                  </a:lnTo>
                  <a:lnTo>
                    <a:pt x="449" y="20"/>
                  </a:lnTo>
                  <a:lnTo>
                    <a:pt x="434" y="13"/>
                  </a:lnTo>
                  <a:lnTo>
                    <a:pt x="417" y="7"/>
                  </a:lnTo>
                  <a:lnTo>
                    <a:pt x="396" y="4"/>
                  </a:lnTo>
                  <a:lnTo>
                    <a:pt x="374" y="1"/>
                  </a:lnTo>
                  <a:lnTo>
                    <a:pt x="348" y="0"/>
                  </a:lnTo>
                  <a:close/>
                </a:path>
              </a:pathLst>
            </a:custGeom>
            <a:solidFill>
              <a:srgbClr val="EAD3B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98"/>
            <p:cNvSpPr>
              <a:spLocks/>
            </p:cNvSpPr>
            <p:nvPr/>
          </p:nvSpPr>
          <p:spPr bwMode="auto">
            <a:xfrm>
              <a:off x="6670675" y="1223963"/>
              <a:ext cx="393700" cy="347663"/>
            </a:xfrm>
            <a:custGeom>
              <a:avLst/>
              <a:gdLst/>
              <a:ahLst/>
              <a:cxnLst>
                <a:cxn ang="0">
                  <a:pos x="287" y="1"/>
                </a:cxn>
                <a:cxn ang="0">
                  <a:pos x="241" y="14"/>
                </a:cxn>
                <a:cxn ang="0">
                  <a:pos x="201" y="35"/>
                </a:cxn>
                <a:cxn ang="0">
                  <a:pos x="168" y="61"/>
                </a:cxn>
                <a:cxn ang="0">
                  <a:pos x="143" y="90"/>
                </a:cxn>
                <a:cxn ang="0">
                  <a:pos x="125" y="117"/>
                </a:cxn>
                <a:cxn ang="0">
                  <a:pos x="112" y="137"/>
                </a:cxn>
                <a:cxn ang="0">
                  <a:pos x="106" y="150"/>
                </a:cxn>
                <a:cxn ang="0">
                  <a:pos x="102" y="150"/>
                </a:cxn>
                <a:cxn ang="0">
                  <a:pos x="80" y="144"/>
                </a:cxn>
                <a:cxn ang="0">
                  <a:pos x="46" y="144"/>
                </a:cxn>
                <a:cxn ang="0">
                  <a:pos x="18" y="163"/>
                </a:cxn>
                <a:cxn ang="0">
                  <a:pos x="3" y="203"/>
                </a:cxn>
                <a:cxn ang="0">
                  <a:pos x="1" y="232"/>
                </a:cxn>
                <a:cxn ang="0">
                  <a:pos x="12" y="249"/>
                </a:cxn>
                <a:cxn ang="0">
                  <a:pos x="27" y="261"/>
                </a:cxn>
                <a:cxn ang="0">
                  <a:pos x="41" y="273"/>
                </a:cxn>
                <a:cxn ang="0">
                  <a:pos x="51" y="293"/>
                </a:cxn>
                <a:cxn ang="0">
                  <a:pos x="66" y="321"/>
                </a:cxn>
                <a:cxn ang="0">
                  <a:pos x="87" y="352"/>
                </a:cxn>
                <a:cxn ang="0">
                  <a:pos x="113" y="384"/>
                </a:cxn>
                <a:cxn ang="0">
                  <a:pos x="148" y="412"/>
                </a:cxn>
                <a:cxn ang="0">
                  <a:pos x="193" y="431"/>
                </a:cxn>
                <a:cxn ang="0">
                  <a:pos x="249" y="438"/>
                </a:cxn>
                <a:cxn ang="0">
                  <a:pos x="314" y="430"/>
                </a:cxn>
                <a:cxn ang="0">
                  <a:pos x="371" y="414"/>
                </a:cxn>
                <a:cxn ang="0">
                  <a:pos x="417" y="390"/>
                </a:cxn>
                <a:cxn ang="0">
                  <a:pos x="453" y="361"/>
                </a:cxn>
                <a:cxn ang="0">
                  <a:pos x="478" y="326"/>
                </a:cxn>
                <a:cxn ang="0">
                  <a:pos x="493" y="287"/>
                </a:cxn>
                <a:cxn ang="0">
                  <a:pos x="498" y="246"/>
                </a:cxn>
                <a:cxn ang="0">
                  <a:pos x="493" y="202"/>
                </a:cxn>
                <a:cxn ang="0">
                  <a:pos x="474" y="139"/>
                </a:cxn>
                <a:cxn ang="0">
                  <a:pos x="451" y="71"/>
                </a:cxn>
                <a:cxn ang="0">
                  <a:pos x="416" y="26"/>
                </a:cxn>
                <a:cxn ang="0">
                  <a:pos x="357" y="3"/>
                </a:cxn>
              </a:cxnLst>
              <a:rect l="0" t="0" r="r" b="b"/>
              <a:pathLst>
                <a:path w="498" h="438">
                  <a:moveTo>
                    <a:pt x="314" y="0"/>
                  </a:moveTo>
                  <a:lnTo>
                    <a:pt x="287" y="1"/>
                  </a:lnTo>
                  <a:lnTo>
                    <a:pt x="263" y="7"/>
                  </a:lnTo>
                  <a:lnTo>
                    <a:pt x="241" y="14"/>
                  </a:lnTo>
                  <a:lnTo>
                    <a:pt x="220" y="23"/>
                  </a:lnTo>
                  <a:lnTo>
                    <a:pt x="201" y="35"/>
                  </a:lnTo>
                  <a:lnTo>
                    <a:pt x="183" y="48"/>
                  </a:lnTo>
                  <a:lnTo>
                    <a:pt x="168" y="61"/>
                  </a:lnTo>
                  <a:lnTo>
                    <a:pt x="155" y="75"/>
                  </a:lnTo>
                  <a:lnTo>
                    <a:pt x="143" y="90"/>
                  </a:lnTo>
                  <a:lnTo>
                    <a:pt x="133" y="104"/>
                  </a:lnTo>
                  <a:lnTo>
                    <a:pt x="125" y="117"/>
                  </a:lnTo>
                  <a:lnTo>
                    <a:pt x="118" y="128"/>
                  </a:lnTo>
                  <a:lnTo>
                    <a:pt x="112" y="137"/>
                  </a:lnTo>
                  <a:lnTo>
                    <a:pt x="109" y="144"/>
                  </a:lnTo>
                  <a:lnTo>
                    <a:pt x="106" y="150"/>
                  </a:lnTo>
                  <a:lnTo>
                    <a:pt x="105" y="151"/>
                  </a:lnTo>
                  <a:lnTo>
                    <a:pt x="102" y="150"/>
                  </a:lnTo>
                  <a:lnTo>
                    <a:pt x="92" y="147"/>
                  </a:lnTo>
                  <a:lnTo>
                    <a:pt x="80" y="144"/>
                  </a:lnTo>
                  <a:lnTo>
                    <a:pt x="64" y="143"/>
                  </a:lnTo>
                  <a:lnTo>
                    <a:pt x="46" y="144"/>
                  </a:lnTo>
                  <a:lnTo>
                    <a:pt x="30" y="151"/>
                  </a:lnTo>
                  <a:lnTo>
                    <a:pt x="18" y="163"/>
                  </a:lnTo>
                  <a:lnTo>
                    <a:pt x="7" y="182"/>
                  </a:lnTo>
                  <a:lnTo>
                    <a:pt x="3" y="203"/>
                  </a:lnTo>
                  <a:lnTo>
                    <a:pt x="0" y="219"/>
                  </a:lnTo>
                  <a:lnTo>
                    <a:pt x="1" y="232"/>
                  </a:lnTo>
                  <a:lnTo>
                    <a:pt x="6" y="241"/>
                  </a:lnTo>
                  <a:lnTo>
                    <a:pt x="12" y="249"/>
                  </a:lnTo>
                  <a:lnTo>
                    <a:pt x="19" y="255"/>
                  </a:lnTo>
                  <a:lnTo>
                    <a:pt x="27" y="261"/>
                  </a:lnTo>
                  <a:lnTo>
                    <a:pt x="36" y="268"/>
                  </a:lnTo>
                  <a:lnTo>
                    <a:pt x="41" y="273"/>
                  </a:lnTo>
                  <a:lnTo>
                    <a:pt x="45" y="282"/>
                  </a:lnTo>
                  <a:lnTo>
                    <a:pt x="51" y="293"/>
                  </a:lnTo>
                  <a:lnTo>
                    <a:pt x="58" y="306"/>
                  </a:lnTo>
                  <a:lnTo>
                    <a:pt x="66" y="321"/>
                  </a:lnTo>
                  <a:lnTo>
                    <a:pt x="75" y="336"/>
                  </a:lnTo>
                  <a:lnTo>
                    <a:pt x="87" y="352"/>
                  </a:lnTo>
                  <a:lnTo>
                    <a:pt x="98" y="368"/>
                  </a:lnTo>
                  <a:lnTo>
                    <a:pt x="113" y="384"/>
                  </a:lnTo>
                  <a:lnTo>
                    <a:pt x="129" y="399"/>
                  </a:lnTo>
                  <a:lnTo>
                    <a:pt x="148" y="412"/>
                  </a:lnTo>
                  <a:lnTo>
                    <a:pt x="168" y="422"/>
                  </a:lnTo>
                  <a:lnTo>
                    <a:pt x="193" y="431"/>
                  </a:lnTo>
                  <a:lnTo>
                    <a:pt x="219" y="436"/>
                  </a:lnTo>
                  <a:lnTo>
                    <a:pt x="249" y="438"/>
                  </a:lnTo>
                  <a:lnTo>
                    <a:pt x="281" y="436"/>
                  </a:lnTo>
                  <a:lnTo>
                    <a:pt x="314" y="430"/>
                  </a:lnTo>
                  <a:lnTo>
                    <a:pt x="344" y="423"/>
                  </a:lnTo>
                  <a:lnTo>
                    <a:pt x="371" y="414"/>
                  </a:lnTo>
                  <a:lnTo>
                    <a:pt x="395" y="403"/>
                  </a:lnTo>
                  <a:lnTo>
                    <a:pt x="417" y="390"/>
                  </a:lnTo>
                  <a:lnTo>
                    <a:pt x="437" y="376"/>
                  </a:lnTo>
                  <a:lnTo>
                    <a:pt x="453" y="361"/>
                  </a:lnTo>
                  <a:lnTo>
                    <a:pt x="467" y="344"/>
                  </a:lnTo>
                  <a:lnTo>
                    <a:pt x="478" y="326"/>
                  </a:lnTo>
                  <a:lnTo>
                    <a:pt x="488" y="307"/>
                  </a:lnTo>
                  <a:lnTo>
                    <a:pt x="493" y="287"/>
                  </a:lnTo>
                  <a:lnTo>
                    <a:pt x="497" y="267"/>
                  </a:lnTo>
                  <a:lnTo>
                    <a:pt x="498" y="246"/>
                  </a:lnTo>
                  <a:lnTo>
                    <a:pt x="497" y="224"/>
                  </a:lnTo>
                  <a:lnTo>
                    <a:pt x="493" y="202"/>
                  </a:lnTo>
                  <a:lnTo>
                    <a:pt x="488" y="180"/>
                  </a:lnTo>
                  <a:lnTo>
                    <a:pt x="474" y="139"/>
                  </a:lnTo>
                  <a:lnTo>
                    <a:pt x="462" y="102"/>
                  </a:lnTo>
                  <a:lnTo>
                    <a:pt x="451" y="71"/>
                  </a:lnTo>
                  <a:lnTo>
                    <a:pt x="436" y="45"/>
                  </a:lnTo>
                  <a:lnTo>
                    <a:pt x="416" y="26"/>
                  </a:lnTo>
                  <a:lnTo>
                    <a:pt x="391" y="12"/>
                  </a:lnTo>
                  <a:lnTo>
                    <a:pt x="357" y="3"/>
                  </a:lnTo>
                  <a:lnTo>
                    <a:pt x="314" y="0"/>
                  </a:lnTo>
                  <a:close/>
                </a:path>
              </a:pathLst>
            </a:custGeom>
            <a:solidFill>
              <a:srgbClr val="DDB79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99"/>
            <p:cNvSpPr>
              <a:spLocks/>
            </p:cNvSpPr>
            <p:nvPr/>
          </p:nvSpPr>
          <p:spPr bwMode="auto">
            <a:xfrm>
              <a:off x="6797675" y="1398588"/>
              <a:ext cx="58738" cy="58738"/>
            </a:xfrm>
            <a:custGeom>
              <a:avLst/>
              <a:gdLst/>
              <a:ahLst/>
              <a:cxnLst>
                <a:cxn ang="0">
                  <a:pos x="74" y="38"/>
                </a:cxn>
                <a:cxn ang="0">
                  <a:pos x="73" y="45"/>
                </a:cxn>
                <a:cxn ang="0">
                  <a:pos x="72" y="52"/>
                </a:cxn>
                <a:cxn ang="0">
                  <a:pos x="68" y="59"/>
                </a:cxn>
                <a:cxn ang="0">
                  <a:pos x="64" y="64"/>
                </a:cxn>
                <a:cxn ang="0">
                  <a:pos x="58" y="68"/>
                </a:cxn>
                <a:cxn ang="0">
                  <a:pos x="52" y="72"/>
                </a:cxn>
                <a:cxn ang="0">
                  <a:pos x="45" y="74"/>
                </a:cxn>
                <a:cxn ang="0">
                  <a:pos x="37" y="75"/>
                </a:cxn>
                <a:cxn ang="0">
                  <a:pos x="29" y="74"/>
                </a:cxn>
                <a:cxn ang="0">
                  <a:pos x="22" y="72"/>
                </a:cxn>
                <a:cxn ang="0">
                  <a:pos x="17" y="68"/>
                </a:cxn>
                <a:cxn ang="0">
                  <a:pos x="11" y="64"/>
                </a:cxn>
                <a:cxn ang="0">
                  <a:pos x="6" y="59"/>
                </a:cxn>
                <a:cxn ang="0">
                  <a:pos x="3" y="52"/>
                </a:cxn>
                <a:cxn ang="0">
                  <a:pos x="2" y="45"/>
                </a:cxn>
                <a:cxn ang="0">
                  <a:pos x="0" y="38"/>
                </a:cxn>
                <a:cxn ang="0">
                  <a:pos x="2" y="30"/>
                </a:cxn>
                <a:cxn ang="0">
                  <a:pos x="3" y="23"/>
                </a:cxn>
                <a:cxn ang="0">
                  <a:pos x="6" y="18"/>
                </a:cxn>
                <a:cxn ang="0">
                  <a:pos x="11" y="12"/>
                </a:cxn>
                <a:cxn ang="0">
                  <a:pos x="17" y="7"/>
                </a:cxn>
                <a:cxn ang="0">
                  <a:pos x="22" y="4"/>
                </a:cxn>
                <a:cxn ang="0">
                  <a:pos x="29" y="2"/>
                </a:cxn>
                <a:cxn ang="0">
                  <a:pos x="37" y="0"/>
                </a:cxn>
                <a:cxn ang="0">
                  <a:pos x="45" y="2"/>
                </a:cxn>
                <a:cxn ang="0">
                  <a:pos x="52" y="4"/>
                </a:cxn>
                <a:cxn ang="0">
                  <a:pos x="58" y="7"/>
                </a:cxn>
                <a:cxn ang="0">
                  <a:pos x="64" y="12"/>
                </a:cxn>
                <a:cxn ang="0">
                  <a:pos x="68" y="18"/>
                </a:cxn>
                <a:cxn ang="0">
                  <a:pos x="72" y="23"/>
                </a:cxn>
                <a:cxn ang="0">
                  <a:pos x="73" y="30"/>
                </a:cxn>
                <a:cxn ang="0">
                  <a:pos x="74" y="38"/>
                </a:cxn>
              </a:cxnLst>
              <a:rect l="0" t="0" r="r" b="b"/>
              <a:pathLst>
                <a:path w="74" h="75">
                  <a:moveTo>
                    <a:pt x="74" y="38"/>
                  </a:moveTo>
                  <a:lnTo>
                    <a:pt x="73" y="45"/>
                  </a:lnTo>
                  <a:lnTo>
                    <a:pt x="72" y="52"/>
                  </a:lnTo>
                  <a:lnTo>
                    <a:pt x="68" y="59"/>
                  </a:lnTo>
                  <a:lnTo>
                    <a:pt x="64" y="64"/>
                  </a:lnTo>
                  <a:lnTo>
                    <a:pt x="58" y="68"/>
                  </a:lnTo>
                  <a:lnTo>
                    <a:pt x="52" y="72"/>
                  </a:lnTo>
                  <a:lnTo>
                    <a:pt x="45" y="74"/>
                  </a:lnTo>
                  <a:lnTo>
                    <a:pt x="37" y="75"/>
                  </a:lnTo>
                  <a:lnTo>
                    <a:pt x="29" y="74"/>
                  </a:lnTo>
                  <a:lnTo>
                    <a:pt x="22" y="72"/>
                  </a:lnTo>
                  <a:lnTo>
                    <a:pt x="17" y="68"/>
                  </a:lnTo>
                  <a:lnTo>
                    <a:pt x="11" y="64"/>
                  </a:lnTo>
                  <a:lnTo>
                    <a:pt x="6" y="59"/>
                  </a:lnTo>
                  <a:lnTo>
                    <a:pt x="3" y="52"/>
                  </a:lnTo>
                  <a:lnTo>
                    <a:pt x="2" y="45"/>
                  </a:lnTo>
                  <a:lnTo>
                    <a:pt x="0" y="38"/>
                  </a:lnTo>
                  <a:lnTo>
                    <a:pt x="2" y="30"/>
                  </a:lnTo>
                  <a:lnTo>
                    <a:pt x="3" y="23"/>
                  </a:lnTo>
                  <a:lnTo>
                    <a:pt x="6" y="18"/>
                  </a:lnTo>
                  <a:lnTo>
                    <a:pt x="11" y="12"/>
                  </a:lnTo>
                  <a:lnTo>
                    <a:pt x="17" y="7"/>
                  </a:lnTo>
                  <a:lnTo>
                    <a:pt x="22" y="4"/>
                  </a:lnTo>
                  <a:lnTo>
                    <a:pt x="29" y="2"/>
                  </a:lnTo>
                  <a:lnTo>
                    <a:pt x="37" y="0"/>
                  </a:lnTo>
                  <a:lnTo>
                    <a:pt x="45" y="2"/>
                  </a:lnTo>
                  <a:lnTo>
                    <a:pt x="52" y="4"/>
                  </a:lnTo>
                  <a:lnTo>
                    <a:pt x="58" y="7"/>
                  </a:lnTo>
                  <a:lnTo>
                    <a:pt x="64" y="12"/>
                  </a:lnTo>
                  <a:lnTo>
                    <a:pt x="68" y="18"/>
                  </a:lnTo>
                  <a:lnTo>
                    <a:pt x="72" y="23"/>
                  </a:lnTo>
                  <a:lnTo>
                    <a:pt x="73" y="30"/>
                  </a:lnTo>
                  <a:lnTo>
                    <a:pt x="74" y="38"/>
                  </a:lnTo>
                  <a:close/>
                </a:path>
              </a:pathLst>
            </a:custGeom>
            <a:solidFill>
              <a:srgbClr val="F49E9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100"/>
            <p:cNvSpPr>
              <a:spLocks/>
            </p:cNvSpPr>
            <p:nvPr/>
          </p:nvSpPr>
          <p:spPr bwMode="auto">
            <a:xfrm>
              <a:off x="6664325" y="1154113"/>
              <a:ext cx="355600" cy="195263"/>
            </a:xfrm>
            <a:custGeom>
              <a:avLst/>
              <a:gdLst/>
              <a:ahLst/>
              <a:cxnLst>
                <a:cxn ang="0">
                  <a:pos x="0" y="227"/>
                </a:cxn>
                <a:cxn ang="0">
                  <a:pos x="1" y="222"/>
                </a:cxn>
                <a:cxn ang="0">
                  <a:pos x="6" y="212"/>
                </a:cxn>
                <a:cxn ang="0">
                  <a:pos x="13" y="194"/>
                </a:cxn>
                <a:cxn ang="0">
                  <a:pos x="23" y="173"/>
                </a:cxn>
                <a:cxn ang="0">
                  <a:pos x="37" y="148"/>
                </a:cxn>
                <a:cxn ang="0">
                  <a:pos x="56" y="123"/>
                </a:cxn>
                <a:cxn ang="0">
                  <a:pos x="78" y="98"/>
                </a:cxn>
                <a:cxn ang="0">
                  <a:pos x="105" y="73"/>
                </a:cxn>
                <a:cxn ang="0">
                  <a:pos x="135" y="53"/>
                </a:cxn>
                <a:cxn ang="0">
                  <a:pos x="164" y="37"/>
                </a:cxn>
                <a:cxn ang="0">
                  <a:pos x="192" y="24"/>
                </a:cxn>
                <a:cxn ang="0">
                  <a:pos x="217" y="13"/>
                </a:cxn>
                <a:cxn ang="0">
                  <a:pos x="239" y="8"/>
                </a:cxn>
                <a:cxn ang="0">
                  <a:pos x="255" y="3"/>
                </a:cxn>
                <a:cxn ang="0">
                  <a:pos x="266" y="1"/>
                </a:cxn>
                <a:cxn ang="0">
                  <a:pos x="270" y="0"/>
                </a:cxn>
                <a:cxn ang="0">
                  <a:pos x="413" y="9"/>
                </a:cxn>
                <a:cxn ang="0">
                  <a:pos x="448" y="62"/>
                </a:cxn>
                <a:cxn ang="0">
                  <a:pos x="445" y="60"/>
                </a:cxn>
                <a:cxn ang="0">
                  <a:pos x="435" y="55"/>
                </a:cxn>
                <a:cxn ang="0">
                  <a:pos x="417" y="48"/>
                </a:cxn>
                <a:cxn ang="0">
                  <a:pos x="397" y="41"/>
                </a:cxn>
                <a:cxn ang="0">
                  <a:pos x="370" y="35"/>
                </a:cxn>
                <a:cxn ang="0">
                  <a:pos x="340" y="34"/>
                </a:cxn>
                <a:cxn ang="0">
                  <a:pos x="307" y="38"/>
                </a:cxn>
                <a:cxn ang="0">
                  <a:pos x="272" y="47"/>
                </a:cxn>
                <a:cxn ang="0">
                  <a:pos x="254" y="55"/>
                </a:cxn>
                <a:cxn ang="0">
                  <a:pos x="235" y="65"/>
                </a:cxn>
                <a:cxn ang="0">
                  <a:pos x="217" y="77"/>
                </a:cxn>
                <a:cxn ang="0">
                  <a:pos x="200" y="90"/>
                </a:cxn>
                <a:cxn ang="0">
                  <a:pos x="181" y="103"/>
                </a:cxn>
                <a:cxn ang="0">
                  <a:pos x="164" y="118"/>
                </a:cxn>
                <a:cxn ang="0">
                  <a:pos x="148" y="135"/>
                </a:cxn>
                <a:cxn ang="0">
                  <a:pos x="132" y="150"/>
                </a:cxn>
                <a:cxn ang="0">
                  <a:pos x="117" y="163"/>
                </a:cxn>
                <a:cxn ang="0">
                  <a:pos x="104" y="177"/>
                </a:cxn>
                <a:cxn ang="0">
                  <a:pos x="91" y="191"/>
                </a:cxn>
                <a:cxn ang="0">
                  <a:pos x="82" y="201"/>
                </a:cxn>
                <a:cxn ang="0">
                  <a:pos x="74" y="211"/>
                </a:cxn>
                <a:cxn ang="0">
                  <a:pos x="67" y="219"/>
                </a:cxn>
                <a:cxn ang="0">
                  <a:pos x="64" y="223"/>
                </a:cxn>
                <a:cxn ang="0">
                  <a:pos x="63" y="224"/>
                </a:cxn>
                <a:cxn ang="0">
                  <a:pos x="5" y="245"/>
                </a:cxn>
                <a:cxn ang="0">
                  <a:pos x="0" y="227"/>
                </a:cxn>
              </a:cxnLst>
              <a:rect l="0" t="0" r="r" b="b"/>
              <a:pathLst>
                <a:path w="448" h="245">
                  <a:moveTo>
                    <a:pt x="0" y="227"/>
                  </a:moveTo>
                  <a:lnTo>
                    <a:pt x="1" y="222"/>
                  </a:lnTo>
                  <a:lnTo>
                    <a:pt x="6" y="212"/>
                  </a:lnTo>
                  <a:lnTo>
                    <a:pt x="13" y="194"/>
                  </a:lnTo>
                  <a:lnTo>
                    <a:pt x="23" y="173"/>
                  </a:lnTo>
                  <a:lnTo>
                    <a:pt x="37" y="148"/>
                  </a:lnTo>
                  <a:lnTo>
                    <a:pt x="56" y="123"/>
                  </a:lnTo>
                  <a:lnTo>
                    <a:pt x="78" y="98"/>
                  </a:lnTo>
                  <a:lnTo>
                    <a:pt x="105" y="73"/>
                  </a:lnTo>
                  <a:lnTo>
                    <a:pt x="135" y="53"/>
                  </a:lnTo>
                  <a:lnTo>
                    <a:pt x="164" y="37"/>
                  </a:lnTo>
                  <a:lnTo>
                    <a:pt x="192" y="24"/>
                  </a:lnTo>
                  <a:lnTo>
                    <a:pt x="217" y="13"/>
                  </a:lnTo>
                  <a:lnTo>
                    <a:pt x="239" y="8"/>
                  </a:lnTo>
                  <a:lnTo>
                    <a:pt x="255" y="3"/>
                  </a:lnTo>
                  <a:lnTo>
                    <a:pt x="266" y="1"/>
                  </a:lnTo>
                  <a:lnTo>
                    <a:pt x="270" y="0"/>
                  </a:lnTo>
                  <a:lnTo>
                    <a:pt x="413" y="9"/>
                  </a:lnTo>
                  <a:lnTo>
                    <a:pt x="448" y="62"/>
                  </a:lnTo>
                  <a:lnTo>
                    <a:pt x="445" y="60"/>
                  </a:lnTo>
                  <a:lnTo>
                    <a:pt x="435" y="55"/>
                  </a:lnTo>
                  <a:lnTo>
                    <a:pt x="417" y="48"/>
                  </a:lnTo>
                  <a:lnTo>
                    <a:pt x="397" y="41"/>
                  </a:lnTo>
                  <a:lnTo>
                    <a:pt x="370" y="35"/>
                  </a:lnTo>
                  <a:lnTo>
                    <a:pt x="340" y="34"/>
                  </a:lnTo>
                  <a:lnTo>
                    <a:pt x="307" y="38"/>
                  </a:lnTo>
                  <a:lnTo>
                    <a:pt x="272" y="47"/>
                  </a:lnTo>
                  <a:lnTo>
                    <a:pt x="254" y="55"/>
                  </a:lnTo>
                  <a:lnTo>
                    <a:pt x="235" y="65"/>
                  </a:lnTo>
                  <a:lnTo>
                    <a:pt x="217" y="77"/>
                  </a:lnTo>
                  <a:lnTo>
                    <a:pt x="200" y="90"/>
                  </a:lnTo>
                  <a:lnTo>
                    <a:pt x="181" y="103"/>
                  </a:lnTo>
                  <a:lnTo>
                    <a:pt x="164" y="118"/>
                  </a:lnTo>
                  <a:lnTo>
                    <a:pt x="148" y="135"/>
                  </a:lnTo>
                  <a:lnTo>
                    <a:pt x="132" y="150"/>
                  </a:lnTo>
                  <a:lnTo>
                    <a:pt x="117" y="163"/>
                  </a:lnTo>
                  <a:lnTo>
                    <a:pt x="104" y="177"/>
                  </a:lnTo>
                  <a:lnTo>
                    <a:pt x="91" y="191"/>
                  </a:lnTo>
                  <a:lnTo>
                    <a:pt x="82" y="201"/>
                  </a:lnTo>
                  <a:lnTo>
                    <a:pt x="74" y="211"/>
                  </a:lnTo>
                  <a:lnTo>
                    <a:pt x="67" y="219"/>
                  </a:lnTo>
                  <a:lnTo>
                    <a:pt x="64" y="223"/>
                  </a:lnTo>
                  <a:lnTo>
                    <a:pt x="63" y="224"/>
                  </a:lnTo>
                  <a:lnTo>
                    <a:pt x="5" y="245"/>
                  </a:lnTo>
                  <a:lnTo>
                    <a:pt x="0" y="227"/>
                  </a:lnTo>
                  <a:close/>
                </a:path>
              </a:pathLst>
            </a:custGeom>
            <a:solidFill>
              <a:srgbClr val="FCFFC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101"/>
            <p:cNvSpPr>
              <a:spLocks/>
            </p:cNvSpPr>
            <p:nvPr/>
          </p:nvSpPr>
          <p:spPr bwMode="auto">
            <a:xfrm>
              <a:off x="6481763" y="1555750"/>
              <a:ext cx="644525" cy="476250"/>
            </a:xfrm>
            <a:custGeom>
              <a:avLst/>
              <a:gdLst/>
              <a:ahLst/>
              <a:cxnLst>
                <a:cxn ang="0">
                  <a:pos x="690" y="232"/>
                </a:cxn>
                <a:cxn ang="0">
                  <a:pos x="591" y="327"/>
                </a:cxn>
                <a:cxn ang="0">
                  <a:pos x="361" y="229"/>
                </a:cxn>
                <a:cxn ang="0">
                  <a:pos x="335" y="241"/>
                </a:cxn>
                <a:cxn ang="0">
                  <a:pos x="299" y="263"/>
                </a:cxn>
                <a:cxn ang="0">
                  <a:pos x="268" y="287"/>
                </a:cxn>
                <a:cxn ang="0">
                  <a:pos x="246" y="324"/>
                </a:cxn>
                <a:cxn ang="0">
                  <a:pos x="230" y="366"/>
                </a:cxn>
                <a:cxn ang="0">
                  <a:pos x="324" y="452"/>
                </a:cxn>
                <a:cxn ang="0">
                  <a:pos x="333" y="454"/>
                </a:cxn>
                <a:cxn ang="0">
                  <a:pos x="358" y="459"/>
                </a:cxn>
                <a:cxn ang="0">
                  <a:pos x="393" y="466"/>
                </a:cxn>
                <a:cxn ang="0">
                  <a:pos x="433" y="474"/>
                </a:cxn>
                <a:cxn ang="0">
                  <a:pos x="473" y="482"/>
                </a:cxn>
                <a:cxn ang="0">
                  <a:pos x="509" y="491"/>
                </a:cxn>
                <a:cxn ang="0">
                  <a:pos x="536" y="498"/>
                </a:cxn>
                <a:cxn ang="0">
                  <a:pos x="546" y="504"/>
                </a:cxn>
                <a:cxn ang="0">
                  <a:pos x="541" y="522"/>
                </a:cxn>
                <a:cxn ang="0">
                  <a:pos x="528" y="552"/>
                </a:cxn>
                <a:cxn ang="0">
                  <a:pos x="511" y="580"/>
                </a:cxn>
                <a:cxn ang="0">
                  <a:pos x="505" y="592"/>
                </a:cxn>
                <a:cxn ang="0">
                  <a:pos x="496" y="594"/>
                </a:cxn>
                <a:cxn ang="0">
                  <a:pos x="472" y="595"/>
                </a:cxn>
                <a:cxn ang="0">
                  <a:pos x="437" y="596"/>
                </a:cxn>
                <a:cxn ang="0">
                  <a:pos x="393" y="598"/>
                </a:cxn>
                <a:cxn ang="0">
                  <a:pos x="343" y="598"/>
                </a:cxn>
                <a:cxn ang="0">
                  <a:pos x="291" y="597"/>
                </a:cxn>
                <a:cxn ang="0">
                  <a:pos x="241" y="594"/>
                </a:cxn>
                <a:cxn ang="0">
                  <a:pos x="193" y="587"/>
                </a:cxn>
                <a:cxn ang="0">
                  <a:pos x="152" y="576"/>
                </a:cxn>
                <a:cxn ang="0">
                  <a:pos x="114" y="560"/>
                </a:cxn>
                <a:cxn ang="0">
                  <a:pos x="81" y="543"/>
                </a:cxn>
                <a:cxn ang="0">
                  <a:pos x="53" y="523"/>
                </a:cxn>
                <a:cxn ang="0">
                  <a:pos x="31" y="506"/>
                </a:cxn>
                <a:cxn ang="0">
                  <a:pos x="14" y="490"/>
                </a:cxn>
                <a:cxn ang="0">
                  <a:pos x="3" y="479"/>
                </a:cxn>
                <a:cxn ang="0">
                  <a:pos x="0" y="476"/>
                </a:cxn>
                <a:cxn ang="0">
                  <a:pos x="278" y="0"/>
                </a:cxn>
                <a:cxn ang="0">
                  <a:pos x="281" y="2"/>
                </a:cxn>
                <a:cxn ang="0">
                  <a:pos x="293" y="10"/>
                </a:cxn>
                <a:cxn ang="0">
                  <a:pos x="311" y="21"/>
                </a:cxn>
                <a:cxn ang="0">
                  <a:pos x="335" y="33"/>
                </a:cxn>
                <a:cxn ang="0">
                  <a:pos x="364" y="46"/>
                </a:cxn>
                <a:cxn ang="0">
                  <a:pos x="397" y="59"/>
                </a:cxn>
                <a:cxn ang="0">
                  <a:pos x="435" y="70"/>
                </a:cxn>
                <a:cxn ang="0">
                  <a:pos x="476" y="78"/>
                </a:cxn>
                <a:cxn ang="0">
                  <a:pos x="517" y="82"/>
                </a:cxn>
                <a:cxn ang="0">
                  <a:pos x="555" y="81"/>
                </a:cxn>
                <a:cxn ang="0">
                  <a:pos x="589" y="75"/>
                </a:cxn>
                <a:cxn ang="0">
                  <a:pos x="619" y="68"/>
                </a:cxn>
                <a:cxn ang="0">
                  <a:pos x="643" y="60"/>
                </a:cxn>
                <a:cxn ang="0">
                  <a:pos x="661" y="53"/>
                </a:cxn>
                <a:cxn ang="0">
                  <a:pos x="673" y="47"/>
                </a:cxn>
                <a:cxn ang="0">
                  <a:pos x="676" y="45"/>
                </a:cxn>
              </a:cxnLst>
              <a:rect l="0" t="0" r="r" b="b"/>
              <a:pathLst>
                <a:path w="812" h="598">
                  <a:moveTo>
                    <a:pt x="812" y="158"/>
                  </a:moveTo>
                  <a:lnTo>
                    <a:pt x="690" y="232"/>
                  </a:lnTo>
                  <a:lnTo>
                    <a:pt x="602" y="213"/>
                  </a:lnTo>
                  <a:lnTo>
                    <a:pt x="591" y="327"/>
                  </a:lnTo>
                  <a:lnTo>
                    <a:pt x="364" y="227"/>
                  </a:lnTo>
                  <a:lnTo>
                    <a:pt x="361" y="229"/>
                  </a:lnTo>
                  <a:lnTo>
                    <a:pt x="350" y="234"/>
                  </a:lnTo>
                  <a:lnTo>
                    <a:pt x="335" y="241"/>
                  </a:lnTo>
                  <a:lnTo>
                    <a:pt x="318" y="251"/>
                  </a:lnTo>
                  <a:lnTo>
                    <a:pt x="299" y="263"/>
                  </a:lnTo>
                  <a:lnTo>
                    <a:pt x="282" y="274"/>
                  </a:lnTo>
                  <a:lnTo>
                    <a:pt x="268" y="287"/>
                  </a:lnTo>
                  <a:lnTo>
                    <a:pt x="259" y="298"/>
                  </a:lnTo>
                  <a:lnTo>
                    <a:pt x="246" y="324"/>
                  </a:lnTo>
                  <a:lnTo>
                    <a:pt x="237" y="348"/>
                  </a:lnTo>
                  <a:lnTo>
                    <a:pt x="230" y="366"/>
                  </a:lnTo>
                  <a:lnTo>
                    <a:pt x="228" y="373"/>
                  </a:lnTo>
                  <a:lnTo>
                    <a:pt x="324" y="452"/>
                  </a:lnTo>
                  <a:lnTo>
                    <a:pt x="326" y="452"/>
                  </a:lnTo>
                  <a:lnTo>
                    <a:pt x="333" y="454"/>
                  </a:lnTo>
                  <a:lnTo>
                    <a:pt x="343" y="455"/>
                  </a:lnTo>
                  <a:lnTo>
                    <a:pt x="358" y="459"/>
                  </a:lnTo>
                  <a:lnTo>
                    <a:pt x="374" y="461"/>
                  </a:lnTo>
                  <a:lnTo>
                    <a:pt x="393" y="466"/>
                  </a:lnTo>
                  <a:lnTo>
                    <a:pt x="412" y="469"/>
                  </a:lnTo>
                  <a:lnTo>
                    <a:pt x="433" y="474"/>
                  </a:lnTo>
                  <a:lnTo>
                    <a:pt x="454" y="478"/>
                  </a:lnTo>
                  <a:lnTo>
                    <a:pt x="473" y="482"/>
                  </a:lnTo>
                  <a:lnTo>
                    <a:pt x="492" y="486"/>
                  </a:lnTo>
                  <a:lnTo>
                    <a:pt x="509" y="491"/>
                  </a:lnTo>
                  <a:lnTo>
                    <a:pt x="524" y="494"/>
                  </a:lnTo>
                  <a:lnTo>
                    <a:pt x="536" y="498"/>
                  </a:lnTo>
                  <a:lnTo>
                    <a:pt x="543" y="501"/>
                  </a:lnTo>
                  <a:lnTo>
                    <a:pt x="546" y="504"/>
                  </a:lnTo>
                  <a:lnTo>
                    <a:pt x="546" y="511"/>
                  </a:lnTo>
                  <a:lnTo>
                    <a:pt x="541" y="522"/>
                  </a:lnTo>
                  <a:lnTo>
                    <a:pt x="534" y="537"/>
                  </a:lnTo>
                  <a:lnTo>
                    <a:pt x="528" y="552"/>
                  </a:lnTo>
                  <a:lnTo>
                    <a:pt x="518" y="567"/>
                  </a:lnTo>
                  <a:lnTo>
                    <a:pt x="511" y="580"/>
                  </a:lnTo>
                  <a:lnTo>
                    <a:pt x="507" y="589"/>
                  </a:lnTo>
                  <a:lnTo>
                    <a:pt x="505" y="592"/>
                  </a:lnTo>
                  <a:lnTo>
                    <a:pt x="502" y="592"/>
                  </a:lnTo>
                  <a:lnTo>
                    <a:pt x="496" y="594"/>
                  </a:lnTo>
                  <a:lnTo>
                    <a:pt x="486" y="594"/>
                  </a:lnTo>
                  <a:lnTo>
                    <a:pt x="472" y="595"/>
                  </a:lnTo>
                  <a:lnTo>
                    <a:pt x="456" y="596"/>
                  </a:lnTo>
                  <a:lnTo>
                    <a:pt x="437" y="596"/>
                  </a:lnTo>
                  <a:lnTo>
                    <a:pt x="416" y="597"/>
                  </a:lnTo>
                  <a:lnTo>
                    <a:pt x="393" y="598"/>
                  </a:lnTo>
                  <a:lnTo>
                    <a:pt x="369" y="598"/>
                  </a:lnTo>
                  <a:lnTo>
                    <a:pt x="343" y="598"/>
                  </a:lnTo>
                  <a:lnTo>
                    <a:pt x="318" y="598"/>
                  </a:lnTo>
                  <a:lnTo>
                    <a:pt x="291" y="597"/>
                  </a:lnTo>
                  <a:lnTo>
                    <a:pt x="266" y="596"/>
                  </a:lnTo>
                  <a:lnTo>
                    <a:pt x="241" y="594"/>
                  </a:lnTo>
                  <a:lnTo>
                    <a:pt x="217" y="590"/>
                  </a:lnTo>
                  <a:lnTo>
                    <a:pt x="193" y="587"/>
                  </a:lnTo>
                  <a:lnTo>
                    <a:pt x="172" y="582"/>
                  </a:lnTo>
                  <a:lnTo>
                    <a:pt x="152" y="576"/>
                  </a:lnTo>
                  <a:lnTo>
                    <a:pt x="132" y="568"/>
                  </a:lnTo>
                  <a:lnTo>
                    <a:pt x="114" y="560"/>
                  </a:lnTo>
                  <a:lnTo>
                    <a:pt x="97" y="552"/>
                  </a:lnTo>
                  <a:lnTo>
                    <a:pt x="81" y="543"/>
                  </a:lnTo>
                  <a:lnTo>
                    <a:pt x="67" y="532"/>
                  </a:lnTo>
                  <a:lnTo>
                    <a:pt x="53" y="523"/>
                  </a:lnTo>
                  <a:lnTo>
                    <a:pt x="41" y="514"/>
                  </a:lnTo>
                  <a:lnTo>
                    <a:pt x="31" y="506"/>
                  </a:lnTo>
                  <a:lnTo>
                    <a:pt x="22" y="498"/>
                  </a:lnTo>
                  <a:lnTo>
                    <a:pt x="14" y="490"/>
                  </a:lnTo>
                  <a:lnTo>
                    <a:pt x="8" y="484"/>
                  </a:lnTo>
                  <a:lnTo>
                    <a:pt x="3" y="479"/>
                  </a:lnTo>
                  <a:lnTo>
                    <a:pt x="1" y="477"/>
                  </a:lnTo>
                  <a:lnTo>
                    <a:pt x="0" y="476"/>
                  </a:lnTo>
                  <a:lnTo>
                    <a:pt x="182" y="43"/>
                  </a:lnTo>
                  <a:lnTo>
                    <a:pt x="278" y="0"/>
                  </a:lnTo>
                  <a:lnTo>
                    <a:pt x="279" y="1"/>
                  </a:lnTo>
                  <a:lnTo>
                    <a:pt x="281" y="2"/>
                  </a:lnTo>
                  <a:lnTo>
                    <a:pt x="287" y="6"/>
                  </a:lnTo>
                  <a:lnTo>
                    <a:pt x="293" y="10"/>
                  </a:lnTo>
                  <a:lnTo>
                    <a:pt x="301" y="15"/>
                  </a:lnTo>
                  <a:lnTo>
                    <a:pt x="311" y="21"/>
                  </a:lnTo>
                  <a:lnTo>
                    <a:pt x="323" y="26"/>
                  </a:lnTo>
                  <a:lnTo>
                    <a:pt x="335" y="33"/>
                  </a:lnTo>
                  <a:lnTo>
                    <a:pt x="349" y="40"/>
                  </a:lnTo>
                  <a:lnTo>
                    <a:pt x="364" y="46"/>
                  </a:lnTo>
                  <a:lnTo>
                    <a:pt x="380" y="53"/>
                  </a:lnTo>
                  <a:lnTo>
                    <a:pt x="397" y="59"/>
                  </a:lnTo>
                  <a:lnTo>
                    <a:pt x="416" y="66"/>
                  </a:lnTo>
                  <a:lnTo>
                    <a:pt x="435" y="70"/>
                  </a:lnTo>
                  <a:lnTo>
                    <a:pt x="455" y="75"/>
                  </a:lnTo>
                  <a:lnTo>
                    <a:pt x="476" y="78"/>
                  </a:lnTo>
                  <a:lnTo>
                    <a:pt x="496" y="81"/>
                  </a:lnTo>
                  <a:lnTo>
                    <a:pt x="517" y="82"/>
                  </a:lnTo>
                  <a:lnTo>
                    <a:pt x="536" y="82"/>
                  </a:lnTo>
                  <a:lnTo>
                    <a:pt x="555" y="81"/>
                  </a:lnTo>
                  <a:lnTo>
                    <a:pt x="572" y="78"/>
                  </a:lnTo>
                  <a:lnTo>
                    <a:pt x="589" y="75"/>
                  </a:lnTo>
                  <a:lnTo>
                    <a:pt x="604" y="71"/>
                  </a:lnTo>
                  <a:lnTo>
                    <a:pt x="619" y="68"/>
                  </a:lnTo>
                  <a:lnTo>
                    <a:pt x="631" y="64"/>
                  </a:lnTo>
                  <a:lnTo>
                    <a:pt x="643" y="60"/>
                  </a:lnTo>
                  <a:lnTo>
                    <a:pt x="652" y="56"/>
                  </a:lnTo>
                  <a:lnTo>
                    <a:pt x="661" y="53"/>
                  </a:lnTo>
                  <a:lnTo>
                    <a:pt x="667" y="49"/>
                  </a:lnTo>
                  <a:lnTo>
                    <a:pt x="673" y="47"/>
                  </a:lnTo>
                  <a:lnTo>
                    <a:pt x="675" y="45"/>
                  </a:lnTo>
                  <a:lnTo>
                    <a:pt x="676" y="45"/>
                  </a:lnTo>
                  <a:lnTo>
                    <a:pt x="812" y="158"/>
                  </a:lnTo>
                  <a:close/>
                </a:path>
              </a:pathLst>
            </a:custGeom>
            <a:solidFill>
              <a:srgbClr val="FCFFC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108"/>
            <p:cNvSpPr>
              <a:spLocks/>
            </p:cNvSpPr>
            <p:nvPr/>
          </p:nvSpPr>
          <p:spPr bwMode="auto">
            <a:xfrm>
              <a:off x="6959600" y="1308100"/>
              <a:ext cx="73025" cy="152400"/>
            </a:xfrm>
            <a:custGeom>
              <a:avLst/>
              <a:gdLst/>
              <a:ahLst/>
              <a:cxnLst>
                <a:cxn ang="0">
                  <a:pos x="91" y="154"/>
                </a:cxn>
                <a:cxn ang="0">
                  <a:pos x="86" y="134"/>
                </a:cxn>
                <a:cxn ang="0">
                  <a:pos x="79" y="115"/>
                </a:cxn>
                <a:cxn ang="0">
                  <a:pos x="71" y="97"/>
                </a:cxn>
                <a:cxn ang="0">
                  <a:pos x="61" y="79"/>
                </a:cxn>
                <a:cxn ang="0">
                  <a:pos x="52" y="62"/>
                </a:cxn>
                <a:cxn ang="0">
                  <a:pos x="44" y="44"/>
                </a:cxn>
                <a:cxn ang="0">
                  <a:pos x="35" y="27"/>
                </a:cxn>
                <a:cxn ang="0">
                  <a:pos x="27" y="9"/>
                </a:cxn>
                <a:cxn ang="0">
                  <a:pos x="19" y="0"/>
                </a:cxn>
                <a:cxn ang="0">
                  <a:pos x="8" y="0"/>
                </a:cxn>
                <a:cxn ang="0">
                  <a:pos x="0" y="6"/>
                </a:cxn>
                <a:cxn ang="0">
                  <a:pos x="0" y="17"/>
                </a:cxn>
                <a:cxn ang="0">
                  <a:pos x="8" y="34"/>
                </a:cxn>
                <a:cxn ang="0">
                  <a:pos x="16" y="51"/>
                </a:cxn>
                <a:cxn ang="0">
                  <a:pos x="24" y="67"/>
                </a:cxn>
                <a:cxn ang="0">
                  <a:pos x="33" y="83"/>
                </a:cxn>
                <a:cxn ang="0">
                  <a:pos x="41" y="101"/>
                </a:cxn>
                <a:cxn ang="0">
                  <a:pos x="49" y="117"/>
                </a:cxn>
                <a:cxn ang="0">
                  <a:pos x="56" y="134"/>
                </a:cxn>
                <a:cxn ang="0">
                  <a:pos x="61" y="151"/>
                </a:cxn>
                <a:cxn ang="0">
                  <a:pos x="57" y="155"/>
                </a:cxn>
                <a:cxn ang="0">
                  <a:pos x="51" y="158"/>
                </a:cxn>
                <a:cxn ang="0">
                  <a:pos x="46" y="162"/>
                </a:cxn>
                <a:cxn ang="0">
                  <a:pos x="42" y="165"/>
                </a:cxn>
                <a:cxn ang="0">
                  <a:pos x="44" y="163"/>
                </a:cxn>
                <a:cxn ang="0">
                  <a:pos x="42" y="162"/>
                </a:cxn>
                <a:cxn ang="0">
                  <a:pos x="36" y="163"/>
                </a:cxn>
                <a:cxn ang="0">
                  <a:pos x="30" y="163"/>
                </a:cxn>
                <a:cxn ang="0">
                  <a:pos x="26" y="163"/>
                </a:cxn>
                <a:cxn ang="0">
                  <a:pos x="22" y="162"/>
                </a:cxn>
                <a:cxn ang="0">
                  <a:pos x="19" y="162"/>
                </a:cxn>
                <a:cxn ang="0">
                  <a:pos x="14" y="162"/>
                </a:cxn>
                <a:cxn ang="0">
                  <a:pos x="4" y="165"/>
                </a:cxn>
                <a:cxn ang="0">
                  <a:pos x="0" y="176"/>
                </a:cxn>
                <a:cxn ang="0">
                  <a:pos x="4" y="186"/>
                </a:cxn>
                <a:cxn ang="0">
                  <a:pos x="14" y="191"/>
                </a:cxn>
                <a:cxn ang="0">
                  <a:pos x="19" y="191"/>
                </a:cxn>
                <a:cxn ang="0">
                  <a:pos x="22" y="192"/>
                </a:cxn>
                <a:cxn ang="0">
                  <a:pos x="27" y="193"/>
                </a:cxn>
                <a:cxn ang="0">
                  <a:pos x="33" y="193"/>
                </a:cxn>
                <a:cxn ang="0">
                  <a:pos x="37" y="193"/>
                </a:cxn>
                <a:cxn ang="0">
                  <a:pos x="42" y="193"/>
                </a:cxn>
                <a:cxn ang="0">
                  <a:pos x="46" y="193"/>
                </a:cxn>
                <a:cxn ang="0">
                  <a:pos x="51" y="192"/>
                </a:cxn>
                <a:cxn ang="0">
                  <a:pos x="60" y="188"/>
                </a:cxn>
                <a:cxn ang="0">
                  <a:pos x="69" y="183"/>
                </a:cxn>
                <a:cxn ang="0">
                  <a:pos x="77" y="176"/>
                </a:cxn>
                <a:cxn ang="0">
                  <a:pos x="84" y="170"/>
                </a:cxn>
                <a:cxn ang="0">
                  <a:pos x="88" y="166"/>
                </a:cxn>
                <a:cxn ang="0">
                  <a:pos x="91" y="162"/>
                </a:cxn>
                <a:cxn ang="0">
                  <a:pos x="92" y="158"/>
                </a:cxn>
                <a:cxn ang="0">
                  <a:pos x="91" y="154"/>
                </a:cxn>
              </a:cxnLst>
              <a:rect l="0" t="0" r="r" b="b"/>
              <a:pathLst>
                <a:path w="92" h="193">
                  <a:moveTo>
                    <a:pt x="91" y="154"/>
                  </a:moveTo>
                  <a:lnTo>
                    <a:pt x="86" y="134"/>
                  </a:lnTo>
                  <a:lnTo>
                    <a:pt x="79" y="115"/>
                  </a:lnTo>
                  <a:lnTo>
                    <a:pt x="71" y="97"/>
                  </a:lnTo>
                  <a:lnTo>
                    <a:pt x="61" y="79"/>
                  </a:lnTo>
                  <a:lnTo>
                    <a:pt x="52" y="62"/>
                  </a:lnTo>
                  <a:lnTo>
                    <a:pt x="44" y="44"/>
                  </a:lnTo>
                  <a:lnTo>
                    <a:pt x="35" y="27"/>
                  </a:lnTo>
                  <a:lnTo>
                    <a:pt x="27" y="9"/>
                  </a:lnTo>
                  <a:lnTo>
                    <a:pt x="19" y="0"/>
                  </a:lnTo>
                  <a:lnTo>
                    <a:pt x="8" y="0"/>
                  </a:lnTo>
                  <a:lnTo>
                    <a:pt x="0" y="6"/>
                  </a:lnTo>
                  <a:lnTo>
                    <a:pt x="0" y="17"/>
                  </a:lnTo>
                  <a:lnTo>
                    <a:pt x="8" y="34"/>
                  </a:lnTo>
                  <a:lnTo>
                    <a:pt x="16" y="51"/>
                  </a:lnTo>
                  <a:lnTo>
                    <a:pt x="24" y="67"/>
                  </a:lnTo>
                  <a:lnTo>
                    <a:pt x="33" y="83"/>
                  </a:lnTo>
                  <a:lnTo>
                    <a:pt x="41" y="101"/>
                  </a:lnTo>
                  <a:lnTo>
                    <a:pt x="49" y="117"/>
                  </a:lnTo>
                  <a:lnTo>
                    <a:pt x="56" y="134"/>
                  </a:lnTo>
                  <a:lnTo>
                    <a:pt x="61" y="151"/>
                  </a:lnTo>
                  <a:lnTo>
                    <a:pt x="57" y="155"/>
                  </a:lnTo>
                  <a:lnTo>
                    <a:pt x="51" y="158"/>
                  </a:lnTo>
                  <a:lnTo>
                    <a:pt x="46" y="162"/>
                  </a:lnTo>
                  <a:lnTo>
                    <a:pt x="42" y="165"/>
                  </a:lnTo>
                  <a:lnTo>
                    <a:pt x="44" y="163"/>
                  </a:lnTo>
                  <a:lnTo>
                    <a:pt x="42" y="162"/>
                  </a:lnTo>
                  <a:lnTo>
                    <a:pt x="36" y="163"/>
                  </a:lnTo>
                  <a:lnTo>
                    <a:pt x="30" y="163"/>
                  </a:lnTo>
                  <a:lnTo>
                    <a:pt x="26" y="163"/>
                  </a:lnTo>
                  <a:lnTo>
                    <a:pt x="22" y="162"/>
                  </a:lnTo>
                  <a:lnTo>
                    <a:pt x="19" y="162"/>
                  </a:lnTo>
                  <a:lnTo>
                    <a:pt x="14" y="162"/>
                  </a:lnTo>
                  <a:lnTo>
                    <a:pt x="4" y="165"/>
                  </a:lnTo>
                  <a:lnTo>
                    <a:pt x="0" y="176"/>
                  </a:lnTo>
                  <a:lnTo>
                    <a:pt x="4" y="186"/>
                  </a:lnTo>
                  <a:lnTo>
                    <a:pt x="14" y="191"/>
                  </a:lnTo>
                  <a:lnTo>
                    <a:pt x="19" y="191"/>
                  </a:lnTo>
                  <a:lnTo>
                    <a:pt x="22" y="192"/>
                  </a:lnTo>
                  <a:lnTo>
                    <a:pt x="27" y="193"/>
                  </a:lnTo>
                  <a:lnTo>
                    <a:pt x="33" y="193"/>
                  </a:lnTo>
                  <a:lnTo>
                    <a:pt x="37" y="193"/>
                  </a:lnTo>
                  <a:lnTo>
                    <a:pt x="42" y="193"/>
                  </a:lnTo>
                  <a:lnTo>
                    <a:pt x="46" y="193"/>
                  </a:lnTo>
                  <a:lnTo>
                    <a:pt x="51" y="192"/>
                  </a:lnTo>
                  <a:lnTo>
                    <a:pt x="60" y="188"/>
                  </a:lnTo>
                  <a:lnTo>
                    <a:pt x="69" y="183"/>
                  </a:lnTo>
                  <a:lnTo>
                    <a:pt x="77" y="176"/>
                  </a:lnTo>
                  <a:lnTo>
                    <a:pt x="84" y="170"/>
                  </a:lnTo>
                  <a:lnTo>
                    <a:pt x="88" y="166"/>
                  </a:lnTo>
                  <a:lnTo>
                    <a:pt x="91" y="162"/>
                  </a:lnTo>
                  <a:lnTo>
                    <a:pt x="92" y="158"/>
                  </a:lnTo>
                  <a:lnTo>
                    <a:pt x="91" y="15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109"/>
            <p:cNvSpPr>
              <a:spLocks/>
            </p:cNvSpPr>
            <p:nvPr/>
          </p:nvSpPr>
          <p:spPr bwMode="auto">
            <a:xfrm>
              <a:off x="6873875" y="1311275"/>
              <a:ext cx="26988" cy="63500"/>
            </a:xfrm>
            <a:custGeom>
              <a:avLst/>
              <a:gdLst/>
              <a:ahLst/>
              <a:cxnLst>
                <a:cxn ang="0">
                  <a:pos x="0" y="14"/>
                </a:cxn>
                <a:cxn ang="0">
                  <a:pos x="1" y="26"/>
                </a:cxn>
                <a:cxn ang="0">
                  <a:pos x="2" y="40"/>
                </a:cxn>
                <a:cxn ang="0">
                  <a:pos x="4" y="54"/>
                </a:cxn>
                <a:cxn ang="0">
                  <a:pos x="5" y="67"/>
                </a:cxn>
                <a:cxn ang="0">
                  <a:pos x="9" y="77"/>
                </a:cxn>
                <a:cxn ang="0">
                  <a:pos x="20" y="81"/>
                </a:cxn>
                <a:cxn ang="0">
                  <a:pos x="30" y="77"/>
                </a:cxn>
                <a:cxn ang="0">
                  <a:pos x="34" y="67"/>
                </a:cxn>
                <a:cxn ang="0">
                  <a:pos x="32" y="54"/>
                </a:cxn>
                <a:cxn ang="0">
                  <a:pos x="31" y="40"/>
                </a:cxn>
                <a:cxn ang="0">
                  <a:pos x="30" y="26"/>
                </a:cxn>
                <a:cxn ang="0">
                  <a:pos x="29" y="14"/>
                </a:cxn>
                <a:cxn ang="0">
                  <a:pos x="23" y="3"/>
                </a:cxn>
                <a:cxn ang="0">
                  <a:pos x="13" y="0"/>
                </a:cxn>
                <a:cxn ang="0">
                  <a:pos x="4" y="3"/>
                </a:cxn>
                <a:cxn ang="0">
                  <a:pos x="0" y="14"/>
                </a:cxn>
                <a:cxn ang="0">
                  <a:pos x="0" y="14"/>
                </a:cxn>
              </a:cxnLst>
              <a:rect l="0" t="0" r="r" b="b"/>
              <a:pathLst>
                <a:path w="34" h="81">
                  <a:moveTo>
                    <a:pt x="0" y="14"/>
                  </a:moveTo>
                  <a:lnTo>
                    <a:pt x="1" y="26"/>
                  </a:lnTo>
                  <a:lnTo>
                    <a:pt x="2" y="40"/>
                  </a:lnTo>
                  <a:lnTo>
                    <a:pt x="4" y="54"/>
                  </a:lnTo>
                  <a:lnTo>
                    <a:pt x="5" y="67"/>
                  </a:lnTo>
                  <a:lnTo>
                    <a:pt x="9" y="77"/>
                  </a:lnTo>
                  <a:lnTo>
                    <a:pt x="20" y="81"/>
                  </a:lnTo>
                  <a:lnTo>
                    <a:pt x="30" y="77"/>
                  </a:lnTo>
                  <a:lnTo>
                    <a:pt x="34" y="67"/>
                  </a:lnTo>
                  <a:lnTo>
                    <a:pt x="32" y="54"/>
                  </a:lnTo>
                  <a:lnTo>
                    <a:pt x="31" y="40"/>
                  </a:lnTo>
                  <a:lnTo>
                    <a:pt x="30" y="26"/>
                  </a:lnTo>
                  <a:lnTo>
                    <a:pt x="29" y="14"/>
                  </a:lnTo>
                  <a:lnTo>
                    <a:pt x="23" y="3"/>
                  </a:lnTo>
                  <a:lnTo>
                    <a:pt x="13" y="0"/>
                  </a:lnTo>
                  <a:lnTo>
                    <a:pt x="4" y="3"/>
                  </a:lnTo>
                  <a:lnTo>
                    <a:pt x="0" y="14"/>
                  </a:lnTo>
                  <a:lnTo>
                    <a:pt x="0" y="1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110"/>
            <p:cNvSpPr>
              <a:spLocks/>
            </p:cNvSpPr>
            <p:nvPr/>
          </p:nvSpPr>
          <p:spPr bwMode="auto">
            <a:xfrm>
              <a:off x="6996113" y="1308100"/>
              <a:ext cx="25400" cy="47625"/>
            </a:xfrm>
            <a:custGeom>
              <a:avLst/>
              <a:gdLst/>
              <a:ahLst/>
              <a:cxnLst>
                <a:cxn ang="0">
                  <a:pos x="0" y="18"/>
                </a:cxn>
                <a:cxn ang="0">
                  <a:pos x="1" y="26"/>
                </a:cxn>
                <a:cxn ang="0">
                  <a:pos x="2" y="35"/>
                </a:cxn>
                <a:cxn ang="0">
                  <a:pos x="3" y="43"/>
                </a:cxn>
                <a:cxn ang="0">
                  <a:pos x="4" y="52"/>
                </a:cxn>
                <a:cxn ang="0">
                  <a:pos x="6" y="57"/>
                </a:cxn>
                <a:cxn ang="0">
                  <a:pos x="11" y="60"/>
                </a:cxn>
                <a:cxn ang="0">
                  <a:pos x="16" y="61"/>
                </a:cxn>
                <a:cxn ang="0">
                  <a:pos x="21" y="61"/>
                </a:cxn>
                <a:cxn ang="0">
                  <a:pos x="27" y="59"/>
                </a:cxn>
                <a:cxn ang="0">
                  <a:pos x="31" y="54"/>
                </a:cxn>
                <a:cxn ang="0">
                  <a:pos x="32" y="50"/>
                </a:cxn>
                <a:cxn ang="0">
                  <a:pos x="32" y="44"/>
                </a:cxn>
                <a:cxn ang="0">
                  <a:pos x="31" y="35"/>
                </a:cxn>
                <a:cxn ang="0">
                  <a:pos x="29" y="27"/>
                </a:cxn>
                <a:cxn ang="0">
                  <a:pos x="28" y="18"/>
                </a:cxn>
                <a:cxn ang="0">
                  <a:pos x="27" y="10"/>
                </a:cxn>
                <a:cxn ang="0">
                  <a:pos x="25" y="5"/>
                </a:cxn>
                <a:cxn ang="0">
                  <a:pos x="20" y="1"/>
                </a:cxn>
                <a:cxn ang="0">
                  <a:pos x="15" y="0"/>
                </a:cxn>
                <a:cxn ang="0">
                  <a:pos x="9" y="0"/>
                </a:cxn>
                <a:cxn ang="0">
                  <a:pos x="4" y="3"/>
                </a:cxn>
                <a:cxn ang="0">
                  <a:pos x="1" y="7"/>
                </a:cxn>
                <a:cxn ang="0">
                  <a:pos x="0" y="12"/>
                </a:cxn>
                <a:cxn ang="0">
                  <a:pos x="0" y="18"/>
                </a:cxn>
                <a:cxn ang="0">
                  <a:pos x="0" y="18"/>
                </a:cxn>
              </a:cxnLst>
              <a:rect l="0" t="0" r="r" b="b"/>
              <a:pathLst>
                <a:path w="32" h="61">
                  <a:moveTo>
                    <a:pt x="0" y="18"/>
                  </a:moveTo>
                  <a:lnTo>
                    <a:pt x="1" y="26"/>
                  </a:lnTo>
                  <a:lnTo>
                    <a:pt x="2" y="35"/>
                  </a:lnTo>
                  <a:lnTo>
                    <a:pt x="3" y="43"/>
                  </a:lnTo>
                  <a:lnTo>
                    <a:pt x="4" y="52"/>
                  </a:lnTo>
                  <a:lnTo>
                    <a:pt x="6" y="57"/>
                  </a:lnTo>
                  <a:lnTo>
                    <a:pt x="11" y="60"/>
                  </a:lnTo>
                  <a:lnTo>
                    <a:pt x="16" y="61"/>
                  </a:lnTo>
                  <a:lnTo>
                    <a:pt x="21" y="61"/>
                  </a:lnTo>
                  <a:lnTo>
                    <a:pt x="27" y="59"/>
                  </a:lnTo>
                  <a:lnTo>
                    <a:pt x="31" y="54"/>
                  </a:lnTo>
                  <a:lnTo>
                    <a:pt x="32" y="50"/>
                  </a:lnTo>
                  <a:lnTo>
                    <a:pt x="32" y="44"/>
                  </a:lnTo>
                  <a:lnTo>
                    <a:pt x="31" y="35"/>
                  </a:lnTo>
                  <a:lnTo>
                    <a:pt x="29" y="27"/>
                  </a:lnTo>
                  <a:lnTo>
                    <a:pt x="28" y="18"/>
                  </a:lnTo>
                  <a:lnTo>
                    <a:pt x="27" y="10"/>
                  </a:lnTo>
                  <a:lnTo>
                    <a:pt x="25" y="5"/>
                  </a:lnTo>
                  <a:lnTo>
                    <a:pt x="20" y="1"/>
                  </a:lnTo>
                  <a:lnTo>
                    <a:pt x="15" y="0"/>
                  </a:lnTo>
                  <a:lnTo>
                    <a:pt x="9" y="0"/>
                  </a:lnTo>
                  <a:lnTo>
                    <a:pt x="4" y="3"/>
                  </a:lnTo>
                  <a:lnTo>
                    <a:pt x="1" y="7"/>
                  </a:lnTo>
                  <a:lnTo>
                    <a:pt x="0" y="12"/>
                  </a:lnTo>
                  <a:lnTo>
                    <a:pt x="0" y="18"/>
                  </a:lnTo>
                  <a:lnTo>
                    <a:pt x="0" y="1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111"/>
            <p:cNvSpPr>
              <a:spLocks/>
            </p:cNvSpPr>
            <p:nvPr/>
          </p:nvSpPr>
          <p:spPr bwMode="auto">
            <a:xfrm>
              <a:off x="6858000" y="1493838"/>
              <a:ext cx="109538" cy="42863"/>
            </a:xfrm>
            <a:custGeom>
              <a:avLst/>
              <a:gdLst/>
              <a:ahLst/>
              <a:cxnLst>
                <a:cxn ang="0">
                  <a:pos x="123" y="13"/>
                </a:cxn>
                <a:cxn ang="0">
                  <a:pos x="114" y="15"/>
                </a:cxn>
                <a:cxn ang="0">
                  <a:pos x="108" y="18"/>
                </a:cxn>
                <a:cxn ang="0">
                  <a:pos x="99" y="21"/>
                </a:cxn>
                <a:cxn ang="0">
                  <a:pos x="93" y="23"/>
                </a:cxn>
                <a:cxn ang="0">
                  <a:pos x="91" y="25"/>
                </a:cxn>
                <a:cxn ang="0">
                  <a:pos x="89" y="25"/>
                </a:cxn>
                <a:cxn ang="0">
                  <a:pos x="88" y="25"/>
                </a:cxn>
                <a:cxn ang="0">
                  <a:pos x="87" y="26"/>
                </a:cxn>
                <a:cxn ang="0">
                  <a:pos x="86" y="27"/>
                </a:cxn>
                <a:cxn ang="0">
                  <a:pos x="88" y="27"/>
                </a:cxn>
                <a:cxn ang="0">
                  <a:pos x="91" y="27"/>
                </a:cxn>
                <a:cxn ang="0">
                  <a:pos x="90" y="26"/>
                </a:cxn>
                <a:cxn ang="0">
                  <a:pos x="86" y="25"/>
                </a:cxn>
                <a:cxn ang="0">
                  <a:pos x="82" y="23"/>
                </a:cxn>
                <a:cxn ang="0">
                  <a:pos x="78" y="23"/>
                </a:cxn>
                <a:cxn ang="0">
                  <a:pos x="73" y="22"/>
                </a:cxn>
                <a:cxn ang="0">
                  <a:pos x="68" y="21"/>
                </a:cxn>
                <a:cxn ang="0">
                  <a:pos x="65" y="20"/>
                </a:cxn>
                <a:cxn ang="0">
                  <a:pos x="60" y="20"/>
                </a:cxn>
                <a:cxn ang="0">
                  <a:pos x="56" y="19"/>
                </a:cxn>
                <a:cxn ang="0">
                  <a:pos x="53" y="19"/>
                </a:cxn>
                <a:cxn ang="0">
                  <a:pos x="53" y="19"/>
                </a:cxn>
                <a:cxn ang="0">
                  <a:pos x="55" y="19"/>
                </a:cxn>
                <a:cxn ang="0">
                  <a:pos x="56" y="20"/>
                </a:cxn>
                <a:cxn ang="0">
                  <a:pos x="55" y="19"/>
                </a:cxn>
                <a:cxn ang="0">
                  <a:pos x="53" y="18"/>
                </a:cxn>
                <a:cxn ang="0">
                  <a:pos x="51" y="18"/>
                </a:cxn>
                <a:cxn ang="0">
                  <a:pos x="50" y="16"/>
                </a:cxn>
                <a:cxn ang="0">
                  <a:pos x="43" y="13"/>
                </a:cxn>
                <a:cxn ang="0">
                  <a:pos x="36" y="8"/>
                </a:cxn>
                <a:cxn ang="0">
                  <a:pos x="29" y="5"/>
                </a:cxn>
                <a:cxn ang="0">
                  <a:pos x="22" y="1"/>
                </a:cxn>
                <a:cxn ang="0">
                  <a:pos x="11" y="0"/>
                </a:cxn>
                <a:cxn ang="0">
                  <a:pos x="3" y="6"/>
                </a:cxn>
                <a:cxn ang="0">
                  <a:pos x="0" y="16"/>
                </a:cxn>
                <a:cxn ang="0">
                  <a:pos x="7" y="26"/>
                </a:cxn>
                <a:cxn ang="0">
                  <a:pos x="15" y="30"/>
                </a:cxn>
                <a:cxn ang="0">
                  <a:pos x="22" y="34"/>
                </a:cxn>
                <a:cxn ang="0">
                  <a:pos x="29" y="37"/>
                </a:cxn>
                <a:cxn ang="0">
                  <a:pos x="36" y="41"/>
                </a:cxn>
                <a:cxn ang="0">
                  <a:pos x="43" y="44"/>
                </a:cxn>
                <a:cxn ang="0">
                  <a:pos x="50" y="46"/>
                </a:cxn>
                <a:cxn ang="0">
                  <a:pos x="57" y="49"/>
                </a:cxn>
                <a:cxn ang="0">
                  <a:pos x="65" y="50"/>
                </a:cxn>
                <a:cxn ang="0">
                  <a:pos x="72" y="52"/>
                </a:cxn>
                <a:cxn ang="0">
                  <a:pos x="80" y="53"/>
                </a:cxn>
                <a:cxn ang="0">
                  <a:pos x="87" y="54"/>
                </a:cxn>
                <a:cxn ang="0">
                  <a:pos x="94" y="53"/>
                </a:cxn>
                <a:cxn ang="0">
                  <a:pos x="98" y="52"/>
                </a:cxn>
                <a:cxn ang="0">
                  <a:pos x="103" y="50"/>
                </a:cxn>
                <a:cxn ang="0">
                  <a:pos x="108" y="49"/>
                </a:cxn>
                <a:cxn ang="0">
                  <a:pos x="112" y="46"/>
                </a:cxn>
                <a:cxn ang="0">
                  <a:pos x="117" y="45"/>
                </a:cxn>
                <a:cxn ang="0">
                  <a:pos x="121" y="44"/>
                </a:cxn>
                <a:cxn ang="0">
                  <a:pos x="126" y="42"/>
                </a:cxn>
                <a:cxn ang="0">
                  <a:pos x="131" y="41"/>
                </a:cxn>
                <a:cxn ang="0">
                  <a:pos x="139" y="33"/>
                </a:cxn>
                <a:cxn ang="0">
                  <a:pos x="140" y="22"/>
                </a:cxn>
                <a:cxn ang="0">
                  <a:pos x="134" y="14"/>
                </a:cxn>
                <a:cxn ang="0">
                  <a:pos x="123" y="13"/>
                </a:cxn>
                <a:cxn ang="0">
                  <a:pos x="123" y="13"/>
                </a:cxn>
              </a:cxnLst>
              <a:rect l="0" t="0" r="r" b="b"/>
              <a:pathLst>
                <a:path w="140" h="54">
                  <a:moveTo>
                    <a:pt x="123" y="13"/>
                  </a:moveTo>
                  <a:lnTo>
                    <a:pt x="114" y="15"/>
                  </a:lnTo>
                  <a:lnTo>
                    <a:pt x="108" y="18"/>
                  </a:lnTo>
                  <a:lnTo>
                    <a:pt x="99" y="21"/>
                  </a:lnTo>
                  <a:lnTo>
                    <a:pt x="93" y="23"/>
                  </a:lnTo>
                  <a:lnTo>
                    <a:pt x="91" y="25"/>
                  </a:lnTo>
                  <a:lnTo>
                    <a:pt x="89" y="25"/>
                  </a:lnTo>
                  <a:lnTo>
                    <a:pt x="88" y="25"/>
                  </a:lnTo>
                  <a:lnTo>
                    <a:pt x="87" y="26"/>
                  </a:lnTo>
                  <a:lnTo>
                    <a:pt x="86" y="27"/>
                  </a:lnTo>
                  <a:lnTo>
                    <a:pt x="88" y="27"/>
                  </a:lnTo>
                  <a:lnTo>
                    <a:pt x="91" y="27"/>
                  </a:lnTo>
                  <a:lnTo>
                    <a:pt x="90" y="26"/>
                  </a:lnTo>
                  <a:lnTo>
                    <a:pt x="86" y="25"/>
                  </a:lnTo>
                  <a:lnTo>
                    <a:pt x="82" y="23"/>
                  </a:lnTo>
                  <a:lnTo>
                    <a:pt x="78" y="23"/>
                  </a:lnTo>
                  <a:lnTo>
                    <a:pt x="73" y="22"/>
                  </a:lnTo>
                  <a:lnTo>
                    <a:pt x="68" y="21"/>
                  </a:lnTo>
                  <a:lnTo>
                    <a:pt x="65" y="20"/>
                  </a:lnTo>
                  <a:lnTo>
                    <a:pt x="60" y="20"/>
                  </a:lnTo>
                  <a:lnTo>
                    <a:pt x="56" y="19"/>
                  </a:lnTo>
                  <a:lnTo>
                    <a:pt x="53" y="19"/>
                  </a:lnTo>
                  <a:lnTo>
                    <a:pt x="53" y="19"/>
                  </a:lnTo>
                  <a:lnTo>
                    <a:pt x="55" y="19"/>
                  </a:lnTo>
                  <a:lnTo>
                    <a:pt x="56" y="20"/>
                  </a:lnTo>
                  <a:lnTo>
                    <a:pt x="55" y="19"/>
                  </a:lnTo>
                  <a:lnTo>
                    <a:pt x="53" y="18"/>
                  </a:lnTo>
                  <a:lnTo>
                    <a:pt x="51" y="18"/>
                  </a:lnTo>
                  <a:lnTo>
                    <a:pt x="50" y="16"/>
                  </a:lnTo>
                  <a:lnTo>
                    <a:pt x="43" y="13"/>
                  </a:lnTo>
                  <a:lnTo>
                    <a:pt x="36" y="8"/>
                  </a:lnTo>
                  <a:lnTo>
                    <a:pt x="29" y="5"/>
                  </a:lnTo>
                  <a:lnTo>
                    <a:pt x="22" y="1"/>
                  </a:lnTo>
                  <a:lnTo>
                    <a:pt x="11" y="0"/>
                  </a:lnTo>
                  <a:lnTo>
                    <a:pt x="3" y="6"/>
                  </a:lnTo>
                  <a:lnTo>
                    <a:pt x="0" y="16"/>
                  </a:lnTo>
                  <a:lnTo>
                    <a:pt x="7" y="26"/>
                  </a:lnTo>
                  <a:lnTo>
                    <a:pt x="15" y="30"/>
                  </a:lnTo>
                  <a:lnTo>
                    <a:pt x="22" y="34"/>
                  </a:lnTo>
                  <a:lnTo>
                    <a:pt x="29" y="37"/>
                  </a:lnTo>
                  <a:lnTo>
                    <a:pt x="36" y="41"/>
                  </a:lnTo>
                  <a:lnTo>
                    <a:pt x="43" y="44"/>
                  </a:lnTo>
                  <a:lnTo>
                    <a:pt x="50" y="46"/>
                  </a:lnTo>
                  <a:lnTo>
                    <a:pt x="57" y="49"/>
                  </a:lnTo>
                  <a:lnTo>
                    <a:pt x="65" y="50"/>
                  </a:lnTo>
                  <a:lnTo>
                    <a:pt x="72" y="52"/>
                  </a:lnTo>
                  <a:lnTo>
                    <a:pt x="80" y="53"/>
                  </a:lnTo>
                  <a:lnTo>
                    <a:pt x="87" y="54"/>
                  </a:lnTo>
                  <a:lnTo>
                    <a:pt x="94" y="53"/>
                  </a:lnTo>
                  <a:lnTo>
                    <a:pt x="98" y="52"/>
                  </a:lnTo>
                  <a:lnTo>
                    <a:pt x="103" y="50"/>
                  </a:lnTo>
                  <a:lnTo>
                    <a:pt x="108" y="49"/>
                  </a:lnTo>
                  <a:lnTo>
                    <a:pt x="112" y="46"/>
                  </a:lnTo>
                  <a:lnTo>
                    <a:pt x="117" y="45"/>
                  </a:lnTo>
                  <a:lnTo>
                    <a:pt x="121" y="44"/>
                  </a:lnTo>
                  <a:lnTo>
                    <a:pt x="126" y="42"/>
                  </a:lnTo>
                  <a:lnTo>
                    <a:pt x="131" y="41"/>
                  </a:lnTo>
                  <a:lnTo>
                    <a:pt x="139" y="33"/>
                  </a:lnTo>
                  <a:lnTo>
                    <a:pt x="140" y="22"/>
                  </a:lnTo>
                  <a:lnTo>
                    <a:pt x="134" y="14"/>
                  </a:lnTo>
                  <a:lnTo>
                    <a:pt x="123" y="13"/>
                  </a:lnTo>
                  <a:lnTo>
                    <a:pt x="123" y="1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112"/>
            <p:cNvSpPr>
              <a:spLocks/>
            </p:cNvSpPr>
            <p:nvPr/>
          </p:nvSpPr>
          <p:spPr bwMode="auto">
            <a:xfrm>
              <a:off x="6669088" y="1457325"/>
              <a:ext cx="76200" cy="84138"/>
            </a:xfrm>
            <a:custGeom>
              <a:avLst/>
              <a:gdLst/>
              <a:ahLst/>
              <a:cxnLst>
                <a:cxn ang="0">
                  <a:pos x="1" y="18"/>
                </a:cxn>
                <a:cxn ang="0">
                  <a:pos x="5" y="25"/>
                </a:cxn>
                <a:cxn ang="0">
                  <a:pos x="8" y="31"/>
                </a:cxn>
                <a:cxn ang="0">
                  <a:pos x="10" y="40"/>
                </a:cxn>
                <a:cxn ang="0">
                  <a:pos x="14" y="46"/>
                </a:cxn>
                <a:cxn ang="0">
                  <a:pos x="17" y="52"/>
                </a:cxn>
                <a:cxn ang="0">
                  <a:pos x="21" y="58"/>
                </a:cxn>
                <a:cxn ang="0">
                  <a:pos x="24" y="63"/>
                </a:cxn>
                <a:cxn ang="0">
                  <a:pos x="29" y="67"/>
                </a:cxn>
                <a:cxn ang="0">
                  <a:pos x="34" y="73"/>
                </a:cxn>
                <a:cxn ang="0">
                  <a:pos x="39" y="79"/>
                </a:cxn>
                <a:cxn ang="0">
                  <a:pos x="44" y="83"/>
                </a:cxn>
                <a:cxn ang="0">
                  <a:pos x="50" y="88"/>
                </a:cxn>
                <a:cxn ang="0">
                  <a:pos x="57" y="93"/>
                </a:cxn>
                <a:cxn ang="0">
                  <a:pos x="63" y="96"/>
                </a:cxn>
                <a:cxn ang="0">
                  <a:pos x="69" y="99"/>
                </a:cxn>
                <a:cxn ang="0">
                  <a:pos x="76" y="104"/>
                </a:cxn>
                <a:cxn ang="0">
                  <a:pos x="88" y="105"/>
                </a:cxn>
                <a:cxn ang="0">
                  <a:pos x="96" y="98"/>
                </a:cxn>
                <a:cxn ang="0">
                  <a:pos x="97" y="88"/>
                </a:cxn>
                <a:cxn ang="0">
                  <a:pos x="90" y="79"/>
                </a:cxn>
                <a:cxn ang="0">
                  <a:pos x="84" y="75"/>
                </a:cxn>
                <a:cxn ang="0">
                  <a:pos x="78" y="72"/>
                </a:cxn>
                <a:cxn ang="0">
                  <a:pos x="73" y="68"/>
                </a:cxn>
                <a:cxn ang="0">
                  <a:pos x="67" y="65"/>
                </a:cxn>
                <a:cxn ang="0">
                  <a:pos x="63" y="64"/>
                </a:cxn>
                <a:cxn ang="0">
                  <a:pos x="65" y="64"/>
                </a:cxn>
                <a:cxn ang="0">
                  <a:pos x="65" y="64"/>
                </a:cxn>
                <a:cxn ang="0">
                  <a:pos x="65" y="63"/>
                </a:cxn>
                <a:cxn ang="0">
                  <a:pos x="61" y="60"/>
                </a:cxn>
                <a:cxn ang="0">
                  <a:pos x="58" y="57"/>
                </a:cxn>
                <a:cxn ang="0">
                  <a:pos x="54" y="53"/>
                </a:cxn>
                <a:cxn ang="0">
                  <a:pos x="52" y="50"/>
                </a:cxn>
                <a:cxn ang="0">
                  <a:pos x="50" y="48"/>
                </a:cxn>
                <a:cxn ang="0">
                  <a:pos x="47" y="44"/>
                </a:cxn>
                <a:cxn ang="0">
                  <a:pos x="44" y="41"/>
                </a:cxn>
                <a:cxn ang="0">
                  <a:pos x="42" y="38"/>
                </a:cxn>
                <a:cxn ang="0">
                  <a:pos x="40" y="37"/>
                </a:cxn>
                <a:cxn ang="0">
                  <a:pos x="40" y="37"/>
                </a:cxn>
                <a:cxn ang="0">
                  <a:pos x="42" y="38"/>
                </a:cxn>
                <a:cxn ang="0">
                  <a:pos x="43" y="43"/>
                </a:cxn>
                <a:cxn ang="0">
                  <a:pos x="42" y="42"/>
                </a:cxn>
                <a:cxn ang="0">
                  <a:pos x="42" y="40"/>
                </a:cxn>
                <a:cxn ang="0">
                  <a:pos x="42" y="38"/>
                </a:cxn>
                <a:cxn ang="0">
                  <a:pos x="40" y="37"/>
                </a:cxn>
                <a:cxn ang="0">
                  <a:pos x="38" y="30"/>
                </a:cxn>
                <a:cxn ang="0">
                  <a:pos x="36" y="23"/>
                </a:cxn>
                <a:cxn ang="0">
                  <a:pos x="32" y="17"/>
                </a:cxn>
                <a:cxn ang="0">
                  <a:pos x="30" y="10"/>
                </a:cxn>
                <a:cxn ang="0">
                  <a:pos x="27" y="5"/>
                </a:cxn>
                <a:cxn ang="0">
                  <a:pos x="21" y="2"/>
                </a:cxn>
                <a:cxn ang="0">
                  <a:pos x="15" y="0"/>
                </a:cxn>
                <a:cxn ang="0">
                  <a:pos x="10" y="2"/>
                </a:cxn>
                <a:cxn ang="0">
                  <a:pos x="5" y="4"/>
                </a:cxn>
                <a:cxn ang="0">
                  <a:pos x="1" y="7"/>
                </a:cxn>
                <a:cxn ang="0">
                  <a:pos x="0" y="12"/>
                </a:cxn>
                <a:cxn ang="0">
                  <a:pos x="1" y="18"/>
                </a:cxn>
                <a:cxn ang="0">
                  <a:pos x="1" y="18"/>
                </a:cxn>
              </a:cxnLst>
              <a:rect l="0" t="0" r="r" b="b"/>
              <a:pathLst>
                <a:path w="97" h="105">
                  <a:moveTo>
                    <a:pt x="1" y="18"/>
                  </a:moveTo>
                  <a:lnTo>
                    <a:pt x="5" y="25"/>
                  </a:lnTo>
                  <a:lnTo>
                    <a:pt x="8" y="31"/>
                  </a:lnTo>
                  <a:lnTo>
                    <a:pt x="10" y="40"/>
                  </a:lnTo>
                  <a:lnTo>
                    <a:pt x="14" y="46"/>
                  </a:lnTo>
                  <a:lnTo>
                    <a:pt x="17" y="52"/>
                  </a:lnTo>
                  <a:lnTo>
                    <a:pt x="21" y="58"/>
                  </a:lnTo>
                  <a:lnTo>
                    <a:pt x="24" y="63"/>
                  </a:lnTo>
                  <a:lnTo>
                    <a:pt x="29" y="67"/>
                  </a:lnTo>
                  <a:lnTo>
                    <a:pt x="34" y="73"/>
                  </a:lnTo>
                  <a:lnTo>
                    <a:pt x="39" y="79"/>
                  </a:lnTo>
                  <a:lnTo>
                    <a:pt x="44" y="83"/>
                  </a:lnTo>
                  <a:lnTo>
                    <a:pt x="50" y="88"/>
                  </a:lnTo>
                  <a:lnTo>
                    <a:pt x="57" y="93"/>
                  </a:lnTo>
                  <a:lnTo>
                    <a:pt x="63" y="96"/>
                  </a:lnTo>
                  <a:lnTo>
                    <a:pt x="69" y="99"/>
                  </a:lnTo>
                  <a:lnTo>
                    <a:pt x="76" y="104"/>
                  </a:lnTo>
                  <a:lnTo>
                    <a:pt x="88" y="105"/>
                  </a:lnTo>
                  <a:lnTo>
                    <a:pt x="96" y="98"/>
                  </a:lnTo>
                  <a:lnTo>
                    <a:pt x="97" y="88"/>
                  </a:lnTo>
                  <a:lnTo>
                    <a:pt x="90" y="79"/>
                  </a:lnTo>
                  <a:lnTo>
                    <a:pt x="84" y="75"/>
                  </a:lnTo>
                  <a:lnTo>
                    <a:pt x="78" y="72"/>
                  </a:lnTo>
                  <a:lnTo>
                    <a:pt x="73" y="68"/>
                  </a:lnTo>
                  <a:lnTo>
                    <a:pt x="67" y="65"/>
                  </a:lnTo>
                  <a:lnTo>
                    <a:pt x="63" y="64"/>
                  </a:lnTo>
                  <a:lnTo>
                    <a:pt x="65" y="64"/>
                  </a:lnTo>
                  <a:lnTo>
                    <a:pt x="65" y="64"/>
                  </a:lnTo>
                  <a:lnTo>
                    <a:pt x="65" y="63"/>
                  </a:lnTo>
                  <a:lnTo>
                    <a:pt x="61" y="60"/>
                  </a:lnTo>
                  <a:lnTo>
                    <a:pt x="58" y="57"/>
                  </a:lnTo>
                  <a:lnTo>
                    <a:pt x="54" y="53"/>
                  </a:lnTo>
                  <a:lnTo>
                    <a:pt x="52" y="50"/>
                  </a:lnTo>
                  <a:lnTo>
                    <a:pt x="50" y="48"/>
                  </a:lnTo>
                  <a:lnTo>
                    <a:pt x="47" y="44"/>
                  </a:lnTo>
                  <a:lnTo>
                    <a:pt x="44" y="41"/>
                  </a:lnTo>
                  <a:lnTo>
                    <a:pt x="42" y="38"/>
                  </a:lnTo>
                  <a:lnTo>
                    <a:pt x="40" y="37"/>
                  </a:lnTo>
                  <a:lnTo>
                    <a:pt x="40" y="37"/>
                  </a:lnTo>
                  <a:lnTo>
                    <a:pt x="42" y="38"/>
                  </a:lnTo>
                  <a:lnTo>
                    <a:pt x="43" y="43"/>
                  </a:lnTo>
                  <a:lnTo>
                    <a:pt x="42" y="42"/>
                  </a:lnTo>
                  <a:lnTo>
                    <a:pt x="42" y="40"/>
                  </a:lnTo>
                  <a:lnTo>
                    <a:pt x="42" y="38"/>
                  </a:lnTo>
                  <a:lnTo>
                    <a:pt x="40" y="37"/>
                  </a:lnTo>
                  <a:lnTo>
                    <a:pt x="38" y="30"/>
                  </a:lnTo>
                  <a:lnTo>
                    <a:pt x="36" y="23"/>
                  </a:lnTo>
                  <a:lnTo>
                    <a:pt x="32" y="17"/>
                  </a:lnTo>
                  <a:lnTo>
                    <a:pt x="30" y="10"/>
                  </a:lnTo>
                  <a:lnTo>
                    <a:pt x="27" y="5"/>
                  </a:lnTo>
                  <a:lnTo>
                    <a:pt x="21" y="2"/>
                  </a:lnTo>
                  <a:lnTo>
                    <a:pt x="15" y="0"/>
                  </a:lnTo>
                  <a:lnTo>
                    <a:pt x="10" y="2"/>
                  </a:lnTo>
                  <a:lnTo>
                    <a:pt x="5" y="4"/>
                  </a:lnTo>
                  <a:lnTo>
                    <a:pt x="1" y="7"/>
                  </a:lnTo>
                  <a:lnTo>
                    <a:pt x="0" y="12"/>
                  </a:lnTo>
                  <a:lnTo>
                    <a:pt x="1" y="18"/>
                  </a:lnTo>
                  <a:lnTo>
                    <a:pt x="1" y="1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113"/>
            <p:cNvSpPr>
              <a:spLocks/>
            </p:cNvSpPr>
            <p:nvPr/>
          </p:nvSpPr>
          <p:spPr bwMode="auto">
            <a:xfrm>
              <a:off x="6700838" y="1173163"/>
              <a:ext cx="323850" cy="166688"/>
            </a:xfrm>
            <a:custGeom>
              <a:avLst/>
              <a:gdLst/>
              <a:ahLst/>
              <a:cxnLst>
                <a:cxn ang="0">
                  <a:pos x="26" y="204"/>
                </a:cxn>
                <a:cxn ang="0">
                  <a:pos x="39" y="181"/>
                </a:cxn>
                <a:cxn ang="0">
                  <a:pos x="54" y="159"/>
                </a:cxn>
                <a:cxn ang="0">
                  <a:pos x="72" y="138"/>
                </a:cxn>
                <a:cxn ang="0">
                  <a:pos x="91" y="117"/>
                </a:cxn>
                <a:cxn ang="0">
                  <a:pos x="111" y="100"/>
                </a:cxn>
                <a:cxn ang="0">
                  <a:pos x="133" y="83"/>
                </a:cxn>
                <a:cxn ang="0">
                  <a:pos x="156" y="68"/>
                </a:cxn>
                <a:cxn ang="0">
                  <a:pos x="180" y="55"/>
                </a:cxn>
                <a:cxn ang="0">
                  <a:pos x="204" y="45"/>
                </a:cxn>
                <a:cxn ang="0">
                  <a:pos x="230" y="37"/>
                </a:cxn>
                <a:cxn ang="0">
                  <a:pos x="255" y="31"/>
                </a:cxn>
                <a:cxn ang="0">
                  <a:pos x="281" y="28"/>
                </a:cxn>
                <a:cxn ang="0">
                  <a:pos x="308" y="28"/>
                </a:cxn>
                <a:cxn ang="0">
                  <a:pos x="336" y="31"/>
                </a:cxn>
                <a:cxn ang="0">
                  <a:pos x="362" y="38"/>
                </a:cxn>
                <a:cxn ang="0">
                  <a:pos x="389" y="48"/>
                </a:cxn>
                <a:cxn ang="0">
                  <a:pos x="400" y="49"/>
                </a:cxn>
                <a:cxn ang="0">
                  <a:pos x="408" y="41"/>
                </a:cxn>
                <a:cxn ang="0">
                  <a:pos x="409" y="32"/>
                </a:cxn>
                <a:cxn ang="0">
                  <a:pos x="402" y="24"/>
                </a:cxn>
                <a:cxn ang="0">
                  <a:pos x="374" y="13"/>
                </a:cxn>
                <a:cxn ang="0">
                  <a:pos x="344" y="4"/>
                </a:cxn>
                <a:cxn ang="0">
                  <a:pos x="314" y="0"/>
                </a:cxn>
                <a:cxn ang="0">
                  <a:pos x="285" y="0"/>
                </a:cxn>
                <a:cxn ang="0">
                  <a:pos x="256" y="2"/>
                </a:cxn>
                <a:cxn ang="0">
                  <a:pos x="227" y="8"/>
                </a:cxn>
                <a:cxn ang="0">
                  <a:pos x="200" y="16"/>
                </a:cxn>
                <a:cxn ang="0">
                  <a:pos x="172" y="28"/>
                </a:cxn>
                <a:cxn ang="0">
                  <a:pos x="145" y="40"/>
                </a:cxn>
                <a:cxn ang="0">
                  <a:pos x="121" y="56"/>
                </a:cxn>
                <a:cxn ang="0">
                  <a:pos x="97" y="75"/>
                </a:cxn>
                <a:cxn ang="0">
                  <a:pos x="74" y="94"/>
                </a:cxn>
                <a:cxn ang="0">
                  <a:pos x="53" y="116"/>
                </a:cxn>
                <a:cxn ang="0">
                  <a:pos x="34" y="139"/>
                </a:cxn>
                <a:cxn ang="0">
                  <a:pos x="16" y="165"/>
                </a:cxn>
                <a:cxn ang="0">
                  <a:pos x="1" y="190"/>
                </a:cxn>
                <a:cxn ang="0">
                  <a:pos x="0" y="202"/>
                </a:cxn>
                <a:cxn ang="0">
                  <a:pos x="7" y="209"/>
                </a:cxn>
                <a:cxn ang="0">
                  <a:pos x="18" y="211"/>
                </a:cxn>
                <a:cxn ang="0">
                  <a:pos x="26" y="204"/>
                </a:cxn>
                <a:cxn ang="0">
                  <a:pos x="26" y="204"/>
                </a:cxn>
              </a:cxnLst>
              <a:rect l="0" t="0" r="r" b="b"/>
              <a:pathLst>
                <a:path w="409" h="211">
                  <a:moveTo>
                    <a:pt x="26" y="204"/>
                  </a:moveTo>
                  <a:lnTo>
                    <a:pt x="39" y="181"/>
                  </a:lnTo>
                  <a:lnTo>
                    <a:pt x="54" y="159"/>
                  </a:lnTo>
                  <a:lnTo>
                    <a:pt x="72" y="138"/>
                  </a:lnTo>
                  <a:lnTo>
                    <a:pt x="91" y="117"/>
                  </a:lnTo>
                  <a:lnTo>
                    <a:pt x="111" y="100"/>
                  </a:lnTo>
                  <a:lnTo>
                    <a:pt x="133" y="83"/>
                  </a:lnTo>
                  <a:lnTo>
                    <a:pt x="156" y="68"/>
                  </a:lnTo>
                  <a:lnTo>
                    <a:pt x="180" y="55"/>
                  </a:lnTo>
                  <a:lnTo>
                    <a:pt x="204" y="45"/>
                  </a:lnTo>
                  <a:lnTo>
                    <a:pt x="230" y="37"/>
                  </a:lnTo>
                  <a:lnTo>
                    <a:pt x="255" y="31"/>
                  </a:lnTo>
                  <a:lnTo>
                    <a:pt x="281" y="28"/>
                  </a:lnTo>
                  <a:lnTo>
                    <a:pt x="308" y="28"/>
                  </a:lnTo>
                  <a:lnTo>
                    <a:pt x="336" y="31"/>
                  </a:lnTo>
                  <a:lnTo>
                    <a:pt x="362" y="38"/>
                  </a:lnTo>
                  <a:lnTo>
                    <a:pt x="389" y="48"/>
                  </a:lnTo>
                  <a:lnTo>
                    <a:pt x="400" y="49"/>
                  </a:lnTo>
                  <a:lnTo>
                    <a:pt x="408" y="41"/>
                  </a:lnTo>
                  <a:lnTo>
                    <a:pt x="409" y="32"/>
                  </a:lnTo>
                  <a:lnTo>
                    <a:pt x="402" y="24"/>
                  </a:lnTo>
                  <a:lnTo>
                    <a:pt x="374" y="13"/>
                  </a:lnTo>
                  <a:lnTo>
                    <a:pt x="344" y="4"/>
                  </a:lnTo>
                  <a:lnTo>
                    <a:pt x="314" y="0"/>
                  </a:lnTo>
                  <a:lnTo>
                    <a:pt x="285" y="0"/>
                  </a:lnTo>
                  <a:lnTo>
                    <a:pt x="256" y="2"/>
                  </a:lnTo>
                  <a:lnTo>
                    <a:pt x="227" y="8"/>
                  </a:lnTo>
                  <a:lnTo>
                    <a:pt x="200" y="16"/>
                  </a:lnTo>
                  <a:lnTo>
                    <a:pt x="172" y="28"/>
                  </a:lnTo>
                  <a:lnTo>
                    <a:pt x="145" y="40"/>
                  </a:lnTo>
                  <a:lnTo>
                    <a:pt x="121" y="56"/>
                  </a:lnTo>
                  <a:lnTo>
                    <a:pt x="97" y="75"/>
                  </a:lnTo>
                  <a:lnTo>
                    <a:pt x="74" y="94"/>
                  </a:lnTo>
                  <a:lnTo>
                    <a:pt x="53" y="116"/>
                  </a:lnTo>
                  <a:lnTo>
                    <a:pt x="34" y="139"/>
                  </a:lnTo>
                  <a:lnTo>
                    <a:pt x="16" y="165"/>
                  </a:lnTo>
                  <a:lnTo>
                    <a:pt x="1" y="190"/>
                  </a:lnTo>
                  <a:lnTo>
                    <a:pt x="0" y="202"/>
                  </a:lnTo>
                  <a:lnTo>
                    <a:pt x="7" y="209"/>
                  </a:lnTo>
                  <a:lnTo>
                    <a:pt x="18" y="211"/>
                  </a:lnTo>
                  <a:lnTo>
                    <a:pt x="26" y="204"/>
                  </a:lnTo>
                  <a:lnTo>
                    <a:pt x="26" y="20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114"/>
            <p:cNvSpPr>
              <a:spLocks/>
            </p:cNvSpPr>
            <p:nvPr/>
          </p:nvSpPr>
          <p:spPr bwMode="auto">
            <a:xfrm>
              <a:off x="6607175" y="1143000"/>
              <a:ext cx="420688" cy="328613"/>
            </a:xfrm>
            <a:custGeom>
              <a:avLst/>
              <a:gdLst/>
              <a:ahLst/>
              <a:cxnLst>
                <a:cxn ang="0">
                  <a:pos x="488" y="14"/>
                </a:cxn>
                <a:cxn ang="0">
                  <a:pos x="435" y="3"/>
                </a:cxn>
                <a:cxn ang="0">
                  <a:pos x="381" y="0"/>
                </a:cxn>
                <a:cxn ang="0">
                  <a:pos x="327" y="2"/>
                </a:cxn>
                <a:cxn ang="0">
                  <a:pos x="275" y="15"/>
                </a:cxn>
                <a:cxn ang="0">
                  <a:pos x="211" y="48"/>
                </a:cxn>
                <a:cxn ang="0">
                  <a:pos x="133" y="114"/>
                </a:cxn>
                <a:cxn ang="0">
                  <a:pos x="79" y="202"/>
                </a:cxn>
                <a:cxn ang="0">
                  <a:pos x="67" y="236"/>
                </a:cxn>
                <a:cxn ang="0">
                  <a:pos x="62" y="233"/>
                </a:cxn>
                <a:cxn ang="0">
                  <a:pos x="45" y="235"/>
                </a:cxn>
                <a:cxn ang="0">
                  <a:pos x="31" y="247"/>
                </a:cxn>
                <a:cxn ang="0">
                  <a:pos x="16" y="260"/>
                </a:cxn>
                <a:cxn ang="0">
                  <a:pos x="6" y="285"/>
                </a:cxn>
                <a:cxn ang="0">
                  <a:pos x="0" y="326"/>
                </a:cxn>
                <a:cxn ang="0">
                  <a:pos x="9" y="365"/>
                </a:cxn>
                <a:cxn ang="0">
                  <a:pos x="26" y="391"/>
                </a:cxn>
                <a:cxn ang="0">
                  <a:pos x="42" y="403"/>
                </a:cxn>
                <a:cxn ang="0">
                  <a:pos x="62" y="414"/>
                </a:cxn>
                <a:cxn ang="0">
                  <a:pos x="83" y="398"/>
                </a:cxn>
                <a:cxn ang="0">
                  <a:pos x="67" y="383"/>
                </a:cxn>
                <a:cxn ang="0">
                  <a:pos x="55" y="377"/>
                </a:cxn>
                <a:cxn ang="0">
                  <a:pos x="48" y="373"/>
                </a:cxn>
                <a:cxn ang="0">
                  <a:pos x="46" y="370"/>
                </a:cxn>
                <a:cxn ang="0">
                  <a:pos x="38" y="358"/>
                </a:cxn>
                <a:cxn ang="0">
                  <a:pos x="30" y="347"/>
                </a:cxn>
                <a:cxn ang="0">
                  <a:pos x="30" y="342"/>
                </a:cxn>
                <a:cxn ang="0">
                  <a:pos x="29" y="331"/>
                </a:cxn>
                <a:cxn ang="0">
                  <a:pos x="31" y="304"/>
                </a:cxn>
                <a:cxn ang="0">
                  <a:pos x="37" y="281"/>
                </a:cxn>
                <a:cxn ang="0">
                  <a:pos x="37" y="281"/>
                </a:cxn>
                <a:cxn ang="0">
                  <a:pos x="37" y="281"/>
                </a:cxn>
                <a:cxn ang="0">
                  <a:pos x="42" y="276"/>
                </a:cxn>
                <a:cxn ang="0">
                  <a:pos x="48" y="271"/>
                </a:cxn>
                <a:cxn ang="0">
                  <a:pos x="53" y="266"/>
                </a:cxn>
                <a:cxn ang="0">
                  <a:pos x="55" y="271"/>
                </a:cxn>
                <a:cxn ang="0">
                  <a:pos x="67" y="278"/>
                </a:cxn>
                <a:cxn ang="0">
                  <a:pos x="82" y="272"/>
                </a:cxn>
                <a:cxn ang="0">
                  <a:pos x="82" y="257"/>
                </a:cxn>
                <a:cxn ang="0">
                  <a:pos x="79" y="255"/>
                </a:cxn>
                <a:cxn ang="0">
                  <a:pos x="88" y="251"/>
                </a:cxn>
                <a:cxn ang="0">
                  <a:pos x="107" y="211"/>
                </a:cxn>
                <a:cxn ang="0">
                  <a:pos x="156" y="131"/>
                </a:cxn>
                <a:cxn ang="0">
                  <a:pos x="228" y="71"/>
                </a:cxn>
                <a:cxn ang="0">
                  <a:pos x="287" y="41"/>
                </a:cxn>
                <a:cxn ang="0">
                  <a:pos x="335" y="30"/>
                </a:cxn>
                <a:cxn ang="0">
                  <a:pos x="385" y="27"/>
                </a:cxn>
                <a:cxn ang="0">
                  <a:pos x="435" y="32"/>
                </a:cxn>
                <a:cxn ang="0">
                  <a:pos x="484" y="41"/>
                </a:cxn>
                <a:cxn ang="0">
                  <a:pos x="525" y="47"/>
                </a:cxn>
                <a:cxn ang="0">
                  <a:pos x="522" y="22"/>
                </a:cxn>
              </a:cxnLst>
              <a:rect l="0" t="0" r="r" b="b"/>
              <a:pathLst>
                <a:path w="531" h="415">
                  <a:moveTo>
                    <a:pt x="522" y="22"/>
                  </a:moveTo>
                  <a:lnTo>
                    <a:pt x="506" y="17"/>
                  </a:lnTo>
                  <a:lnTo>
                    <a:pt x="488" y="14"/>
                  </a:lnTo>
                  <a:lnTo>
                    <a:pt x="471" y="9"/>
                  </a:lnTo>
                  <a:lnTo>
                    <a:pt x="453" y="7"/>
                  </a:lnTo>
                  <a:lnTo>
                    <a:pt x="435" y="3"/>
                  </a:lnTo>
                  <a:lnTo>
                    <a:pt x="417" y="1"/>
                  </a:lnTo>
                  <a:lnTo>
                    <a:pt x="400" y="0"/>
                  </a:lnTo>
                  <a:lnTo>
                    <a:pt x="381" y="0"/>
                  </a:lnTo>
                  <a:lnTo>
                    <a:pt x="363" y="0"/>
                  </a:lnTo>
                  <a:lnTo>
                    <a:pt x="345" y="1"/>
                  </a:lnTo>
                  <a:lnTo>
                    <a:pt x="327" y="2"/>
                  </a:lnTo>
                  <a:lnTo>
                    <a:pt x="310" y="6"/>
                  </a:lnTo>
                  <a:lnTo>
                    <a:pt x="292" y="10"/>
                  </a:lnTo>
                  <a:lnTo>
                    <a:pt x="275" y="15"/>
                  </a:lnTo>
                  <a:lnTo>
                    <a:pt x="259" y="22"/>
                  </a:lnTo>
                  <a:lnTo>
                    <a:pt x="243" y="30"/>
                  </a:lnTo>
                  <a:lnTo>
                    <a:pt x="211" y="48"/>
                  </a:lnTo>
                  <a:lnTo>
                    <a:pt x="183" y="68"/>
                  </a:lnTo>
                  <a:lnTo>
                    <a:pt x="156" y="90"/>
                  </a:lnTo>
                  <a:lnTo>
                    <a:pt x="133" y="114"/>
                  </a:lnTo>
                  <a:lnTo>
                    <a:pt x="113" y="140"/>
                  </a:lnTo>
                  <a:lnTo>
                    <a:pt x="95" y="169"/>
                  </a:lnTo>
                  <a:lnTo>
                    <a:pt x="79" y="202"/>
                  </a:lnTo>
                  <a:lnTo>
                    <a:pt x="67" y="236"/>
                  </a:lnTo>
                  <a:lnTo>
                    <a:pt x="67" y="236"/>
                  </a:lnTo>
                  <a:lnTo>
                    <a:pt x="67" y="236"/>
                  </a:lnTo>
                  <a:lnTo>
                    <a:pt x="67" y="236"/>
                  </a:lnTo>
                  <a:lnTo>
                    <a:pt x="67" y="237"/>
                  </a:lnTo>
                  <a:lnTo>
                    <a:pt x="62" y="233"/>
                  </a:lnTo>
                  <a:lnTo>
                    <a:pt x="56" y="230"/>
                  </a:lnTo>
                  <a:lnTo>
                    <a:pt x="50" y="232"/>
                  </a:lnTo>
                  <a:lnTo>
                    <a:pt x="45" y="235"/>
                  </a:lnTo>
                  <a:lnTo>
                    <a:pt x="40" y="238"/>
                  </a:lnTo>
                  <a:lnTo>
                    <a:pt x="35" y="243"/>
                  </a:lnTo>
                  <a:lnTo>
                    <a:pt x="31" y="247"/>
                  </a:lnTo>
                  <a:lnTo>
                    <a:pt x="25" y="251"/>
                  </a:lnTo>
                  <a:lnTo>
                    <a:pt x="20" y="256"/>
                  </a:lnTo>
                  <a:lnTo>
                    <a:pt x="16" y="260"/>
                  </a:lnTo>
                  <a:lnTo>
                    <a:pt x="12" y="266"/>
                  </a:lnTo>
                  <a:lnTo>
                    <a:pt x="10" y="271"/>
                  </a:lnTo>
                  <a:lnTo>
                    <a:pt x="6" y="285"/>
                  </a:lnTo>
                  <a:lnTo>
                    <a:pt x="2" y="298"/>
                  </a:lnTo>
                  <a:lnTo>
                    <a:pt x="0" y="312"/>
                  </a:lnTo>
                  <a:lnTo>
                    <a:pt x="0" y="326"/>
                  </a:lnTo>
                  <a:lnTo>
                    <a:pt x="1" y="341"/>
                  </a:lnTo>
                  <a:lnTo>
                    <a:pt x="4" y="354"/>
                  </a:lnTo>
                  <a:lnTo>
                    <a:pt x="9" y="365"/>
                  </a:lnTo>
                  <a:lnTo>
                    <a:pt x="17" y="379"/>
                  </a:lnTo>
                  <a:lnTo>
                    <a:pt x="22" y="386"/>
                  </a:lnTo>
                  <a:lnTo>
                    <a:pt x="26" y="391"/>
                  </a:lnTo>
                  <a:lnTo>
                    <a:pt x="31" y="395"/>
                  </a:lnTo>
                  <a:lnTo>
                    <a:pt x="37" y="400"/>
                  </a:lnTo>
                  <a:lnTo>
                    <a:pt x="42" y="403"/>
                  </a:lnTo>
                  <a:lnTo>
                    <a:pt x="48" y="407"/>
                  </a:lnTo>
                  <a:lnTo>
                    <a:pt x="55" y="410"/>
                  </a:lnTo>
                  <a:lnTo>
                    <a:pt x="62" y="414"/>
                  </a:lnTo>
                  <a:lnTo>
                    <a:pt x="73" y="415"/>
                  </a:lnTo>
                  <a:lnTo>
                    <a:pt x="82" y="408"/>
                  </a:lnTo>
                  <a:lnTo>
                    <a:pt x="83" y="398"/>
                  </a:lnTo>
                  <a:lnTo>
                    <a:pt x="76" y="388"/>
                  </a:lnTo>
                  <a:lnTo>
                    <a:pt x="71" y="386"/>
                  </a:lnTo>
                  <a:lnTo>
                    <a:pt x="67" y="383"/>
                  </a:lnTo>
                  <a:lnTo>
                    <a:pt x="62" y="380"/>
                  </a:lnTo>
                  <a:lnTo>
                    <a:pt x="57" y="378"/>
                  </a:lnTo>
                  <a:lnTo>
                    <a:pt x="55" y="377"/>
                  </a:lnTo>
                  <a:lnTo>
                    <a:pt x="53" y="376"/>
                  </a:lnTo>
                  <a:lnTo>
                    <a:pt x="50" y="374"/>
                  </a:lnTo>
                  <a:lnTo>
                    <a:pt x="48" y="373"/>
                  </a:lnTo>
                  <a:lnTo>
                    <a:pt x="47" y="372"/>
                  </a:lnTo>
                  <a:lnTo>
                    <a:pt x="47" y="371"/>
                  </a:lnTo>
                  <a:lnTo>
                    <a:pt x="46" y="370"/>
                  </a:lnTo>
                  <a:lnTo>
                    <a:pt x="45" y="369"/>
                  </a:lnTo>
                  <a:lnTo>
                    <a:pt x="41" y="363"/>
                  </a:lnTo>
                  <a:lnTo>
                    <a:pt x="38" y="358"/>
                  </a:lnTo>
                  <a:lnTo>
                    <a:pt x="34" y="353"/>
                  </a:lnTo>
                  <a:lnTo>
                    <a:pt x="31" y="348"/>
                  </a:lnTo>
                  <a:lnTo>
                    <a:pt x="30" y="347"/>
                  </a:lnTo>
                  <a:lnTo>
                    <a:pt x="30" y="346"/>
                  </a:lnTo>
                  <a:lnTo>
                    <a:pt x="30" y="343"/>
                  </a:lnTo>
                  <a:lnTo>
                    <a:pt x="30" y="342"/>
                  </a:lnTo>
                  <a:lnTo>
                    <a:pt x="30" y="338"/>
                  </a:lnTo>
                  <a:lnTo>
                    <a:pt x="30" y="334"/>
                  </a:lnTo>
                  <a:lnTo>
                    <a:pt x="29" y="331"/>
                  </a:lnTo>
                  <a:lnTo>
                    <a:pt x="29" y="326"/>
                  </a:lnTo>
                  <a:lnTo>
                    <a:pt x="29" y="315"/>
                  </a:lnTo>
                  <a:lnTo>
                    <a:pt x="31" y="304"/>
                  </a:lnTo>
                  <a:lnTo>
                    <a:pt x="33" y="294"/>
                  </a:lnTo>
                  <a:lnTo>
                    <a:pt x="37" y="282"/>
                  </a:lnTo>
                  <a:lnTo>
                    <a:pt x="37" y="281"/>
                  </a:lnTo>
                  <a:lnTo>
                    <a:pt x="37" y="281"/>
                  </a:lnTo>
                  <a:lnTo>
                    <a:pt x="37" y="281"/>
                  </a:lnTo>
                  <a:lnTo>
                    <a:pt x="37" y="281"/>
                  </a:lnTo>
                  <a:lnTo>
                    <a:pt x="37" y="281"/>
                  </a:lnTo>
                  <a:lnTo>
                    <a:pt x="37" y="281"/>
                  </a:lnTo>
                  <a:lnTo>
                    <a:pt x="37" y="281"/>
                  </a:lnTo>
                  <a:lnTo>
                    <a:pt x="37" y="281"/>
                  </a:lnTo>
                  <a:lnTo>
                    <a:pt x="39" y="279"/>
                  </a:lnTo>
                  <a:lnTo>
                    <a:pt x="42" y="276"/>
                  </a:lnTo>
                  <a:lnTo>
                    <a:pt x="45" y="274"/>
                  </a:lnTo>
                  <a:lnTo>
                    <a:pt x="47" y="272"/>
                  </a:lnTo>
                  <a:lnTo>
                    <a:pt x="48" y="271"/>
                  </a:lnTo>
                  <a:lnTo>
                    <a:pt x="50" y="268"/>
                  </a:lnTo>
                  <a:lnTo>
                    <a:pt x="52" y="267"/>
                  </a:lnTo>
                  <a:lnTo>
                    <a:pt x="53" y="266"/>
                  </a:lnTo>
                  <a:lnTo>
                    <a:pt x="54" y="267"/>
                  </a:lnTo>
                  <a:lnTo>
                    <a:pt x="55" y="268"/>
                  </a:lnTo>
                  <a:lnTo>
                    <a:pt x="55" y="271"/>
                  </a:lnTo>
                  <a:lnTo>
                    <a:pt x="56" y="272"/>
                  </a:lnTo>
                  <a:lnTo>
                    <a:pt x="61" y="276"/>
                  </a:lnTo>
                  <a:lnTo>
                    <a:pt x="67" y="278"/>
                  </a:lnTo>
                  <a:lnTo>
                    <a:pt x="72" y="278"/>
                  </a:lnTo>
                  <a:lnTo>
                    <a:pt x="77" y="275"/>
                  </a:lnTo>
                  <a:lnTo>
                    <a:pt x="82" y="272"/>
                  </a:lnTo>
                  <a:lnTo>
                    <a:pt x="84" y="267"/>
                  </a:lnTo>
                  <a:lnTo>
                    <a:pt x="84" y="263"/>
                  </a:lnTo>
                  <a:lnTo>
                    <a:pt x="82" y="257"/>
                  </a:lnTo>
                  <a:lnTo>
                    <a:pt x="80" y="256"/>
                  </a:lnTo>
                  <a:lnTo>
                    <a:pt x="80" y="255"/>
                  </a:lnTo>
                  <a:lnTo>
                    <a:pt x="79" y="255"/>
                  </a:lnTo>
                  <a:lnTo>
                    <a:pt x="78" y="253"/>
                  </a:lnTo>
                  <a:lnTo>
                    <a:pt x="83" y="253"/>
                  </a:lnTo>
                  <a:lnTo>
                    <a:pt x="88" y="251"/>
                  </a:lnTo>
                  <a:lnTo>
                    <a:pt x="92" y="248"/>
                  </a:lnTo>
                  <a:lnTo>
                    <a:pt x="94" y="243"/>
                  </a:lnTo>
                  <a:lnTo>
                    <a:pt x="107" y="211"/>
                  </a:lnTo>
                  <a:lnTo>
                    <a:pt x="121" y="182"/>
                  </a:lnTo>
                  <a:lnTo>
                    <a:pt x="138" y="155"/>
                  </a:lnTo>
                  <a:lnTo>
                    <a:pt x="156" y="131"/>
                  </a:lnTo>
                  <a:lnTo>
                    <a:pt x="177" y="109"/>
                  </a:lnTo>
                  <a:lnTo>
                    <a:pt x="201" y="90"/>
                  </a:lnTo>
                  <a:lnTo>
                    <a:pt x="228" y="71"/>
                  </a:lnTo>
                  <a:lnTo>
                    <a:pt x="257" y="54"/>
                  </a:lnTo>
                  <a:lnTo>
                    <a:pt x="272" y="47"/>
                  </a:lnTo>
                  <a:lnTo>
                    <a:pt x="287" y="41"/>
                  </a:lnTo>
                  <a:lnTo>
                    <a:pt x="303" y="37"/>
                  </a:lnTo>
                  <a:lnTo>
                    <a:pt x="319" y="33"/>
                  </a:lnTo>
                  <a:lnTo>
                    <a:pt x="335" y="30"/>
                  </a:lnTo>
                  <a:lnTo>
                    <a:pt x="351" y="29"/>
                  </a:lnTo>
                  <a:lnTo>
                    <a:pt x="368" y="27"/>
                  </a:lnTo>
                  <a:lnTo>
                    <a:pt x="385" y="27"/>
                  </a:lnTo>
                  <a:lnTo>
                    <a:pt x="402" y="29"/>
                  </a:lnTo>
                  <a:lnTo>
                    <a:pt x="418" y="30"/>
                  </a:lnTo>
                  <a:lnTo>
                    <a:pt x="435" y="32"/>
                  </a:lnTo>
                  <a:lnTo>
                    <a:pt x="451" y="36"/>
                  </a:lnTo>
                  <a:lnTo>
                    <a:pt x="467" y="38"/>
                  </a:lnTo>
                  <a:lnTo>
                    <a:pt x="484" y="41"/>
                  </a:lnTo>
                  <a:lnTo>
                    <a:pt x="499" y="46"/>
                  </a:lnTo>
                  <a:lnTo>
                    <a:pt x="514" y="49"/>
                  </a:lnTo>
                  <a:lnTo>
                    <a:pt x="525" y="47"/>
                  </a:lnTo>
                  <a:lnTo>
                    <a:pt x="531" y="39"/>
                  </a:lnTo>
                  <a:lnTo>
                    <a:pt x="530" y="29"/>
                  </a:lnTo>
                  <a:lnTo>
                    <a:pt x="522" y="2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115"/>
            <p:cNvSpPr>
              <a:spLocks/>
            </p:cNvSpPr>
            <p:nvPr/>
          </p:nvSpPr>
          <p:spPr bwMode="auto">
            <a:xfrm>
              <a:off x="6645275" y="1439863"/>
              <a:ext cx="1588" cy="1588"/>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116"/>
            <p:cNvSpPr>
              <a:spLocks/>
            </p:cNvSpPr>
            <p:nvPr/>
          </p:nvSpPr>
          <p:spPr bwMode="auto">
            <a:xfrm>
              <a:off x="6630988" y="1419225"/>
              <a:ext cx="1588" cy="1588"/>
            </a:xfrm>
            <a:custGeom>
              <a:avLst/>
              <a:gdLst/>
              <a:ahLst/>
              <a:cxnLst>
                <a:cxn ang="0">
                  <a:pos x="0" y="0"/>
                </a:cxn>
                <a:cxn ang="0">
                  <a:pos x="0" y="1"/>
                </a:cxn>
                <a:cxn ang="0">
                  <a:pos x="0" y="1"/>
                </a:cxn>
                <a:cxn ang="0">
                  <a:pos x="0" y="1"/>
                </a:cxn>
                <a:cxn ang="0">
                  <a:pos x="0" y="0"/>
                </a:cxn>
                <a:cxn ang="0">
                  <a:pos x="0" y="0"/>
                </a:cxn>
              </a:cxnLst>
              <a:rect l="0" t="0" r="r" b="b"/>
              <a:pathLst>
                <a:path h="1">
                  <a:moveTo>
                    <a:pt x="0" y="0"/>
                  </a:moveTo>
                  <a:lnTo>
                    <a:pt x="0" y="1"/>
                  </a:lnTo>
                  <a:lnTo>
                    <a:pt x="0" y="1"/>
                  </a:lnTo>
                  <a:lnTo>
                    <a:pt x="0" y="1"/>
                  </a:lnTo>
                  <a:lnTo>
                    <a:pt x="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117"/>
            <p:cNvSpPr>
              <a:spLocks/>
            </p:cNvSpPr>
            <p:nvPr/>
          </p:nvSpPr>
          <p:spPr bwMode="auto">
            <a:xfrm>
              <a:off x="6527800" y="1055688"/>
              <a:ext cx="469900" cy="536575"/>
            </a:xfrm>
            <a:custGeom>
              <a:avLst/>
              <a:gdLst/>
              <a:ahLst/>
              <a:cxnLst>
                <a:cxn ang="0">
                  <a:pos x="550" y="73"/>
                </a:cxn>
                <a:cxn ang="0">
                  <a:pos x="498" y="43"/>
                </a:cxn>
                <a:cxn ang="0">
                  <a:pos x="447" y="14"/>
                </a:cxn>
                <a:cxn ang="0">
                  <a:pos x="422" y="5"/>
                </a:cxn>
                <a:cxn ang="0">
                  <a:pos x="399" y="0"/>
                </a:cxn>
                <a:cxn ang="0">
                  <a:pos x="375" y="1"/>
                </a:cxn>
                <a:cxn ang="0">
                  <a:pos x="346" y="6"/>
                </a:cxn>
                <a:cxn ang="0">
                  <a:pos x="316" y="15"/>
                </a:cxn>
                <a:cxn ang="0">
                  <a:pos x="275" y="31"/>
                </a:cxn>
                <a:cxn ang="0">
                  <a:pos x="230" y="59"/>
                </a:cxn>
                <a:cxn ang="0">
                  <a:pos x="194" y="95"/>
                </a:cxn>
                <a:cxn ang="0">
                  <a:pos x="157" y="141"/>
                </a:cxn>
                <a:cxn ang="0">
                  <a:pos x="123" y="188"/>
                </a:cxn>
                <a:cxn ang="0">
                  <a:pos x="96" y="242"/>
                </a:cxn>
                <a:cxn ang="0">
                  <a:pos x="79" y="299"/>
                </a:cxn>
                <a:cxn ang="0">
                  <a:pos x="58" y="355"/>
                </a:cxn>
                <a:cxn ang="0">
                  <a:pos x="34" y="407"/>
                </a:cxn>
                <a:cxn ang="0">
                  <a:pos x="10" y="457"/>
                </a:cxn>
                <a:cxn ang="0">
                  <a:pos x="2" y="513"/>
                </a:cxn>
                <a:cxn ang="0">
                  <a:pos x="0" y="570"/>
                </a:cxn>
                <a:cxn ang="0">
                  <a:pos x="13" y="619"/>
                </a:cxn>
                <a:cxn ang="0">
                  <a:pos x="46" y="664"/>
                </a:cxn>
                <a:cxn ang="0">
                  <a:pos x="96" y="678"/>
                </a:cxn>
                <a:cxn ang="0">
                  <a:pos x="150" y="673"/>
                </a:cxn>
                <a:cxn ang="0">
                  <a:pos x="175" y="651"/>
                </a:cxn>
                <a:cxn ang="0">
                  <a:pos x="117" y="649"/>
                </a:cxn>
                <a:cxn ang="0">
                  <a:pos x="42" y="608"/>
                </a:cxn>
                <a:cxn ang="0">
                  <a:pos x="29" y="510"/>
                </a:cxn>
                <a:cxn ang="0">
                  <a:pos x="51" y="447"/>
                </a:cxn>
                <a:cxn ang="0">
                  <a:pos x="70" y="404"/>
                </a:cxn>
                <a:cxn ang="0">
                  <a:pos x="93" y="355"/>
                </a:cxn>
                <a:cxn ang="0">
                  <a:pos x="110" y="310"/>
                </a:cxn>
                <a:cxn ang="0">
                  <a:pos x="120" y="263"/>
                </a:cxn>
                <a:cxn ang="0">
                  <a:pos x="145" y="204"/>
                </a:cxn>
                <a:cxn ang="0">
                  <a:pos x="206" y="123"/>
                </a:cxn>
                <a:cxn ang="0">
                  <a:pos x="285" y="61"/>
                </a:cxn>
                <a:cxn ang="0">
                  <a:pos x="351" y="35"/>
                </a:cxn>
                <a:cxn ang="0">
                  <a:pos x="402" y="31"/>
                </a:cxn>
                <a:cxn ang="0">
                  <a:pos x="453" y="50"/>
                </a:cxn>
                <a:cxn ang="0">
                  <a:pos x="498" y="75"/>
                </a:cxn>
                <a:cxn ang="0">
                  <a:pos x="542" y="100"/>
                </a:cxn>
                <a:cxn ang="0">
                  <a:pos x="582" y="118"/>
                </a:cxn>
                <a:cxn ang="0">
                  <a:pos x="585" y="92"/>
                </a:cxn>
              </a:cxnLst>
              <a:rect l="0" t="0" r="r" b="b"/>
              <a:pathLst>
                <a:path w="592" h="678">
                  <a:moveTo>
                    <a:pt x="585" y="92"/>
                  </a:moveTo>
                  <a:lnTo>
                    <a:pt x="567" y="83"/>
                  </a:lnTo>
                  <a:lnTo>
                    <a:pt x="550" y="73"/>
                  </a:lnTo>
                  <a:lnTo>
                    <a:pt x="533" y="64"/>
                  </a:lnTo>
                  <a:lnTo>
                    <a:pt x="516" y="53"/>
                  </a:lnTo>
                  <a:lnTo>
                    <a:pt x="498" y="43"/>
                  </a:lnTo>
                  <a:lnTo>
                    <a:pt x="481" y="34"/>
                  </a:lnTo>
                  <a:lnTo>
                    <a:pt x="464" y="23"/>
                  </a:lnTo>
                  <a:lnTo>
                    <a:pt x="447" y="14"/>
                  </a:lnTo>
                  <a:lnTo>
                    <a:pt x="438" y="11"/>
                  </a:lnTo>
                  <a:lnTo>
                    <a:pt x="430" y="7"/>
                  </a:lnTo>
                  <a:lnTo>
                    <a:pt x="422" y="5"/>
                  </a:lnTo>
                  <a:lnTo>
                    <a:pt x="415" y="2"/>
                  </a:lnTo>
                  <a:lnTo>
                    <a:pt x="407" y="1"/>
                  </a:lnTo>
                  <a:lnTo>
                    <a:pt x="399" y="0"/>
                  </a:lnTo>
                  <a:lnTo>
                    <a:pt x="392" y="0"/>
                  </a:lnTo>
                  <a:lnTo>
                    <a:pt x="384" y="0"/>
                  </a:lnTo>
                  <a:lnTo>
                    <a:pt x="375" y="1"/>
                  </a:lnTo>
                  <a:lnTo>
                    <a:pt x="365" y="2"/>
                  </a:lnTo>
                  <a:lnTo>
                    <a:pt x="356" y="4"/>
                  </a:lnTo>
                  <a:lnTo>
                    <a:pt x="346" y="6"/>
                  </a:lnTo>
                  <a:lnTo>
                    <a:pt x="336" y="9"/>
                  </a:lnTo>
                  <a:lnTo>
                    <a:pt x="327" y="12"/>
                  </a:lnTo>
                  <a:lnTo>
                    <a:pt x="316" y="15"/>
                  </a:lnTo>
                  <a:lnTo>
                    <a:pt x="306" y="19"/>
                  </a:lnTo>
                  <a:lnTo>
                    <a:pt x="291" y="24"/>
                  </a:lnTo>
                  <a:lnTo>
                    <a:pt x="275" y="31"/>
                  </a:lnTo>
                  <a:lnTo>
                    <a:pt x="260" y="39"/>
                  </a:lnTo>
                  <a:lnTo>
                    <a:pt x="245" y="49"/>
                  </a:lnTo>
                  <a:lnTo>
                    <a:pt x="230" y="59"/>
                  </a:lnTo>
                  <a:lnTo>
                    <a:pt x="217" y="69"/>
                  </a:lnTo>
                  <a:lnTo>
                    <a:pt x="205" y="82"/>
                  </a:lnTo>
                  <a:lnTo>
                    <a:pt x="194" y="95"/>
                  </a:lnTo>
                  <a:lnTo>
                    <a:pt x="183" y="111"/>
                  </a:lnTo>
                  <a:lnTo>
                    <a:pt x="170" y="126"/>
                  </a:lnTo>
                  <a:lnTo>
                    <a:pt x="157" y="141"/>
                  </a:lnTo>
                  <a:lnTo>
                    <a:pt x="146" y="157"/>
                  </a:lnTo>
                  <a:lnTo>
                    <a:pt x="133" y="172"/>
                  </a:lnTo>
                  <a:lnTo>
                    <a:pt x="123" y="188"/>
                  </a:lnTo>
                  <a:lnTo>
                    <a:pt x="112" y="205"/>
                  </a:lnTo>
                  <a:lnTo>
                    <a:pt x="104" y="223"/>
                  </a:lnTo>
                  <a:lnTo>
                    <a:pt x="96" y="242"/>
                  </a:lnTo>
                  <a:lnTo>
                    <a:pt x="91" y="261"/>
                  </a:lnTo>
                  <a:lnTo>
                    <a:pt x="85" y="280"/>
                  </a:lnTo>
                  <a:lnTo>
                    <a:pt x="79" y="299"/>
                  </a:lnTo>
                  <a:lnTo>
                    <a:pt x="73" y="318"/>
                  </a:lnTo>
                  <a:lnTo>
                    <a:pt x="66" y="337"/>
                  </a:lnTo>
                  <a:lnTo>
                    <a:pt x="58" y="355"/>
                  </a:lnTo>
                  <a:lnTo>
                    <a:pt x="48" y="374"/>
                  </a:lnTo>
                  <a:lnTo>
                    <a:pt x="40" y="390"/>
                  </a:lnTo>
                  <a:lnTo>
                    <a:pt x="34" y="407"/>
                  </a:lnTo>
                  <a:lnTo>
                    <a:pt x="27" y="423"/>
                  </a:lnTo>
                  <a:lnTo>
                    <a:pt x="18" y="441"/>
                  </a:lnTo>
                  <a:lnTo>
                    <a:pt x="10" y="457"/>
                  </a:lnTo>
                  <a:lnTo>
                    <a:pt x="5" y="475"/>
                  </a:lnTo>
                  <a:lnTo>
                    <a:pt x="3" y="495"/>
                  </a:lnTo>
                  <a:lnTo>
                    <a:pt x="2" y="513"/>
                  </a:lnTo>
                  <a:lnTo>
                    <a:pt x="0" y="534"/>
                  </a:lnTo>
                  <a:lnTo>
                    <a:pt x="0" y="552"/>
                  </a:lnTo>
                  <a:lnTo>
                    <a:pt x="0" y="570"/>
                  </a:lnTo>
                  <a:lnTo>
                    <a:pt x="3" y="587"/>
                  </a:lnTo>
                  <a:lnTo>
                    <a:pt x="6" y="603"/>
                  </a:lnTo>
                  <a:lnTo>
                    <a:pt x="13" y="619"/>
                  </a:lnTo>
                  <a:lnTo>
                    <a:pt x="23" y="635"/>
                  </a:lnTo>
                  <a:lnTo>
                    <a:pt x="34" y="653"/>
                  </a:lnTo>
                  <a:lnTo>
                    <a:pt x="46" y="664"/>
                  </a:lnTo>
                  <a:lnTo>
                    <a:pt x="61" y="672"/>
                  </a:lnTo>
                  <a:lnTo>
                    <a:pt x="78" y="677"/>
                  </a:lnTo>
                  <a:lnTo>
                    <a:pt x="96" y="678"/>
                  </a:lnTo>
                  <a:lnTo>
                    <a:pt x="115" y="678"/>
                  </a:lnTo>
                  <a:lnTo>
                    <a:pt x="133" y="677"/>
                  </a:lnTo>
                  <a:lnTo>
                    <a:pt x="150" y="673"/>
                  </a:lnTo>
                  <a:lnTo>
                    <a:pt x="164" y="670"/>
                  </a:lnTo>
                  <a:lnTo>
                    <a:pt x="173" y="662"/>
                  </a:lnTo>
                  <a:lnTo>
                    <a:pt x="175" y="651"/>
                  </a:lnTo>
                  <a:lnTo>
                    <a:pt x="169" y="643"/>
                  </a:lnTo>
                  <a:lnTo>
                    <a:pt x="157" y="642"/>
                  </a:lnTo>
                  <a:lnTo>
                    <a:pt x="117" y="649"/>
                  </a:lnTo>
                  <a:lnTo>
                    <a:pt x="85" y="645"/>
                  </a:lnTo>
                  <a:lnTo>
                    <a:pt x="59" y="631"/>
                  </a:lnTo>
                  <a:lnTo>
                    <a:pt x="42" y="608"/>
                  </a:lnTo>
                  <a:lnTo>
                    <a:pt x="32" y="579"/>
                  </a:lnTo>
                  <a:lnTo>
                    <a:pt x="27" y="545"/>
                  </a:lnTo>
                  <a:lnTo>
                    <a:pt x="29" y="510"/>
                  </a:lnTo>
                  <a:lnTo>
                    <a:pt x="38" y="473"/>
                  </a:lnTo>
                  <a:lnTo>
                    <a:pt x="43" y="460"/>
                  </a:lnTo>
                  <a:lnTo>
                    <a:pt x="51" y="447"/>
                  </a:lnTo>
                  <a:lnTo>
                    <a:pt x="58" y="435"/>
                  </a:lnTo>
                  <a:lnTo>
                    <a:pt x="64" y="422"/>
                  </a:lnTo>
                  <a:lnTo>
                    <a:pt x="70" y="404"/>
                  </a:lnTo>
                  <a:lnTo>
                    <a:pt x="76" y="387"/>
                  </a:lnTo>
                  <a:lnTo>
                    <a:pt x="84" y="371"/>
                  </a:lnTo>
                  <a:lnTo>
                    <a:pt x="93" y="355"/>
                  </a:lnTo>
                  <a:lnTo>
                    <a:pt x="101" y="341"/>
                  </a:lnTo>
                  <a:lnTo>
                    <a:pt x="106" y="326"/>
                  </a:lnTo>
                  <a:lnTo>
                    <a:pt x="110" y="310"/>
                  </a:lnTo>
                  <a:lnTo>
                    <a:pt x="114" y="295"/>
                  </a:lnTo>
                  <a:lnTo>
                    <a:pt x="117" y="279"/>
                  </a:lnTo>
                  <a:lnTo>
                    <a:pt x="120" y="263"/>
                  </a:lnTo>
                  <a:lnTo>
                    <a:pt x="125" y="248"/>
                  </a:lnTo>
                  <a:lnTo>
                    <a:pt x="131" y="233"/>
                  </a:lnTo>
                  <a:lnTo>
                    <a:pt x="145" y="204"/>
                  </a:lnTo>
                  <a:lnTo>
                    <a:pt x="163" y="177"/>
                  </a:lnTo>
                  <a:lnTo>
                    <a:pt x="183" y="149"/>
                  </a:lnTo>
                  <a:lnTo>
                    <a:pt x="206" y="123"/>
                  </a:lnTo>
                  <a:lnTo>
                    <a:pt x="231" y="100"/>
                  </a:lnTo>
                  <a:lnTo>
                    <a:pt x="258" y="80"/>
                  </a:lnTo>
                  <a:lnTo>
                    <a:pt x="285" y="61"/>
                  </a:lnTo>
                  <a:lnTo>
                    <a:pt x="314" y="47"/>
                  </a:lnTo>
                  <a:lnTo>
                    <a:pt x="332" y="39"/>
                  </a:lnTo>
                  <a:lnTo>
                    <a:pt x="351" y="35"/>
                  </a:lnTo>
                  <a:lnTo>
                    <a:pt x="368" y="31"/>
                  </a:lnTo>
                  <a:lnTo>
                    <a:pt x="384" y="30"/>
                  </a:lnTo>
                  <a:lnTo>
                    <a:pt x="402" y="31"/>
                  </a:lnTo>
                  <a:lnTo>
                    <a:pt x="418" y="35"/>
                  </a:lnTo>
                  <a:lnTo>
                    <a:pt x="435" y="40"/>
                  </a:lnTo>
                  <a:lnTo>
                    <a:pt x="453" y="50"/>
                  </a:lnTo>
                  <a:lnTo>
                    <a:pt x="468" y="58"/>
                  </a:lnTo>
                  <a:lnTo>
                    <a:pt x="483" y="66"/>
                  </a:lnTo>
                  <a:lnTo>
                    <a:pt x="498" y="75"/>
                  </a:lnTo>
                  <a:lnTo>
                    <a:pt x="512" y="83"/>
                  </a:lnTo>
                  <a:lnTo>
                    <a:pt x="527" y="91"/>
                  </a:lnTo>
                  <a:lnTo>
                    <a:pt x="542" y="100"/>
                  </a:lnTo>
                  <a:lnTo>
                    <a:pt x="556" y="109"/>
                  </a:lnTo>
                  <a:lnTo>
                    <a:pt x="571" y="117"/>
                  </a:lnTo>
                  <a:lnTo>
                    <a:pt x="582" y="118"/>
                  </a:lnTo>
                  <a:lnTo>
                    <a:pt x="591" y="111"/>
                  </a:lnTo>
                  <a:lnTo>
                    <a:pt x="592" y="100"/>
                  </a:lnTo>
                  <a:lnTo>
                    <a:pt x="585" y="92"/>
                  </a:lnTo>
                  <a:lnTo>
                    <a:pt x="585" y="9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118"/>
            <p:cNvSpPr>
              <a:spLocks/>
            </p:cNvSpPr>
            <p:nvPr/>
          </p:nvSpPr>
          <p:spPr bwMode="auto">
            <a:xfrm>
              <a:off x="6846888" y="1196975"/>
              <a:ext cx="263525" cy="428625"/>
            </a:xfrm>
            <a:custGeom>
              <a:avLst/>
              <a:gdLst/>
              <a:ahLst/>
              <a:cxnLst>
                <a:cxn ang="0">
                  <a:pos x="217" y="25"/>
                </a:cxn>
                <a:cxn ang="0">
                  <a:pos x="243" y="58"/>
                </a:cxn>
                <a:cxn ang="0">
                  <a:pos x="265" y="93"/>
                </a:cxn>
                <a:cxn ang="0">
                  <a:pos x="283" y="131"/>
                </a:cxn>
                <a:cxn ang="0">
                  <a:pos x="296" y="172"/>
                </a:cxn>
                <a:cxn ang="0">
                  <a:pos x="304" y="214"/>
                </a:cxn>
                <a:cxn ang="0">
                  <a:pos x="306" y="256"/>
                </a:cxn>
                <a:cxn ang="0">
                  <a:pos x="301" y="299"/>
                </a:cxn>
                <a:cxn ang="0">
                  <a:pos x="291" y="339"/>
                </a:cxn>
                <a:cxn ang="0">
                  <a:pos x="283" y="360"/>
                </a:cxn>
                <a:cxn ang="0">
                  <a:pos x="273" y="379"/>
                </a:cxn>
                <a:cxn ang="0">
                  <a:pos x="261" y="399"/>
                </a:cxn>
                <a:cxn ang="0">
                  <a:pos x="248" y="416"/>
                </a:cxn>
                <a:cxn ang="0">
                  <a:pos x="233" y="433"/>
                </a:cxn>
                <a:cxn ang="0">
                  <a:pos x="218" y="448"/>
                </a:cxn>
                <a:cxn ang="0">
                  <a:pos x="201" y="463"/>
                </a:cxn>
                <a:cxn ang="0">
                  <a:pos x="184" y="476"/>
                </a:cxn>
                <a:cxn ang="0">
                  <a:pos x="165" y="486"/>
                </a:cxn>
                <a:cxn ang="0">
                  <a:pos x="146" y="496"/>
                </a:cxn>
                <a:cxn ang="0">
                  <a:pos x="125" y="503"/>
                </a:cxn>
                <a:cxn ang="0">
                  <a:pos x="104" y="508"/>
                </a:cxn>
                <a:cxn ang="0">
                  <a:pos x="84" y="512"/>
                </a:cxn>
                <a:cxn ang="0">
                  <a:pos x="62" y="512"/>
                </a:cxn>
                <a:cxn ang="0">
                  <a:pos x="39" y="511"/>
                </a:cxn>
                <a:cxn ang="0">
                  <a:pos x="17" y="506"/>
                </a:cxn>
                <a:cxn ang="0">
                  <a:pos x="5" y="507"/>
                </a:cxn>
                <a:cxn ang="0">
                  <a:pos x="0" y="516"/>
                </a:cxn>
                <a:cxn ang="0">
                  <a:pos x="0" y="527"/>
                </a:cxn>
                <a:cxn ang="0">
                  <a:pos x="9" y="534"/>
                </a:cxn>
                <a:cxn ang="0">
                  <a:pos x="32" y="538"/>
                </a:cxn>
                <a:cxn ang="0">
                  <a:pos x="55" y="539"/>
                </a:cxn>
                <a:cxn ang="0">
                  <a:pos x="78" y="539"/>
                </a:cxn>
                <a:cxn ang="0">
                  <a:pos x="101" y="537"/>
                </a:cxn>
                <a:cxn ang="0">
                  <a:pos x="124" y="533"/>
                </a:cxn>
                <a:cxn ang="0">
                  <a:pos x="147" y="526"/>
                </a:cxn>
                <a:cxn ang="0">
                  <a:pos x="169" y="516"/>
                </a:cxn>
                <a:cxn ang="0">
                  <a:pos x="190" y="506"/>
                </a:cxn>
                <a:cxn ang="0">
                  <a:pos x="209" y="495"/>
                </a:cxn>
                <a:cxn ang="0">
                  <a:pos x="229" y="480"/>
                </a:cxn>
                <a:cxn ang="0">
                  <a:pos x="247" y="465"/>
                </a:cxn>
                <a:cxn ang="0">
                  <a:pos x="263" y="447"/>
                </a:cxn>
                <a:cxn ang="0">
                  <a:pos x="278" y="429"/>
                </a:cxn>
                <a:cxn ang="0">
                  <a:pos x="291" y="409"/>
                </a:cxn>
                <a:cxn ang="0">
                  <a:pos x="303" y="388"/>
                </a:cxn>
                <a:cxn ang="0">
                  <a:pos x="312" y="367"/>
                </a:cxn>
                <a:cxn ang="0">
                  <a:pos x="326" y="319"/>
                </a:cxn>
                <a:cxn ang="0">
                  <a:pos x="331" y="271"/>
                </a:cxn>
                <a:cxn ang="0">
                  <a:pos x="331" y="222"/>
                </a:cxn>
                <a:cxn ang="0">
                  <a:pos x="324" y="175"/>
                </a:cxn>
                <a:cxn ang="0">
                  <a:pos x="312" y="129"/>
                </a:cxn>
                <a:cxn ang="0">
                  <a:pos x="293" y="84"/>
                </a:cxn>
                <a:cxn ang="0">
                  <a:pos x="268" y="43"/>
                </a:cxn>
                <a:cxn ang="0">
                  <a:pos x="237" y="5"/>
                </a:cxn>
                <a:cxn ang="0">
                  <a:pos x="227" y="0"/>
                </a:cxn>
                <a:cxn ang="0">
                  <a:pos x="217" y="5"/>
                </a:cxn>
                <a:cxn ang="0">
                  <a:pos x="213" y="14"/>
                </a:cxn>
                <a:cxn ang="0">
                  <a:pos x="217" y="25"/>
                </a:cxn>
                <a:cxn ang="0">
                  <a:pos x="217" y="25"/>
                </a:cxn>
              </a:cxnLst>
              <a:rect l="0" t="0" r="r" b="b"/>
              <a:pathLst>
                <a:path w="331" h="539">
                  <a:moveTo>
                    <a:pt x="217" y="25"/>
                  </a:moveTo>
                  <a:lnTo>
                    <a:pt x="243" y="58"/>
                  </a:lnTo>
                  <a:lnTo>
                    <a:pt x="265" y="93"/>
                  </a:lnTo>
                  <a:lnTo>
                    <a:pt x="283" y="131"/>
                  </a:lnTo>
                  <a:lnTo>
                    <a:pt x="296" y="172"/>
                  </a:lnTo>
                  <a:lnTo>
                    <a:pt x="304" y="214"/>
                  </a:lnTo>
                  <a:lnTo>
                    <a:pt x="306" y="256"/>
                  </a:lnTo>
                  <a:lnTo>
                    <a:pt x="301" y="299"/>
                  </a:lnTo>
                  <a:lnTo>
                    <a:pt x="291" y="339"/>
                  </a:lnTo>
                  <a:lnTo>
                    <a:pt x="283" y="360"/>
                  </a:lnTo>
                  <a:lnTo>
                    <a:pt x="273" y="379"/>
                  </a:lnTo>
                  <a:lnTo>
                    <a:pt x="261" y="399"/>
                  </a:lnTo>
                  <a:lnTo>
                    <a:pt x="248" y="416"/>
                  </a:lnTo>
                  <a:lnTo>
                    <a:pt x="233" y="433"/>
                  </a:lnTo>
                  <a:lnTo>
                    <a:pt x="218" y="448"/>
                  </a:lnTo>
                  <a:lnTo>
                    <a:pt x="201" y="463"/>
                  </a:lnTo>
                  <a:lnTo>
                    <a:pt x="184" y="476"/>
                  </a:lnTo>
                  <a:lnTo>
                    <a:pt x="165" y="486"/>
                  </a:lnTo>
                  <a:lnTo>
                    <a:pt x="146" y="496"/>
                  </a:lnTo>
                  <a:lnTo>
                    <a:pt x="125" y="503"/>
                  </a:lnTo>
                  <a:lnTo>
                    <a:pt x="104" y="508"/>
                  </a:lnTo>
                  <a:lnTo>
                    <a:pt x="84" y="512"/>
                  </a:lnTo>
                  <a:lnTo>
                    <a:pt x="62" y="512"/>
                  </a:lnTo>
                  <a:lnTo>
                    <a:pt x="39" y="511"/>
                  </a:lnTo>
                  <a:lnTo>
                    <a:pt x="17" y="506"/>
                  </a:lnTo>
                  <a:lnTo>
                    <a:pt x="5" y="507"/>
                  </a:lnTo>
                  <a:lnTo>
                    <a:pt x="0" y="516"/>
                  </a:lnTo>
                  <a:lnTo>
                    <a:pt x="0" y="527"/>
                  </a:lnTo>
                  <a:lnTo>
                    <a:pt x="9" y="534"/>
                  </a:lnTo>
                  <a:lnTo>
                    <a:pt x="32" y="538"/>
                  </a:lnTo>
                  <a:lnTo>
                    <a:pt x="55" y="539"/>
                  </a:lnTo>
                  <a:lnTo>
                    <a:pt x="78" y="539"/>
                  </a:lnTo>
                  <a:lnTo>
                    <a:pt x="101" y="537"/>
                  </a:lnTo>
                  <a:lnTo>
                    <a:pt x="124" y="533"/>
                  </a:lnTo>
                  <a:lnTo>
                    <a:pt x="147" y="526"/>
                  </a:lnTo>
                  <a:lnTo>
                    <a:pt x="169" y="516"/>
                  </a:lnTo>
                  <a:lnTo>
                    <a:pt x="190" y="506"/>
                  </a:lnTo>
                  <a:lnTo>
                    <a:pt x="209" y="495"/>
                  </a:lnTo>
                  <a:lnTo>
                    <a:pt x="229" y="480"/>
                  </a:lnTo>
                  <a:lnTo>
                    <a:pt x="247" y="465"/>
                  </a:lnTo>
                  <a:lnTo>
                    <a:pt x="263" y="447"/>
                  </a:lnTo>
                  <a:lnTo>
                    <a:pt x="278" y="429"/>
                  </a:lnTo>
                  <a:lnTo>
                    <a:pt x="291" y="409"/>
                  </a:lnTo>
                  <a:lnTo>
                    <a:pt x="303" y="388"/>
                  </a:lnTo>
                  <a:lnTo>
                    <a:pt x="312" y="367"/>
                  </a:lnTo>
                  <a:lnTo>
                    <a:pt x="326" y="319"/>
                  </a:lnTo>
                  <a:lnTo>
                    <a:pt x="331" y="271"/>
                  </a:lnTo>
                  <a:lnTo>
                    <a:pt x="331" y="222"/>
                  </a:lnTo>
                  <a:lnTo>
                    <a:pt x="324" y="175"/>
                  </a:lnTo>
                  <a:lnTo>
                    <a:pt x="312" y="129"/>
                  </a:lnTo>
                  <a:lnTo>
                    <a:pt x="293" y="84"/>
                  </a:lnTo>
                  <a:lnTo>
                    <a:pt x="268" y="43"/>
                  </a:lnTo>
                  <a:lnTo>
                    <a:pt x="237" y="5"/>
                  </a:lnTo>
                  <a:lnTo>
                    <a:pt x="227" y="0"/>
                  </a:lnTo>
                  <a:lnTo>
                    <a:pt x="217" y="5"/>
                  </a:lnTo>
                  <a:lnTo>
                    <a:pt x="213" y="14"/>
                  </a:lnTo>
                  <a:lnTo>
                    <a:pt x="217" y="25"/>
                  </a:lnTo>
                  <a:lnTo>
                    <a:pt x="217" y="2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119"/>
            <p:cNvSpPr>
              <a:spLocks/>
            </p:cNvSpPr>
            <p:nvPr/>
          </p:nvSpPr>
          <p:spPr bwMode="auto">
            <a:xfrm>
              <a:off x="6610350" y="1735138"/>
              <a:ext cx="377825" cy="242888"/>
            </a:xfrm>
            <a:custGeom>
              <a:avLst/>
              <a:gdLst/>
              <a:ahLst/>
              <a:cxnLst>
                <a:cxn ang="0">
                  <a:pos x="4" y="37"/>
                </a:cxn>
                <a:cxn ang="0">
                  <a:pos x="14" y="73"/>
                </a:cxn>
                <a:cxn ang="0">
                  <a:pos x="26" y="107"/>
                </a:cxn>
                <a:cxn ang="0">
                  <a:pos x="42" y="141"/>
                </a:cxn>
                <a:cxn ang="0">
                  <a:pos x="62" y="175"/>
                </a:cxn>
                <a:cxn ang="0">
                  <a:pos x="85" y="199"/>
                </a:cxn>
                <a:cxn ang="0">
                  <a:pos x="112" y="216"/>
                </a:cxn>
                <a:cxn ang="0">
                  <a:pos x="143" y="231"/>
                </a:cxn>
                <a:cxn ang="0">
                  <a:pos x="179" y="245"/>
                </a:cxn>
                <a:cxn ang="0">
                  <a:pos x="214" y="256"/>
                </a:cxn>
                <a:cxn ang="0">
                  <a:pos x="250" y="261"/>
                </a:cxn>
                <a:cxn ang="0">
                  <a:pos x="287" y="264"/>
                </a:cxn>
                <a:cxn ang="0">
                  <a:pos x="327" y="265"/>
                </a:cxn>
                <a:cxn ang="0">
                  <a:pos x="365" y="273"/>
                </a:cxn>
                <a:cxn ang="0">
                  <a:pos x="402" y="287"/>
                </a:cxn>
                <a:cxn ang="0">
                  <a:pos x="440" y="299"/>
                </a:cxn>
                <a:cxn ang="0">
                  <a:pos x="470" y="303"/>
                </a:cxn>
                <a:cxn ang="0">
                  <a:pos x="476" y="283"/>
                </a:cxn>
                <a:cxn ang="0">
                  <a:pos x="452" y="273"/>
                </a:cxn>
                <a:cxn ang="0">
                  <a:pos x="421" y="261"/>
                </a:cxn>
                <a:cxn ang="0">
                  <a:pos x="390" y="247"/>
                </a:cxn>
                <a:cxn ang="0">
                  <a:pos x="359" y="238"/>
                </a:cxn>
                <a:cxn ang="0">
                  <a:pos x="324" y="236"/>
                </a:cxn>
                <a:cxn ang="0">
                  <a:pos x="288" y="235"/>
                </a:cxn>
                <a:cxn ang="0">
                  <a:pos x="253" y="233"/>
                </a:cxn>
                <a:cxn ang="0">
                  <a:pos x="218" y="227"/>
                </a:cxn>
                <a:cxn ang="0">
                  <a:pos x="162" y="208"/>
                </a:cxn>
                <a:cxn ang="0">
                  <a:pos x="102" y="169"/>
                </a:cxn>
                <a:cxn ang="0">
                  <a:pos x="61" y="116"/>
                </a:cxn>
                <a:cxn ang="0">
                  <a:pos x="36" y="48"/>
                </a:cxn>
                <a:cxn ang="0">
                  <a:pos x="22" y="1"/>
                </a:cxn>
                <a:cxn ang="0">
                  <a:pos x="3" y="5"/>
                </a:cxn>
                <a:cxn ang="0">
                  <a:pos x="0" y="17"/>
                </a:cxn>
              </a:cxnLst>
              <a:rect l="0" t="0" r="r" b="b"/>
              <a:pathLst>
                <a:path w="476" h="305">
                  <a:moveTo>
                    <a:pt x="0" y="17"/>
                  </a:moveTo>
                  <a:lnTo>
                    <a:pt x="4" y="37"/>
                  </a:lnTo>
                  <a:lnTo>
                    <a:pt x="8" y="55"/>
                  </a:lnTo>
                  <a:lnTo>
                    <a:pt x="14" y="73"/>
                  </a:lnTo>
                  <a:lnTo>
                    <a:pt x="20" y="91"/>
                  </a:lnTo>
                  <a:lnTo>
                    <a:pt x="26" y="107"/>
                  </a:lnTo>
                  <a:lnTo>
                    <a:pt x="34" y="124"/>
                  </a:lnTo>
                  <a:lnTo>
                    <a:pt x="42" y="141"/>
                  </a:lnTo>
                  <a:lnTo>
                    <a:pt x="52" y="159"/>
                  </a:lnTo>
                  <a:lnTo>
                    <a:pt x="62" y="175"/>
                  </a:lnTo>
                  <a:lnTo>
                    <a:pt x="74" y="189"/>
                  </a:lnTo>
                  <a:lnTo>
                    <a:pt x="85" y="199"/>
                  </a:lnTo>
                  <a:lnTo>
                    <a:pt x="98" y="208"/>
                  </a:lnTo>
                  <a:lnTo>
                    <a:pt x="112" y="216"/>
                  </a:lnTo>
                  <a:lnTo>
                    <a:pt x="127" y="223"/>
                  </a:lnTo>
                  <a:lnTo>
                    <a:pt x="143" y="231"/>
                  </a:lnTo>
                  <a:lnTo>
                    <a:pt x="160" y="238"/>
                  </a:lnTo>
                  <a:lnTo>
                    <a:pt x="179" y="245"/>
                  </a:lnTo>
                  <a:lnTo>
                    <a:pt x="196" y="251"/>
                  </a:lnTo>
                  <a:lnTo>
                    <a:pt x="214" y="256"/>
                  </a:lnTo>
                  <a:lnTo>
                    <a:pt x="232" y="259"/>
                  </a:lnTo>
                  <a:lnTo>
                    <a:pt x="250" y="261"/>
                  </a:lnTo>
                  <a:lnTo>
                    <a:pt x="269" y="264"/>
                  </a:lnTo>
                  <a:lnTo>
                    <a:pt x="287" y="264"/>
                  </a:lnTo>
                  <a:lnTo>
                    <a:pt x="307" y="264"/>
                  </a:lnTo>
                  <a:lnTo>
                    <a:pt x="327" y="265"/>
                  </a:lnTo>
                  <a:lnTo>
                    <a:pt x="347" y="267"/>
                  </a:lnTo>
                  <a:lnTo>
                    <a:pt x="365" y="273"/>
                  </a:lnTo>
                  <a:lnTo>
                    <a:pt x="384" y="279"/>
                  </a:lnTo>
                  <a:lnTo>
                    <a:pt x="402" y="287"/>
                  </a:lnTo>
                  <a:lnTo>
                    <a:pt x="421" y="294"/>
                  </a:lnTo>
                  <a:lnTo>
                    <a:pt x="440" y="299"/>
                  </a:lnTo>
                  <a:lnTo>
                    <a:pt x="460" y="305"/>
                  </a:lnTo>
                  <a:lnTo>
                    <a:pt x="470" y="303"/>
                  </a:lnTo>
                  <a:lnTo>
                    <a:pt x="476" y="294"/>
                  </a:lnTo>
                  <a:lnTo>
                    <a:pt x="476" y="283"/>
                  </a:lnTo>
                  <a:lnTo>
                    <a:pt x="467" y="277"/>
                  </a:lnTo>
                  <a:lnTo>
                    <a:pt x="452" y="273"/>
                  </a:lnTo>
                  <a:lnTo>
                    <a:pt x="436" y="268"/>
                  </a:lnTo>
                  <a:lnTo>
                    <a:pt x="421" y="261"/>
                  </a:lnTo>
                  <a:lnTo>
                    <a:pt x="406" y="254"/>
                  </a:lnTo>
                  <a:lnTo>
                    <a:pt x="390" y="247"/>
                  </a:lnTo>
                  <a:lnTo>
                    <a:pt x="375" y="242"/>
                  </a:lnTo>
                  <a:lnTo>
                    <a:pt x="359" y="238"/>
                  </a:lnTo>
                  <a:lnTo>
                    <a:pt x="342" y="236"/>
                  </a:lnTo>
                  <a:lnTo>
                    <a:pt x="324" y="236"/>
                  </a:lnTo>
                  <a:lnTo>
                    <a:pt x="306" y="235"/>
                  </a:lnTo>
                  <a:lnTo>
                    <a:pt x="288" y="235"/>
                  </a:lnTo>
                  <a:lnTo>
                    <a:pt x="271" y="234"/>
                  </a:lnTo>
                  <a:lnTo>
                    <a:pt x="253" y="233"/>
                  </a:lnTo>
                  <a:lnTo>
                    <a:pt x="235" y="230"/>
                  </a:lnTo>
                  <a:lnTo>
                    <a:pt x="218" y="227"/>
                  </a:lnTo>
                  <a:lnTo>
                    <a:pt x="200" y="222"/>
                  </a:lnTo>
                  <a:lnTo>
                    <a:pt x="162" y="208"/>
                  </a:lnTo>
                  <a:lnTo>
                    <a:pt x="129" y="191"/>
                  </a:lnTo>
                  <a:lnTo>
                    <a:pt x="102" y="169"/>
                  </a:lnTo>
                  <a:lnTo>
                    <a:pt x="80" y="145"/>
                  </a:lnTo>
                  <a:lnTo>
                    <a:pt x="61" y="116"/>
                  </a:lnTo>
                  <a:lnTo>
                    <a:pt x="47" y="84"/>
                  </a:lnTo>
                  <a:lnTo>
                    <a:pt x="36" y="48"/>
                  </a:lnTo>
                  <a:lnTo>
                    <a:pt x="28" y="9"/>
                  </a:lnTo>
                  <a:lnTo>
                    <a:pt x="22" y="1"/>
                  </a:lnTo>
                  <a:lnTo>
                    <a:pt x="12" y="0"/>
                  </a:lnTo>
                  <a:lnTo>
                    <a:pt x="3" y="5"/>
                  </a:lnTo>
                  <a:lnTo>
                    <a:pt x="0" y="17"/>
                  </a:lnTo>
                  <a:lnTo>
                    <a:pt x="0" y="1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120"/>
            <p:cNvSpPr>
              <a:spLocks/>
            </p:cNvSpPr>
            <p:nvPr/>
          </p:nvSpPr>
          <p:spPr bwMode="auto">
            <a:xfrm>
              <a:off x="6719888" y="1619250"/>
              <a:ext cx="346075" cy="260350"/>
            </a:xfrm>
            <a:custGeom>
              <a:avLst/>
              <a:gdLst/>
              <a:ahLst/>
              <a:cxnLst>
                <a:cxn ang="0">
                  <a:pos x="420" y="285"/>
                </a:cxn>
                <a:cxn ang="0">
                  <a:pos x="388" y="257"/>
                </a:cxn>
                <a:cxn ang="0">
                  <a:pos x="349" y="249"/>
                </a:cxn>
                <a:cxn ang="0">
                  <a:pos x="301" y="250"/>
                </a:cxn>
                <a:cxn ang="0">
                  <a:pos x="260" y="247"/>
                </a:cxn>
                <a:cxn ang="0">
                  <a:pos x="231" y="241"/>
                </a:cxn>
                <a:cxn ang="0">
                  <a:pos x="202" y="232"/>
                </a:cxn>
                <a:cxn ang="0">
                  <a:pos x="174" y="219"/>
                </a:cxn>
                <a:cxn ang="0">
                  <a:pos x="153" y="209"/>
                </a:cxn>
                <a:cxn ang="0">
                  <a:pos x="138" y="202"/>
                </a:cxn>
                <a:cxn ang="0">
                  <a:pos x="122" y="195"/>
                </a:cxn>
                <a:cxn ang="0">
                  <a:pos x="107" y="189"/>
                </a:cxn>
                <a:cxn ang="0">
                  <a:pos x="99" y="186"/>
                </a:cxn>
                <a:cxn ang="0">
                  <a:pos x="99" y="182"/>
                </a:cxn>
                <a:cxn ang="0">
                  <a:pos x="93" y="157"/>
                </a:cxn>
                <a:cxn ang="0">
                  <a:pos x="78" y="110"/>
                </a:cxn>
                <a:cxn ang="0">
                  <a:pos x="65" y="75"/>
                </a:cxn>
                <a:cxn ang="0">
                  <a:pos x="55" y="53"/>
                </a:cxn>
                <a:cxn ang="0">
                  <a:pos x="45" y="34"/>
                </a:cxn>
                <a:cxn ang="0">
                  <a:pos x="31" y="15"/>
                </a:cxn>
                <a:cxn ang="0">
                  <a:pos x="13" y="0"/>
                </a:cxn>
                <a:cxn ang="0">
                  <a:pos x="0" y="14"/>
                </a:cxn>
                <a:cxn ang="0">
                  <a:pos x="7" y="30"/>
                </a:cxn>
                <a:cxn ang="0">
                  <a:pos x="13" y="38"/>
                </a:cxn>
                <a:cxn ang="0">
                  <a:pos x="20" y="45"/>
                </a:cxn>
                <a:cxn ang="0">
                  <a:pos x="24" y="50"/>
                </a:cxn>
                <a:cxn ang="0">
                  <a:pos x="26" y="53"/>
                </a:cxn>
                <a:cxn ang="0">
                  <a:pos x="26" y="53"/>
                </a:cxn>
                <a:cxn ang="0">
                  <a:pos x="26" y="53"/>
                </a:cxn>
                <a:cxn ang="0">
                  <a:pos x="26" y="53"/>
                </a:cxn>
                <a:cxn ang="0">
                  <a:pos x="31" y="66"/>
                </a:cxn>
                <a:cxn ang="0">
                  <a:pos x="40" y="89"/>
                </a:cxn>
                <a:cxn ang="0">
                  <a:pos x="51" y="119"/>
                </a:cxn>
                <a:cxn ang="0">
                  <a:pos x="62" y="157"/>
                </a:cxn>
                <a:cxn ang="0">
                  <a:pos x="62" y="173"/>
                </a:cxn>
                <a:cxn ang="0">
                  <a:pos x="50" y="169"/>
                </a:cxn>
                <a:cxn ang="0">
                  <a:pos x="33" y="166"/>
                </a:cxn>
                <a:cxn ang="0">
                  <a:pos x="24" y="184"/>
                </a:cxn>
                <a:cxn ang="0">
                  <a:pos x="43" y="197"/>
                </a:cxn>
                <a:cxn ang="0">
                  <a:pos x="68" y="208"/>
                </a:cxn>
                <a:cxn ang="0">
                  <a:pos x="92" y="218"/>
                </a:cxn>
                <a:cxn ang="0">
                  <a:pos x="117" y="228"/>
                </a:cxn>
                <a:cxn ang="0">
                  <a:pos x="141" y="239"/>
                </a:cxn>
                <a:cxn ang="0">
                  <a:pos x="167" y="248"/>
                </a:cxn>
                <a:cxn ang="0">
                  <a:pos x="192" y="258"/>
                </a:cxn>
                <a:cxn ang="0">
                  <a:pos x="217" y="267"/>
                </a:cxn>
                <a:cxn ang="0">
                  <a:pos x="255" y="276"/>
                </a:cxn>
                <a:cxn ang="0">
                  <a:pos x="307" y="276"/>
                </a:cxn>
                <a:cxn ang="0">
                  <a:pos x="356" y="278"/>
                </a:cxn>
                <a:cxn ang="0">
                  <a:pos x="394" y="298"/>
                </a:cxn>
                <a:cxn ang="0">
                  <a:pos x="410" y="324"/>
                </a:cxn>
                <a:cxn ang="0">
                  <a:pos x="420" y="329"/>
                </a:cxn>
                <a:cxn ang="0">
                  <a:pos x="430" y="325"/>
                </a:cxn>
                <a:cxn ang="0">
                  <a:pos x="435" y="317"/>
                </a:cxn>
              </a:cxnLst>
              <a:rect l="0" t="0" r="r" b="b"/>
              <a:pathLst>
                <a:path w="435" h="329">
                  <a:moveTo>
                    <a:pt x="434" y="311"/>
                  </a:moveTo>
                  <a:lnTo>
                    <a:pt x="420" y="285"/>
                  </a:lnTo>
                  <a:lnTo>
                    <a:pt x="405" y="268"/>
                  </a:lnTo>
                  <a:lnTo>
                    <a:pt x="388" y="257"/>
                  </a:lnTo>
                  <a:lnTo>
                    <a:pt x="369" y="252"/>
                  </a:lnTo>
                  <a:lnTo>
                    <a:pt x="349" y="249"/>
                  </a:lnTo>
                  <a:lnTo>
                    <a:pt x="326" y="249"/>
                  </a:lnTo>
                  <a:lnTo>
                    <a:pt x="301" y="250"/>
                  </a:lnTo>
                  <a:lnTo>
                    <a:pt x="275" y="249"/>
                  </a:lnTo>
                  <a:lnTo>
                    <a:pt x="260" y="247"/>
                  </a:lnTo>
                  <a:lnTo>
                    <a:pt x="245" y="245"/>
                  </a:lnTo>
                  <a:lnTo>
                    <a:pt x="231" y="241"/>
                  </a:lnTo>
                  <a:lnTo>
                    <a:pt x="216" y="237"/>
                  </a:lnTo>
                  <a:lnTo>
                    <a:pt x="202" y="232"/>
                  </a:lnTo>
                  <a:lnTo>
                    <a:pt x="187" y="226"/>
                  </a:lnTo>
                  <a:lnTo>
                    <a:pt x="174" y="219"/>
                  </a:lnTo>
                  <a:lnTo>
                    <a:pt x="161" y="212"/>
                  </a:lnTo>
                  <a:lnTo>
                    <a:pt x="153" y="209"/>
                  </a:lnTo>
                  <a:lnTo>
                    <a:pt x="146" y="205"/>
                  </a:lnTo>
                  <a:lnTo>
                    <a:pt x="138" y="202"/>
                  </a:lnTo>
                  <a:lnTo>
                    <a:pt x="130" y="199"/>
                  </a:lnTo>
                  <a:lnTo>
                    <a:pt x="122" y="195"/>
                  </a:lnTo>
                  <a:lnTo>
                    <a:pt x="115" y="193"/>
                  </a:lnTo>
                  <a:lnTo>
                    <a:pt x="107" y="189"/>
                  </a:lnTo>
                  <a:lnTo>
                    <a:pt x="99" y="187"/>
                  </a:lnTo>
                  <a:lnTo>
                    <a:pt x="99" y="186"/>
                  </a:lnTo>
                  <a:lnTo>
                    <a:pt x="99" y="184"/>
                  </a:lnTo>
                  <a:lnTo>
                    <a:pt x="99" y="182"/>
                  </a:lnTo>
                  <a:lnTo>
                    <a:pt x="99" y="181"/>
                  </a:lnTo>
                  <a:lnTo>
                    <a:pt x="93" y="157"/>
                  </a:lnTo>
                  <a:lnTo>
                    <a:pt x="86" y="134"/>
                  </a:lnTo>
                  <a:lnTo>
                    <a:pt x="78" y="110"/>
                  </a:lnTo>
                  <a:lnTo>
                    <a:pt x="70" y="87"/>
                  </a:lnTo>
                  <a:lnTo>
                    <a:pt x="65" y="75"/>
                  </a:lnTo>
                  <a:lnTo>
                    <a:pt x="61" y="64"/>
                  </a:lnTo>
                  <a:lnTo>
                    <a:pt x="55" y="53"/>
                  </a:lnTo>
                  <a:lnTo>
                    <a:pt x="50" y="44"/>
                  </a:lnTo>
                  <a:lnTo>
                    <a:pt x="45" y="34"/>
                  </a:lnTo>
                  <a:lnTo>
                    <a:pt x="38" y="24"/>
                  </a:lnTo>
                  <a:lnTo>
                    <a:pt x="31" y="15"/>
                  </a:lnTo>
                  <a:lnTo>
                    <a:pt x="23" y="5"/>
                  </a:lnTo>
                  <a:lnTo>
                    <a:pt x="13" y="0"/>
                  </a:lnTo>
                  <a:lnTo>
                    <a:pt x="4" y="5"/>
                  </a:lnTo>
                  <a:lnTo>
                    <a:pt x="0" y="14"/>
                  </a:lnTo>
                  <a:lnTo>
                    <a:pt x="3" y="26"/>
                  </a:lnTo>
                  <a:lnTo>
                    <a:pt x="7" y="30"/>
                  </a:lnTo>
                  <a:lnTo>
                    <a:pt x="10" y="34"/>
                  </a:lnTo>
                  <a:lnTo>
                    <a:pt x="13" y="38"/>
                  </a:lnTo>
                  <a:lnTo>
                    <a:pt x="18" y="43"/>
                  </a:lnTo>
                  <a:lnTo>
                    <a:pt x="20" y="45"/>
                  </a:lnTo>
                  <a:lnTo>
                    <a:pt x="22" y="48"/>
                  </a:lnTo>
                  <a:lnTo>
                    <a:pt x="24" y="50"/>
                  </a:lnTo>
                  <a:lnTo>
                    <a:pt x="25" y="52"/>
                  </a:lnTo>
                  <a:lnTo>
                    <a:pt x="26" y="53"/>
                  </a:lnTo>
                  <a:lnTo>
                    <a:pt x="26" y="53"/>
                  </a:lnTo>
                  <a:lnTo>
                    <a:pt x="26" y="53"/>
                  </a:lnTo>
                  <a:lnTo>
                    <a:pt x="26" y="53"/>
                  </a:lnTo>
                  <a:lnTo>
                    <a:pt x="26" y="53"/>
                  </a:lnTo>
                  <a:lnTo>
                    <a:pt x="26" y="53"/>
                  </a:lnTo>
                  <a:lnTo>
                    <a:pt x="26" y="53"/>
                  </a:lnTo>
                  <a:lnTo>
                    <a:pt x="26" y="54"/>
                  </a:lnTo>
                  <a:lnTo>
                    <a:pt x="31" y="66"/>
                  </a:lnTo>
                  <a:lnTo>
                    <a:pt x="35" y="77"/>
                  </a:lnTo>
                  <a:lnTo>
                    <a:pt x="40" y="89"/>
                  </a:lnTo>
                  <a:lnTo>
                    <a:pt x="45" y="101"/>
                  </a:lnTo>
                  <a:lnTo>
                    <a:pt x="51" y="119"/>
                  </a:lnTo>
                  <a:lnTo>
                    <a:pt x="57" y="137"/>
                  </a:lnTo>
                  <a:lnTo>
                    <a:pt x="62" y="157"/>
                  </a:lnTo>
                  <a:lnTo>
                    <a:pt x="68" y="175"/>
                  </a:lnTo>
                  <a:lnTo>
                    <a:pt x="62" y="173"/>
                  </a:lnTo>
                  <a:lnTo>
                    <a:pt x="56" y="171"/>
                  </a:lnTo>
                  <a:lnTo>
                    <a:pt x="50" y="169"/>
                  </a:lnTo>
                  <a:lnTo>
                    <a:pt x="45" y="166"/>
                  </a:lnTo>
                  <a:lnTo>
                    <a:pt x="33" y="166"/>
                  </a:lnTo>
                  <a:lnTo>
                    <a:pt x="25" y="173"/>
                  </a:lnTo>
                  <a:lnTo>
                    <a:pt x="24" y="184"/>
                  </a:lnTo>
                  <a:lnTo>
                    <a:pt x="31" y="192"/>
                  </a:lnTo>
                  <a:lnTo>
                    <a:pt x="43" y="197"/>
                  </a:lnTo>
                  <a:lnTo>
                    <a:pt x="55" y="202"/>
                  </a:lnTo>
                  <a:lnTo>
                    <a:pt x="68" y="208"/>
                  </a:lnTo>
                  <a:lnTo>
                    <a:pt x="79" y="212"/>
                  </a:lnTo>
                  <a:lnTo>
                    <a:pt x="92" y="218"/>
                  </a:lnTo>
                  <a:lnTo>
                    <a:pt x="104" y="223"/>
                  </a:lnTo>
                  <a:lnTo>
                    <a:pt x="117" y="228"/>
                  </a:lnTo>
                  <a:lnTo>
                    <a:pt x="129" y="233"/>
                  </a:lnTo>
                  <a:lnTo>
                    <a:pt x="141" y="239"/>
                  </a:lnTo>
                  <a:lnTo>
                    <a:pt x="154" y="243"/>
                  </a:lnTo>
                  <a:lnTo>
                    <a:pt x="167" y="248"/>
                  </a:lnTo>
                  <a:lnTo>
                    <a:pt x="179" y="254"/>
                  </a:lnTo>
                  <a:lnTo>
                    <a:pt x="192" y="258"/>
                  </a:lnTo>
                  <a:lnTo>
                    <a:pt x="205" y="263"/>
                  </a:lnTo>
                  <a:lnTo>
                    <a:pt x="217" y="267"/>
                  </a:lnTo>
                  <a:lnTo>
                    <a:pt x="230" y="271"/>
                  </a:lnTo>
                  <a:lnTo>
                    <a:pt x="255" y="276"/>
                  </a:lnTo>
                  <a:lnTo>
                    <a:pt x="281" y="277"/>
                  </a:lnTo>
                  <a:lnTo>
                    <a:pt x="307" y="276"/>
                  </a:lnTo>
                  <a:lnTo>
                    <a:pt x="333" y="276"/>
                  </a:lnTo>
                  <a:lnTo>
                    <a:pt x="356" y="278"/>
                  </a:lnTo>
                  <a:lnTo>
                    <a:pt x="376" y="284"/>
                  </a:lnTo>
                  <a:lnTo>
                    <a:pt x="394" y="298"/>
                  </a:lnTo>
                  <a:lnTo>
                    <a:pt x="406" y="320"/>
                  </a:lnTo>
                  <a:lnTo>
                    <a:pt x="410" y="324"/>
                  </a:lnTo>
                  <a:lnTo>
                    <a:pt x="414" y="328"/>
                  </a:lnTo>
                  <a:lnTo>
                    <a:pt x="420" y="329"/>
                  </a:lnTo>
                  <a:lnTo>
                    <a:pt x="426" y="328"/>
                  </a:lnTo>
                  <a:lnTo>
                    <a:pt x="430" y="325"/>
                  </a:lnTo>
                  <a:lnTo>
                    <a:pt x="434" y="322"/>
                  </a:lnTo>
                  <a:lnTo>
                    <a:pt x="435" y="317"/>
                  </a:lnTo>
                  <a:lnTo>
                    <a:pt x="434" y="31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121"/>
            <p:cNvSpPr>
              <a:spLocks/>
            </p:cNvSpPr>
            <p:nvPr/>
          </p:nvSpPr>
          <p:spPr bwMode="auto">
            <a:xfrm>
              <a:off x="6950075" y="1870075"/>
              <a:ext cx="103188" cy="79375"/>
            </a:xfrm>
            <a:custGeom>
              <a:avLst/>
              <a:gdLst/>
              <a:ahLst/>
              <a:cxnLst>
                <a:cxn ang="0">
                  <a:pos x="108" y="4"/>
                </a:cxn>
                <a:cxn ang="0">
                  <a:pos x="93" y="2"/>
                </a:cxn>
                <a:cxn ang="0">
                  <a:pos x="78" y="1"/>
                </a:cxn>
                <a:cxn ang="0">
                  <a:pos x="63" y="0"/>
                </a:cxn>
                <a:cxn ang="0">
                  <a:pos x="49" y="1"/>
                </a:cxn>
                <a:cxn ang="0">
                  <a:pos x="41" y="14"/>
                </a:cxn>
                <a:cxn ang="0">
                  <a:pos x="46" y="24"/>
                </a:cxn>
                <a:cxn ang="0">
                  <a:pos x="51" y="31"/>
                </a:cxn>
                <a:cxn ang="0">
                  <a:pos x="47" y="34"/>
                </a:cxn>
                <a:cxn ang="0">
                  <a:pos x="34" y="34"/>
                </a:cxn>
                <a:cxn ang="0">
                  <a:pos x="22" y="36"/>
                </a:cxn>
                <a:cxn ang="0">
                  <a:pos x="14" y="49"/>
                </a:cxn>
                <a:cxn ang="0">
                  <a:pos x="20" y="60"/>
                </a:cxn>
                <a:cxn ang="0">
                  <a:pos x="26" y="68"/>
                </a:cxn>
                <a:cxn ang="0">
                  <a:pos x="25" y="73"/>
                </a:cxn>
                <a:cxn ang="0">
                  <a:pos x="18" y="73"/>
                </a:cxn>
                <a:cxn ang="0">
                  <a:pos x="3" y="77"/>
                </a:cxn>
                <a:cxn ang="0">
                  <a:pos x="3" y="97"/>
                </a:cxn>
                <a:cxn ang="0">
                  <a:pos x="20" y="102"/>
                </a:cxn>
                <a:cxn ang="0">
                  <a:pos x="30" y="102"/>
                </a:cxn>
                <a:cxn ang="0">
                  <a:pos x="41" y="102"/>
                </a:cxn>
                <a:cxn ang="0">
                  <a:pos x="52" y="102"/>
                </a:cxn>
                <a:cxn ang="0">
                  <a:pos x="64" y="99"/>
                </a:cxn>
                <a:cxn ang="0">
                  <a:pos x="73" y="87"/>
                </a:cxn>
                <a:cxn ang="0">
                  <a:pos x="67" y="75"/>
                </a:cxn>
                <a:cxn ang="0">
                  <a:pos x="60" y="67"/>
                </a:cxn>
                <a:cxn ang="0">
                  <a:pos x="62" y="62"/>
                </a:cxn>
                <a:cxn ang="0">
                  <a:pos x="76" y="62"/>
                </a:cxn>
                <a:cxn ang="0">
                  <a:pos x="89" y="61"/>
                </a:cxn>
                <a:cxn ang="0">
                  <a:pos x="96" y="49"/>
                </a:cxn>
                <a:cxn ang="0">
                  <a:pos x="92" y="39"/>
                </a:cxn>
                <a:cxn ang="0">
                  <a:pos x="89" y="34"/>
                </a:cxn>
                <a:cxn ang="0">
                  <a:pos x="93" y="31"/>
                </a:cxn>
                <a:cxn ang="0">
                  <a:pos x="107" y="32"/>
                </a:cxn>
                <a:cxn ang="0">
                  <a:pos x="125" y="30"/>
                </a:cxn>
                <a:cxn ang="0">
                  <a:pos x="125" y="9"/>
                </a:cxn>
              </a:cxnLst>
              <a:rect l="0" t="0" r="r" b="b"/>
              <a:pathLst>
                <a:path w="129" h="102">
                  <a:moveTo>
                    <a:pt x="115" y="5"/>
                  </a:moveTo>
                  <a:lnTo>
                    <a:pt x="108" y="4"/>
                  </a:lnTo>
                  <a:lnTo>
                    <a:pt x="100" y="4"/>
                  </a:lnTo>
                  <a:lnTo>
                    <a:pt x="93" y="2"/>
                  </a:lnTo>
                  <a:lnTo>
                    <a:pt x="86" y="2"/>
                  </a:lnTo>
                  <a:lnTo>
                    <a:pt x="78" y="1"/>
                  </a:lnTo>
                  <a:lnTo>
                    <a:pt x="71" y="1"/>
                  </a:lnTo>
                  <a:lnTo>
                    <a:pt x="63" y="0"/>
                  </a:lnTo>
                  <a:lnTo>
                    <a:pt x="56" y="0"/>
                  </a:lnTo>
                  <a:lnTo>
                    <a:pt x="49" y="1"/>
                  </a:lnTo>
                  <a:lnTo>
                    <a:pt x="44" y="7"/>
                  </a:lnTo>
                  <a:lnTo>
                    <a:pt x="41" y="14"/>
                  </a:lnTo>
                  <a:lnTo>
                    <a:pt x="44" y="21"/>
                  </a:lnTo>
                  <a:lnTo>
                    <a:pt x="46" y="24"/>
                  </a:lnTo>
                  <a:lnTo>
                    <a:pt x="48" y="28"/>
                  </a:lnTo>
                  <a:lnTo>
                    <a:pt x="51" y="31"/>
                  </a:lnTo>
                  <a:lnTo>
                    <a:pt x="53" y="34"/>
                  </a:lnTo>
                  <a:lnTo>
                    <a:pt x="47" y="34"/>
                  </a:lnTo>
                  <a:lnTo>
                    <a:pt x="40" y="34"/>
                  </a:lnTo>
                  <a:lnTo>
                    <a:pt x="34" y="34"/>
                  </a:lnTo>
                  <a:lnTo>
                    <a:pt x="29" y="34"/>
                  </a:lnTo>
                  <a:lnTo>
                    <a:pt x="22" y="36"/>
                  </a:lnTo>
                  <a:lnTo>
                    <a:pt x="16" y="40"/>
                  </a:lnTo>
                  <a:lnTo>
                    <a:pt x="14" y="49"/>
                  </a:lnTo>
                  <a:lnTo>
                    <a:pt x="16" y="55"/>
                  </a:lnTo>
                  <a:lnTo>
                    <a:pt x="20" y="60"/>
                  </a:lnTo>
                  <a:lnTo>
                    <a:pt x="23" y="64"/>
                  </a:lnTo>
                  <a:lnTo>
                    <a:pt x="26" y="68"/>
                  </a:lnTo>
                  <a:lnTo>
                    <a:pt x="30" y="73"/>
                  </a:lnTo>
                  <a:lnTo>
                    <a:pt x="25" y="73"/>
                  </a:lnTo>
                  <a:lnTo>
                    <a:pt x="22" y="73"/>
                  </a:lnTo>
                  <a:lnTo>
                    <a:pt x="18" y="73"/>
                  </a:lnTo>
                  <a:lnTo>
                    <a:pt x="14" y="73"/>
                  </a:lnTo>
                  <a:lnTo>
                    <a:pt x="3" y="77"/>
                  </a:lnTo>
                  <a:lnTo>
                    <a:pt x="0" y="87"/>
                  </a:lnTo>
                  <a:lnTo>
                    <a:pt x="3" y="97"/>
                  </a:lnTo>
                  <a:lnTo>
                    <a:pt x="14" y="102"/>
                  </a:lnTo>
                  <a:lnTo>
                    <a:pt x="20" y="102"/>
                  </a:lnTo>
                  <a:lnTo>
                    <a:pt x="25" y="102"/>
                  </a:lnTo>
                  <a:lnTo>
                    <a:pt x="30" y="102"/>
                  </a:lnTo>
                  <a:lnTo>
                    <a:pt x="36" y="102"/>
                  </a:lnTo>
                  <a:lnTo>
                    <a:pt x="41" y="102"/>
                  </a:lnTo>
                  <a:lnTo>
                    <a:pt x="46" y="102"/>
                  </a:lnTo>
                  <a:lnTo>
                    <a:pt x="52" y="102"/>
                  </a:lnTo>
                  <a:lnTo>
                    <a:pt x="58" y="102"/>
                  </a:lnTo>
                  <a:lnTo>
                    <a:pt x="64" y="99"/>
                  </a:lnTo>
                  <a:lnTo>
                    <a:pt x="70" y="93"/>
                  </a:lnTo>
                  <a:lnTo>
                    <a:pt x="73" y="87"/>
                  </a:lnTo>
                  <a:lnTo>
                    <a:pt x="70" y="80"/>
                  </a:lnTo>
                  <a:lnTo>
                    <a:pt x="67" y="75"/>
                  </a:lnTo>
                  <a:lnTo>
                    <a:pt x="63" y="70"/>
                  </a:lnTo>
                  <a:lnTo>
                    <a:pt x="60" y="67"/>
                  </a:lnTo>
                  <a:lnTo>
                    <a:pt x="56" y="62"/>
                  </a:lnTo>
                  <a:lnTo>
                    <a:pt x="62" y="62"/>
                  </a:lnTo>
                  <a:lnTo>
                    <a:pt x="69" y="62"/>
                  </a:lnTo>
                  <a:lnTo>
                    <a:pt x="76" y="62"/>
                  </a:lnTo>
                  <a:lnTo>
                    <a:pt x="82" y="64"/>
                  </a:lnTo>
                  <a:lnTo>
                    <a:pt x="89" y="61"/>
                  </a:lnTo>
                  <a:lnTo>
                    <a:pt x="93" y="55"/>
                  </a:lnTo>
                  <a:lnTo>
                    <a:pt x="96" y="49"/>
                  </a:lnTo>
                  <a:lnTo>
                    <a:pt x="93" y="42"/>
                  </a:lnTo>
                  <a:lnTo>
                    <a:pt x="92" y="39"/>
                  </a:lnTo>
                  <a:lnTo>
                    <a:pt x="90" y="36"/>
                  </a:lnTo>
                  <a:lnTo>
                    <a:pt x="89" y="34"/>
                  </a:lnTo>
                  <a:lnTo>
                    <a:pt x="86" y="31"/>
                  </a:lnTo>
                  <a:lnTo>
                    <a:pt x="93" y="31"/>
                  </a:lnTo>
                  <a:lnTo>
                    <a:pt x="100" y="32"/>
                  </a:lnTo>
                  <a:lnTo>
                    <a:pt x="107" y="32"/>
                  </a:lnTo>
                  <a:lnTo>
                    <a:pt x="115" y="34"/>
                  </a:lnTo>
                  <a:lnTo>
                    <a:pt x="125" y="30"/>
                  </a:lnTo>
                  <a:lnTo>
                    <a:pt x="129" y="20"/>
                  </a:lnTo>
                  <a:lnTo>
                    <a:pt x="125" y="9"/>
                  </a:lnTo>
                  <a:lnTo>
                    <a:pt x="115" y="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122"/>
            <p:cNvSpPr>
              <a:spLocks/>
            </p:cNvSpPr>
            <p:nvPr/>
          </p:nvSpPr>
          <p:spPr bwMode="auto">
            <a:xfrm>
              <a:off x="6450013" y="1581150"/>
              <a:ext cx="179388" cy="811213"/>
            </a:xfrm>
            <a:custGeom>
              <a:avLst/>
              <a:gdLst/>
              <a:ahLst/>
              <a:cxnLst>
                <a:cxn ang="0">
                  <a:pos x="192" y="21"/>
                </a:cxn>
                <a:cxn ang="0">
                  <a:pos x="185" y="38"/>
                </a:cxn>
                <a:cxn ang="0">
                  <a:pos x="177" y="54"/>
                </a:cxn>
                <a:cxn ang="0">
                  <a:pos x="167" y="70"/>
                </a:cxn>
                <a:cxn ang="0">
                  <a:pos x="152" y="93"/>
                </a:cxn>
                <a:cxn ang="0">
                  <a:pos x="143" y="126"/>
                </a:cxn>
                <a:cxn ang="0">
                  <a:pos x="124" y="156"/>
                </a:cxn>
                <a:cxn ang="0">
                  <a:pos x="115" y="182"/>
                </a:cxn>
                <a:cxn ang="0">
                  <a:pos x="110" y="206"/>
                </a:cxn>
                <a:cxn ang="0">
                  <a:pos x="102" y="219"/>
                </a:cxn>
                <a:cxn ang="0">
                  <a:pos x="91" y="232"/>
                </a:cxn>
                <a:cxn ang="0">
                  <a:pos x="79" y="246"/>
                </a:cxn>
                <a:cxn ang="0">
                  <a:pos x="68" y="270"/>
                </a:cxn>
                <a:cxn ang="0">
                  <a:pos x="54" y="301"/>
                </a:cxn>
                <a:cxn ang="0">
                  <a:pos x="44" y="337"/>
                </a:cxn>
                <a:cxn ang="0">
                  <a:pos x="42" y="365"/>
                </a:cxn>
                <a:cxn ang="0">
                  <a:pos x="23" y="395"/>
                </a:cxn>
                <a:cxn ang="0">
                  <a:pos x="21" y="420"/>
                </a:cxn>
                <a:cxn ang="0">
                  <a:pos x="21" y="450"/>
                </a:cxn>
                <a:cxn ang="0">
                  <a:pos x="8" y="474"/>
                </a:cxn>
                <a:cxn ang="0">
                  <a:pos x="0" y="561"/>
                </a:cxn>
                <a:cxn ang="0">
                  <a:pos x="9" y="700"/>
                </a:cxn>
                <a:cxn ang="0">
                  <a:pos x="25" y="787"/>
                </a:cxn>
                <a:cxn ang="0">
                  <a:pos x="35" y="816"/>
                </a:cxn>
                <a:cxn ang="0">
                  <a:pos x="48" y="846"/>
                </a:cxn>
                <a:cxn ang="0">
                  <a:pos x="48" y="876"/>
                </a:cxn>
                <a:cxn ang="0">
                  <a:pos x="65" y="905"/>
                </a:cxn>
                <a:cxn ang="0">
                  <a:pos x="86" y="936"/>
                </a:cxn>
                <a:cxn ang="0">
                  <a:pos x="107" y="967"/>
                </a:cxn>
                <a:cxn ang="0">
                  <a:pos x="126" y="999"/>
                </a:cxn>
                <a:cxn ang="0">
                  <a:pos x="144" y="1022"/>
                </a:cxn>
                <a:cxn ang="0">
                  <a:pos x="161" y="1012"/>
                </a:cxn>
                <a:cxn ang="0">
                  <a:pos x="152" y="987"/>
                </a:cxn>
                <a:cxn ang="0">
                  <a:pos x="136" y="959"/>
                </a:cxn>
                <a:cxn ang="0">
                  <a:pos x="120" y="933"/>
                </a:cxn>
                <a:cxn ang="0">
                  <a:pos x="101" y="906"/>
                </a:cxn>
                <a:cxn ang="0">
                  <a:pos x="84" y="878"/>
                </a:cxn>
                <a:cxn ang="0">
                  <a:pos x="80" y="850"/>
                </a:cxn>
                <a:cxn ang="0">
                  <a:pos x="71" y="815"/>
                </a:cxn>
                <a:cxn ang="0">
                  <a:pos x="55" y="782"/>
                </a:cxn>
                <a:cxn ang="0">
                  <a:pos x="38" y="693"/>
                </a:cxn>
                <a:cxn ang="0">
                  <a:pos x="29" y="559"/>
                </a:cxn>
                <a:cxn ang="0">
                  <a:pos x="37" y="478"/>
                </a:cxn>
                <a:cxn ang="0">
                  <a:pos x="50" y="456"/>
                </a:cxn>
                <a:cxn ang="0">
                  <a:pos x="49" y="422"/>
                </a:cxn>
                <a:cxn ang="0">
                  <a:pos x="54" y="400"/>
                </a:cxn>
                <a:cxn ang="0">
                  <a:pos x="76" y="371"/>
                </a:cxn>
                <a:cxn ang="0">
                  <a:pos x="76" y="344"/>
                </a:cxn>
                <a:cxn ang="0">
                  <a:pos x="78" y="312"/>
                </a:cxn>
                <a:cxn ang="0">
                  <a:pos x="97" y="269"/>
                </a:cxn>
                <a:cxn ang="0">
                  <a:pos x="118" y="241"/>
                </a:cxn>
                <a:cxn ang="0">
                  <a:pos x="135" y="213"/>
                </a:cxn>
                <a:cxn ang="0">
                  <a:pos x="145" y="187"/>
                </a:cxn>
                <a:cxn ang="0">
                  <a:pos x="159" y="158"/>
                </a:cxn>
                <a:cxn ang="0">
                  <a:pos x="176" y="128"/>
                </a:cxn>
                <a:cxn ang="0">
                  <a:pos x="186" y="96"/>
                </a:cxn>
                <a:cxn ang="0">
                  <a:pos x="205" y="65"/>
                </a:cxn>
                <a:cxn ang="0">
                  <a:pos x="217" y="35"/>
                </a:cxn>
                <a:cxn ang="0">
                  <a:pos x="224" y="12"/>
                </a:cxn>
                <a:cxn ang="0">
                  <a:pos x="219" y="3"/>
                </a:cxn>
                <a:cxn ang="0">
                  <a:pos x="208" y="0"/>
                </a:cxn>
                <a:cxn ang="0">
                  <a:pos x="199" y="5"/>
                </a:cxn>
                <a:cxn ang="0">
                  <a:pos x="196" y="10"/>
                </a:cxn>
              </a:cxnLst>
              <a:rect l="0" t="0" r="r" b="b"/>
              <a:pathLst>
                <a:path w="224" h="1022">
                  <a:moveTo>
                    <a:pt x="196" y="10"/>
                  </a:moveTo>
                  <a:lnTo>
                    <a:pt x="192" y="21"/>
                  </a:lnTo>
                  <a:lnTo>
                    <a:pt x="189" y="30"/>
                  </a:lnTo>
                  <a:lnTo>
                    <a:pt x="185" y="38"/>
                  </a:lnTo>
                  <a:lnTo>
                    <a:pt x="182" y="46"/>
                  </a:lnTo>
                  <a:lnTo>
                    <a:pt x="177" y="54"/>
                  </a:lnTo>
                  <a:lnTo>
                    <a:pt x="171" y="62"/>
                  </a:lnTo>
                  <a:lnTo>
                    <a:pt x="167" y="70"/>
                  </a:lnTo>
                  <a:lnTo>
                    <a:pt x="160" y="78"/>
                  </a:lnTo>
                  <a:lnTo>
                    <a:pt x="152" y="93"/>
                  </a:lnTo>
                  <a:lnTo>
                    <a:pt x="147" y="109"/>
                  </a:lnTo>
                  <a:lnTo>
                    <a:pt x="143" y="126"/>
                  </a:lnTo>
                  <a:lnTo>
                    <a:pt x="135" y="141"/>
                  </a:lnTo>
                  <a:lnTo>
                    <a:pt x="124" y="156"/>
                  </a:lnTo>
                  <a:lnTo>
                    <a:pt x="118" y="168"/>
                  </a:lnTo>
                  <a:lnTo>
                    <a:pt x="115" y="182"/>
                  </a:lnTo>
                  <a:lnTo>
                    <a:pt x="113" y="199"/>
                  </a:lnTo>
                  <a:lnTo>
                    <a:pt x="110" y="206"/>
                  </a:lnTo>
                  <a:lnTo>
                    <a:pt x="107" y="212"/>
                  </a:lnTo>
                  <a:lnTo>
                    <a:pt x="102" y="219"/>
                  </a:lnTo>
                  <a:lnTo>
                    <a:pt x="97" y="225"/>
                  </a:lnTo>
                  <a:lnTo>
                    <a:pt x="91" y="232"/>
                  </a:lnTo>
                  <a:lnTo>
                    <a:pt x="85" y="239"/>
                  </a:lnTo>
                  <a:lnTo>
                    <a:pt x="79" y="246"/>
                  </a:lnTo>
                  <a:lnTo>
                    <a:pt x="75" y="254"/>
                  </a:lnTo>
                  <a:lnTo>
                    <a:pt x="68" y="270"/>
                  </a:lnTo>
                  <a:lnTo>
                    <a:pt x="61" y="285"/>
                  </a:lnTo>
                  <a:lnTo>
                    <a:pt x="54" y="301"/>
                  </a:lnTo>
                  <a:lnTo>
                    <a:pt x="48" y="317"/>
                  </a:lnTo>
                  <a:lnTo>
                    <a:pt x="44" y="337"/>
                  </a:lnTo>
                  <a:lnTo>
                    <a:pt x="45" y="352"/>
                  </a:lnTo>
                  <a:lnTo>
                    <a:pt x="42" y="365"/>
                  </a:lnTo>
                  <a:lnTo>
                    <a:pt x="33" y="382"/>
                  </a:lnTo>
                  <a:lnTo>
                    <a:pt x="23" y="395"/>
                  </a:lnTo>
                  <a:lnTo>
                    <a:pt x="19" y="407"/>
                  </a:lnTo>
                  <a:lnTo>
                    <a:pt x="21" y="420"/>
                  </a:lnTo>
                  <a:lnTo>
                    <a:pt x="23" y="437"/>
                  </a:lnTo>
                  <a:lnTo>
                    <a:pt x="21" y="450"/>
                  </a:lnTo>
                  <a:lnTo>
                    <a:pt x="15" y="461"/>
                  </a:lnTo>
                  <a:lnTo>
                    <a:pt x="8" y="474"/>
                  </a:lnTo>
                  <a:lnTo>
                    <a:pt x="3" y="490"/>
                  </a:lnTo>
                  <a:lnTo>
                    <a:pt x="0" y="561"/>
                  </a:lnTo>
                  <a:lnTo>
                    <a:pt x="2" y="631"/>
                  </a:lnTo>
                  <a:lnTo>
                    <a:pt x="9" y="700"/>
                  </a:lnTo>
                  <a:lnTo>
                    <a:pt x="22" y="770"/>
                  </a:lnTo>
                  <a:lnTo>
                    <a:pt x="25" y="787"/>
                  </a:lnTo>
                  <a:lnTo>
                    <a:pt x="30" y="802"/>
                  </a:lnTo>
                  <a:lnTo>
                    <a:pt x="35" y="816"/>
                  </a:lnTo>
                  <a:lnTo>
                    <a:pt x="44" y="831"/>
                  </a:lnTo>
                  <a:lnTo>
                    <a:pt x="48" y="846"/>
                  </a:lnTo>
                  <a:lnTo>
                    <a:pt x="48" y="861"/>
                  </a:lnTo>
                  <a:lnTo>
                    <a:pt x="48" y="876"/>
                  </a:lnTo>
                  <a:lnTo>
                    <a:pt x="54" y="890"/>
                  </a:lnTo>
                  <a:lnTo>
                    <a:pt x="65" y="905"/>
                  </a:lnTo>
                  <a:lnTo>
                    <a:pt x="76" y="920"/>
                  </a:lnTo>
                  <a:lnTo>
                    <a:pt x="86" y="936"/>
                  </a:lnTo>
                  <a:lnTo>
                    <a:pt x="97" y="951"/>
                  </a:lnTo>
                  <a:lnTo>
                    <a:pt x="107" y="967"/>
                  </a:lnTo>
                  <a:lnTo>
                    <a:pt x="116" y="983"/>
                  </a:lnTo>
                  <a:lnTo>
                    <a:pt x="126" y="999"/>
                  </a:lnTo>
                  <a:lnTo>
                    <a:pt x="136" y="1016"/>
                  </a:lnTo>
                  <a:lnTo>
                    <a:pt x="144" y="1022"/>
                  </a:lnTo>
                  <a:lnTo>
                    <a:pt x="154" y="1020"/>
                  </a:lnTo>
                  <a:lnTo>
                    <a:pt x="161" y="1012"/>
                  </a:lnTo>
                  <a:lnTo>
                    <a:pt x="160" y="1001"/>
                  </a:lnTo>
                  <a:lnTo>
                    <a:pt x="152" y="987"/>
                  </a:lnTo>
                  <a:lnTo>
                    <a:pt x="144" y="973"/>
                  </a:lnTo>
                  <a:lnTo>
                    <a:pt x="136" y="959"/>
                  </a:lnTo>
                  <a:lnTo>
                    <a:pt x="128" y="946"/>
                  </a:lnTo>
                  <a:lnTo>
                    <a:pt x="120" y="933"/>
                  </a:lnTo>
                  <a:lnTo>
                    <a:pt x="110" y="920"/>
                  </a:lnTo>
                  <a:lnTo>
                    <a:pt x="101" y="906"/>
                  </a:lnTo>
                  <a:lnTo>
                    <a:pt x="92" y="893"/>
                  </a:lnTo>
                  <a:lnTo>
                    <a:pt x="84" y="878"/>
                  </a:lnTo>
                  <a:lnTo>
                    <a:pt x="82" y="865"/>
                  </a:lnTo>
                  <a:lnTo>
                    <a:pt x="80" y="850"/>
                  </a:lnTo>
                  <a:lnTo>
                    <a:pt x="78" y="832"/>
                  </a:lnTo>
                  <a:lnTo>
                    <a:pt x="71" y="815"/>
                  </a:lnTo>
                  <a:lnTo>
                    <a:pt x="63" y="798"/>
                  </a:lnTo>
                  <a:lnTo>
                    <a:pt x="55" y="782"/>
                  </a:lnTo>
                  <a:lnTo>
                    <a:pt x="49" y="762"/>
                  </a:lnTo>
                  <a:lnTo>
                    <a:pt x="38" y="693"/>
                  </a:lnTo>
                  <a:lnTo>
                    <a:pt x="31" y="626"/>
                  </a:lnTo>
                  <a:lnTo>
                    <a:pt x="29" y="559"/>
                  </a:lnTo>
                  <a:lnTo>
                    <a:pt x="32" y="490"/>
                  </a:lnTo>
                  <a:lnTo>
                    <a:pt x="37" y="478"/>
                  </a:lnTo>
                  <a:lnTo>
                    <a:pt x="45" y="468"/>
                  </a:lnTo>
                  <a:lnTo>
                    <a:pt x="50" y="456"/>
                  </a:lnTo>
                  <a:lnTo>
                    <a:pt x="53" y="445"/>
                  </a:lnTo>
                  <a:lnTo>
                    <a:pt x="49" y="422"/>
                  </a:lnTo>
                  <a:lnTo>
                    <a:pt x="49" y="410"/>
                  </a:lnTo>
                  <a:lnTo>
                    <a:pt x="54" y="400"/>
                  </a:lnTo>
                  <a:lnTo>
                    <a:pt x="69" y="384"/>
                  </a:lnTo>
                  <a:lnTo>
                    <a:pt x="76" y="371"/>
                  </a:lnTo>
                  <a:lnTo>
                    <a:pt x="77" y="358"/>
                  </a:lnTo>
                  <a:lnTo>
                    <a:pt x="76" y="344"/>
                  </a:lnTo>
                  <a:lnTo>
                    <a:pt x="75" y="330"/>
                  </a:lnTo>
                  <a:lnTo>
                    <a:pt x="78" y="312"/>
                  </a:lnTo>
                  <a:lnTo>
                    <a:pt x="86" y="290"/>
                  </a:lnTo>
                  <a:lnTo>
                    <a:pt x="97" y="269"/>
                  </a:lnTo>
                  <a:lnTo>
                    <a:pt x="107" y="255"/>
                  </a:lnTo>
                  <a:lnTo>
                    <a:pt x="118" y="241"/>
                  </a:lnTo>
                  <a:lnTo>
                    <a:pt x="128" y="227"/>
                  </a:lnTo>
                  <a:lnTo>
                    <a:pt x="135" y="213"/>
                  </a:lnTo>
                  <a:lnTo>
                    <a:pt x="140" y="201"/>
                  </a:lnTo>
                  <a:lnTo>
                    <a:pt x="145" y="187"/>
                  </a:lnTo>
                  <a:lnTo>
                    <a:pt x="152" y="172"/>
                  </a:lnTo>
                  <a:lnTo>
                    <a:pt x="159" y="158"/>
                  </a:lnTo>
                  <a:lnTo>
                    <a:pt x="168" y="143"/>
                  </a:lnTo>
                  <a:lnTo>
                    <a:pt x="176" y="128"/>
                  </a:lnTo>
                  <a:lnTo>
                    <a:pt x="181" y="112"/>
                  </a:lnTo>
                  <a:lnTo>
                    <a:pt x="186" y="96"/>
                  </a:lnTo>
                  <a:lnTo>
                    <a:pt x="196" y="80"/>
                  </a:lnTo>
                  <a:lnTo>
                    <a:pt x="205" y="65"/>
                  </a:lnTo>
                  <a:lnTo>
                    <a:pt x="212" y="50"/>
                  </a:lnTo>
                  <a:lnTo>
                    <a:pt x="217" y="35"/>
                  </a:lnTo>
                  <a:lnTo>
                    <a:pt x="223" y="17"/>
                  </a:lnTo>
                  <a:lnTo>
                    <a:pt x="224" y="12"/>
                  </a:lnTo>
                  <a:lnTo>
                    <a:pt x="222" y="7"/>
                  </a:lnTo>
                  <a:lnTo>
                    <a:pt x="219" y="3"/>
                  </a:lnTo>
                  <a:lnTo>
                    <a:pt x="214" y="1"/>
                  </a:lnTo>
                  <a:lnTo>
                    <a:pt x="208" y="0"/>
                  </a:lnTo>
                  <a:lnTo>
                    <a:pt x="204" y="1"/>
                  </a:lnTo>
                  <a:lnTo>
                    <a:pt x="199" y="5"/>
                  </a:lnTo>
                  <a:lnTo>
                    <a:pt x="196" y="10"/>
                  </a:lnTo>
                  <a:lnTo>
                    <a:pt x="196" y="1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123"/>
            <p:cNvSpPr>
              <a:spLocks/>
            </p:cNvSpPr>
            <p:nvPr/>
          </p:nvSpPr>
          <p:spPr bwMode="auto">
            <a:xfrm>
              <a:off x="6575425" y="2390775"/>
              <a:ext cx="328613" cy="171450"/>
            </a:xfrm>
            <a:custGeom>
              <a:avLst/>
              <a:gdLst/>
              <a:ahLst/>
              <a:cxnLst>
                <a:cxn ang="0">
                  <a:pos x="13" y="34"/>
                </a:cxn>
                <a:cxn ang="0">
                  <a:pos x="35" y="61"/>
                </a:cxn>
                <a:cxn ang="0">
                  <a:pos x="60" y="91"/>
                </a:cxn>
                <a:cxn ang="0">
                  <a:pos x="87" y="120"/>
                </a:cxn>
                <a:cxn ang="0">
                  <a:pos x="116" y="149"/>
                </a:cxn>
                <a:cxn ang="0">
                  <a:pos x="146" y="173"/>
                </a:cxn>
                <a:cxn ang="0">
                  <a:pos x="177" y="195"/>
                </a:cxn>
                <a:cxn ang="0">
                  <a:pos x="209" y="210"/>
                </a:cxn>
                <a:cxn ang="0">
                  <a:pos x="241" y="217"/>
                </a:cxn>
                <a:cxn ang="0">
                  <a:pos x="276" y="203"/>
                </a:cxn>
                <a:cxn ang="0">
                  <a:pos x="309" y="178"/>
                </a:cxn>
                <a:cxn ang="0">
                  <a:pos x="338" y="151"/>
                </a:cxn>
                <a:cxn ang="0">
                  <a:pos x="363" y="126"/>
                </a:cxn>
                <a:cxn ang="0">
                  <a:pos x="388" y="103"/>
                </a:cxn>
                <a:cxn ang="0">
                  <a:pos x="406" y="81"/>
                </a:cxn>
                <a:cxn ang="0">
                  <a:pos x="414" y="51"/>
                </a:cxn>
                <a:cxn ang="0">
                  <a:pos x="413" y="26"/>
                </a:cxn>
                <a:cxn ang="0">
                  <a:pos x="408" y="19"/>
                </a:cxn>
                <a:cxn ang="0">
                  <a:pos x="384" y="13"/>
                </a:cxn>
                <a:cxn ang="0">
                  <a:pos x="348" y="12"/>
                </a:cxn>
                <a:cxn ang="0">
                  <a:pos x="316" y="16"/>
                </a:cxn>
                <a:cxn ang="0">
                  <a:pos x="282" y="27"/>
                </a:cxn>
                <a:cxn ang="0">
                  <a:pos x="254" y="41"/>
                </a:cxn>
                <a:cxn ang="0">
                  <a:pos x="258" y="59"/>
                </a:cxn>
                <a:cxn ang="0">
                  <a:pos x="278" y="57"/>
                </a:cxn>
                <a:cxn ang="0">
                  <a:pos x="298" y="51"/>
                </a:cxn>
                <a:cxn ang="0">
                  <a:pos x="316" y="45"/>
                </a:cxn>
                <a:cxn ang="0">
                  <a:pos x="336" y="39"/>
                </a:cxn>
                <a:cxn ang="0">
                  <a:pos x="352" y="36"/>
                </a:cxn>
                <a:cxn ang="0">
                  <a:pos x="364" y="37"/>
                </a:cxn>
                <a:cxn ang="0">
                  <a:pos x="386" y="41"/>
                </a:cxn>
                <a:cxn ang="0">
                  <a:pos x="389" y="42"/>
                </a:cxn>
                <a:cxn ang="0">
                  <a:pos x="384" y="66"/>
                </a:cxn>
                <a:cxn ang="0">
                  <a:pos x="361" y="95"/>
                </a:cxn>
                <a:cxn ang="0">
                  <a:pos x="325" y="127"/>
                </a:cxn>
                <a:cxn ang="0">
                  <a:pos x="292" y="155"/>
                </a:cxn>
                <a:cxn ang="0">
                  <a:pos x="268" y="172"/>
                </a:cxn>
                <a:cxn ang="0">
                  <a:pos x="248" y="181"/>
                </a:cxn>
                <a:cxn ang="0">
                  <a:pos x="231" y="182"/>
                </a:cxn>
                <a:cxn ang="0">
                  <a:pos x="211" y="175"/>
                </a:cxn>
                <a:cxn ang="0">
                  <a:pos x="192" y="165"/>
                </a:cxn>
                <a:cxn ang="0">
                  <a:pos x="176" y="155"/>
                </a:cxn>
                <a:cxn ang="0">
                  <a:pos x="159" y="144"/>
                </a:cxn>
                <a:cxn ang="0">
                  <a:pos x="144" y="132"/>
                </a:cxn>
                <a:cxn ang="0">
                  <a:pos x="123" y="113"/>
                </a:cxn>
                <a:cxn ang="0">
                  <a:pos x="94" y="84"/>
                </a:cxn>
                <a:cxn ang="0">
                  <a:pos x="65" y="52"/>
                </a:cxn>
                <a:cxn ang="0">
                  <a:pos x="40" y="21"/>
                </a:cxn>
                <a:cxn ang="0">
                  <a:pos x="23" y="1"/>
                </a:cxn>
                <a:cxn ang="0">
                  <a:pos x="12" y="0"/>
                </a:cxn>
                <a:cxn ang="0">
                  <a:pos x="3" y="5"/>
                </a:cxn>
                <a:cxn ang="0">
                  <a:pos x="0" y="14"/>
                </a:cxn>
                <a:cxn ang="0">
                  <a:pos x="3" y="20"/>
                </a:cxn>
              </a:cxnLst>
              <a:rect l="0" t="0" r="r" b="b"/>
              <a:pathLst>
                <a:path w="414" h="217">
                  <a:moveTo>
                    <a:pt x="3" y="20"/>
                  </a:moveTo>
                  <a:lnTo>
                    <a:pt x="13" y="34"/>
                  </a:lnTo>
                  <a:lnTo>
                    <a:pt x="23" y="47"/>
                  </a:lnTo>
                  <a:lnTo>
                    <a:pt x="35" y="61"/>
                  </a:lnTo>
                  <a:lnTo>
                    <a:pt x="48" y="76"/>
                  </a:lnTo>
                  <a:lnTo>
                    <a:pt x="60" y="91"/>
                  </a:lnTo>
                  <a:lnTo>
                    <a:pt x="73" y="106"/>
                  </a:lnTo>
                  <a:lnTo>
                    <a:pt x="87" y="120"/>
                  </a:lnTo>
                  <a:lnTo>
                    <a:pt x="101" y="135"/>
                  </a:lnTo>
                  <a:lnTo>
                    <a:pt x="116" y="149"/>
                  </a:lnTo>
                  <a:lnTo>
                    <a:pt x="131" y="162"/>
                  </a:lnTo>
                  <a:lnTo>
                    <a:pt x="146" y="173"/>
                  </a:lnTo>
                  <a:lnTo>
                    <a:pt x="161" y="185"/>
                  </a:lnTo>
                  <a:lnTo>
                    <a:pt x="177" y="195"/>
                  </a:lnTo>
                  <a:lnTo>
                    <a:pt x="193" y="203"/>
                  </a:lnTo>
                  <a:lnTo>
                    <a:pt x="209" y="210"/>
                  </a:lnTo>
                  <a:lnTo>
                    <a:pt x="225" y="216"/>
                  </a:lnTo>
                  <a:lnTo>
                    <a:pt x="241" y="217"/>
                  </a:lnTo>
                  <a:lnTo>
                    <a:pt x="258" y="212"/>
                  </a:lnTo>
                  <a:lnTo>
                    <a:pt x="276" y="203"/>
                  </a:lnTo>
                  <a:lnTo>
                    <a:pt x="293" y="192"/>
                  </a:lnTo>
                  <a:lnTo>
                    <a:pt x="309" y="178"/>
                  </a:lnTo>
                  <a:lnTo>
                    <a:pt x="324" y="164"/>
                  </a:lnTo>
                  <a:lnTo>
                    <a:pt x="338" y="151"/>
                  </a:lnTo>
                  <a:lnTo>
                    <a:pt x="348" y="140"/>
                  </a:lnTo>
                  <a:lnTo>
                    <a:pt x="363" y="126"/>
                  </a:lnTo>
                  <a:lnTo>
                    <a:pt x="376" y="113"/>
                  </a:lnTo>
                  <a:lnTo>
                    <a:pt x="388" y="103"/>
                  </a:lnTo>
                  <a:lnTo>
                    <a:pt x="398" y="92"/>
                  </a:lnTo>
                  <a:lnTo>
                    <a:pt x="406" y="81"/>
                  </a:lnTo>
                  <a:lnTo>
                    <a:pt x="412" y="67"/>
                  </a:lnTo>
                  <a:lnTo>
                    <a:pt x="414" y="51"/>
                  </a:lnTo>
                  <a:lnTo>
                    <a:pt x="414" y="30"/>
                  </a:lnTo>
                  <a:lnTo>
                    <a:pt x="413" y="26"/>
                  </a:lnTo>
                  <a:lnTo>
                    <a:pt x="412" y="22"/>
                  </a:lnTo>
                  <a:lnTo>
                    <a:pt x="408" y="19"/>
                  </a:lnTo>
                  <a:lnTo>
                    <a:pt x="404" y="16"/>
                  </a:lnTo>
                  <a:lnTo>
                    <a:pt x="384" y="13"/>
                  </a:lnTo>
                  <a:lnTo>
                    <a:pt x="366" y="11"/>
                  </a:lnTo>
                  <a:lnTo>
                    <a:pt x="348" y="12"/>
                  </a:lnTo>
                  <a:lnTo>
                    <a:pt x="332" y="13"/>
                  </a:lnTo>
                  <a:lnTo>
                    <a:pt x="316" y="16"/>
                  </a:lnTo>
                  <a:lnTo>
                    <a:pt x="299" y="21"/>
                  </a:lnTo>
                  <a:lnTo>
                    <a:pt x="282" y="27"/>
                  </a:lnTo>
                  <a:lnTo>
                    <a:pt x="262" y="32"/>
                  </a:lnTo>
                  <a:lnTo>
                    <a:pt x="254" y="41"/>
                  </a:lnTo>
                  <a:lnTo>
                    <a:pt x="253" y="51"/>
                  </a:lnTo>
                  <a:lnTo>
                    <a:pt x="258" y="59"/>
                  </a:lnTo>
                  <a:lnTo>
                    <a:pt x="269" y="60"/>
                  </a:lnTo>
                  <a:lnTo>
                    <a:pt x="278" y="57"/>
                  </a:lnTo>
                  <a:lnTo>
                    <a:pt x="288" y="54"/>
                  </a:lnTo>
                  <a:lnTo>
                    <a:pt x="298" y="51"/>
                  </a:lnTo>
                  <a:lnTo>
                    <a:pt x="307" y="49"/>
                  </a:lnTo>
                  <a:lnTo>
                    <a:pt x="316" y="45"/>
                  </a:lnTo>
                  <a:lnTo>
                    <a:pt x="326" y="43"/>
                  </a:lnTo>
                  <a:lnTo>
                    <a:pt x="336" y="39"/>
                  </a:lnTo>
                  <a:lnTo>
                    <a:pt x="345" y="37"/>
                  </a:lnTo>
                  <a:lnTo>
                    <a:pt x="352" y="36"/>
                  </a:lnTo>
                  <a:lnTo>
                    <a:pt x="359" y="36"/>
                  </a:lnTo>
                  <a:lnTo>
                    <a:pt x="364" y="37"/>
                  </a:lnTo>
                  <a:lnTo>
                    <a:pt x="373" y="39"/>
                  </a:lnTo>
                  <a:lnTo>
                    <a:pt x="386" y="41"/>
                  </a:lnTo>
                  <a:lnTo>
                    <a:pt x="390" y="38"/>
                  </a:lnTo>
                  <a:lnTo>
                    <a:pt x="389" y="42"/>
                  </a:lnTo>
                  <a:lnTo>
                    <a:pt x="388" y="55"/>
                  </a:lnTo>
                  <a:lnTo>
                    <a:pt x="384" y="66"/>
                  </a:lnTo>
                  <a:lnTo>
                    <a:pt x="375" y="80"/>
                  </a:lnTo>
                  <a:lnTo>
                    <a:pt x="361" y="95"/>
                  </a:lnTo>
                  <a:lnTo>
                    <a:pt x="344" y="111"/>
                  </a:lnTo>
                  <a:lnTo>
                    <a:pt x="325" y="127"/>
                  </a:lnTo>
                  <a:lnTo>
                    <a:pt x="308" y="142"/>
                  </a:lnTo>
                  <a:lnTo>
                    <a:pt x="292" y="155"/>
                  </a:lnTo>
                  <a:lnTo>
                    <a:pt x="279" y="164"/>
                  </a:lnTo>
                  <a:lnTo>
                    <a:pt x="268" y="172"/>
                  </a:lnTo>
                  <a:lnTo>
                    <a:pt x="257" y="178"/>
                  </a:lnTo>
                  <a:lnTo>
                    <a:pt x="248" y="181"/>
                  </a:lnTo>
                  <a:lnTo>
                    <a:pt x="240" y="182"/>
                  </a:lnTo>
                  <a:lnTo>
                    <a:pt x="231" y="182"/>
                  </a:lnTo>
                  <a:lnTo>
                    <a:pt x="222" y="180"/>
                  </a:lnTo>
                  <a:lnTo>
                    <a:pt x="211" y="175"/>
                  </a:lnTo>
                  <a:lnTo>
                    <a:pt x="200" y="170"/>
                  </a:lnTo>
                  <a:lnTo>
                    <a:pt x="192" y="165"/>
                  </a:lnTo>
                  <a:lnTo>
                    <a:pt x="184" y="160"/>
                  </a:lnTo>
                  <a:lnTo>
                    <a:pt x="176" y="155"/>
                  </a:lnTo>
                  <a:lnTo>
                    <a:pt x="167" y="149"/>
                  </a:lnTo>
                  <a:lnTo>
                    <a:pt x="159" y="144"/>
                  </a:lnTo>
                  <a:lnTo>
                    <a:pt x="151" y="138"/>
                  </a:lnTo>
                  <a:lnTo>
                    <a:pt x="144" y="132"/>
                  </a:lnTo>
                  <a:lnTo>
                    <a:pt x="136" y="126"/>
                  </a:lnTo>
                  <a:lnTo>
                    <a:pt x="123" y="113"/>
                  </a:lnTo>
                  <a:lnTo>
                    <a:pt x="108" y="99"/>
                  </a:lnTo>
                  <a:lnTo>
                    <a:pt x="94" y="84"/>
                  </a:lnTo>
                  <a:lnTo>
                    <a:pt x="79" y="68"/>
                  </a:lnTo>
                  <a:lnTo>
                    <a:pt x="65" y="52"/>
                  </a:lnTo>
                  <a:lnTo>
                    <a:pt x="52" y="37"/>
                  </a:lnTo>
                  <a:lnTo>
                    <a:pt x="40" y="21"/>
                  </a:lnTo>
                  <a:lnTo>
                    <a:pt x="28" y="6"/>
                  </a:lnTo>
                  <a:lnTo>
                    <a:pt x="23" y="1"/>
                  </a:lnTo>
                  <a:lnTo>
                    <a:pt x="18" y="0"/>
                  </a:lnTo>
                  <a:lnTo>
                    <a:pt x="12" y="0"/>
                  </a:lnTo>
                  <a:lnTo>
                    <a:pt x="7" y="1"/>
                  </a:lnTo>
                  <a:lnTo>
                    <a:pt x="3" y="5"/>
                  </a:lnTo>
                  <a:lnTo>
                    <a:pt x="0" y="9"/>
                  </a:lnTo>
                  <a:lnTo>
                    <a:pt x="0" y="14"/>
                  </a:lnTo>
                  <a:lnTo>
                    <a:pt x="3" y="20"/>
                  </a:lnTo>
                  <a:lnTo>
                    <a:pt x="3" y="2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124"/>
            <p:cNvSpPr>
              <a:spLocks/>
            </p:cNvSpPr>
            <p:nvPr/>
          </p:nvSpPr>
          <p:spPr bwMode="auto">
            <a:xfrm>
              <a:off x="6646863" y="1963738"/>
              <a:ext cx="290513" cy="461963"/>
            </a:xfrm>
            <a:custGeom>
              <a:avLst/>
              <a:gdLst/>
              <a:ahLst/>
              <a:cxnLst>
                <a:cxn ang="0">
                  <a:pos x="330" y="37"/>
                </a:cxn>
                <a:cxn ang="0">
                  <a:pos x="307" y="91"/>
                </a:cxn>
                <a:cxn ang="0">
                  <a:pos x="278" y="143"/>
                </a:cxn>
                <a:cxn ang="0">
                  <a:pos x="242" y="190"/>
                </a:cxn>
                <a:cxn ang="0">
                  <a:pos x="207" y="226"/>
                </a:cxn>
                <a:cxn ang="0">
                  <a:pos x="173" y="259"/>
                </a:cxn>
                <a:cxn ang="0">
                  <a:pos x="141" y="295"/>
                </a:cxn>
                <a:cxn ang="0">
                  <a:pos x="111" y="332"/>
                </a:cxn>
                <a:cxn ang="0">
                  <a:pos x="92" y="329"/>
                </a:cxn>
                <a:cxn ang="0">
                  <a:pos x="80" y="287"/>
                </a:cxn>
                <a:cxn ang="0">
                  <a:pos x="61" y="248"/>
                </a:cxn>
                <a:cxn ang="0">
                  <a:pos x="37" y="212"/>
                </a:cxn>
                <a:cxn ang="0">
                  <a:pos x="14" y="190"/>
                </a:cxn>
                <a:cxn ang="0">
                  <a:pos x="0" y="204"/>
                </a:cxn>
                <a:cxn ang="0">
                  <a:pos x="20" y="235"/>
                </a:cxn>
                <a:cxn ang="0">
                  <a:pos x="43" y="278"/>
                </a:cxn>
                <a:cxn ang="0">
                  <a:pos x="59" y="323"/>
                </a:cxn>
                <a:cxn ang="0">
                  <a:pos x="72" y="371"/>
                </a:cxn>
                <a:cxn ang="0">
                  <a:pos x="83" y="418"/>
                </a:cxn>
                <a:cxn ang="0">
                  <a:pos x="98" y="465"/>
                </a:cxn>
                <a:cxn ang="0">
                  <a:pos x="114" y="508"/>
                </a:cxn>
                <a:cxn ang="0">
                  <a:pos x="133" y="552"/>
                </a:cxn>
                <a:cxn ang="0">
                  <a:pos x="151" y="581"/>
                </a:cxn>
                <a:cxn ang="0">
                  <a:pos x="168" y="572"/>
                </a:cxn>
                <a:cxn ang="0">
                  <a:pos x="158" y="539"/>
                </a:cxn>
                <a:cxn ang="0">
                  <a:pos x="140" y="499"/>
                </a:cxn>
                <a:cxn ang="0">
                  <a:pos x="124" y="456"/>
                </a:cxn>
                <a:cxn ang="0">
                  <a:pos x="110" y="413"/>
                </a:cxn>
                <a:cxn ang="0">
                  <a:pos x="105" y="391"/>
                </a:cxn>
                <a:cxn ang="0">
                  <a:pos x="105" y="391"/>
                </a:cxn>
                <a:cxn ang="0">
                  <a:pos x="120" y="367"/>
                </a:cxn>
                <a:cxn ang="0">
                  <a:pos x="156" y="320"/>
                </a:cxn>
                <a:cxn ang="0">
                  <a:pos x="196" y="277"/>
                </a:cxn>
                <a:cxn ang="0">
                  <a:pos x="239" y="235"/>
                </a:cxn>
                <a:cxn ang="0">
                  <a:pos x="278" y="196"/>
                </a:cxn>
                <a:cxn ang="0">
                  <a:pos x="310" y="149"/>
                </a:cxn>
                <a:cxn ang="0">
                  <a:pos x="338" y="97"/>
                </a:cxn>
                <a:cxn ang="0">
                  <a:pos x="359" y="43"/>
                </a:cxn>
                <a:cxn ang="0">
                  <a:pos x="365" y="6"/>
                </a:cxn>
                <a:cxn ang="0">
                  <a:pos x="346" y="1"/>
                </a:cxn>
              </a:cxnLst>
              <a:rect l="0" t="0" r="r" b="b"/>
              <a:pathLst>
                <a:path w="367" h="581">
                  <a:moveTo>
                    <a:pt x="339" y="9"/>
                  </a:moveTo>
                  <a:lnTo>
                    <a:pt x="330" y="37"/>
                  </a:lnTo>
                  <a:lnTo>
                    <a:pt x="319" y="63"/>
                  </a:lnTo>
                  <a:lnTo>
                    <a:pt x="307" y="91"/>
                  </a:lnTo>
                  <a:lnTo>
                    <a:pt x="293" y="118"/>
                  </a:lnTo>
                  <a:lnTo>
                    <a:pt x="278" y="143"/>
                  </a:lnTo>
                  <a:lnTo>
                    <a:pt x="261" y="167"/>
                  </a:lnTo>
                  <a:lnTo>
                    <a:pt x="242" y="190"/>
                  </a:lnTo>
                  <a:lnTo>
                    <a:pt x="223" y="211"/>
                  </a:lnTo>
                  <a:lnTo>
                    <a:pt x="207" y="226"/>
                  </a:lnTo>
                  <a:lnTo>
                    <a:pt x="189" y="242"/>
                  </a:lnTo>
                  <a:lnTo>
                    <a:pt x="173" y="259"/>
                  </a:lnTo>
                  <a:lnTo>
                    <a:pt x="157" y="277"/>
                  </a:lnTo>
                  <a:lnTo>
                    <a:pt x="141" y="295"/>
                  </a:lnTo>
                  <a:lnTo>
                    <a:pt x="126" y="312"/>
                  </a:lnTo>
                  <a:lnTo>
                    <a:pt x="111" y="332"/>
                  </a:lnTo>
                  <a:lnTo>
                    <a:pt x="97" y="350"/>
                  </a:lnTo>
                  <a:lnTo>
                    <a:pt x="92" y="329"/>
                  </a:lnTo>
                  <a:lnTo>
                    <a:pt x="87" y="308"/>
                  </a:lnTo>
                  <a:lnTo>
                    <a:pt x="80" y="287"/>
                  </a:lnTo>
                  <a:lnTo>
                    <a:pt x="71" y="267"/>
                  </a:lnTo>
                  <a:lnTo>
                    <a:pt x="61" y="248"/>
                  </a:lnTo>
                  <a:lnTo>
                    <a:pt x="50" y="229"/>
                  </a:lnTo>
                  <a:lnTo>
                    <a:pt x="37" y="212"/>
                  </a:lnTo>
                  <a:lnTo>
                    <a:pt x="23" y="195"/>
                  </a:lnTo>
                  <a:lnTo>
                    <a:pt x="14" y="190"/>
                  </a:lnTo>
                  <a:lnTo>
                    <a:pt x="5" y="194"/>
                  </a:lnTo>
                  <a:lnTo>
                    <a:pt x="0" y="204"/>
                  </a:lnTo>
                  <a:lnTo>
                    <a:pt x="4" y="214"/>
                  </a:lnTo>
                  <a:lnTo>
                    <a:pt x="20" y="235"/>
                  </a:lnTo>
                  <a:lnTo>
                    <a:pt x="33" y="256"/>
                  </a:lnTo>
                  <a:lnTo>
                    <a:pt x="43" y="278"/>
                  </a:lnTo>
                  <a:lnTo>
                    <a:pt x="52" y="300"/>
                  </a:lnTo>
                  <a:lnTo>
                    <a:pt x="59" y="323"/>
                  </a:lnTo>
                  <a:lnTo>
                    <a:pt x="65" y="347"/>
                  </a:lnTo>
                  <a:lnTo>
                    <a:pt x="72" y="371"/>
                  </a:lnTo>
                  <a:lnTo>
                    <a:pt x="77" y="395"/>
                  </a:lnTo>
                  <a:lnTo>
                    <a:pt x="83" y="418"/>
                  </a:lnTo>
                  <a:lnTo>
                    <a:pt x="90" y="441"/>
                  </a:lnTo>
                  <a:lnTo>
                    <a:pt x="98" y="465"/>
                  </a:lnTo>
                  <a:lnTo>
                    <a:pt x="105" y="486"/>
                  </a:lnTo>
                  <a:lnTo>
                    <a:pt x="114" y="508"/>
                  </a:lnTo>
                  <a:lnTo>
                    <a:pt x="124" y="530"/>
                  </a:lnTo>
                  <a:lnTo>
                    <a:pt x="133" y="552"/>
                  </a:lnTo>
                  <a:lnTo>
                    <a:pt x="143" y="574"/>
                  </a:lnTo>
                  <a:lnTo>
                    <a:pt x="151" y="581"/>
                  </a:lnTo>
                  <a:lnTo>
                    <a:pt x="162" y="580"/>
                  </a:lnTo>
                  <a:lnTo>
                    <a:pt x="168" y="572"/>
                  </a:lnTo>
                  <a:lnTo>
                    <a:pt x="167" y="560"/>
                  </a:lnTo>
                  <a:lnTo>
                    <a:pt x="158" y="539"/>
                  </a:lnTo>
                  <a:lnTo>
                    <a:pt x="149" y="520"/>
                  </a:lnTo>
                  <a:lnTo>
                    <a:pt x="140" y="499"/>
                  </a:lnTo>
                  <a:lnTo>
                    <a:pt x="132" y="477"/>
                  </a:lnTo>
                  <a:lnTo>
                    <a:pt x="124" y="456"/>
                  </a:lnTo>
                  <a:lnTo>
                    <a:pt x="117" y="435"/>
                  </a:lnTo>
                  <a:lnTo>
                    <a:pt x="110" y="413"/>
                  </a:lnTo>
                  <a:lnTo>
                    <a:pt x="105" y="391"/>
                  </a:lnTo>
                  <a:lnTo>
                    <a:pt x="105" y="391"/>
                  </a:lnTo>
                  <a:lnTo>
                    <a:pt x="105" y="391"/>
                  </a:lnTo>
                  <a:lnTo>
                    <a:pt x="105" y="391"/>
                  </a:lnTo>
                  <a:lnTo>
                    <a:pt x="105" y="391"/>
                  </a:lnTo>
                  <a:lnTo>
                    <a:pt x="120" y="367"/>
                  </a:lnTo>
                  <a:lnTo>
                    <a:pt x="137" y="344"/>
                  </a:lnTo>
                  <a:lnTo>
                    <a:pt x="156" y="320"/>
                  </a:lnTo>
                  <a:lnTo>
                    <a:pt x="175" y="299"/>
                  </a:lnTo>
                  <a:lnTo>
                    <a:pt x="196" y="277"/>
                  </a:lnTo>
                  <a:lnTo>
                    <a:pt x="217" y="256"/>
                  </a:lnTo>
                  <a:lnTo>
                    <a:pt x="239" y="235"/>
                  </a:lnTo>
                  <a:lnTo>
                    <a:pt x="260" y="216"/>
                  </a:lnTo>
                  <a:lnTo>
                    <a:pt x="278" y="196"/>
                  </a:lnTo>
                  <a:lnTo>
                    <a:pt x="295" y="174"/>
                  </a:lnTo>
                  <a:lnTo>
                    <a:pt x="310" y="149"/>
                  </a:lnTo>
                  <a:lnTo>
                    <a:pt x="325" y="123"/>
                  </a:lnTo>
                  <a:lnTo>
                    <a:pt x="338" y="97"/>
                  </a:lnTo>
                  <a:lnTo>
                    <a:pt x="348" y="69"/>
                  </a:lnTo>
                  <a:lnTo>
                    <a:pt x="359" y="43"/>
                  </a:lnTo>
                  <a:lnTo>
                    <a:pt x="367" y="17"/>
                  </a:lnTo>
                  <a:lnTo>
                    <a:pt x="365" y="6"/>
                  </a:lnTo>
                  <a:lnTo>
                    <a:pt x="356" y="0"/>
                  </a:lnTo>
                  <a:lnTo>
                    <a:pt x="346" y="1"/>
                  </a:lnTo>
                  <a:lnTo>
                    <a:pt x="339" y="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125"/>
            <p:cNvSpPr>
              <a:spLocks/>
            </p:cNvSpPr>
            <p:nvPr/>
          </p:nvSpPr>
          <p:spPr bwMode="auto">
            <a:xfrm>
              <a:off x="6345238" y="2220913"/>
              <a:ext cx="180975" cy="307975"/>
            </a:xfrm>
            <a:custGeom>
              <a:avLst/>
              <a:gdLst/>
              <a:ahLst/>
              <a:cxnLst>
                <a:cxn ang="0">
                  <a:pos x="195" y="177"/>
                </a:cxn>
                <a:cxn ang="0">
                  <a:pos x="172" y="195"/>
                </a:cxn>
                <a:cxn ang="0">
                  <a:pos x="153" y="215"/>
                </a:cxn>
                <a:cxn ang="0">
                  <a:pos x="135" y="238"/>
                </a:cxn>
                <a:cxn ang="0">
                  <a:pos x="122" y="271"/>
                </a:cxn>
                <a:cxn ang="0">
                  <a:pos x="127" y="323"/>
                </a:cxn>
                <a:cxn ang="0">
                  <a:pos x="112" y="335"/>
                </a:cxn>
                <a:cxn ang="0">
                  <a:pos x="76" y="298"/>
                </a:cxn>
                <a:cxn ang="0">
                  <a:pos x="50" y="253"/>
                </a:cxn>
                <a:cxn ang="0">
                  <a:pos x="34" y="205"/>
                </a:cxn>
                <a:cxn ang="0">
                  <a:pos x="29" y="163"/>
                </a:cxn>
                <a:cxn ang="0">
                  <a:pos x="29" y="135"/>
                </a:cxn>
                <a:cxn ang="0">
                  <a:pos x="35" y="109"/>
                </a:cxn>
                <a:cxn ang="0">
                  <a:pos x="52" y="86"/>
                </a:cxn>
                <a:cxn ang="0">
                  <a:pos x="76" y="67"/>
                </a:cxn>
                <a:cxn ang="0">
                  <a:pos x="100" y="54"/>
                </a:cxn>
                <a:cxn ang="0">
                  <a:pos x="127" y="42"/>
                </a:cxn>
                <a:cxn ang="0">
                  <a:pos x="153" y="31"/>
                </a:cxn>
                <a:cxn ang="0">
                  <a:pos x="173" y="17"/>
                </a:cxn>
                <a:cxn ang="0">
                  <a:pos x="163" y="0"/>
                </a:cxn>
                <a:cxn ang="0">
                  <a:pos x="137" y="7"/>
                </a:cxn>
                <a:cxn ang="0">
                  <a:pos x="106" y="18"/>
                </a:cxn>
                <a:cxn ang="0">
                  <a:pos x="75" y="32"/>
                </a:cxn>
                <a:cxn ang="0">
                  <a:pos x="47" y="49"/>
                </a:cxn>
                <a:cxn ang="0">
                  <a:pos x="23" y="76"/>
                </a:cxn>
                <a:cxn ang="0">
                  <a:pos x="7" y="105"/>
                </a:cxn>
                <a:cxn ang="0">
                  <a:pos x="0" y="132"/>
                </a:cxn>
                <a:cxn ang="0">
                  <a:pos x="0" y="166"/>
                </a:cxn>
                <a:cxn ang="0">
                  <a:pos x="6" y="216"/>
                </a:cxn>
                <a:cxn ang="0">
                  <a:pos x="29" y="278"/>
                </a:cxn>
                <a:cxn ang="0">
                  <a:pos x="67" y="332"/>
                </a:cxn>
                <a:cxn ang="0">
                  <a:pos x="115" y="373"/>
                </a:cxn>
                <a:cxn ang="0">
                  <a:pos x="150" y="387"/>
                </a:cxn>
                <a:cxn ang="0">
                  <a:pos x="159" y="379"/>
                </a:cxn>
                <a:cxn ang="0">
                  <a:pos x="163" y="348"/>
                </a:cxn>
                <a:cxn ang="0">
                  <a:pos x="158" y="302"/>
                </a:cxn>
                <a:cxn ang="0">
                  <a:pos x="157" y="264"/>
                </a:cxn>
                <a:cxn ang="0">
                  <a:pos x="167" y="238"/>
                </a:cxn>
                <a:cxn ang="0">
                  <a:pos x="187" y="218"/>
                </a:cxn>
                <a:cxn ang="0">
                  <a:pos x="211" y="200"/>
                </a:cxn>
                <a:cxn ang="0">
                  <a:pos x="229" y="184"/>
                </a:cxn>
                <a:cxn ang="0">
                  <a:pos x="220" y="168"/>
                </a:cxn>
              </a:cxnLst>
              <a:rect l="0" t="0" r="r" b="b"/>
              <a:pathLst>
                <a:path w="229" h="387">
                  <a:moveTo>
                    <a:pt x="209" y="169"/>
                  </a:moveTo>
                  <a:lnTo>
                    <a:pt x="195" y="177"/>
                  </a:lnTo>
                  <a:lnTo>
                    <a:pt x="183" y="187"/>
                  </a:lnTo>
                  <a:lnTo>
                    <a:pt x="172" y="195"/>
                  </a:lnTo>
                  <a:lnTo>
                    <a:pt x="163" y="205"/>
                  </a:lnTo>
                  <a:lnTo>
                    <a:pt x="153" y="215"/>
                  </a:lnTo>
                  <a:lnTo>
                    <a:pt x="144" y="226"/>
                  </a:lnTo>
                  <a:lnTo>
                    <a:pt x="135" y="238"/>
                  </a:lnTo>
                  <a:lnTo>
                    <a:pt x="127" y="252"/>
                  </a:lnTo>
                  <a:lnTo>
                    <a:pt x="122" y="271"/>
                  </a:lnTo>
                  <a:lnTo>
                    <a:pt x="123" y="295"/>
                  </a:lnTo>
                  <a:lnTo>
                    <a:pt x="127" y="323"/>
                  </a:lnTo>
                  <a:lnTo>
                    <a:pt x="131" y="349"/>
                  </a:lnTo>
                  <a:lnTo>
                    <a:pt x="112" y="335"/>
                  </a:lnTo>
                  <a:lnTo>
                    <a:pt x="93" y="318"/>
                  </a:lnTo>
                  <a:lnTo>
                    <a:pt x="76" y="298"/>
                  </a:lnTo>
                  <a:lnTo>
                    <a:pt x="62" y="276"/>
                  </a:lnTo>
                  <a:lnTo>
                    <a:pt x="50" y="253"/>
                  </a:lnTo>
                  <a:lnTo>
                    <a:pt x="40" y="229"/>
                  </a:lnTo>
                  <a:lnTo>
                    <a:pt x="34" y="205"/>
                  </a:lnTo>
                  <a:lnTo>
                    <a:pt x="30" y="181"/>
                  </a:lnTo>
                  <a:lnTo>
                    <a:pt x="29" y="163"/>
                  </a:lnTo>
                  <a:lnTo>
                    <a:pt x="29" y="148"/>
                  </a:lnTo>
                  <a:lnTo>
                    <a:pt x="29" y="135"/>
                  </a:lnTo>
                  <a:lnTo>
                    <a:pt x="31" y="121"/>
                  </a:lnTo>
                  <a:lnTo>
                    <a:pt x="35" y="109"/>
                  </a:lnTo>
                  <a:lnTo>
                    <a:pt x="42" y="98"/>
                  </a:lnTo>
                  <a:lnTo>
                    <a:pt x="52" y="86"/>
                  </a:lnTo>
                  <a:lnTo>
                    <a:pt x="65" y="75"/>
                  </a:lnTo>
                  <a:lnTo>
                    <a:pt x="76" y="67"/>
                  </a:lnTo>
                  <a:lnTo>
                    <a:pt x="89" y="60"/>
                  </a:lnTo>
                  <a:lnTo>
                    <a:pt x="100" y="54"/>
                  </a:lnTo>
                  <a:lnTo>
                    <a:pt x="114" y="48"/>
                  </a:lnTo>
                  <a:lnTo>
                    <a:pt x="127" y="42"/>
                  </a:lnTo>
                  <a:lnTo>
                    <a:pt x="140" y="37"/>
                  </a:lnTo>
                  <a:lnTo>
                    <a:pt x="153" y="31"/>
                  </a:lnTo>
                  <a:lnTo>
                    <a:pt x="166" y="25"/>
                  </a:lnTo>
                  <a:lnTo>
                    <a:pt x="173" y="17"/>
                  </a:lnTo>
                  <a:lnTo>
                    <a:pt x="171" y="7"/>
                  </a:lnTo>
                  <a:lnTo>
                    <a:pt x="163" y="0"/>
                  </a:lnTo>
                  <a:lnTo>
                    <a:pt x="151" y="1"/>
                  </a:lnTo>
                  <a:lnTo>
                    <a:pt x="137" y="7"/>
                  </a:lnTo>
                  <a:lnTo>
                    <a:pt x="121" y="12"/>
                  </a:lnTo>
                  <a:lnTo>
                    <a:pt x="106" y="18"/>
                  </a:lnTo>
                  <a:lnTo>
                    <a:pt x="90" y="25"/>
                  </a:lnTo>
                  <a:lnTo>
                    <a:pt x="75" y="32"/>
                  </a:lnTo>
                  <a:lnTo>
                    <a:pt x="60" y="40"/>
                  </a:lnTo>
                  <a:lnTo>
                    <a:pt x="47" y="49"/>
                  </a:lnTo>
                  <a:lnTo>
                    <a:pt x="36" y="61"/>
                  </a:lnTo>
                  <a:lnTo>
                    <a:pt x="23" y="76"/>
                  </a:lnTo>
                  <a:lnTo>
                    <a:pt x="14" y="91"/>
                  </a:lnTo>
                  <a:lnTo>
                    <a:pt x="7" y="105"/>
                  </a:lnTo>
                  <a:lnTo>
                    <a:pt x="4" y="117"/>
                  </a:lnTo>
                  <a:lnTo>
                    <a:pt x="0" y="132"/>
                  </a:lnTo>
                  <a:lnTo>
                    <a:pt x="0" y="148"/>
                  </a:lnTo>
                  <a:lnTo>
                    <a:pt x="0" y="166"/>
                  </a:lnTo>
                  <a:lnTo>
                    <a:pt x="1" y="185"/>
                  </a:lnTo>
                  <a:lnTo>
                    <a:pt x="6" y="216"/>
                  </a:lnTo>
                  <a:lnTo>
                    <a:pt x="15" y="248"/>
                  </a:lnTo>
                  <a:lnTo>
                    <a:pt x="29" y="278"/>
                  </a:lnTo>
                  <a:lnTo>
                    <a:pt x="46" y="305"/>
                  </a:lnTo>
                  <a:lnTo>
                    <a:pt x="67" y="332"/>
                  </a:lnTo>
                  <a:lnTo>
                    <a:pt x="90" y="354"/>
                  </a:lnTo>
                  <a:lnTo>
                    <a:pt x="115" y="373"/>
                  </a:lnTo>
                  <a:lnTo>
                    <a:pt x="143" y="387"/>
                  </a:lnTo>
                  <a:lnTo>
                    <a:pt x="150" y="387"/>
                  </a:lnTo>
                  <a:lnTo>
                    <a:pt x="156" y="385"/>
                  </a:lnTo>
                  <a:lnTo>
                    <a:pt x="159" y="379"/>
                  </a:lnTo>
                  <a:lnTo>
                    <a:pt x="161" y="373"/>
                  </a:lnTo>
                  <a:lnTo>
                    <a:pt x="163" y="348"/>
                  </a:lnTo>
                  <a:lnTo>
                    <a:pt x="160" y="325"/>
                  </a:lnTo>
                  <a:lnTo>
                    <a:pt x="158" y="302"/>
                  </a:lnTo>
                  <a:lnTo>
                    <a:pt x="156" y="278"/>
                  </a:lnTo>
                  <a:lnTo>
                    <a:pt x="157" y="264"/>
                  </a:lnTo>
                  <a:lnTo>
                    <a:pt x="160" y="250"/>
                  </a:lnTo>
                  <a:lnTo>
                    <a:pt x="167" y="238"/>
                  </a:lnTo>
                  <a:lnTo>
                    <a:pt x="176" y="228"/>
                  </a:lnTo>
                  <a:lnTo>
                    <a:pt x="187" y="218"/>
                  </a:lnTo>
                  <a:lnTo>
                    <a:pt x="199" y="208"/>
                  </a:lnTo>
                  <a:lnTo>
                    <a:pt x="211" y="200"/>
                  </a:lnTo>
                  <a:lnTo>
                    <a:pt x="222" y="193"/>
                  </a:lnTo>
                  <a:lnTo>
                    <a:pt x="229" y="184"/>
                  </a:lnTo>
                  <a:lnTo>
                    <a:pt x="228" y="174"/>
                  </a:lnTo>
                  <a:lnTo>
                    <a:pt x="220" y="168"/>
                  </a:lnTo>
                  <a:lnTo>
                    <a:pt x="209" y="16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127"/>
            <p:cNvSpPr>
              <a:spLocks/>
            </p:cNvSpPr>
            <p:nvPr/>
          </p:nvSpPr>
          <p:spPr bwMode="auto">
            <a:xfrm>
              <a:off x="6962775" y="1568450"/>
              <a:ext cx="417513" cy="284163"/>
            </a:xfrm>
            <a:custGeom>
              <a:avLst/>
              <a:gdLst/>
              <a:ahLst/>
              <a:cxnLst>
                <a:cxn ang="0">
                  <a:pos x="517" y="271"/>
                </a:cxn>
                <a:cxn ang="0">
                  <a:pos x="506" y="241"/>
                </a:cxn>
                <a:cxn ang="0">
                  <a:pos x="441" y="204"/>
                </a:cxn>
                <a:cxn ang="0">
                  <a:pos x="365" y="173"/>
                </a:cxn>
                <a:cxn ang="0">
                  <a:pos x="288" y="142"/>
                </a:cxn>
                <a:cxn ang="0">
                  <a:pos x="253" y="129"/>
                </a:cxn>
                <a:cxn ang="0">
                  <a:pos x="225" y="112"/>
                </a:cxn>
                <a:cxn ang="0">
                  <a:pos x="196" y="92"/>
                </a:cxn>
                <a:cxn ang="0">
                  <a:pos x="131" y="52"/>
                </a:cxn>
                <a:cxn ang="0">
                  <a:pos x="71" y="0"/>
                </a:cxn>
                <a:cxn ang="0">
                  <a:pos x="83" y="45"/>
                </a:cxn>
                <a:cxn ang="0">
                  <a:pos x="140" y="93"/>
                </a:cxn>
                <a:cxn ang="0">
                  <a:pos x="203" y="134"/>
                </a:cxn>
                <a:cxn ang="0">
                  <a:pos x="266" y="160"/>
                </a:cxn>
                <a:cxn ang="0">
                  <a:pos x="303" y="177"/>
                </a:cxn>
                <a:cxn ang="0">
                  <a:pos x="342" y="190"/>
                </a:cxn>
                <a:cxn ang="0">
                  <a:pos x="379" y="206"/>
                </a:cxn>
                <a:cxn ang="0">
                  <a:pos x="455" y="242"/>
                </a:cxn>
                <a:cxn ang="0">
                  <a:pos x="498" y="272"/>
                </a:cxn>
                <a:cxn ang="0">
                  <a:pos x="494" y="278"/>
                </a:cxn>
                <a:cxn ang="0">
                  <a:pos x="495" y="291"/>
                </a:cxn>
                <a:cxn ang="0">
                  <a:pos x="469" y="286"/>
                </a:cxn>
                <a:cxn ang="0">
                  <a:pos x="457" y="309"/>
                </a:cxn>
                <a:cxn ang="0">
                  <a:pos x="439" y="313"/>
                </a:cxn>
                <a:cxn ang="0">
                  <a:pos x="404" y="305"/>
                </a:cxn>
                <a:cxn ang="0">
                  <a:pos x="386" y="320"/>
                </a:cxn>
                <a:cxn ang="0">
                  <a:pos x="367" y="316"/>
                </a:cxn>
                <a:cxn ang="0">
                  <a:pos x="324" y="294"/>
                </a:cxn>
                <a:cxn ang="0">
                  <a:pos x="297" y="293"/>
                </a:cxn>
                <a:cxn ang="0">
                  <a:pos x="208" y="278"/>
                </a:cxn>
                <a:cxn ang="0">
                  <a:pos x="123" y="247"/>
                </a:cxn>
                <a:cxn ang="0">
                  <a:pos x="51" y="196"/>
                </a:cxn>
                <a:cxn ang="0">
                  <a:pos x="37" y="180"/>
                </a:cxn>
                <a:cxn ang="0">
                  <a:pos x="32" y="92"/>
                </a:cxn>
                <a:cxn ang="0">
                  <a:pos x="8" y="187"/>
                </a:cxn>
                <a:cxn ang="0">
                  <a:pos x="22" y="282"/>
                </a:cxn>
                <a:cxn ang="0">
                  <a:pos x="33" y="219"/>
                </a:cxn>
                <a:cxn ang="0">
                  <a:pos x="135" y="283"/>
                </a:cxn>
                <a:cxn ang="0">
                  <a:pos x="182" y="310"/>
                </a:cxn>
                <a:cxn ang="0">
                  <a:pos x="119" y="319"/>
                </a:cxn>
                <a:cxn ang="0">
                  <a:pos x="113" y="349"/>
                </a:cxn>
                <a:cxn ang="0">
                  <a:pos x="223" y="332"/>
                </a:cxn>
                <a:cxn ang="0">
                  <a:pos x="302" y="321"/>
                </a:cxn>
                <a:cxn ang="0">
                  <a:pos x="314" y="323"/>
                </a:cxn>
                <a:cxn ang="0">
                  <a:pos x="355" y="342"/>
                </a:cxn>
                <a:cxn ang="0">
                  <a:pos x="403" y="358"/>
                </a:cxn>
                <a:cxn ang="0">
                  <a:pos x="415" y="340"/>
                </a:cxn>
                <a:cxn ang="0">
                  <a:pos x="435" y="342"/>
                </a:cxn>
                <a:cxn ang="0">
                  <a:pos x="469" y="353"/>
                </a:cxn>
                <a:cxn ang="0">
                  <a:pos x="487" y="334"/>
                </a:cxn>
                <a:cxn ang="0">
                  <a:pos x="498" y="323"/>
                </a:cxn>
                <a:cxn ang="0">
                  <a:pos x="525" y="319"/>
                </a:cxn>
                <a:cxn ang="0">
                  <a:pos x="523" y="281"/>
                </a:cxn>
              </a:cxnLst>
              <a:rect l="0" t="0" r="r" b="b"/>
              <a:pathLst>
                <a:path w="526" h="358">
                  <a:moveTo>
                    <a:pt x="523" y="281"/>
                  </a:moveTo>
                  <a:lnTo>
                    <a:pt x="523" y="278"/>
                  </a:lnTo>
                  <a:lnTo>
                    <a:pt x="522" y="275"/>
                  </a:lnTo>
                  <a:lnTo>
                    <a:pt x="519" y="273"/>
                  </a:lnTo>
                  <a:lnTo>
                    <a:pt x="517" y="271"/>
                  </a:lnTo>
                  <a:lnTo>
                    <a:pt x="521" y="266"/>
                  </a:lnTo>
                  <a:lnTo>
                    <a:pt x="523" y="262"/>
                  </a:lnTo>
                  <a:lnTo>
                    <a:pt x="522" y="256"/>
                  </a:lnTo>
                  <a:lnTo>
                    <a:pt x="518" y="251"/>
                  </a:lnTo>
                  <a:lnTo>
                    <a:pt x="506" y="241"/>
                  </a:lnTo>
                  <a:lnTo>
                    <a:pt x="492" y="232"/>
                  </a:lnTo>
                  <a:lnTo>
                    <a:pt x="479" y="223"/>
                  </a:lnTo>
                  <a:lnTo>
                    <a:pt x="468" y="217"/>
                  </a:lnTo>
                  <a:lnTo>
                    <a:pt x="454" y="211"/>
                  </a:lnTo>
                  <a:lnTo>
                    <a:pt x="441" y="204"/>
                  </a:lnTo>
                  <a:lnTo>
                    <a:pt x="427" y="198"/>
                  </a:lnTo>
                  <a:lnTo>
                    <a:pt x="412" y="191"/>
                  </a:lnTo>
                  <a:lnTo>
                    <a:pt x="397" y="184"/>
                  </a:lnTo>
                  <a:lnTo>
                    <a:pt x="381" y="179"/>
                  </a:lnTo>
                  <a:lnTo>
                    <a:pt x="365" y="173"/>
                  </a:lnTo>
                  <a:lnTo>
                    <a:pt x="349" y="168"/>
                  </a:lnTo>
                  <a:lnTo>
                    <a:pt x="333" y="162"/>
                  </a:lnTo>
                  <a:lnTo>
                    <a:pt x="317" y="155"/>
                  </a:lnTo>
                  <a:lnTo>
                    <a:pt x="302" y="150"/>
                  </a:lnTo>
                  <a:lnTo>
                    <a:pt x="288" y="142"/>
                  </a:lnTo>
                  <a:lnTo>
                    <a:pt x="282" y="138"/>
                  </a:lnTo>
                  <a:lnTo>
                    <a:pt x="275" y="136"/>
                  </a:lnTo>
                  <a:lnTo>
                    <a:pt x="268" y="134"/>
                  </a:lnTo>
                  <a:lnTo>
                    <a:pt x="261" y="131"/>
                  </a:lnTo>
                  <a:lnTo>
                    <a:pt x="253" y="129"/>
                  </a:lnTo>
                  <a:lnTo>
                    <a:pt x="246" y="127"/>
                  </a:lnTo>
                  <a:lnTo>
                    <a:pt x="241" y="123"/>
                  </a:lnTo>
                  <a:lnTo>
                    <a:pt x="235" y="120"/>
                  </a:lnTo>
                  <a:lnTo>
                    <a:pt x="229" y="115"/>
                  </a:lnTo>
                  <a:lnTo>
                    <a:pt x="225" y="112"/>
                  </a:lnTo>
                  <a:lnTo>
                    <a:pt x="219" y="107"/>
                  </a:lnTo>
                  <a:lnTo>
                    <a:pt x="213" y="102"/>
                  </a:lnTo>
                  <a:lnTo>
                    <a:pt x="207" y="99"/>
                  </a:lnTo>
                  <a:lnTo>
                    <a:pt x="202" y="96"/>
                  </a:lnTo>
                  <a:lnTo>
                    <a:pt x="196" y="92"/>
                  </a:lnTo>
                  <a:lnTo>
                    <a:pt x="189" y="90"/>
                  </a:lnTo>
                  <a:lnTo>
                    <a:pt x="173" y="83"/>
                  </a:lnTo>
                  <a:lnTo>
                    <a:pt x="159" y="74"/>
                  </a:lnTo>
                  <a:lnTo>
                    <a:pt x="145" y="63"/>
                  </a:lnTo>
                  <a:lnTo>
                    <a:pt x="131" y="52"/>
                  </a:lnTo>
                  <a:lnTo>
                    <a:pt x="119" y="40"/>
                  </a:lnTo>
                  <a:lnTo>
                    <a:pt x="106" y="28"/>
                  </a:lnTo>
                  <a:lnTo>
                    <a:pt x="94" y="16"/>
                  </a:lnTo>
                  <a:lnTo>
                    <a:pt x="82" y="3"/>
                  </a:lnTo>
                  <a:lnTo>
                    <a:pt x="71" y="0"/>
                  </a:lnTo>
                  <a:lnTo>
                    <a:pt x="61" y="4"/>
                  </a:lnTo>
                  <a:lnTo>
                    <a:pt x="56" y="14"/>
                  </a:lnTo>
                  <a:lnTo>
                    <a:pt x="61" y="24"/>
                  </a:lnTo>
                  <a:lnTo>
                    <a:pt x="72" y="34"/>
                  </a:lnTo>
                  <a:lnTo>
                    <a:pt x="83" y="45"/>
                  </a:lnTo>
                  <a:lnTo>
                    <a:pt x="94" y="55"/>
                  </a:lnTo>
                  <a:lnTo>
                    <a:pt x="106" y="64"/>
                  </a:lnTo>
                  <a:lnTo>
                    <a:pt x="117" y="75"/>
                  </a:lnTo>
                  <a:lnTo>
                    <a:pt x="129" y="84"/>
                  </a:lnTo>
                  <a:lnTo>
                    <a:pt x="140" y="93"/>
                  </a:lnTo>
                  <a:lnTo>
                    <a:pt x="153" y="102"/>
                  </a:lnTo>
                  <a:lnTo>
                    <a:pt x="165" y="111"/>
                  </a:lnTo>
                  <a:lnTo>
                    <a:pt x="177" y="119"/>
                  </a:lnTo>
                  <a:lnTo>
                    <a:pt x="190" y="127"/>
                  </a:lnTo>
                  <a:lnTo>
                    <a:pt x="203" y="134"/>
                  </a:lnTo>
                  <a:lnTo>
                    <a:pt x="216" y="140"/>
                  </a:lnTo>
                  <a:lnTo>
                    <a:pt x="230" y="146"/>
                  </a:lnTo>
                  <a:lnTo>
                    <a:pt x="244" y="152"/>
                  </a:lnTo>
                  <a:lnTo>
                    <a:pt x="258" y="157"/>
                  </a:lnTo>
                  <a:lnTo>
                    <a:pt x="266" y="160"/>
                  </a:lnTo>
                  <a:lnTo>
                    <a:pt x="273" y="162"/>
                  </a:lnTo>
                  <a:lnTo>
                    <a:pt x="281" y="167"/>
                  </a:lnTo>
                  <a:lnTo>
                    <a:pt x="288" y="170"/>
                  </a:lnTo>
                  <a:lnTo>
                    <a:pt x="295" y="174"/>
                  </a:lnTo>
                  <a:lnTo>
                    <a:pt x="303" y="177"/>
                  </a:lnTo>
                  <a:lnTo>
                    <a:pt x="310" y="181"/>
                  </a:lnTo>
                  <a:lnTo>
                    <a:pt x="319" y="183"/>
                  </a:lnTo>
                  <a:lnTo>
                    <a:pt x="327" y="185"/>
                  </a:lnTo>
                  <a:lnTo>
                    <a:pt x="334" y="188"/>
                  </a:lnTo>
                  <a:lnTo>
                    <a:pt x="342" y="190"/>
                  </a:lnTo>
                  <a:lnTo>
                    <a:pt x="349" y="192"/>
                  </a:lnTo>
                  <a:lnTo>
                    <a:pt x="357" y="196"/>
                  </a:lnTo>
                  <a:lnTo>
                    <a:pt x="364" y="199"/>
                  </a:lnTo>
                  <a:lnTo>
                    <a:pt x="372" y="203"/>
                  </a:lnTo>
                  <a:lnTo>
                    <a:pt x="379" y="206"/>
                  </a:lnTo>
                  <a:lnTo>
                    <a:pt x="395" y="213"/>
                  </a:lnTo>
                  <a:lnTo>
                    <a:pt x="410" y="221"/>
                  </a:lnTo>
                  <a:lnTo>
                    <a:pt x="425" y="228"/>
                  </a:lnTo>
                  <a:lnTo>
                    <a:pt x="440" y="235"/>
                  </a:lnTo>
                  <a:lnTo>
                    <a:pt x="455" y="242"/>
                  </a:lnTo>
                  <a:lnTo>
                    <a:pt x="469" y="251"/>
                  </a:lnTo>
                  <a:lnTo>
                    <a:pt x="484" y="260"/>
                  </a:lnTo>
                  <a:lnTo>
                    <a:pt x="498" y="272"/>
                  </a:lnTo>
                  <a:lnTo>
                    <a:pt x="498" y="272"/>
                  </a:lnTo>
                  <a:lnTo>
                    <a:pt x="498" y="272"/>
                  </a:lnTo>
                  <a:lnTo>
                    <a:pt x="498" y="272"/>
                  </a:lnTo>
                  <a:lnTo>
                    <a:pt x="498" y="272"/>
                  </a:lnTo>
                  <a:lnTo>
                    <a:pt x="496" y="274"/>
                  </a:lnTo>
                  <a:lnTo>
                    <a:pt x="495" y="275"/>
                  </a:lnTo>
                  <a:lnTo>
                    <a:pt x="494" y="278"/>
                  </a:lnTo>
                  <a:lnTo>
                    <a:pt x="494" y="281"/>
                  </a:lnTo>
                  <a:lnTo>
                    <a:pt x="495" y="283"/>
                  </a:lnTo>
                  <a:lnTo>
                    <a:pt x="495" y="286"/>
                  </a:lnTo>
                  <a:lnTo>
                    <a:pt x="495" y="289"/>
                  </a:lnTo>
                  <a:lnTo>
                    <a:pt x="495" y="291"/>
                  </a:lnTo>
                  <a:lnTo>
                    <a:pt x="491" y="290"/>
                  </a:lnTo>
                  <a:lnTo>
                    <a:pt x="486" y="289"/>
                  </a:lnTo>
                  <a:lnTo>
                    <a:pt x="480" y="287"/>
                  </a:lnTo>
                  <a:lnTo>
                    <a:pt x="476" y="286"/>
                  </a:lnTo>
                  <a:lnTo>
                    <a:pt x="469" y="286"/>
                  </a:lnTo>
                  <a:lnTo>
                    <a:pt x="463" y="288"/>
                  </a:lnTo>
                  <a:lnTo>
                    <a:pt x="458" y="293"/>
                  </a:lnTo>
                  <a:lnTo>
                    <a:pt x="457" y="300"/>
                  </a:lnTo>
                  <a:lnTo>
                    <a:pt x="457" y="304"/>
                  </a:lnTo>
                  <a:lnTo>
                    <a:pt x="457" y="309"/>
                  </a:lnTo>
                  <a:lnTo>
                    <a:pt x="457" y="315"/>
                  </a:lnTo>
                  <a:lnTo>
                    <a:pt x="458" y="319"/>
                  </a:lnTo>
                  <a:lnTo>
                    <a:pt x="452" y="317"/>
                  </a:lnTo>
                  <a:lnTo>
                    <a:pt x="445" y="315"/>
                  </a:lnTo>
                  <a:lnTo>
                    <a:pt x="439" y="313"/>
                  </a:lnTo>
                  <a:lnTo>
                    <a:pt x="432" y="311"/>
                  </a:lnTo>
                  <a:lnTo>
                    <a:pt x="425" y="310"/>
                  </a:lnTo>
                  <a:lnTo>
                    <a:pt x="418" y="308"/>
                  </a:lnTo>
                  <a:lnTo>
                    <a:pt x="411" y="306"/>
                  </a:lnTo>
                  <a:lnTo>
                    <a:pt x="404" y="305"/>
                  </a:lnTo>
                  <a:lnTo>
                    <a:pt x="397" y="305"/>
                  </a:lnTo>
                  <a:lnTo>
                    <a:pt x="392" y="309"/>
                  </a:lnTo>
                  <a:lnTo>
                    <a:pt x="387" y="313"/>
                  </a:lnTo>
                  <a:lnTo>
                    <a:pt x="386" y="319"/>
                  </a:lnTo>
                  <a:lnTo>
                    <a:pt x="386" y="320"/>
                  </a:lnTo>
                  <a:lnTo>
                    <a:pt x="386" y="321"/>
                  </a:lnTo>
                  <a:lnTo>
                    <a:pt x="386" y="323"/>
                  </a:lnTo>
                  <a:lnTo>
                    <a:pt x="386" y="324"/>
                  </a:lnTo>
                  <a:lnTo>
                    <a:pt x="377" y="320"/>
                  </a:lnTo>
                  <a:lnTo>
                    <a:pt x="367" y="316"/>
                  </a:lnTo>
                  <a:lnTo>
                    <a:pt x="359" y="312"/>
                  </a:lnTo>
                  <a:lnTo>
                    <a:pt x="350" y="308"/>
                  </a:lnTo>
                  <a:lnTo>
                    <a:pt x="341" y="303"/>
                  </a:lnTo>
                  <a:lnTo>
                    <a:pt x="333" y="298"/>
                  </a:lnTo>
                  <a:lnTo>
                    <a:pt x="324" y="294"/>
                  </a:lnTo>
                  <a:lnTo>
                    <a:pt x="314" y="289"/>
                  </a:lnTo>
                  <a:lnTo>
                    <a:pt x="310" y="288"/>
                  </a:lnTo>
                  <a:lnTo>
                    <a:pt x="305" y="288"/>
                  </a:lnTo>
                  <a:lnTo>
                    <a:pt x="301" y="289"/>
                  </a:lnTo>
                  <a:lnTo>
                    <a:pt x="297" y="293"/>
                  </a:lnTo>
                  <a:lnTo>
                    <a:pt x="280" y="290"/>
                  </a:lnTo>
                  <a:lnTo>
                    <a:pt x="263" y="288"/>
                  </a:lnTo>
                  <a:lnTo>
                    <a:pt x="244" y="285"/>
                  </a:lnTo>
                  <a:lnTo>
                    <a:pt x="227" y="281"/>
                  </a:lnTo>
                  <a:lnTo>
                    <a:pt x="208" y="278"/>
                  </a:lnTo>
                  <a:lnTo>
                    <a:pt x="191" y="273"/>
                  </a:lnTo>
                  <a:lnTo>
                    <a:pt x="173" y="267"/>
                  </a:lnTo>
                  <a:lnTo>
                    <a:pt x="157" y="262"/>
                  </a:lnTo>
                  <a:lnTo>
                    <a:pt x="139" y="255"/>
                  </a:lnTo>
                  <a:lnTo>
                    <a:pt x="123" y="247"/>
                  </a:lnTo>
                  <a:lnTo>
                    <a:pt x="107" y="238"/>
                  </a:lnTo>
                  <a:lnTo>
                    <a:pt x="92" y="229"/>
                  </a:lnTo>
                  <a:lnTo>
                    <a:pt x="77" y="219"/>
                  </a:lnTo>
                  <a:lnTo>
                    <a:pt x="63" y="207"/>
                  </a:lnTo>
                  <a:lnTo>
                    <a:pt x="51" y="196"/>
                  </a:lnTo>
                  <a:lnTo>
                    <a:pt x="39" y="182"/>
                  </a:lnTo>
                  <a:lnTo>
                    <a:pt x="38" y="182"/>
                  </a:lnTo>
                  <a:lnTo>
                    <a:pt x="38" y="181"/>
                  </a:lnTo>
                  <a:lnTo>
                    <a:pt x="38" y="181"/>
                  </a:lnTo>
                  <a:lnTo>
                    <a:pt x="37" y="180"/>
                  </a:lnTo>
                  <a:lnTo>
                    <a:pt x="38" y="160"/>
                  </a:lnTo>
                  <a:lnTo>
                    <a:pt x="39" y="140"/>
                  </a:lnTo>
                  <a:lnTo>
                    <a:pt x="38" y="122"/>
                  </a:lnTo>
                  <a:lnTo>
                    <a:pt x="37" y="102"/>
                  </a:lnTo>
                  <a:lnTo>
                    <a:pt x="32" y="92"/>
                  </a:lnTo>
                  <a:lnTo>
                    <a:pt x="22" y="89"/>
                  </a:lnTo>
                  <a:lnTo>
                    <a:pt x="13" y="92"/>
                  </a:lnTo>
                  <a:lnTo>
                    <a:pt x="9" y="102"/>
                  </a:lnTo>
                  <a:lnTo>
                    <a:pt x="10" y="145"/>
                  </a:lnTo>
                  <a:lnTo>
                    <a:pt x="8" y="187"/>
                  </a:lnTo>
                  <a:lnTo>
                    <a:pt x="5" y="229"/>
                  </a:lnTo>
                  <a:lnTo>
                    <a:pt x="0" y="272"/>
                  </a:lnTo>
                  <a:lnTo>
                    <a:pt x="3" y="282"/>
                  </a:lnTo>
                  <a:lnTo>
                    <a:pt x="13" y="286"/>
                  </a:lnTo>
                  <a:lnTo>
                    <a:pt x="22" y="282"/>
                  </a:lnTo>
                  <a:lnTo>
                    <a:pt x="28" y="272"/>
                  </a:lnTo>
                  <a:lnTo>
                    <a:pt x="29" y="259"/>
                  </a:lnTo>
                  <a:lnTo>
                    <a:pt x="31" y="245"/>
                  </a:lnTo>
                  <a:lnTo>
                    <a:pt x="32" y="232"/>
                  </a:lnTo>
                  <a:lnTo>
                    <a:pt x="33" y="219"/>
                  </a:lnTo>
                  <a:lnTo>
                    <a:pt x="51" y="235"/>
                  </a:lnTo>
                  <a:lnTo>
                    <a:pt x="70" y="250"/>
                  </a:lnTo>
                  <a:lnTo>
                    <a:pt x="91" y="263"/>
                  </a:lnTo>
                  <a:lnTo>
                    <a:pt x="113" y="274"/>
                  </a:lnTo>
                  <a:lnTo>
                    <a:pt x="135" y="283"/>
                  </a:lnTo>
                  <a:lnTo>
                    <a:pt x="158" y="293"/>
                  </a:lnTo>
                  <a:lnTo>
                    <a:pt x="182" y="300"/>
                  </a:lnTo>
                  <a:lnTo>
                    <a:pt x="206" y="306"/>
                  </a:lnTo>
                  <a:lnTo>
                    <a:pt x="193" y="309"/>
                  </a:lnTo>
                  <a:lnTo>
                    <a:pt x="182" y="310"/>
                  </a:lnTo>
                  <a:lnTo>
                    <a:pt x="169" y="312"/>
                  </a:lnTo>
                  <a:lnTo>
                    <a:pt x="157" y="313"/>
                  </a:lnTo>
                  <a:lnTo>
                    <a:pt x="144" y="316"/>
                  </a:lnTo>
                  <a:lnTo>
                    <a:pt x="131" y="318"/>
                  </a:lnTo>
                  <a:lnTo>
                    <a:pt x="119" y="319"/>
                  </a:lnTo>
                  <a:lnTo>
                    <a:pt x="106" y="321"/>
                  </a:lnTo>
                  <a:lnTo>
                    <a:pt x="97" y="327"/>
                  </a:lnTo>
                  <a:lnTo>
                    <a:pt x="96" y="336"/>
                  </a:lnTo>
                  <a:lnTo>
                    <a:pt x="101" y="346"/>
                  </a:lnTo>
                  <a:lnTo>
                    <a:pt x="113" y="349"/>
                  </a:lnTo>
                  <a:lnTo>
                    <a:pt x="135" y="346"/>
                  </a:lnTo>
                  <a:lnTo>
                    <a:pt x="157" y="343"/>
                  </a:lnTo>
                  <a:lnTo>
                    <a:pt x="178" y="340"/>
                  </a:lnTo>
                  <a:lnTo>
                    <a:pt x="202" y="336"/>
                  </a:lnTo>
                  <a:lnTo>
                    <a:pt x="223" y="332"/>
                  </a:lnTo>
                  <a:lnTo>
                    <a:pt x="246" y="328"/>
                  </a:lnTo>
                  <a:lnTo>
                    <a:pt x="268" y="325"/>
                  </a:lnTo>
                  <a:lnTo>
                    <a:pt x="291" y="320"/>
                  </a:lnTo>
                  <a:lnTo>
                    <a:pt x="297" y="321"/>
                  </a:lnTo>
                  <a:lnTo>
                    <a:pt x="302" y="321"/>
                  </a:lnTo>
                  <a:lnTo>
                    <a:pt x="307" y="321"/>
                  </a:lnTo>
                  <a:lnTo>
                    <a:pt x="313" y="323"/>
                  </a:lnTo>
                  <a:lnTo>
                    <a:pt x="314" y="323"/>
                  </a:lnTo>
                  <a:lnTo>
                    <a:pt x="314" y="323"/>
                  </a:lnTo>
                  <a:lnTo>
                    <a:pt x="314" y="323"/>
                  </a:lnTo>
                  <a:lnTo>
                    <a:pt x="316" y="323"/>
                  </a:lnTo>
                  <a:lnTo>
                    <a:pt x="326" y="327"/>
                  </a:lnTo>
                  <a:lnTo>
                    <a:pt x="335" y="333"/>
                  </a:lnTo>
                  <a:lnTo>
                    <a:pt x="346" y="338"/>
                  </a:lnTo>
                  <a:lnTo>
                    <a:pt x="355" y="342"/>
                  </a:lnTo>
                  <a:lnTo>
                    <a:pt x="365" y="346"/>
                  </a:lnTo>
                  <a:lnTo>
                    <a:pt x="375" y="350"/>
                  </a:lnTo>
                  <a:lnTo>
                    <a:pt x="386" y="355"/>
                  </a:lnTo>
                  <a:lnTo>
                    <a:pt x="396" y="358"/>
                  </a:lnTo>
                  <a:lnTo>
                    <a:pt x="403" y="358"/>
                  </a:lnTo>
                  <a:lnTo>
                    <a:pt x="409" y="355"/>
                  </a:lnTo>
                  <a:lnTo>
                    <a:pt x="413" y="350"/>
                  </a:lnTo>
                  <a:lnTo>
                    <a:pt x="415" y="345"/>
                  </a:lnTo>
                  <a:lnTo>
                    <a:pt x="415" y="342"/>
                  </a:lnTo>
                  <a:lnTo>
                    <a:pt x="415" y="340"/>
                  </a:lnTo>
                  <a:lnTo>
                    <a:pt x="415" y="339"/>
                  </a:lnTo>
                  <a:lnTo>
                    <a:pt x="415" y="336"/>
                  </a:lnTo>
                  <a:lnTo>
                    <a:pt x="422" y="339"/>
                  </a:lnTo>
                  <a:lnTo>
                    <a:pt x="428" y="340"/>
                  </a:lnTo>
                  <a:lnTo>
                    <a:pt x="435" y="342"/>
                  </a:lnTo>
                  <a:lnTo>
                    <a:pt x="442" y="343"/>
                  </a:lnTo>
                  <a:lnTo>
                    <a:pt x="448" y="346"/>
                  </a:lnTo>
                  <a:lnTo>
                    <a:pt x="455" y="348"/>
                  </a:lnTo>
                  <a:lnTo>
                    <a:pt x="462" y="350"/>
                  </a:lnTo>
                  <a:lnTo>
                    <a:pt x="469" y="353"/>
                  </a:lnTo>
                  <a:lnTo>
                    <a:pt x="476" y="354"/>
                  </a:lnTo>
                  <a:lnTo>
                    <a:pt x="481" y="350"/>
                  </a:lnTo>
                  <a:lnTo>
                    <a:pt x="486" y="346"/>
                  </a:lnTo>
                  <a:lnTo>
                    <a:pt x="487" y="339"/>
                  </a:lnTo>
                  <a:lnTo>
                    <a:pt x="487" y="334"/>
                  </a:lnTo>
                  <a:lnTo>
                    <a:pt x="487" y="330"/>
                  </a:lnTo>
                  <a:lnTo>
                    <a:pt x="487" y="324"/>
                  </a:lnTo>
                  <a:lnTo>
                    <a:pt x="486" y="319"/>
                  </a:lnTo>
                  <a:lnTo>
                    <a:pt x="492" y="320"/>
                  </a:lnTo>
                  <a:lnTo>
                    <a:pt x="498" y="323"/>
                  </a:lnTo>
                  <a:lnTo>
                    <a:pt x="502" y="324"/>
                  </a:lnTo>
                  <a:lnTo>
                    <a:pt x="508" y="326"/>
                  </a:lnTo>
                  <a:lnTo>
                    <a:pt x="515" y="326"/>
                  </a:lnTo>
                  <a:lnTo>
                    <a:pt x="521" y="324"/>
                  </a:lnTo>
                  <a:lnTo>
                    <a:pt x="525" y="319"/>
                  </a:lnTo>
                  <a:lnTo>
                    <a:pt x="526" y="312"/>
                  </a:lnTo>
                  <a:lnTo>
                    <a:pt x="525" y="304"/>
                  </a:lnTo>
                  <a:lnTo>
                    <a:pt x="525" y="296"/>
                  </a:lnTo>
                  <a:lnTo>
                    <a:pt x="524" y="289"/>
                  </a:lnTo>
                  <a:lnTo>
                    <a:pt x="523" y="28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137"/>
            <p:cNvSpPr>
              <a:spLocks/>
            </p:cNvSpPr>
            <p:nvPr/>
          </p:nvSpPr>
          <p:spPr bwMode="auto">
            <a:xfrm>
              <a:off x="7024688" y="2576513"/>
              <a:ext cx="1588" cy="1588"/>
            </a:xfrm>
            <a:custGeom>
              <a:avLst/>
              <a:gdLst/>
              <a:ahLst/>
              <a:cxnLst>
                <a:cxn ang="0">
                  <a:pos x="0" y="0"/>
                </a:cxn>
                <a:cxn ang="0">
                  <a:pos x="0" y="1"/>
                </a:cxn>
                <a:cxn ang="0">
                  <a:pos x="0" y="1"/>
                </a:cxn>
                <a:cxn ang="0">
                  <a:pos x="0" y="1"/>
                </a:cxn>
                <a:cxn ang="0">
                  <a:pos x="0" y="0"/>
                </a:cxn>
                <a:cxn ang="0">
                  <a:pos x="0" y="0"/>
                </a:cxn>
              </a:cxnLst>
              <a:rect l="0" t="0" r="r" b="b"/>
              <a:pathLst>
                <a:path h="1">
                  <a:moveTo>
                    <a:pt x="0" y="0"/>
                  </a:moveTo>
                  <a:lnTo>
                    <a:pt x="0" y="1"/>
                  </a:lnTo>
                  <a:lnTo>
                    <a:pt x="0" y="1"/>
                  </a:lnTo>
                  <a:lnTo>
                    <a:pt x="0" y="1"/>
                  </a:lnTo>
                  <a:lnTo>
                    <a:pt x="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02" name="Group 101"/>
          <p:cNvGrpSpPr/>
          <p:nvPr/>
        </p:nvGrpSpPr>
        <p:grpSpPr>
          <a:xfrm>
            <a:off x="7040563" y="1295400"/>
            <a:ext cx="842963" cy="1066800"/>
            <a:chOff x="7212013" y="2257425"/>
            <a:chExt cx="842963" cy="1066800"/>
          </a:xfrm>
        </p:grpSpPr>
        <p:sp>
          <p:nvSpPr>
            <p:cNvPr id="103" name="Freeform 158"/>
            <p:cNvSpPr>
              <a:spLocks/>
            </p:cNvSpPr>
            <p:nvPr/>
          </p:nvSpPr>
          <p:spPr bwMode="auto">
            <a:xfrm>
              <a:off x="7442201" y="2316163"/>
              <a:ext cx="144463" cy="184150"/>
            </a:xfrm>
            <a:custGeom>
              <a:avLst/>
              <a:gdLst/>
              <a:ahLst/>
              <a:cxnLst>
                <a:cxn ang="0">
                  <a:pos x="176" y="166"/>
                </a:cxn>
                <a:cxn ang="0">
                  <a:pos x="76" y="18"/>
                </a:cxn>
                <a:cxn ang="0">
                  <a:pos x="76" y="18"/>
                </a:cxn>
                <a:cxn ang="0">
                  <a:pos x="71" y="11"/>
                </a:cxn>
                <a:cxn ang="0">
                  <a:pos x="65" y="7"/>
                </a:cxn>
                <a:cxn ang="0">
                  <a:pos x="58" y="2"/>
                </a:cxn>
                <a:cxn ang="0">
                  <a:pos x="50" y="0"/>
                </a:cxn>
                <a:cxn ang="0">
                  <a:pos x="42" y="0"/>
                </a:cxn>
                <a:cxn ang="0">
                  <a:pos x="34" y="1"/>
                </a:cxn>
                <a:cxn ang="0">
                  <a:pos x="26" y="3"/>
                </a:cxn>
                <a:cxn ang="0">
                  <a:pos x="19" y="7"/>
                </a:cxn>
                <a:cxn ang="0">
                  <a:pos x="7" y="18"/>
                </a:cxn>
                <a:cxn ang="0">
                  <a:pos x="0" y="33"/>
                </a:cxn>
                <a:cxn ang="0">
                  <a:pos x="0" y="49"/>
                </a:cxn>
                <a:cxn ang="0">
                  <a:pos x="7" y="64"/>
                </a:cxn>
                <a:cxn ang="0">
                  <a:pos x="7" y="64"/>
                </a:cxn>
                <a:cxn ang="0">
                  <a:pos x="105" y="212"/>
                </a:cxn>
                <a:cxn ang="0">
                  <a:pos x="105" y="212"/>
                </a:cxn>
                <a:cxn ang="0">
                  <a:pos x="111" y="219"/>
                </a:cxn>
                <a:cxn ang="0">
                  <a:pos x="117" y="223"/>
                </a:cxn>
                <a:cxn ang="0">
                  <a:pos x="124" y="228"/>
                </a:cxn>
                <a:cxn ang="0">
                  <a:pos x="132" y="230"/>
                </a:cxn>
                <a:cxn ang="0">
                  <a:pos x="140" y="231"/>
                </a:cxn>
                <a:cxn ang="0">
                  <a:pos x="148" y="230"/>
                </a:cxn>
                <a:cxn ang="0">
                  <a:pos x="156" y="228"/>
                </a:cxn>
                <a:cxn ang="0">
                  <a:pos x="163" y="223"/>
                </a:cxn>
                <a:cxn ang="0">
                  <a:pos x="174" y="212"/>
                </a:cxn>
                <a:cxn ang="0">
                  <a:pos x="181" y="197"/>
                </a:cxn>
                <a:cxn ang="0">
                  <a:pos x="181" y="181"/>
                </a:cxn>
                <a:cxn ang="0">
                  <a:pos x="176" y="166"/>
                </a:cxn>
                <a:cxn ang="0">
                  <a:pos x="176" y="166"/>
                </a:cxn>
              </a:cxnLst>
              <a:rect l="0" t="0" r="r" b="b"/>
              <a:pathLst>
                <a:path w="181" h="231">
                  <a:moveTo>
                    <a:pt x="176" y="166"/>
                  </a:moveTo>
                  <a:lnTo>
                    <a:pt x="76" y="18"/>
                  </a:lnTo>
                  <a:lnTo>
                    <a:pt x="76" y="18"/>
                  </a:lnTo>
                  <a:lnTo>
                    <a:pt x="71" y="11"/>
                  </a:lnTo>
                  <a:lnTo>
                    <a:pt x="65" y="7"/>
                  </a:lnTo>
                  <a:lnTo>
                    <a:pt x="58" y="2"/>
                  </a:lnTo>
                  <a:lnTo>
                    <a:pt x="50" y="0"/>
                  </a:lnTo>
                  <a:lnTo>
                    <a:pt x="42" y="0"/>
                  </a:lnTo>
                  <a:lnTo>
                    <a:pt x="34" y="1"/>
                  </a:lnTo>
                  <a:lnTo>
                    <a:pt x="26" y="3"/>
                  </a:lnTo>
                  <a:lnTo>
                    <a:pt x="19" y="7"/>
                  </a:lnTo>
                  <a:lnTo>
                    <a:pt x="7" y="18"/>
                  </a:lnTo>
                  <a:lnTo>
                    <a:pt x="0" y="33"/>
                  </a:lnTo>
                  <a:lnTo>
                    <a:pt x="0" y="49"/>
                  </a:lnTo>
                  <a:lnTo>
                    <a:pt x="7" y="64"/>
                  </a:lnTo>
                  <a:lnTo>
                    <a:pt x="7" y="64"/>
                  </a:lnTo>
                  <a:lnTo>
                    <a:pt x="105" y="212"/>
                  </a:lnTo>
                  <a:lnTo>
                    <a:pt x="105" y="212"/>
                  </a:lnTo>
                  <a:lnTo>
                    <a:pt x="111" y="219"/>
                  </a:lnTo>
                  <a:lnTo>
                    <a:pt x="117" y="223"/>
                  </a:lnTo>
                  <a:lnTo>
                    <a:pt x="124" y="228"/>
                  </a:lnTo>
                  <a:lnTo>
                    <a:pt x="132" y="230"/>
                  </a:lnTo>
                  <a:lnTo>
                    <a:pt x="140" y="231"/>
                  </a:lnTo>
                  <a:lnTo>
                    <a:pt x="148" y="230"/>
                  </a:lnTo>
                  <a:lnTo>
                    <a:pt x="156" y="228"/>
                  </a:lnTo>
                  <a:lnTo>
                    <a:pt x="163" y="223"/>
                  </a:lnTo>
                  <a:lnTo>
                    <a:pt x="174" y="212"/>
                  </a:lnTo>
                  <a:lnTo>
                    <a:pt x="181" y="197"/>
                  </a:lnTo>
                  <a:lnTo>
                    <a:pt x="181" y="181"/>
                  </a:lnTo>
                  <a:lnTo>
                    <a:pt x="176" y="166"/>
                  </a:lnTo>
                  <a:lnTo>
                    <a:pt x="176" y="16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159"/>
            <p:cNvSpPr>
              <a:spLocks/>
            </p:cNvSpPr>
            <p:nvPr/>
          </p:nvSpPr>
          <p:spPr bwMode="auto">
            <a:xfrm>
              <a:off x="7650163" y="2257425"/>
              <a:ext cx="66675" cy="236538"/>
            </a:xfrm>
            <a:custGeom>
              <a:avLst/>
              <a:gdLst/>
              <a:ahLst/>
              <a:cxnLst>
                <a:cxn ang="0">
                  <a:pos x="84" y="256"/>
                </a:cxn>
                <a:cxn ang="0">
                  <a:pos x="84" y="43"/>
                </a:cxn>
                <a:cxn ang="0">
                  <a:pos x="84" y="43"/>
                </a:cxn>
                <a:cxn ang="0">
                  <a:pos x="83" y="35"/>
                </a:cxn>
                <a:cxn ang="0">
                  <a:pos x="81" y="26"/>
                </a:cxn>
                <a:cxn ang="0">
                  <a:pos x="77" y="20"/>
                </a:cxn>
                <a:cxn ang="0">
                  <a:pos x="73" y="13"/>
                </a:cxn>
                <a:cxn ang="0">
                  <a:pos x="66" y="7"/>
                </a:cxn>
                <a:cxn ang="0">
                  <a:pos x="59" y="3"/>
                </a:cxn>
                <a:cxn ang="0">
                  <a:pos x="51" y="1"/>
                </a:cxn>
                <a:cxn ang="0">
                  <a:pos x="43" y="0"/>
                </a:cxn>
                <a:cxn ang="0">
                  <a:pos x="34" y="1"/>
                </a:cxn>
                <a:cxn ang="0">
                  <a:pos x="25" y="3"/>
                </a:cxn>
                <a:cxn ang="0">
                  <a:pos x="19" y="7"/>
                </a:cxn>
                <a:cxn ang="0">
                  <a:pos x="13" y="13"/>
                </a:cxn>
                <a:cxn ang="0">
                  <a:pos x="7" y="20"/>
                </a:cxn>
                <a:cxn ang="0">
                  <a:pos x="4" y="26"/>
                </a:cxn>
                <a:cxn ang="0">
                  <a:pos x="1" y="35"/>
                </a:cxn>
                <a:cxn ang="0">
                  <a:pos x="0" y="43"/>
                </a:cxn>
                <a:cxn ang="0">
                  <a:pos x="0" y="43"/>
                </a:cxn>
                <a:cxn ang="0">
                  <a:pos x="0" y="256"/>
                </a:cxn>
                <a:cxn ang="0">
                  <a:pos x="0" y="256"/>
                </a:cxn>
                <a:cxn ang="0">
                  <a:pos x="1" y="264"/>
                </a:cxn>
                <a:cxn ang="0">
                  <a:pos x="4" y="272"/>
                </a:cxn>
                <a:cxn ang="0">
                  <a:pos x="7" y="279"/>
                </a:cxn>
                <a:cxn ang="0">
                  <a:pos x="13" y="284"/>
                </a:cxn>
                <a:cxn ang="0">
                  <a:pos x="19" y="290"/>
                </a:cxn>
                <a:cxn ang="0">
                  <a:pos x="25" y="294"/>
                </a:cxn>
                <a:cxn ang="0">
                  <a:pos x="34" y="296"/>
                </a:cxn>
                <a:cxn ang="0">
                  <a:pos x="42" y="297"/>
                </a:cxn>
                <a:cxn ang="0">
                  <a:pos x="51" y="296"/>
                </a:cxn>
                <a:cxn ang="0">
                  <a:pos x="59" y="294"/>
                </a:cxn>
                <a:cxn ang="0">
                  <a:pos x="66" y="290"/>
                </a:cxn>
                <a:cxn ang="0">
                  <a:pos x="72" y="284"/>
                </a:cxn>
                <a:cxn ang="0">
                  <a:pos x="77" y="279"/>
                </a:cxn>
                <a:cxn ang="0">
                  <a:pos x="81" y="272"/>
                </a:cxn>
                <a:cxn ang="0">
                  <a:pos x="83" y="264"/>
                </a:cxn>
                <a:cxn ang="0">
                  <a:pos x="84" y="256"/>
                </a:cxn>
                <a:cxn ang="0">
                  <a:pos x="84" y="256"/>
                </a:cxn>
              </a:cxnLst>
              <a:rect l="0" t="0" r="r" b="b"/>
              <a:pathLst>
                <a:path w="84" h="297">
                  <a:moveTo>
                    <a:pt x="84" y="256"/>
                  </a:moveTo>
                  <a:lnTo>
                    <a:pt x="84" y="43"/>
                  </a:lnTo>
                  <a:lnTo>
                    <a:pt x="84" y="43"/>
                  </a:lnTo>
                  <a:lnTo>
                    <a:pt x="83" y="35"/>
                  </a:lnTo>
                  <a:lnTo>
                    <a:pt x="81" y="26"/>
                  </a:lnTo>
                  <a:lnTo>
                    <a:pt x="77" y="20"/>
                  </a:lnTo>
                  <a:lnTo>
                    <a:pt x="73" y="13"/>
                  </a:lnTo>
                  <a:lnTo>
                    <a:pt x="66" y="7"/>
                  </a:lnTo>
                  <a:lnTo>
                    <a:pt x="59" y="3"/>
                  </a:lnTo>
                  <a:lnTo>
                    <a:pt x="51" y="1"/>
                  </a:lnTo>
                  <a:lnTo>
                    <a:pt x="43" y="0"/>
                  </a:lnTo>
                  <a:lnTo>
                    <a:pt x="34" y="1"/>
                  </a:lnTo>
                  <a:lnTo>
                    <a:pt x="25" y="3"/>
                  </a:lnTo>
                  <a:lnTo>
                    <a:pt x="19" y="7"/>
                  </a:lnTo>
                  <a:lnTo>
                    <a:pt x="13" y="13"/>
                  </a:lnTo>
                  <a:lnTo>
                    <a:pt x="7" y="20"/>
                  </a:lnTo>
                  <a:lnTo>
                    <a:pt x="4" y="26"/>
                  </a:lnTo>
                  <a:lnTo>
                    <a:pt x="1" y="35"/>
                  </a:lnTo>
                  <a:lnTo>
                    <a:pt x="0" y="43"/>
                  </a:lnTo>
                  <a:lnTo>
                    <a:pt x="0" y="43"/>
                  </a:lnTo>
                  <a:lnTo>
                    <a:pt x="0" y="256"/>
                  </a:lnTo>
                  <a:lnTo>
                    <a:pt x="0" y="256"/>
                  </a:lnTo>
                  <a:lnTo>
                    <a:pt x="1" y="264"/>
                  </a:lnTo>
                  <a:lnTo>
                    <a:pt x="4" y="272"/>
                  </a:lnTo>
                  <a:lnTo>
                    <a:pt x="7" y="279"/>
                  </a:lnTo>
                  <a:lnTo>
                    <a:pt x="13" y="284"/>
                  </a:lnTo>
                  <a:lnTo>
                    <a:pt x="19" y="290"/>
                  </a:lnTo>
                  <a:lnTo>
                    <a:pt x="25" y="294"/>
                  </a:lnTo>
                  <a:lnTo>
                    <a:pt x="34" y="296"/>
                  </a:lnTo>
                  <a:lnTo>
                    <a:pt x="42" y="297"/>
                  </a:lnTo>
                  <a:lnTo>
                    <a:pt x="51" y="296"/>
                  </a:lnTo>
                  <a:lnTo>
                    <a:pt x="59" y="294"/>
                  </a:lnTo>
                  <a:lnTo>
                    <a:pt x="66" y="290"/>
                  </a:lnTo>
                  <a:lnTo>
                    <a:pt x="72" y="284"/>
                  </a:lnTo>
                  <a:lnTo>
                    <a:pt x="77" y="279"/>
                  </a:lnTo>
                  <a:lnTo>
                    <a:pt x="81" y="272"/>
                  </a:lnTo>
                  <a:lnTo>
                    <a:pt x="83" y="264"/>
                  </a:lnTo>
                  <a:lnTo>
                    <a:pt x="84" y="256"/>
                  </a:lnTo>
                  <a:lnTo>
                    <a:pt x="84" y="25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160"/>
            <p:cNvSpPr>
              <a:spLocks/>
            </p:cNvSpPr>
            <p:nvPr/>
          </p:nvSpPr>
          <p:spPr bwMode="auto">
            <a:xfrm>
              <a:off x="7796213" y="2314575"/>
              <a:ext cx="127000" cy="187325"/>
            </a:xfrm>
            <a:custGeom>
              <a:avLst/>
              <a:gdLst/>
              <a:ahLst/>
              <a:cxnLst>
                <a:cxn ang="0">
                  <a:pos x="80" y="215"/>
                </a:cxn>
                <a:cxn ang="0">
                  <a:pos x="157" y="61"/>
                </a:cxn>
                <a:cxn ang="0">
                  <a:pos x="157" y="61"/>
                </a:cxn>
                <a:cxn ang="0">
                  <a:pos x="162" y="45"/>
                </a:cxn>
                <a:cxn ang="0">
                  <a:pos x="160" y="29"/>
                </a:cxn>
                <a:cxn ang="0">
                  <a:pos x="151" y="15"/>
                </a:cxn>
                <a:cxn ang="0">
                  <a:pos x="139" y="5"/>
                </a:cxn>
                <a:cxn ang="0">
                  <a:pos x="131" y="2"/>
                </a:cxn>
                <a:cxn ang="0">
                  <a:pos x="123" y="0"/>
                </a:cxn>
                <a:cxn ang="0">
                  <a:pos x="115" y="0"/>
                </a:cxn>
                <a:cxn ang="0">
                  <a:pos x="106" y="3"/>
                </a:cxn>
                <a:cxn ang="0">
                  <a:pos x="100" y="6"/>
                </a:cxn>
                <a:cxn ang="0">
                  <a:pos x="93" y="11"/>
                </a:cxn>
                <a:cxn ang="0">
                  <a:pos x="87" y="17"/>
                </a:cxn>
                <a:cxn ang="0">
                  <a:pos x="82" y="23"/>
                </a:cxn>
                <a:cxn ang="0">
                  <a:pos x="82" y="23"/>
                </a:cxn>
                <a:cxn ang="0">
                  <a:pos x="5" y="177"/>
                </a:cxn>
                <a:cxn ang="0">
                  <a:pos x="5" y="177"/>
                </a:cxn>
                <a:cxn ang="0">
                  <a:pos x="0" y="193"/>
                </a:cxn>
                <a:cxn ang="0">
                  <a:pos x="3" y="209"/>
                </a:cxn>
                <a:cxn ang="0">
                  <a:pos x="11" y="223"/>
                </a:cxn>
                <a:cxn ang="0">
                  <a:pos x="23" y="233"/>
                </a:cxn>
                <a:cxn ang="0">
                  <a:pos x="32" y="236"/>
                </a:cxn>
                <a:cxn ang="0">
                  <a:pos x="40" y="238"/>
                </a:cxn>
                <a:cxn ang="0">
                  <a:pos x="48" y="238"/>
                </a:cxn>
                <a:cxn ang="0">
                  <a:pos x="56" y="235"/>
                </a:cxn>
                <a:cxn ang="0">
                  <a:pos x="63" y="232"/>
                </a:cxn>
                <a:cxn ang="0">
                  <a:pos x="70" y="227"/>
                </a:cxn>
                <a:cxn ang="0">
                  <a:pos x="75" y="222"/>
                </a:cxn>
                <a:cxn ang="0">
                  <a:pos x="80" y="215"/>
                </a:cxn>
                <a:cxn ang="0">
                  <a:pos x="80" y="215"/>
                </a:cxn>
              </a:cxnLst>
              <a:rect l="0" t="0" r="r" b="b"/>
              <a:pathLst>
                <a:path w="162" h="238">
                  <a:moveTo>
                    <a:pt x="80" y="215"/>
                  </a:moveTo>
                  <a:lnTo>
                    <a:pt x="157" y="61"/>
                  </a:lnTo>
                  <a:lnTo>
                    <a:pt x="157" y="61"/>
                  </a:lnTo>
                  <a:lnTo>
                    <a:pt x="162" y="45"/>
                  </a:lnTo>
                  <a:lnTo>
                    <a:pt x="160" y="29"/>
                  </a:lnTo>
                  <a:lnTo>
                    <a:pt x="151" y="15"/>
                  </a:lnTo>
                  <a:lnTo>
                    <a:pt x="139" y="5"/>
                  </a:lnTo>
                  <a:lnTo>
                    <a:pt x="131" y="2"/>
                  </a:lnTo>
                  <a:lnTo>
                    <a:pt x="123" y="0"/>
                  </a:lnTo>
                  <a:lnTo>
                    <a:pt x="115" y="0"/>
                  </a:lnTo>
                  <a:lnTo>
                    <a:pt x="106" y="3"/>
                  </a:lnTo>
                  <a:lnTo>
                    <a:pt x="100" y="6"/>
                  </a:lnTo>
                  <a:lnTo>
                    <a:pt x="93" y="11"/>
                  </a:lnTo>
                  <a:lnTo>
                    <a:pt x="87" y="17"/>
                  </a:lnTo>
                  <a:lnTo>
                    <a:pt x="82" y="23"/>
                  </a:lnTo>
                  <a:lnTo>
                    <a:pt x="82" y="23"/>
                  </a:lnTo>
                  <a:lnTo>
                    <a:pt x="5" y="177"/>
                  </a:lnTo>
                  <a:lnTo>
                    <a:pt x="5" y="177"/>
                  </a:lnTo>
                  <a:lnTo>
                    <a:pt x="0" y="193"/>
                  </a:lnTo>
                  <a:lnTo>
                    <a:pt x="3" y="209"/>
                  </a:lnTo>
                  <a:lnTo>
                    <a:pt x="11" y="223"/>
                  </a:lnTo>
                  <a:lnTo>
                    <a:pt x="23" y="233"/>
                  </a:lnTo>
                  <a:lnTo>
                    <a:pt x="32" y="236"/>
                  </a:lnTo>
                  <a:lnTo>
                    <a:pt x="40" y="238"/>
                  </a:lnTo>
                  <a:lnTo>
                    <a:pt x="48" y="238"/>
                  </a:lnTo>
                  <a:lnTo>
                    <a:pt x="56" y="235"/>
                  </a:lnTo>
                  <a:lnTo>
                    <a:pt x="63" y="232"/>
                  </a:lnTo>
                  <a:lnTo>
                    <a:pt x="70" y="227"/>
                  </a:lnTo>
                  <a:lnTo>
                    <a:pt x="75" y="222"/>
                  </a:lnTo>
                  <a:lnTo>
                    <a:pt x="80" y="215"/>
                  </a:lnTo>
                  <a:lnTo>
                    <a:pt x="80" y="21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163"/>
            <p:cNvSpPr>
              <a:spLocks/>
            </p:cNvSpPr>
            <p:nvPr/>
          </p:nvSpPr>
          <p:spPr bwMode="auto">
            <a:xfrm>
              <a:off x="7419976" y="2719388"/>
              <a:ext cx="263525" cy="260350"/>
            </a:xfrm>
            <a:custGeom>
              <a:avLst/>
              <a:gdLst/>
              <a:ahLst/>
              <a:cxnLst>
                <a:cxn ang="0">
                  <a:pos x="331" y="165"/>
                </a:cxn>
                <a:cxn ang="0">
                  <a:pos x="329" y="149"/>
                </a:cxn>
                <a:cxn ang="0">
                  <a:pos x="327" y="132"/>
                </a:cxn>
                <a:cxn ang="0">
                  <a:pos x="324" y="117"/>
                </a:cxn>
                <a:cxn ang="0">
                  <a:pos x="318" y="101"/>
                </a:cxn>
                <a:cxn ang="0">
                  <a:pos x="311" y="87"/>
                </a:cxn>
                <a:cxn ang="0">
                  <a:pos x="303" y="73"/>
                </a:cxn>
                <a:cxn ang="0">
                  <a:pos x="294" y="61"/>
                </a:cxn>
                <a:cxn ang="0">
                  <a:pos x="282" y="48"/>
                </a:cxn>
                <a:cxn ang="0">
                  <a:pos x="269" y="36"/>
                </a:cxn>
                <a:cxn ang="0">
                  <a:pos x="257" y="27"/>
                </a:cxn>
                <a:cxn ang="0">
                  <a:pos x="243" y="19"/>
                </a:cxn>
                <a:cxn ang="0">
                  <a:pos x="229" y="12"/>
                </a:cxn>
                <a:cxn ang="0">
                  <a:pos x="213" y="7"/>
                </a:cxn>
                <a:cxn ang="0">
                  <a:pos x="198" y="3"/>
                </a:cxn>
                <a:cxn ang="0">
                  <a:pos x="181" y="1"/>
                </a:cxn>
                <a:cxn ang="0">
                  <a:pos x="165" y="0"/>
                </a:cxn>
                <a:cxn ang="0">
                  <a:pos x="131" y="3"/>
                </a:cxn>
                <a:cxn ang="0">
                  <a:pos x="100" y="12"/>
                </a:cxn>
                <a:cxn ang="0">
                  <a:pos x="72" y="28"/>
                </a:cxn>
                <a:cxn ang="0">
                  <a:pos x="48" y="48"/>
                </a:cxn>
                <a:cxn ang="0">
                  <a:pos x="27" y="73"/>
                </a:cxn>
                <a:cxn ang="0">
                  <a:pos x="12" y="101"/>
                </a:cxn>
                <a:cxn ang="0">
                  <a:pos x="3" y="132"/>
                </a:cxn>
                <a:cxn ang="0">
                  <a:pos x="0" y="165"/>
                </a:cxn>
                <a:cxn ang="0">
                  <a:pos x="1" y="182"/>
                </a:cxn>
                <a:cxn ang="0">
                  <a:pos x="3" y="197"/>
                </a:cxn>
                <a:cxn ang="0">
                  <a:pos x="7" y="213"/>
                </a:cxn>
                <a:cxn ang="0">
                  <a:pos x="12" y="228"/>
                </a:cxn>
                <a:cxn ang="0">
                  <a:pos x="19" y="241"/>
                </a:cxn>
                <a:cxn ang="0">
                  <a:pos x="27" y="255"/>
                </a:cxn>
                <a:cxn ang="0">
                  <a:pos x="37" y="268"/>
                </a:cxn>
                <a:cxn ang="0">
                  <a:pos x="48" y="281"/>
                </a:cxn>
                <a:cxn ang="0">
                  <a:pos x="61" y="292"/>
                </a:cxn>
                <a:cxn ang="0">
                  <a:pos x="73" y="301"/>
                </a:cxn>
                <a:cxn ang="0">
                  <a:pos x="87" y="309"/>
                </a:cxn>
                <a:cxn ang="0">
                  <a:pos x="101" y="316"/>
                </a:cxn>
                <a:cxn ang="0">
                  <a:pos x="116" y="322"/>
                </a:cxn>
                <a:cxn ang="0">
                  <a:pos x="132" y="326"/>
                </a:cxn>
                <a:cxn ang="0">
                  <a:pos x="148" y="328"/>
                </a:cxn>
                <a:cxn ang="0">
                  <a:pos x="165" y="329"/>
                </a:cxn>
                <a:cxn ang="0">
                  <a:pos x="181" y="328"/>
                </a:cxn>
                <a:cxn ang="0">
                  <a:pos x="198" y="326"/>
                </a:cxn>
                <a:cxn ang="0">
                  <a:pos x="213" y="322"/>
                </a:cxn>
                <a:cxn ang="0">
                  <a:pos x="229" y="316"/>
                </a:cxn>
                <a:cxn ang="0">
                  <a:pos x="243" y="309"/>
                </a:cxn>
                <a:cxn ang="0">
                  <a:pos x="257" y="301"/>
                </a:cxn>
                <a:cxn ang="0">
                  <a:pos x="269" y="292"/>
                </a:cxn>
                <a:cxn ang="0">
                  <a:pos x="282" y="281"/>
                </a:cxn>
                <a:cxn ang="0">
                  <a:pos x="294" y="268"/>
                </a:cxn>
                <a:cxn ang="0">
                  <a:pos x="303" y="255"/>
                </a:cxn>
                <a:cxn ang="0">
                  <a:pos x="311" y="241"/>
                </a:cxn>
                <a:cxn ang="0">
                  <a:pos x="318" y="228"/>
                </a:cxn>
                <a:cxn ang="0">
                  <a:pos x="324" y="213"/>
                </a:cxn>
                <a:cxn ang="0">
                  <a:pos x="327" y="197"/>
                </a:cxn>
                <a:cxn ang="0">
                  <a:pos x="329" y="182"/>
                </a:cxn>
                <a:cxn ang="0">
                  <a:pos x="331" y="165"/>
                </a:cxn>
              </a:cxnLst>
              <a:rect l="0" t="0" r="r" b="b"/>
              <a:pathLst>
                <a:path w="331" h="329">
                  <a:moveTo>
                    <a:pt x="331" y="165"/>
                  </a:moveTo>
                  <a:lnTo>
                    <a:pt x="329" y="149"/>
                  </a:lnTo>
                  <a:lnTo>
                    <a:pt x="327" y="132"/>
                  </a:lnTo>
                  <a:lnTo>
                    <a:pt x="324" y="117"/>
                  </a:lnTo>
                  <a:lnTo>
                    <a:pt x="318" y="101"/>
                  </a:lnTo>
                  <a:lnTo>
                    <a:pt x="311" y="87"/>
                  </a:lnTo>
                  <a:lnTo>
                    <a:pt x="303" y="73"/>
                  </a:lnTo>
                  <a:lnTo>
                    <a:pt x="294" y="61"/>
                  </a:lnTo>
                  <a:lnTo>
                    <a:pt x="282" y="48"/>
                  </a:lnTo>
                  <a:lnTo>
                    <a:pt x="269" y="36"/>
                  </a:lnTo>
                  <a:lnTo>
                    <a:pt x="257" y="27"/>
                  </a:lnTo>
                  <a:lnTo>
                    <a:pt x="243" y="19"/>
                  </a:lnTo>
                  <a:lnTo>
                    <a:pt x="229" y="12"/>
                  </a:lnTo>
                  <a:lnTo>
                    <a:pt x="213" y="7"/>
                  </a:lnTo>
                  <a:lnTo>
                    <a:pt x="198" y="3"/>
                  </a:lnTo>
                  <a:lnTo>
                    <a:pt x="181" y="1"/>
                  </a:lnTo>
                  <a:lnTo>
                    <a:pt x="165" y="0"/>
                  </a:lnTo>
                  <a:lnTo>
                    <a:pt x="131" y="3"/>
                  </a:lnTo>
                  <a:lnTo>
                    <a:pt x="100" y="12"/>
                  </a:lnTo>
                  <a:lnTo>
                    <a:pt x="72" y="28"/>
                  </a:lnTo>
                  <a:lnTo>
                    <a:pt x="48" y="48"/>
                  </a:lnTo>
                  <a:lnTo>
                    <a:pt x="27" y="73"/>
                  </a:lnTo>
                  <a:lnTo>
                    <a:pt x="12" y="101"/>
                  </a:lnTo>
                  <a:lnTo>
                    <a:pt x="3" y="132"/>
                  </a:lnTo>
                  <a:lnTo>
                    <a:pt x="0" y="165"/>
                  </a:lnTo>
                  <a:lnTo>
                    <a:pt x="1" y="182"/>
                  </a:lnTo>
                  <a:lnTo>
                    <a:pt x="3" y="197"/>
                  </a:lnTo>
                  <a:lnTo>
                    <a:pt x="7" y="213"/>
                  </a:lnTo>
                  <a:lnTo>
                    <a:pt x="12" y="228"/>
                  </a:lnTo>
                  <a:lnTo>
                    <a:pt x="19" y="241"/>
                  </a:lnTo>
                  <a:lnTo>
                    <a:pt x="27" y="255"/>
                  </a:lnTo>
                  <a:lnTo>
                    <a:pt x="37" y="268"/>
                  </a:lnTo>
                  <a:lnTo>
                    <a:pt x="48" y="281"/>
                  </a:lnTo>
                  <a:lnTo>
                    <a:pt x="61" y="292"/>
                  </a:lnTo>
                  <a:lnTo>
                    <a:pt x="73" y="301"/>
                  </a:lnTo>
                  <a:lnTo>
                    <a:pt x="87" y="309"/>
                  </a:lnTo>
                  <a:lnTo>
                    <a:pt x="101" y="316"/>
                  </a:lnTo>
                  <a:lnTo>
                    <a:pt x="116" y="322"/>
                  </a:lnTo>
                  <a:lnTo>
                    <a:pt x="132" y="326"/>
                  </a:lnTo>
                  <a:lnTo>
                    <a:pt x="148" y="328"/>
                  </a:lnTo>
                  <a:lnTo>
                    <a:pt x="165" y="329"/>
                  </a:lnTo>
                  <a:lnTo>
                    <a:pt x="181" y="328"/>
                  </a:lnTo>
                  <a:lnTo>
                    <a:pt x="198" y="326"/>
                  </a:lnTo>
                  <a:lnTo>
                    <a:pt x="213" y="322"/>
                  </a:lnTo>
                  <a:lnTo>
                    <a:pt x="229" y="316"/>
                  </a:lnTo>
                  <a:lnTo>
                    <a:pt x="243" y="309"/>
                  </a:lnTo>
                  <a:lnTo>
                    <a:pt x="257" y="301"/>
                  </a:lnTo>
                  <a:lnTo>
                    <a:pt x="269" y="292"/>
                  </a:lnTo>
                  <a:lnTo>
                    <a:pt x="282" y="281"/>
                  </a:lnTo>
                  <a:lnTo>
                    <a:pt x="294" y="268"/>
                  </a:lnTo>
                  <a:lnTo>
                    <a:pt x="303" y="255"/>
                  </a:lnTo>
                  <a:lnTo>
                    <a:pt x="311" y="241"/>
                  </a:lnTo>
                  <a:lnTo>
                    <a:pt x="318" y="228"/>
                  </a:lnTo>
                  <a:lnTo>
                    <a:pt x="324" y="213"/>
                  </a:lnTo>
                  <a:lnTo>
                    <a:pt x="327" y="197"/>
                  </a:lnTo>
                  <a:lnTo>
                    <a:pt x="329" y="182"/>
                  </a:lnTo>
                  <a:lnTo>
                    <a:pt x="331" y="16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164"/>
            <p:cNvSpPr>
              <a:spLocks/>
            </p:cNvSpPr>
            <p:nvPr/>
          </p:nvSpPr>
          <p:spPr bwMode="auto">
            <a:xfrm>
              <a:off x="7488238" y="2786063"/>
              <a:ext cx="127000" cy="127000"/>
            </a:xfrm>
            <a:custGeom>
              <a:avLst/>
              <a:gdLst/>
              <a:ahLst/>
              <a:cxnLst>
                <a:cxn ang="0">
                  <a:pos x="80" y="159"/>
                </a:cxn>
                <a:cxn ang="0">
                  <a:pos x="71" y="159"/>
                </a:cxn>
                <a:cxn ang="0">
                  <a:pos x="65" y="158"/>
                </a:cxn>
                <a:cxn ang="0">
                  <a:pos x="56" y="155"/>
                </a:cxn>
                <a:cxn ang="0">
                  <a:pos x="50" y="153"/>
                </a:cxn>
                <a:cxn ang="0">
                  <a:pos x="42" y="150"/>
                </a:cxn>
                <a:cxn ang="0">
                  <a:pos x="36" y="146"/>
                </a:cxn>
                <a:cxn ang="0">
                  <a:pos x="29" y="141"/>
                </a:cxn>
                <a:cxn ang="0">
                  <a:pos x="23" y="136"/>
                </a:cxn>
                <a:cxn ang="0">
                  <a:pos x="13" y="123"/>
                </a:cxn>
                <a:cxn ang="0">
                  <a:pos x="6" y="109"/>
                </a:cxn>
                <a:cxn ang="0">
                  <a:pos x="1" y="95"/>
                </a:cxn>
                <a:cxn ang="0">
                  <a:pos x="0" y="80"/>
                </a:cxn>
                <a:cxn ang="0">
                  <a:pos x="1" y="64"/>
                </a:cxn>
                <a:cxn ang="0">
                  <a:pos x="6" y="49"/>
                </a:cxn>
                <a:cxn ang="0">
                  <a:pos x="13" y="36"/>
                </a:cxn>
                <a:cxn ang="0">
                  <a:pos x="23" y="24"/>
                </a:cxn>
                <a:cxn ang="0">
                  <a:pos x="29" y="18"/>
                </a:cxn>
                <a:cxn ang="0">
                  <a:pos x="36" y="14"/>
                </a:cxn>
                <a:cxn ang="0">
                  <a:pos x="42" y="9"/>
                </a:cxn>
                <a:cxn ang="0">
                  <a:pos x="50" y="6"/>
                </a:cxn>
                <a:cxn ang="0">
                  <a:pos x="56" y="3"/>
                </a:cxn>
                <a:cxn ang="0">
                  <a:pos x="65" y="1"/>
                </a:cxn>
                <a:cxn ang="0">
                  <a:pos x="71" y="0"/>
                </a:cxn>
                <a:cxn ang="0">
                  <a:pos x="80" y="0"/>
                </a:cxn>
                <a:cxn ang="0">
                  <a:pos x="88" y="0"/>
                </a:cxn>
                <a:cxn ang="0">
                  <a:pos x="96" y="1"/>
                </a:cxn>
                <a:cxn ang="0">
                  <a:pos x="103" y="3"/>
                </a:cxn>
                <a:cxn ang="0">
                  <a:pos x="111" y="6"/>
                </a:cxn>
                <a:cxn ang="0">
                  <a:pos x="118" y="9"/>
                </a:cxn>
                <a:cxn ang="0">
                  <a:pos x="125" y="14"/>
                </a:cxn>
                <a:cxn ang="0">
                  <a:pos x="131" y="18"/>
                </a:cxn>
                <a:cxn ang="0">
                  <a:pos x="137" y="24"/>
                </a:cxn>
                <a:cxn ang="0">
                  <a:pos x="148" y="36"/>
                </a:cxn>
                <a:cxn ang="0">
                  <a:pos x="154" y="49"/>
                </a:cxn>
                <a:cxn ang="0">
                  <a:pos x="159" y="64"/>
                </a:cxn>
                <a:cxn ang="0">
                  <a:pos x="160" y="80"/>
                </a:cxn>
                <a:cxn ang="0">
                  <a:pos x="159" y="97"/>
                </a:cxn>
                <a:cxn ang="0">
                  <a:pos x="154" y="110"/>
                </a:cxn>
                <a:cxn ang="0">
                  <a:pos x="146" y="124"/>
                </a:cxn>
                <a:cxn ang="0">
                  <a:pos x="137" y="136"/>
                </a:cxn>
                <a:cxn ang="0">
                  <a:pos x="125" y="145"/>
                </a:cxn>
                <a:cxn ang="0">
                  <a:pos x="111" y="153"/>
                </a:cxn>
                <a:cxn ang="0">
                  <a:pos x="96" y="158"/>
                </a:cxn>
                <a:cxn ang="0">
                  <a:pos x="80" y="159"/>
                </a:cxn>
              </a:cxnLst>
              <a:rect l="0" t="0" r="r" b="b"/>
              <a:pathLst>
                <a:path w="160" h="159">
                  <a:moveTo>
                    <a:pt x="80" y="159"/>
                  </a:moveTo>
                  <a:lnTo>
                    <a:pt x="71" y="159"/>
                  </a:lnTo>
                  <a:lnTo>
                    <a:pt x="65" y="158"/>
                  </a:lnTo>
                  <a:lnTo>
                    <a:pt x="56" y="155"/>
                  </a:lnTo>
                  <a:lnTo>
                    <a:pt x="50" y="153"/>
                  </a:lnTo>
                  <a:lnTo>
                    <a:pt x="42" y="150"/>
                  </a:lnTo>
                  <a:lnTo>
                    <a:pt x="36" y="146"/>
                  </a:lnTo>
                  <a:lnTo>
                    <a:pt x="29" y="141"/>
                  </a:lnTo>
                  <a:lnTo>
                    <a:pt x="23" y="136"/>
                  </a:lnTo>
                  <a:lnTo>
                    <a:pt x="13" y="123"/>
                  </a:lnTo>
                  <a:lnTo>
                    <a:pt x="6" y="109"/>
                  </a:lnTo>
                  <a:lnTo>
                    <a:pt x="1" y="95"/>
                  </a:lnTo>
                  <a:lnTo>
                    <a:pt x="0" y="80"/>
                  </a:lnTo>
                  <a:lnTo>
                    <a:pt x="1" y="64"/>
                  </a:lnTo>
                  <a:lnTo>
                    <a:pt x="6" y="49"/>
                  </a:lnTo>
                  <a:lnTo>
                    <a:pt x="13" y="36"/>
                  </a:lnTo>
                  <a:lnTo>
                    <a:pt x="23" y="24"/>
                  </a:lnTo>
                  <a:lnTo>
                    <a:pt x="29" y="18"/>
                  </a:lnTo>
                  <a:lnTo>
                    <a:pt x="36" y="14"/>
                  </a:lnTo>
                  <a:lnTo>
                    <a:pt x="42" y="9"/>
                  </a:lnTo>
                  <a:lnTo>
                    <a:pt x="50" y="6"/>
                  </a:lnTo>
                  <a:lnTo>
                    <a:pt x="56" y="3"/>
                  </a:lnTo>
                  <a:lnTo>
                    <a:pt x="65" y="1"/>
                  </a:lnTo>
                  <a:lnTo>
                    <a:pt x="71" y="0"/>
                  </a:lnTo>
                  <a:lnTo>
                    <a:pt x="80" y="0"/>
                  </a:lnTo>
                  <a:lnTo>
                    <a:pt x="88" y="0"/>
                  </a:lnTo>
                  <a:lnTo>
                    <a:pt x="96" y="1"/>
                  </a:lnTo>
                  <a:lnTo>
                    <a:pt x="103" y="3"/>
                  </a:lnTo>
                  <a:lnTo>
                    <a:pt x="111" y="6"/>
                  </a:lnTo>
                  <a:lnTo>
                    <a:pt x="118" y="9"/>
                  </a:lnTo>
                  <a:lnTo>
                    <a:pt x="125" y="14"/>
                  </a:lnTo>
                  <a:lnTo>
                    <a:pt x="131" y="18"/>
                  </a:lnTo>
                  <a:lnTo>
                    <a:pt x="137" y="24"/>
                  </a:lnTo>
                  <a:lnTo>
                    <a:pt x="148" y="36"/>
                  </a:lnTo>
                  <a:lnTo>
                    <a:pt x="154" y="49"/>
                  </a:lnTo>
                  <a:lnTo>
                    <a:pt x="159" y="64"/>
                  </a:lnTo>
                  <a:lnTo>
                    <a:pt x="160" y="80"/>
                  </a:lnTo>
                  <a:lnTo>
                    <a:pt x="159" y="97"/>
                  </a:lnTo>
                  <a:lnTo>
                    <a:pt x="154" y="110"/>
                  </a:lnTo>
                  <a:lnTo>
                    <a:pt x="146" y="124"/>
                  </a:lnTo>
                  <a:lnTo>
                    <a:pt x="137" y="136"/>
                  </a:lnTo>
                  <a:lnTo>
                    <a:pt x="125" y="145"/>
                  </a:lnTo>
                  <a:lnTo>
                    <a:pt x="111" y="153"/>
                  </a:lnTo>
                  <a:lnTo>
                    <a:pt x="96" y="158"/>
                  </a:lnTo>
                  <a:lnTo>
                    <a:pt x="80" y="15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165"/>
            <p:cNvSpPr>
              <a:spLocks/>
            </p:cNvSpPr>
            <p:nvPr/>
          </p:nvSpPr>
          <p:spPr bwMode="auto">
            <a:xfrm>
              <a:off x="7312026" y="2527300"/>
              <a:ext cx="742950" cy="796925"/>
            </a:xfrm>
            <a:custGeom>
              <a:avLst/>
              <a:gdLst/>
              <a:ahLst/>
              <a:cxnLst>
                <a:cxn ang="0">
                  <a:pos x="909" y="651"/>
                </a:cxn>
                <a:cxn ang="0">
                  <a:pos x="826" y="622"/>
                </a:cxn>
                <a:cxn ang="0">
                  <a:pos x="777" y="503"/>
                </a:cxn>
                <a:cxn ang="0">
                  <a:pos x="800" y="449"/>
                </a:cxn>
                <a:cxn ang="0">
                  <a:pos x="849" y="349"/>
                </a:cxn>
                <a:cxn ang="0">
                  <a:pos x="847" y="205"/>
                </a:cxn>
                <a:cxn ang="0">
                  <a:pos x="770" y="84"/>
                </a:cxn>
                <a:cxn ang="0">
                  <a:pos x="704" y="39"/>
                </a:cxn>
                <a:cxn ang="0">
                  <a:pos x="628" y="17"/>
                </a:cxn>
                <a:cxn ang="0">
                  <a:pos x="545" y="17"/>
                </a:cxn>
                <a:cxn ang="0">
                  <a:pos x="460" y="29"/>
                </a:cxn>
                <a:cxn ang="0">
                  <a:pos x="350" y="1"/>
                </a:cxn>
                <a:cxn ang="0">
                  <a:pos x="198" y="33"/>
                </a:cxn>
                <a:cxn ang="0">
                  <a:pos x="86" y="144"/>
                </a:cxn>
                <a:cxn ang="0">
                  <a:pos x="54" y="286"/>
                </a:cxn>
                <a:cxn ang="0">
                  <a:pos x="90" y="320"/>
                </a:cxn>
                <a:cxn ang="0">
                  <a:pos x="136" y="302"/>
                </a:cxn>
                <a:cxn ang="0">
                  <a:pos x="152" y="222"/>
                </a:cxn>
                <a:cxn ang="0">
                  <a:pos x="212" y="132"/>
                </a:cxn>
                <a:cxn ang="0">
                  <a:pos x="312" y="91"/>
                </a:cxn>
                <a:cxn ang="0">
                  <a:pos x="407" y="105"/>
                </a:cxn>
                <a:cxn ang="0">
                  <a:pos x="463" y="133"/>
                </a:cxn>
                <a:cxn ang="0">
                  <a:pos x="506" y="123"/>
                </a:cxn>
                <a:cxn ang="0">
                  <a:pos x="576" y="105"/>
                </a:cxn>
                <a:cxn ang="0">
                  <a:pos x="673" y="125"/>
                </a:cxn>
                <a:cxn ang="0">
                  <a:pos x="747" y="199"/>
                </a:cxn>
                <a:cxn ang="0">
                  <a:pos x="766" y="298"/>
                </a:cxn>
                <a:cxn ang="0">
                  <a:pos x="736" y="382"/>
                </a:cxn>
                <a:cxn ang="0">
                  <a:pos x="717" y="411"/>
                </a:cxn>
                <a:cxn ang="0">
                  <a:pos x="687" y="505"/>
                </a:cxn>
                <a:cxn ang="0">
                  <a:pos x="734" y="657"/>
                </a:cxn>
                <a:cxn ang="0">
                  <a:pos x="768" y="729"/>
                </a:cxn>
                <a:cxn ang="0">
                  <a:pos x="704" y="739"/>
                </a:cxn>
                <a:cxn ang="0">
                  <a:pos x="670" y="736"/>
                </a:cxn>
                <a:cxn ang="0">
                  <a:pos x="590" y="697"/>
                </a:cxn>
                <a:cxn ang="0">
                  <a:pos x="530" y="607"/>
                </a:cxn>
                <a:cxn ang="0">
                  <a:pos x="528" y="507"/>
                </a:cxn>
                <a:cxn ang="0">
                  <a:pos x="561" y="435"/>
                </a:cxn>
                <a:cxn ang="0">
                  <a:pos x="568" y="421"/>
                </a:cxn>
                <a:cxn ang="0">
                  <a:pos x="597" y="389"/>
                </a:cxn>
                <a:cxn ang="0">
                  <a:pos x="578" y="343"/>
                </a:cxn>
                <a:cxn ang="0">
                  <a:pos x="524" y="342"/>
                </a:cxn>
                <a:cxn ang="0">
                  <a:pos x="454" y="362"/>
                </a:cxn>
                <a:cxn ang="0">
                  <a:pos x="408" y="389"/>
                </a:cxn>
                <a:cxn ang="0">
                  <a:pos x="415" y="436"/>
                </a:cxn>
                <a:cxn ang="0">
                  <a:pos x="441" y="477"/>
                </a:cxn>
                <a:cxn ang="0">
                  <a:pos x="444" y="633"/>
                </a:cxn>
                <a:cxn ang="0">
                  <a:pos x="524" y="760"/>
                </a:cxn>
                <a:cxn ang="0">
                  <a:pos x="593" y="805"/>
                </a:cxn>
                <a:cxn ang="0">
                  <a:pos x="410" y="854"/>
                </a:cxn>
                <a:cxn ang="0">
                  <a:pos x="320" y="717"/>
                </a:cxn>
                <a:cxn ang="0">
                  <a:pos x="154" y="596"/>
                </a:cxn>
                <a:cxn ang="0">
                  <a:pos x="194" y="459"/>
                </a:cxn>
                <a:cxn ang="0">
                  <a:pos x="114" y="372"/>
                </a:cxn>
                <a:cxn ang="0">
                  <a:pos x="79" y="540"/>
                </a:cxn>
                <a:cxn ang="0">
                  <a:pos x="0" y="659"/>
                </a:cxn>
                <a:cxn ang="0">
                  <a:pos x="220" y="778"/>
                </a:cxn>
                <a:cxn ang="0">
                  <a:pos x="297" y="812"/>
                </a:cxn>
                <a:cxn ang="0">
                  <a:pos x="702" y="830"/>
                </a:cxn>
                <a:cxn ang="0">
                  <a:pos x="770" y="822"/>
                </a:cxn>
                <a:cxn ang="0">
                  <a:pos x="856" y="784"/>
                </a:cxn>
                <a:cxn ang="0">
                  <a:pos x="925" y="719"/>
                </a:cxn>
              </a:cxnLst>
              <a:rect l="0" t="0" r="r" b="b"/>
              <a:pathLst>
                <a:path w="935" h="1003">
                  <a:moveTo>
                    <a:pt x="930" y="672"/>
                  </a:moveTo>
                  <a:lnTo>
                    <a:pt x="927" y="667"/>
                  </a:lnTo>
                  <a:lnTo>
                    <a:pt x="923" y="662"/>
                  </a:lnTo>
                  <a:lnTo>
                    <a:pt x="920" y="657"/>
                  </a:lnTo>
                  <a:lnTo>
                    <a:pt x="915" y="654"/>
                  </a:lnTo>
                  <a:lnTo>
                    <a:pt x="909" y="651"/>
                  </a:lnTo>
                  <a:lnTo>
                    <a:pt x="905" y="648"/>
                  </a:lnTo>
                  <a:lnTo>
                    <a:pt x="898" y="647"/>
                  </a:lnTo>
                  <a:lnTo>
                    <a:pt x="892" y="646"/>
                  </a:lnTo>
                  <a:lnTo>
                    <a:pt x="869" y="643"/>
                  </a:lnTo>
                  <a:lnTo>
                    <a:pt x="847" y="633"/>
                  </a:lnTo>
                  <a:lnTo>
                    <a:pt x="826" y="622"/>
                  </a:lnTo>
                  <a:lnTo>
                    <a:pt x="810" y="606"/>
                  </a:lnTo>
                  <a:lnTo>
                    <a:pt x="795" y="588"/>
                  </a:lnTo>
                  <a:lnTo>
                    <a:pt x="785" y="568"/>
                  </a:lnTo>
                  <a:lnTo>
                    <a:pt x="778" y="546"/>
                  </a:lnTo>
                  <a:lnTo>
                    <a:pt x="776" y="522"/>
                  </a:lnTo>
                  <a:lnTo>
                    <a:pt x="777" y="503"/>
                  </a:lnTo>
                  <a:lnTo>
                    <a:pt x="782" y="485"/>
                  </a:lnTo>
                  <a:lnTo>
                    <a:pt x="791" y="465"/>
                  </a:lnTo>
                  <a:lnTo>
                    <a:pt x="801" y="448"/>
                  </a:lnTo>
                  <a:lnTo>
                    <a:pt x="800" y="449"/>
                  </a:lnTo>
                  <a:lnTo>
                    <a:pt x="800" y="449"/>
                  </a:lnTo>
                  <a:lnTo>
                    <a:pt x="800" y="449"/>
                  </a:lnTo>
                  <a:lnTo>
                    <a:pt x="799" y="450"/>
                  </a:lnTo>
                  <a:lnTo>
                    <a:pt x="812" y="432"/>
                  </a:lnTo>
                  <a:lnTo>
                    <a:pt x="824" y="412"/>
                  </a:lnTo>
                  <a:lnTo>
                    <a:pt x="834" y="393"/>
                  </a:lnTo>
                  <a:lnTo>
                    <a:pt x="842" y="371"/>
                  </a:lnTo>
                  <a:lnTo>
                    <a:pt x="849" y="349"/>
                  </a:lnTo>
                  <a:lnTo>
                    <a:pt x="855" y="327"/>
                  </a:lnTo>
                  <a:lnTo>
                    <a:pt x="857" y="305"/>
                  </a:lnTo>
                  <a:lnTo>
                    <a:pt x="859" y="283"/>
                  </a:lnTo>
                  <a:lnTo>
                    <a:pt x="857" y="257"/>
                  </a:lnTo>
                  <a:lnTo>
                    <a:pt x="854" y="230"/>
                  </a:lnTo>
                  <a:lnTo>
                    <a:pt x="847" y="205"/>
                  </a:lnTo>
                  <a:lnTo>
                    <a:pt x="839" y="180"/>
                  </a:lnTo>
                  <a:lnTo>
                    <a:pt x="827" y="157"/>
                  </a:lnTo>
                  <a:lnTo>
                    <a:pt x="814" y="133"/>
                  </a:lnTo>
                  <a:lnTo>
                    <a:pt x="799" y="113"/>
                  </a:lnTo>
                  <a:lnTo>
                    <a:pt x="780" y="93"/>
                  </a:lnTo>
                  <a:lnTo>
                    <a:pt x="770" y="84"/>
                  </a:lnTo>
                  <a:lnTo>
                    <a:pt x="759" y="75"/>
                  </a:lnTo>
                  <a:lnTo>
                    <a:pt x="749" y="67"/>
                  </a:lnTo>
                  <a:lnTo>
                    <a:pt x="739" y="59"/>
                  </a:lnTo>
                  <a:lnTo>
                    <a:pt x="727" y="52"/>
                  </a:lnTo>
                  <a:lnTo>
                    <a:pt x="716" y="45"/>
                  </a:lnTo>
                  <a:lnTo>
                    <a:pt x="704" y="39"/>
                  </a:lnTo>
                  <a:lnTo>
                    <a:pt x="691" y="34"/>
                  </a:lnTo>
                  <a:lnTo>
                    <a:pt x="680" y="30"/>
                  </a:lnTo>
                  <a:lnTo>
                    <a:pt x="667" y="25"/>
                  </a:lnTo>
                  <a:lnTo>
                    <a:pt x="655" y="22"/>
                  </a:lnTo>
                  <a:lnTo>
                    <a:pt x="642" y="18"/>
                  </a:lnTo>
                  <a:lnTo>
                    <a:pt x="628" y="17"/>
                  </a:lnTo>
                  <a:lnTo>
                    <a:pt x="615" y="15"/>
                  </a:lnTo>
                  <a:lnTo>
                    <a:pt x="603" y="14"/>
                  </a:lnTo>
                  <a:lnTo>
                    <a:pt x="589" y="14"/>
                  </a:lnTo>
                  <a:lnTo>
                    <a:pt x="574" y="14"/>
                  </a:lnTo>
                  <a:lnTo>
                    <a:pt x="560" y="15"/>
                  </a:lnTo>
                  <a:lnTo>
                    <a:pt x="545" y="17"/>
                  </a:lnTo>
                  <a:lnTo>
                    <a:pt x="531" y="19"/>
                  </a:lnTo>
                  <a:lnTo>
                    <a:pt x="516" y="23"/>
                  </a:lnTo>
                  <a:lnTo>
                    <a:pt x="502" y="26"/>
                  </a:lnTo>
                  <a:lnTo>
                    <a:pt x="488" y="31"/>
                  </a:lnTo>
                  <a:lnTo>
                    <a:pt x="476" y="37"/>
                  </a:lnTo>
                  <a:lnTo>
                    <a:pt x="460" y="29"/>
                  </a:lnTo>
                  <a:lnTo>
                    <a:pt x="442" y="21"/>
                  </a:lnTo>
                  <a:lnTo>
                    <a:pt x="424" y="15"/>
                  </a:lnTo>
                  <a:lnTo>
                    <a:pt x="407" y="9"/>
                  </a:lnTo>
                  <a:lnTo>
                    <a:pt x="387" y="6"/>
                  </a:lnTo>
                  <a:lnTo>
                    <a:pt x="369" y="2"/>
                  </a:lnTo>
                  <a:lnTo>
                    <a:pt x="350" y="1"/>
                  </a:lnTo>
                  <a:lnTo>
                    <a:pt x="331" y="0"/>
                  </a:lnTo>
                  <a:lnTo>
                    <a:pt x="302" y="1"/>
                  </a:lnTo>
                  <a:lnTo>
                    <a:pt x="274" y="6"/>
                  </a:lnTo>
                  <a:lnTo>
                    <a:pt x="248" y="13"/>
                  </a:lnTo>
                  <a:lnTo>
                    <a:pt x="222" y="22"/>
                  </a:lnTo>
                  <a:lnTo>
                    <a:pt x="198" y="33"/>
                  </a:lnTo>
                  <a:lnTo>
                    <a:pt x="175" y="47"/>
                  </a:lnTo>
                  <a:lnTo>
                    <a:pt x="154" y="63"/>
                  </a:lnTo>
                  <a:lnTo>
                    <a:pt x="135" y="81"/>
                  </a:lnTo>
                  <a:lnTo>
                    <a:pt x="116" y="100"/>
                  </a:lnTo>
                  <a:lnTo>
                    <a:pt x="100" y="122"/>
                  </a:lnTo>
                  <a:lnTo>
                    <a:pt x="86" y="144"/>
                  </a:lnTo>
                  <a:lnTo>
                    <a:pt x="75" y="168"/>
                  </a:lnTo>
                  <a:lnTo>
                    <a:pt x="65" y="193"/>
                  </a:lnTo>
                  <a:lnTo>
                    <a:pt x="58" y="221"/>
                  </a:lnTo>
                  <a:lnTo>
                    <a:pt x="54" y="248"/>
                  </a:lnTo>
                  <a:lnTo>
                    <a:pt x="53" y="276"/>
                  </a:lnTo>
                  <a:lnTo>
                    <a:pt x="54" y="286"/>
                  </a:lnTo>
                  <a:lnTo>
                    <a:pt x="56" y="294"/>
                  </a:lnTo>
                  <a:lnTo>
                    <a:pt x="61" y="302"/>
                  </a:lnTo>
                  <a:lnTo>
                    <a:pt x="66" y="309"/>
                  </a:lnTo>
                  <a:lnTo>
                    <a:pt x="73" y="313"/>
                  </a:lnTo>
                  <a:lnTo>
                    <a:pt x="80" y="318"/>
                  </a:lnTo>
                  <a:lnTo>
                    <a:pt x="90" y="320"/>
                  </a:lnTo>
                  <a:lnTo>
                    <a:pt x="99" y="321"/>
                  </a:lnTo>
                  <a:lnTo>
                    <a:pt x="108" y="320"/>
                  </a:lnTo>
                  <a:lnTo>
                    <a:pt x="116" y="318"/>
                  </a:lnTo>
                  <a:lnTo>
                    <a:pt x="124" y="313"/>
                  </a:lnTo>
                  <a:lnTo>
                    <a:pt x="130" y="309"/>
                  </a:lnTo>
                  <a:lnTo>
                    <a:pt x="136" y="302"/>
                  </a:lnTo>
                  <a:lnTo>
                    <a:pt x="140" y="294"/>
                  </a:lnTo>
                  <a:lnTo>
                    <a:pt x="143" y="286"/>
                  </a:lnTo>
                  <a:lnTo>
                    <a:pt x="144" y="276"/>
                  </a:lnTo>
                  <a:lnTo>
                    <a:pt x="145" y="258"/>
                  </a:lnTo>
                  <a:lnTo>
                    <a:pt x="147" y="239"/>
                  </a:lnTo>
                  <a:lnTo>
                    <a:pt x="152" y="222"/>
                  </a:lnTo>
                  <a:lnTo>
                    <a:pt x="158" y="205"/>
                  </a:lnTo>
                  <a:lnTo>
                    <a:pt x="166" y="189"/>
                  </a:lnTo>
                  <a:lnTo>
                    <a:pt x="175" y="173"/>
                  </a:lnTo>
                  <a:lnTo>
                    <a:pt x="185" y="159"/>
                  </a:lnTo>
                  <a:lnTo>
                    <a:pt x="198" y="145"/>
                  </a:lnTo>
                  <a:lnTo>
                    <a:pt x="212" y="132"/>
                  </a:lnTo>
                  <a:lnTo>
                    <a:pt x="227" y="121"/>
                  </a:lnTo>
                  <a:lnTo>
                    <a:pt x="243" y="112"/>
                  </a:lnTo>
                  <a:lnTo>
                    <a:pt x="259" y="104"/>
                  </a:lnTo>
                  <a:lnTo>
                    <a:pt x="276" y="98"/>
                  </a:lnTo>
                  <a:lnTo>
                    <a:pt x="294" y="93"/>
                  </a:lnTo>
                  <a:lnTo>
                    <a:pt x="312" y="91"/>
                  </a:lnTo>
                  <a:lnTo>
                    <a:pt x="331" y="90"/>
                  </a:lnTo>
                  <a:lnTo>
                    <a:pt x="347" y="91"/>
                  </a:lnTo>
                  <a:lnTo>
                    <a:pt x="362" y="92"/>
                  </a:lnTo>
                  <a:lnTo>
                    <a:pt x="378" y="95"/>
                  </a:lnTo>
                  <a:lnTo>
                    <a:pt x="393" y="99"/>
                  </a:lnTo>
                  <a:lnTo>
                    <a:pt x="407" y="105"/>
                  </a:lnTo>
                  <a:lnTo>
                    <a:pt x="420" y="110"/>
                  </a:lnTo>
                  <a:lnTo>
                    <a:pt x="433" y="117"/>
                  </a:lnTo>
                  <a:lnTo>
                    <a:pt x="446" y="125"/>
                  </a:lnTo>
                  <a:lnTo>
                    <a:pt x="452" y="129"/>
                  </a:lnTo>
                  <a:lnTo>
                    <a:pt x="457" y="131"/>
                  </a:lnTo>
                  <a:lnTo>
                    <a:pt x="463" y="133"/>
                  </a:lnTo>
                  <a:lnTo>
                    <a:pt x="470" y="133"/>
                  </a:lnTo>
                  <a:lnTo>
                    <a:pt x="476" y="133"/>
                  </a:lnTo>
                  <a:lnTo>
                    <a:pt x="483" y="133"/>
                  </a:lnTo>
                  <a:lnTo>
                    <a:pt x="490" y="131"/>
                  </a:lnTo>
                  <a:lnTo>
                    <a:pt x="495" y="129"/>
                  </a:lnTo>
                  <a:lnTo>
                    <a:pt x="506" y="123"/>
                  </a:lnTo>
                  <a:lnTo>
                    <a:pt x="516" y="119"/>
                  </a:lnTo>
                  <a:lnTo>
                    <a:pt x="528" y="115"/>
                  </a:lnTo>
                  <a:lnTo>
                    <a:pt x="540" y="112"/>
                  </a:lnTo>
                  <a:lnTo>
                    <a:pt x="552" y="108"/>
                  </a:lnTo>
                  <a:lnTo>
                    <a:pt x="565" y="106"/>
                  </a:lnTo>
                  <a:lnTo>
                    <a:pt x="576" y="105"/>
                  </a:lnTo>
                  <a:lnTo>
                    <a:pt x="589" y="105"/>
                  </a:lnTo>
                  <a:lnTo>
                    <a:pt x="606" y="106"/>
                  </a:lnTo>
                  <a:lnTo>
                    <a:pt x="623" y="108"/>
                  </a:lnTo>
                  <a:lnTo>
                    <a:pt x="641" y="113"/>
                  </a:lnTo>
                  <a:lnTo>
                    <a:pt x="657" y="119"/>
                  </a:lnTo>
                  <a:lnTo>
                    <a:pt x="673" y="125"/>
                  </a:lnTo>
                  <a:lnTo>
                    <a:pt x="688" y="135"/>
                  </a:lnTo>
                  <a:lnTo>
                    <a:pt x="702" y="145"/>
                  </a:lnTo>
                  <a:lnTo>
                    <a:pt x="716" y="157"/>
                  </a:lnTo>
                  <a:lnTo>
                    <a:pt x="727" y="170"/>
                  </a:lnTo>
                  <a:lnTo>
                    <a:pt x="738" y="184"/>
                  </a:lnTo>
                  <a:lnTo>
                    <a:pt x="747" y="199"/>
                  </a:lnTo>
                  <a:lnTo>
                    <a:pt x="754" y="215"/>
                  </a:lnTo>
                  <a:lnTo>
                    <a:pt x="759" y="231"/>
                  </a:lnTo>
                  <a:lnTo>
                    <a:pt x="764" y="249"/>
                  </a:lnTo>
                  <a:lnTo>
                    <a:pt x="766" y="266"/>
                  </a:lnTo>
                  <a:lnTo>
                    <a:pt x="768" y="283"/>
                  </a:lnTo>
                  <a:lnTo>
                    <a:pt x="766" y="298"/>
                  </a:lnTo>
                  <a:lnTo>
                    <a:pt x="765" y="313"/>
                  </a:lnTo>
                  <a:lnTo>
                    <a:pt x="762" y="327"/>
                  </a:lnTo>
                  <a:lnTo>
                    <a:pt x="757" y="342"/>
                  </a:lnTo>
                  <a:lnTo>
                    <a:pt x="751" y="356"/>
                  </a:lnTo>
                  <a:lnTo>
                    <a:pt x="744" y="370"/>
                  </a:lnTo>
                  <a:lnTo>
                    <a:pt x="736" y="382"/>
                  </a:lnTo>
                  <a:lnTo>
                    <a:pt x="727" y="395"/>
                  </a:lnTo>
                  <a:lnTo>
                    <a:pt x="727" y="396"/>
                  </a:lnTo>
                  <a:lnTo>
                    <a:pt x="727" y="396"/>
                  </a:lnTo>
                  <a:lnTo>
                    <a:pt x="726" y="397"/>
                  </a:lnTo>
                  <a:lnTo>
                    <a:pt x="726" y="397"/>
                  </a:lnTo>
                  <a:lnTo>
                    <a:pt x="717" y="411"/>
                  </a:lnTo>
                  <a:lnTo>
                    <a:pt x="709" y="426"/>
                  </a:lnTo>
                  <a:lnTo>
                    <a:pt x="702" y="441"/>
                  </a:lnTo>
                  <a:lnTo>
                    <a:pt x="696" y="457"/>
                  </a:lnTo>
                  <a:lnTo>
                    <a:pt x="691" y="473"/>
                  </a:lnTo>
                  <a:lnTo>
                    <a:pt x="688" y="489"/>
                  </a:lnTo>
                  <a:lnTo>
                    <a:pt x="687" y="505"/>
                  </a:lnTo>
                  <a:lnTo>
                    <a:pt x="686" y="522"/>
                  </a:lnTo>
                  <a:lnTo>
                    <a:pt x="688" y="552"/>
                  </a:lnTo>
                  <a:lnTo>
                    <a:pt x="694" y="580"/>
                  </a:lnTo>
                  <a:lnTo>
                    <a:pt x="704" y="608"/>
                  </a:lnTo>
                  <a:lnTo>
                    <a:pt x="718" y="633"/>
                  </a:lnTo>
                  <a:lnTo>
                    <a:pt x="734" y="657"/>
                  </a:lnTo>
                  <a:lnTo>
                    <a:pt x="754" y="678"/>
                  </a:lnTo>
                  <a:lnTo>
                    <a:pt x="776" y="697"/>
                  </a:lnTo>
                  <a:lnTo>
                    <a:pt x="801" y="712"/>
                  </a:lnTo>
                  <a:lnTo>
                    <a:pt x="791" y="719"/>
                  </a:lnTo>
                  <a:lnTo>
                    <a:pt x="779" y="723"/>
                  </a:lnTo>
                  <a:lnTo>
                    <a:pt x="768" y="729"/>
                  </a:lnTo>
                  <a:lnTo>
                    <a:pt x="756" y="732"/>
                  </a:lnTo>
                  <a:lnTo>
                    <a:pt x="743" y="736"/>
                  </a:lnTo>
                  <a:lnTo>
                    <a:pt x="732" y="737"/>
                  </a:lnTo>
                  <a:lnTo>
                    <a:pt x="719" y="739"/>
                  </a:lnTo>
                  <a:lnTo>
                    <a:pt x="706" y="739"/>
                  </a:lnTo>
                  <a:lnTo>
                    <a:pt x="704" y="739"/>
                  </a:lnTo>
                  <a:lnTo>
                    <a:pt x="702" y="739"/>
                  </a:lnTo>
                  <a:lnTo>
                    <a:pt x="699" y="739"/>
                  </a:lnTo>
                  <a:lnTo>
                    <a:pt x="697" y="739"/>
                  </a:lnTo>
                  <a:lnTo>
                    <a:pt x="697" y="738"/>
                  </a:lnTo>
                  <a:lnTo>
                    <a:pt x="684" y="738"/>
                  </a:lnTo>
                  <a:lnTo>
                    <a:pt x="670" y="736"/>
                  </a:lnTo>
                  <a:lnTo>
                    <a:pt x="655" y="732"/>
                  </a:lnTo>
                  <a:lnTo>
                    <a:pt x="641" y="728"/>
                  </a:lnTo>
                  <a:lnTo>
                    <a:pt x="627" y="721"/>
                  </a:lnTo>
                  <a:lnTo>
                    <a:pt x="614" y="714"/>
                  </a:lnTo>
                  <a:lnTo>
                    <a:pt x="601" y="706"/>
                  </a:lnTo>
                  <a:lnTo>
                    <a:pt x="590" y="697"/>
                  </a:lnTo>
                  <a:lnTo>
                    <a:pt x="578" y="686"/>
                  </a:lnTo>
                  <a:lnTo>
                    <a:pt x="566" y="672"/>
                  </a:lnTo>
                  <a:lnTo>
                    <a:pt x="554" y="657"/>
                  </a:lnTo>
                  <a:lnTo>
                    <a:pt x="545" y="641"/>
                  </a:lnTo>
                  <a:lnTo>
                    <a:pt x="537" y="624"/>
                  </a:lnTo>
                  <a:lnTo>
                    <a:pt x="530" y="607"/>
                  </a:lnTo>
                  <a:lnTo>
                    <a:pt x="525" y="588"/>
                  </a:lnTo>
                  <a:lnTo>
                    <a:pt x="523" y="570"/>
                  </a:lnTo>
                  <a:lnTo>
                    <a:pt x="522" y="550"/>
                  </a:lnTo>
                  <a:lnTo>
                    <a:pt x="523" y="535"/>
                  </a:lnTo>
                  <a:lnTo>
                    <a:pt x="524" y="520"/>
                  </a:lnTo>
                  <a:lnTo>
                    <a:pt x="528" y="507"/>
                  </a:lnTo>
                  <a:lnTo>
                    <a:pt x="531" y="492"/>
                  </a:lnTo>
                  <a:lnTo>
                    <a:pt x="536" y="478"/>
                  </a:lnTo>
                  <a:lnTo>
                    <a:pt x="543" y="465"/>
                  </a:lnTo>
                  <a:lnTo>
                    <a:pt x="550" y="453"/>
                  </a:lnTo>
                  <a:lnTo>
                    <a:pt x="558" y="440"/>
                  </a:lnTo>
                  <a:lnTo>
                    <a:pt x="561" y="435"/>
                  </a:lnTo>
                  <a:lnTo>
                    <a:pt x="563" y="431"/>
                  </a:lnTo>
                  <a:lnTo>
                    <a:pt x="565" y="427"/>
                  </a:lnTo>
                  <a:lnTo>
                    <a:pt x="566" y="423"/>
                  </a:lnTo>
                  <a:lnTo>
                    <a:pt x="567" y="421"/>
                  </a:lnTo>
                  <a:lnTo>
                    <a:pt x="568" y="421"/>
                  </a:lnTo>
                  <a:lnTo>
                    <a:pt x="568" y="421"/>
                  </a:lnTo>
                  <a:lnTo>
                    <a:pt x="569" y="421"/>
                  </a:lnTo>
                  <a:lnTo>
                    <a:pt x="577" y="417"/>
                  </a:lnTo>
                  <a:lnTo>
                    <a:pt x="584" y="412"/>
                  </a:lnTo>
                  <a:lnTo>
                    <a:pt x="590" y="405"/>
                  </a:lnTo>
                  <a:lnTo>
                    <a:pt x="595" y="397"/>
                  </a:lnTo>
                  <a:lnTo>
                    <a:pt x="597" y="389"/>
                  </a:lnTo>
                  <a:lnTo>
                    <a:pt x="598" y="381"/>
                  </a:lnTo>
                  <a:lnTo>
                    <a:pt x="597" y="373"/>
                  </a:lnTo>
                  <a:lnTo>
                    <a:pt x="595" y="364"/>
                  </a:lnTo>
                  <a:lnTo>
                    <a:pt x="590" y="356"/>
                  </a:lnTo>
                  <a:lnTo>
                    <a:pt x="584" y="349"/>
                  </a:lnTo>
                  <a:lnTo>
                    <a:pt x="578" y="343"/>
                  </a:lnTo>
                  <a:lnTo>
                    <a:pt x="570" y="338"/>
                  </a:lnTo>
                  <a:lnTo>
                    <a:pt x="562" y="336"/>
                  </a:lnTo>
                  <a:lnTo>
                    <a:pt x="553" y="335"/>
                  </a:lnTo>
                  <a:lnTo>
                    <a:pt x="545" y="335"/>
                  </a:lnTo>
                  <a:lnTo>
                    <a:pt x="536" y="337"/>
                  </a:lnTo>
                  <a:lnTo>
                    <a:pt x="524" y="342"/>
                  </a:lnTo>
                  <a:lnTo>
                    <a:pt x="513" y="347"/>
                  </a:lnTo>
                  <a:lnTo>
                    <a:pt x="501" y="350"/>
                  </a:lnTo>
                  <a:lnTo>
                    <a:pt x="490" y="353"/>
                  </a:lnTo>
                  <a:lnTo>
                    <a:pt x="478" y="356"/>
                  </a:lnTo>
                  <a:lnTo>
                    <a:pt x="465" y="359"/>
                  </a:lnTo>
                  <a:lnTo>
                    <a:pt x="454" y="362"/>
                  </a:lnTo>
                  <a:lnTo>
                    <a:pt x="441" y="364"/>
                  </a:lnTo>
                  <a:lnTo>
                    <a:pt x="432" y="366"/>
                  </a:lnTo>
                  <a:lnTo>
                    <a:pt x="425" y="370"/>
                  </a:lnTo>
                  <a:lnTo>
                    <a:pt x="418" y="375"/>
                  </a:lnTo>
                  <a:lnTo>
                    <a:pt x="412" y="381"/>
                  </a:lnTo>
                  <a:lnTo>
                    <a:pt x="408" y="389"/>
                  </a:lnTo>
                  <a:lnTo>
                    <a:pt x="404" y="397"/>
                  </a:lnTo>
                  <a:lnTo>
                    <a:pt x="403" y="405"/>
                  </a:lnTo>
                  <a:lnTo>
                    <a:pt x="404" y="414"/>
                  </a:lnTo>
                  <a:lnTo>
                    <a:pt x="407" y="423"/>
                  </a:lnTo>
                  <a:lnTo>
                    <a:pt x="410" y="429"/>
                  </a:lnTo>
                  <a:lnTo>
                    <a:pt x="415" y="436"/>
                  </a:lnTo>
                  <a:lnTo>
                    <a:pt x="420" y="442"/>
                  </a:lnTo>
                  <a:lnTo>
                    <a:pt x="426" y="447"/>
                  </a:lnTo>
                  <a:lnTo>
                    <a:pt x="433" y="450"/>
                  </a:lnTo>
                  <a:lnTo>
                    <a:pt x="441" y="451"/>
                  </a:lnTo>
                  <a:lnTo>
                    <a:pt x="449" y="453"/>
                  </a:lnTo>
                  <a:lnTo>
                    <a:pt x="441" y="477"/>
                  </a:lnTo>
                  <a:lnTo>
                    <a:pt x="437" y="501"/>
                  </a:lnTo>
                  <a:lnTo>
                    <a:pt x="433" y="525"/>
                  </a:lnTo>
                  <a:lnTo>
                    <a:pt x="432" y="550"/>
                  </a:lnTo>
                  <a:lnTo>
                    <a:pt x="433" y="578"/>
                  </a:lnTo>
                  <a:lnTo>
                    <a:pt x="438" y="606"/>
                  </a:lnTo>
                  <a:lnTo>
                    <a:pt x="444" y="633"/>
                  </a:lnTo>
                  <a:lnTo>
                    <a:pt x="453" y="659"/>
                  </a:lnTo>
                  <a:lnTo>
                    <a:pt x="464" y="683"/>
                  </a:lnTo>
                  <a:lnTo>
                    <a:pt x="479" y="707"/>
                  </a:lnTo>
                  <a:lnTo>
                    <a:pt x="495" y="729"/>
                  </a:lnTo>
                  <a:lnTo>
                    <a:pt x="514" y="750"/>
                  </a:lnTo>
                  <a:lnTo>
                    <a:pt x="524" y="760"/>
                  </a:lnTo>
                  <a:lnTo>
                    <a:pt x="535" y="769"/>
                  </a:lnTo>
                  <a:lnTo>
                    <a:pt x="546" y="777"/>
                  </a:lnTo>
                  <a:lnTo>
                    <a:pt x="558" y="785"/>
                  </a:lnTo>
                  <a:lnTo>
                    <a:pt x="569" y="792"/>
                  </a:lnTo>
                  <a:lnTo>
                    <a:pt x="582" y="799"/>
                  </a:lnTo>
                  <a:lnTo>
                    <a:pt x="593" y="805"/>
                  </a:lnTo>
                  <a:lnTo>
                    <a:pt x="606" y="811"/>
                  </a:lnTo>
                  <a:lnTo>
                    <a:pt x="606" y="912"/>
                  </a:lnTo>
                  <a:lnTo>
                    <a:pt x="230" y="912"/>
                  </a:lnTo>
                  <a:lnTo>
                    <a:pt x="230" y="891"/>
                  </a:lnTo>
                  <a:lnTo>
                    <a:pt x="414" y="891"/>
                  </a:lnTo>
                  <a:lnTo>
                    <a:pt x="410" y="854"/>
                  </a:lnTo>
                  <a:lnTo>
                    <a:pt x="408" y="833"/>
                  </a:lnTo>
                  <a:lnTo>
                    <a:pt x="401" y="810"/>
                  </a:lnTo>
                  <a:lnTo>
                    <a:pt x="390" y="785"/>
                  </a:lnTo>
                  <a:lnTo>
                    <a:pt x="374" y="761"/>
                  </a:lnTo>
                  <a:lnTo>
                    <a:pt x="351" y="738"/>
                  </a:lnTo>
                  <a:lnTo>
                    <a:pt x="320" y="717"/>
                  </a:lnTo>
                  <a:lnTo>
                    <a:pt x="280" y="700"/>
                  </a:lnTo>
                  <a:lnTo>
                    <a:pt x="230" y="689"/>
                  </a:lnTo>
                  <a:lnTo>
                    <a:pt x="231" y="634"/>
                  </a:lnTo>
                  <a:lnTo>
                    <a:pt x="136" y="634"/>
                  </a:lnTo>
                  <a:lnTo>
                    <a:pt x="145" y="616"/>
                  </a:lnTo>
                  <a:lnTo>
                    <a:pt x="154" y="596"/>
                  </a:lnTo>
                  <a:lnTo>
                    <a:pt x="162" y="577"/>
                  </a:lnTo>
                  <a:lnTo>
                    <a:pt x="170" y="555"/>
                  </a:lnTo>
                  <a:lnTo>
                    <a:pt x="177" y="533"/>
                  </a:lnTo>
                  <a:lnTo>
                    <a:pt x="183" y="509"/>
                  </a:lnTo>
                  <a:lnTo>
                    <a:pt x="190" y="485"/>
                  </a:lnTo>
                  <a:lnTo>
                    <a:pt x="194" y="459"/>
                  </a:lnTo>
                  <a:lnTo>
                    <a:pt x="199" y="432"/>
                  </a:lnTo>
                  <a:lnTo>
                    <a:pt x="203" y="404"/>
                  </a:lnTo>
                  <a:lnTo>
                    <a:pt x="204" y="376"/>
                  </a:lnTo>
                  <a:lnTo>
                    <a:pt x="205" y="350"/>
                  </a:lnTo>
                  <a:lnTo>
                    <a:pt x="115" y="349"/>
                  </a:lnTo>
                  <a:lnTo>
                    <a:pt x="114" y="372"/>
                  </a:lnTo>
                  <a:lnTo>
                    <a:pt x="113" y="396"/>
                  </a:lnTo>
                  <a:lnTo>
                    <a:pt x="109" y="419"/>
                  </a:lnTo>
                  <a:lnTo>
                    <a:pt x="106" y="443"/>
                  </a:lnTo>
                  <a:lnTo>
                    <a:pt x="98" y="478"/>
                  </a:lnTo>
                  <a:lnTo>
                    <a:pt x="90" y="510"/>
                  </a:lnTo>
                  <a:lnTo>
                    <a:pt x="79" y="540"/>
                  </a:lnTo>
                  <a:lnTo>
                    <a:pt x="68" y="567"/>
                  </a:lnTo>
                  <a:lnTo>
                    <a:pt x="56" y="592"/>
                  </a:lnTo>
                  <a:lnTo>
                    <a:pt x="43" y="613"/>
                  </a:lnTo>
                  <a:lnTo>
                    <a:pt x="30" y="631"/>
                  </a:lnTo>
                  <a:lnTo>
                    <a:pt x="16" y="645"/>
                  </a:lnTo>
                  <a:lnTo>
                    <a:pt x="0" y="659"/>
                  </a:lnTo>
                  <a:lnTo>
                    <a:pt x="0" y="724"/>
                  </a:lnTo>
                  <a:lnTo>
                    <a:pt x="139" y="725"/>
                  </a:lnTo>
                  <a:lnTo>
                    <a:pt x="139" y="772"/>
                  </a:lnTo>
                  <a:lnTo>
                    <a:pt x="182" y="774"/>
                  </a:lnTo>
                  <a:lnTo>
                    <a:pt x="201" y="776"/>
                  </a:lnTo>
                  <a:lnTo>
                    <a:pt x="220" y="778"/>
                  </a:lnTo>
                  <a:lnTo>
                    <a:pt x="237" y="782"/>
                  </a:lnTo>
                  <a:lnTo>
                    <a:pt x="252" y="786"/>
                  </a:lnTo>
                  <a:lnTo>
                    <a:pt x="266" y="792"/>
                  </a:lnTo>
                  <a:lnTo>
                    <a:pt x="277" y="798"/>
                  </a:lnTo>
                  <a:lnTo>
                    <a:pt x="288" y="805"/>
                  </a:lnTo>
                  <a:lnTo>
                    <a:pt x="297" y="812"/>
                  </a:lnTo>
                  <a:lnTo>
                    <a:pt x="139" y="812"/>
                  </a:lnTo>
                  <a:lnTo>
                    <a:pt x="140" y="1002"/>
                  </a:lnTo>
                  <a:lnTo>
                    <a:pt x="697" y="1003"/>
                  </a:lnTo>
                  <a:lnTo>
                    <a:pt x="697" y="829"/>
                  </a:lnTo>
                  <a:lnTo>
                    <a:pt x="699" y="830"/>
                  </a:lnTo>
                  <a:lnTo>
                    <a:pt x="702" y="830"/>
                  </a:lnTo>
                  <a:lnTo>
                    <a:pt x="704" y="830"/>
                  </a:lnTo>
                  <a:lnTo>
                    <a:pt x="706" y="830"/>
                  </a:lnTo>
                  <a:lnTo>
                    <a:pt x="723" y="830"/>
                  </a:lnTo>
                  <a:lnTo>
                    <a:pt x="739" y="828"/>
                  </a:lnTo>
                  <a:lnTo>
                    <a:pt x="755" y="826"/>
                  </a:lnTo>
                  <a:lnTo>
                    <a:pt x="770" y="822"/>
                  </a:lnTo>
                  <a:lnTo>
                    <a:pt x="785" y="819"/>
                  </a:lnTo>
                  <a:lnTo>
                    <a:pt x="800" y="813"/>
                  </a:lnTo>
                  <a:lnTo>
                    <a:pt x="815" y="807"/>
                  </a:lnTo>
                  <a:lnTo>
                    <a:pt x="829" y="800"/>
                  </a:lnTo>
                  <a:lnTo>
                    <a:pt x="842" y="793"/>
                  </a:lnTo>
                  <a:lnTo>
                    <a:pt x="856" y="784"/>
                  </a:lnTo>
                  <a:lnTo>
                    <a:pt x="869" y="776"/>
                  </a:lnTo>
                  <a:lnTo>
                    <a:pt x="882" y="766"/>
                  </a:lnTo>
                  <a:lnTo>
                    <a:pt x="893" y="755"/>
                  </a:lnTo>
                  <a:lnTo>
                    <a:pt x="905" y="744"/>
                  </a:lnTo>
                  <a:lnTo>
                    <a:pt x="915" y="731"/>
                  </a:lnTo>
                  <a:lnTo>
                    <a:pt x="925" y="719"/>
                  </a:lnTo>
                  <a:lnTo>
                    <a:pt x="931" y="708"/>
                  </a:lnTo>
                  <a:lnTo>
                    <a:pt x="935" y="696"/>
                  </a:lnTo>
                  <a:lnTo>
                    <a:pt x="934" y="684"/>
                  </a:lnTo>
                  <a:lnTo>
                    <a:pt x="930" y="67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166"/>
            <p:cNvSpPr>
              <a:spLocks/>
            </p:cNvSpPr>
            <p:nvPr/>
          </p:nvSpPr>
          <p:spPr bwMode="auto">
            <a:xfrm>
              <a:off x="7212013" y="2719388"/>
              <a:ext cx="263525" cy="260350"/>
            </a:xfrm>
            <a:custGeom>
              <a:avLst/>
              <a:gdLst/>
              <a:ahLst/>
              <a:cxnLst>
                <a:cxn ang="0">
                  <a:pos x="331" y="165"/>
                </a:cxn>
                <a:cxn ang="0">
                  <a:pos x="330" y="149"/>
                </a:cxn>
                <a:cxn ang="0">
                  <a:pos x="327" y="132"/>
                </a:cxn>
                <a:cxn ang="0">
                  <a:pos x="324" y="117"/>
                </a:cxn>
                <a:cxn ang="0">
                  <a:pos x="318" y="101"/>
                </a:cxn>
                <a:cxn ang="0">
                  <a:pos x="311" y="87"/>
                </a:cxn>
                <a:cxn ang="0">
                  <a:pos x="303" y="73"/>
                </a:cxn>
                <a:cxn ang="0">
                  <a:pos x="294" y="61"/>
                </a:cxn>
                <a:cxn ang="0">
                  <a:pos x="282" y="48"/>
                </a:cxn>
                <a:cxn ang="0">
                  <a:pos x="270" y="36"/>
                </a:cxn>
                <a:cxn ang="0">
                  <a:pos x="257" y="27"/>
                </a:cxn>
                <a:cxn ang="0">
                  <a:pos x="243" y="19"/>
                </a:cxn>
                <a:cxn ang="0">
                  <a:pos x="229" y="12"/>
                </a:cxn>
                <a:cxn ang="0">
                  <a:pos x="213" y="7"/>
                </a:cxn>
                <a:cxn ang="0">
                  <a:pos x="198" y="3"/>
                </a:cxn>
                <a:cxn ang="0">
                  <a:pos x="181" y="1"/>
                </a:cxn>
                <a:cxn ang="0">
                  <a:pos x="165" y="0"/>
                </a:cxn>
                <a:cxn ang="0">
                  <a:pos x="131" y="3"/>
                </a:cxn>
                <a:cxn ang="0">
                  <a:pos x="100" y="12"/>
                </a:cxn>
                <a:cxn ang="0">
                  <a:pos x="73" y="28"/>
                </a:cxn>
                <a:cxn ang="0">
                  <a:pos x="48" y="48"/>
                </a:cxn>
                <a:cxn ang="0">
                  <a:pos x="28" y="73"/>
                </a:cxn>
                <a:cxn ang="0">
                  <a:pos x="13" y="101"/>
                </a:cxn>
                <a:cxn ang="0">
                  <a:pos x="3" y="132"/>
                </a:cxn>
                <a:cxn ang="0">
                  <a:pos x="0" y="165"/>
                </a:cxn>
                <a:cxn ang="0">
                  <a:pos x="1" y="182"/>
                </a:cxn>
                <a:cxn ang="0">
                  <a:pos x="3" y="197"/>
                </a:cxn>
                <a:cxn ang="0">
                  <a:pos x="7" y="213"/>
                </a:cxn>
                <a:cxn ang="0">
                  <a:pos x="13" y="228"/>
                </a:cxn>
                <a:cxn ang="0">
                  <a:pos x="20" y="241"/>
                </a:cxn>
                <a:cxn ang="0">
                  <a:pos x="28" y="255"/>
                </a:cxn>
                <a:cxn ang="0">
                  <a:pos x="37" y="268"/>
                </a:cxn>
                <a:cxn ang="0">
                  <a:pos x="48" y="281"/>
                </a:cxn>
                <a:cxn ang="0">
                  <a:pos x="61" y="292"/>
                </a:cxn>
                <a:cxn ang="0">
                  <a:pos x="74" y="301"/>
                </a:cxn>
                <a:cxn ang="0">
                  <a:pos x="88" y="309"/>
                </a:cxn>
                <a:cxn ang="0">
                  <a:pos x="101" y="316"/>
                </a:cxn>
                <a:cxn ang="0">
                  <a:pos x="116" y="322"/>
                </a:cxn>
                <a:cxn ang="0">
                  <a:pos x="133" y="326"/>
                </a:cxn>
                <a:cxn ang="0">
                  <a:pos x="149" y="328"/>
                </a:cxn>
                <a:cxn ang="0">
                  <a:pos x="165" y="329"/>
                </a:cxn>
                <a:cxn ang="0">
                  <a:pos x="181" y="328"/>
                </a:cxn>
                <a:cxn ang="0">
                  <a:pos x="198" y="326"/>
                </a:cxn>
                <a:cxn ang="0">
                  <a:pos x="213" y="322"/>
                </a:cxn>
                <a:cxn ang="0">
                  <a:pos x="229" y="316"/>
                </a:cxn>
                <a:cxn ang="0">
                  <a:pos x="243" y="309"/>
                </a:cxn>
                <a:cxn ang="0">
                  <a:pos x="257" y="301"/>
                </a:cxn>
                <a:cxn ang="0">
                  <a:pos x="270" y="292"/>
                </a:cxn>
                <a:cxn ang="0">
                  <a:pos x="282" y="281"/>
                </a:cxn>
                <a:cxn ang="0">
                  <a:pos x="294" y="268"/>
                </a:cxn>
                <a:cxn ang="0">
                  <a:pos x="303" y="255"/>
                </a:cxn>
                <a:cxn ang="0">
                  <a:pos x="311" y="241"/>
                </a:cxn>
                <a:cxn ang="0">
                  <a:pos x="318" y="228"/>
                </a:cxn>
                <a:cxn ang="0">
                  <a:pos x="324" y="213"/>
                </a:cxn>
                <a:cxn ang="0">
                  <a:pos x="327" y="197"/>
                </a:cxn>
                <a:cxn ang="0">
                  <a:pos x="330" y="182"/>
                </a:cxn>
                <a:cxn ang="0">
                  <a:pos x="331" y="165"/>
                </a:cxn>
              </a:cxnLst>
              <a:rect l="0" t="0" r="r" b="b"/>
              <a:pathLst>
                <a:path w="331" h="329">
                  <a:moveTo>
                    <a:pt x="331" y="165"/>
                  </a:moveTo>
                  <a:lnTo>
                    <a:pt x="330" y="149"/>
                  </a:lnTo>
                  <a:lnTo>
                    <a:pt x="327" y="132"/>
                  </a:lnTo>
                  <a:lnTo>
                    <a:pt x="324" y="117"/>
                  </a:lnTo>
                  <a:lnTo>
                    <a:pt x="318" y="101"/>
                  </a:lnTo>
                  <a:lnTo>
                    <a:pt x="311" y="87"/>
                  </a:lnTo>
                  <a:lnTo>
                    <a:pt x="303" y="73"/>
                  </a:lnTo>
                  <a:lnTo>
                    <a:pt x="294" y="61"/>
                  </a:lnTo>
                  <a:lnTo>
                    <a:pt x="282" y="48"/>
                  </a:lnTo>
                  <a:lnTo>
                    <a:pt x="270" y="36"/>
                  </a:lnTo>
                  <a:lnTo>
                    <a:pt x="257" y="27"/>
                  </a:lnTo>
                  <a:lnTo>
                    <a:pt x="243" y="19"/>
                  </a:lnTo>
                  <a:lnTo>
                    <a:pt x="229" y="12"/>
                  </a:lnTo>
                  <a:lnTo>
                    <a:pt x="213" y="7"/>
                  </a:lnTo>
                  <a:lnTo>
                    <a:pt x="198" y="3"/>
                  </a:lnTo>
                  <a:lnTo>
                    <a:pt x="181" y="1"/>
                  </a:lnTo>
                  <a:lnTo>
                    <a:pt x="165" y="0"/>
                  </a:lnTo>
                  <a:lnTo>
                    <a:pt x="131" y="3"/>
                  </a:lnTo>
                  <a:lnTo>
                    <a:pt x="100" y="12"/>
                  </a:lnTo>
                  <a:lnTo>
                    <a:pt x="73" y="28"/>
                  </a:lnTo>
                  <a:lnTo>
                    <a:pt x="48" y="48"/>
                  </a:lnTo>
                  <a:lnTo>
                    <a:pt x="28" y="73"/>
                  </a:lnTo>
                  <a:lnTo>
                    <a:pt x="13" y="101"/>
                  </a:lnTo>
                  <a:lnTo>
                    <a:pt x="3" y="132"/>
                  </a:lnTo>
                  <a:lnTo>
                    <a:pt x="0" y="165"/>
                  </a:lnTo>
                  <a:lnTo>
                    <a:pt x="1" y="182"/>
                  </a:lnTo>
                  <a:lnTo>
                    <a:pt x="3" y="197"/>
                  </a:lnTo>
                  <a:lnTo>
                    <a:pt x="7" y="213"/>
                  </a:lnTo>
                  <a:lnTo>
                    <a:pt x="13" y="228"/>
                  </a:lnTo>
                  <a:lnTo>
                    <a:pt x="20" y="241"/>
                  </a:lnTo>
                  <a:lnTo>
                    <a:pt x="28" y="255"/>
                  </a:lnTo>
                  <a:lnTo>
                    <a:pt x="37" y="268"/>
                  </a:lnTo>
                  <a:lnTo>
                    <a:pt x="48" y="281"/>
                  </a:lnTo>
                  <a:lnTo>
                    <a:pt x="61" y="292"/>
                  </a:lnTo>
                  <a:lnTo>
                    <a:pt x="74" y="301"/>
                  </a:lnTo>
                  <a:lnTo>
                    <a:pt x="88" y="309"/>
                  </a:lnTo>
                  <a:lnTo>
                    <a:pt x="101" y="316"/>
                  </a:lnTo>
                  <a:lnTo>
                    <a:pt x="116" y="322"/>
                  </a:lnTo>
                  <a:lnTo>
                    <a:pt x="133" y="326"/>
                  </a:lnTo>
                  <a:lnTo>
                    <a:pt x="149" y="328"/>
                  </a:lnTo>
                  <a:lnTo>
                    <a:pt x="165" y="329"/>
                  </a:lnTo>
                  <a:lnTo>
                    <a:pt x="181" y="328"/>
                  </a:lnTo>
                  <a:lnTo>
                    <a:pt x="198" y="326"/>
                  </a:lnTo>
                  <a:lnTo>
                    <a:pt x="213" y="322"/>
                  </a:lnTo>
                  <a:lnTo>
                    <a:pt x="229" y="316"/>
                  </a:lnTo>
                  <a:lnTo>
                    <a:pt x="243" y="309"/>
                  </a:lnTo>
                  <a:lnTo>
                    <a:pt x="257" y="301"/>
                  </a:lnTo>
                  <a:lnTo>
                    <a:pt x="270" y="292"/>
                  </a:lnTo>
                  <a:lnTo>
                    <a:pt x="282" y="281"/>
                  </a:lnTo>
                  <a:lnTo>
                    <a:pt x="294" y="268"/>
                  </a:lnTo>
                  <a:lnTo>
                    <a:pt x="303" y="255"/>
                  </a:lnTo>
                  <a:lnTo>
                    <a:pt x="311" y="241"/>
                  </a:lnTo>
                  <a:lnTo>
                    <a:pt x="318" y="228"/>
                  </a:lnTo>
                  <a:lnTo>
                    <a:pt x="324" y="213"/>
                  </a:lnTo>
                  <a:lnTo>
                    <a:pt x="327" y="197"/>
                  </a:lnTo>
                  <a:lnTo>
                    <a:pt x="330" y="182"/>
                  </a:lnTo>
                  <a:lnTo>
                    <a:pt x="331" y="16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167"/>
            <p:cNvSpPr>
              <a:spLocks/>
            </p:cNvSpPr>
            <p:nvPr/>
          </p:nvSpPr>
          <p:spPr bwMode="auto">
            <a:xfrm>
              <a:off x="7280276" y="2786063"/>
              <a:ext cx="127000" cy="127000"/>
            </a:xfrm>
            <a:custGeom>
              <a:avLst/>
              <a:gdLst/>
              <a:ahLst/>
              <a:cxnLst>
                <a:cxn ang="0">
                  <a:pos x="80" y="159"/>
                </a:cxn>
                <a:cxn ang="0">
                  <a:pos x="72" y="159"/>
                </a:cxn>
                <a:cxn ang="0">
                  <a:pos x="65" y="158"/>
                </a:cxn>
                <a:cxn ang="0">
                  <a:pos x="57" y="155"/>
                </a:cxn>
                <a:cxn ang="0">
                  <a:pos x="50" y="153"/>
                </a:cxn>
                <a:cxn ang="0">
                  <a:pos x="42" y="150"/>
                </a:cxn>
                <a:cxn ang="0">
                  <a:pos x="36" y="146"/>
                </a:cxn>
                <a:cxn ang="0">
                  <a:pos x="29" y="141"/>
                </a:cxn>
                <a:cxn ang="0">
                  <a:pos x="23" y="136"/>
                </a:cxn>
                <a:cxn ang="0">
                  <a:pos x="13" y="123"/>
                </a:cxn>
                <a:cxn ang="0">
                  <a:pos x="6" y="109"/>
                </a:cxn>
                <a:cxn ang="0">
                  <a:pos x="1" y="95"/>
                </a:cxn>
                <a:cxn ang="0">
                  <a:pos x="0" y="80"/>
                </a:cxn>
                <a:cxn ang="0">
                  <a:pos x="1" y="64"/>
                </a:cxn>
                <a:cxn ang="0">
                  <a:pos x="6" y="49"/>
                </a:cxn>
                <a:cxn ang="0">
                  <a:pos x="13" y="36"/>
                </a:cxn>
                <a:cxn ang="0">
                  <a:pos x="23" y="24"/>
                </a:cxn>
                <a:cxn ang="0">
                  <a:pos x="29" y="18"/>
                </a:cxn>
                <a:cxn ang="0">
                  <a:pos x="36" y="14"/>
                </a:cxn>
                <a:cxn ang="0">
                  <a:pos x="42" y="9"/>
                </a:cxn>
                <a:cxn ang="0">
                  <a:pos x="50" y="6"/>
                </a:cxn>
                <a:cxn ang="0">
                  <a:pos x="57" y="3"/>
                </a:cxn>
                <a:cxn ang="0">
                  <a:pos x="65" y="1"/>
                </a:cxn>
                <a:cxn ang="0">
                  <a:pos x="72" y="0"/>
                </a:cxn>
                <a:cxn ang="0">
                  <a:pos x="80" y="0"/>
                </a:cxn>
                <a:cxn ang="0">
                  <a:pos x="88" y="0"/>
                </a:cxn>
                <a:cxn ang="0">
                  <a:pos x="96" y="1"/>
                </a:cxn>
                <a:cxn ang="0">
                  <a:pos x="103" y="3"/>
                </a:cxn>
                <a:cxn ang="0">
                  <a:pos x="111" y="6"/>
                </a:cxn>
                <a:cxn ang="0">
                  <a:pos x="118" y="9"/>
                </a:cxn>
                <a:cxn ang="0">
                  <a:pos x="125" y="14"/>
                </a:cxn>
                <a:cxn ang="0">
                  <a:pos x="131" y="18"/>
                </a:cxn>
                <a:cxn ang="0">
                  <a:pos x="136" y="24"/>
                </a:cxn>
                <a:cxn ang="0">
                  <a:pos x="147" y="36"/>
                </a:cxn>
                <a:cxn ang="0">
                  <a:pos x="155" y="49"/>
                </a:cxn>
                <a:cxn ang="0">
                  <a:pos x="159" y="64"/>
                </a:cxn>
                <a:cxn ang="0">
                  <a:pos x="161" y="80"/>
                </a:cxn>
                <a:cxn ang="0">
                  <a:pos x="159" y="97"/>
                </a:cxn>
                <a:cxn ang="0">
                  <a:pos x="155" y="110"/>
                </a:cxn>
                <a:cxn ang="0">
                  <a:pos x="147" y="124"/>
                </a:cxn>
                <a:cxn ang="0">
                  <a:pos x="137" y="136"/>
                </a:cxn>
                <a:cxn ang="0">
                  <a:pos x="125" y="145"/>
                </a:cxn>
                <a:cxn ang="0">
                  <a:pos x="111" y="153"/>
                </a:cxn>
                <a:cxn ang="0">
                  <a:pos x="96" y="158"/>
                </a:cxn>
                <a:cxn ang="0">
                  <a:pos x="80" y="159"/>
                </a:cxn>
              </a:cxnLst>
              <a:rect l="0" t="0" r="r" b="b"/>
              <a:pathLst>
                <a:path w="161" h="159">
                  <a:moveTo>
                    <a:pt x="80" y="159"/>
                  </a:moveTo>
                  <a:lnTo>
                    <a:pt x="72" y="159"/>
                  </a:lnTo>
                  <a:lnTo>
                    <a:pt x="65" y="158"/>
                  </a:lnTo>
                  <a:lnTo>
                    <a:pt x="57" y="155"/>
                  </a:lnTo>
                  <a:lnTo>
                    <a:pt x="50" y="153"/>
                  </a:lnTo>
                  <a:lnTo>
                    <a:pt x="42" y="150"/>
                  </a:lnTo>
                  <a:lnTo>
                    <a:pt x="36" y="146"/>
                  </a:lnTo>
                  <a:lnTo>
                    <a:pt x="29" y="141"/>
                  </a:lnTo>
                  <a:lnTo>
                    <a:pt x="23" y="136"/>
                  </a:lnTo>
                  <a:lnTo>
                    <a:pt x="13" y="123"/>
                  </a:lnTo>
                  <a:lnTo>
                    <a:pt x="6" y="109"/>
                  </a:lnTo>
                  <a:lnTo>
                    <a:pt x="1" y="95"/>
                  </a:lnTo>
                  <a:lnTo>
                    <a:pt x="0" y="80"/>
                  </a:lnTo>
                  <a:lnTo>
                    <a:pt x="1" y="64"/>
                  </a:lnTo>
                  <a:lnTo>
                    <a:pt x="6" y="49"/>
                  </a:lnTo>
                  <a:lnTo>
                    <a:pt x="13" y="36"/>
                  </a:lnTo>
                  <a:lnTo>
                    <a:pt x="23" y="24"/>
                  </a:lnTo>
                  <a:lnTo>
                    <a:pt x="29" y="18"/>
                  </a:lnTo>
                  <a:lnTo>
                    <a:pt x="36" y="14"/>
                  </a:lnTo>
                  <a:lnTo>
                    <a:pt x="42" y="9"/>
                  </a:lnTo>
                  <a:lnTo>
                    <a:pt x="50" y="6"/>
                  </a:lnTo>
                  <a:lnTo>
                    <a:pt x="57" y="3"/>
                  </a:lnTo>
                  <a:lnTo>
                    <a:pt x="65" y="1"/>
                  </a:lnTo>
                  <a:lnTo>
                    <a:pt x="72" y="0"/>
                  </a:lnTo>
                  <a:lnTo>
                    <a:pt x="80" y="0"/>
                  </a:lnTo>
                  <a:lnTo>
                    <a:pt x="88" y="0"/>
                  </a:lnTo>
                  <a:lnTo>
                    <a:pt x="96" y="1"/>
                  </a:lnTo>
                  <a:lnTo>
                    <a:pt x="103" y="3"/>
                  </a:lnTo>
                  <a:lnTo>
                    <a:pt x="111" y="6"/>
                  </a:lnTo>
                  <a:lnTo>
                    <a:pt x="118" y="9"/>
                  </a:lnTo>
                  <a:lnTo>
                    <a:pt x="125" y="14"/>
                  </a:lnTo>
                  <a:lnTo>
                    <a:pt x="131" y="18"/>
                  </a:lnTo>
                  <a:lnTo>
                    <a:pt x="136" y="24"/>
                  </a:lnTo>
                  <a:lnTo>
                    <a:pt x="147" y="36"/>
                  </a:lnTo>
                  <a:lnTo>
                    <a:pt x="155" y="49"/>
                  </a:lnTo>
                  <a:lnTo>
                    <a:pt x="159" y="64"/>
                  </a:lnTo>
                  <a:lnTo>
                    <a:pt x="161" y="80"/>
                  </a:lnTo>
                  <a:lnTo>
                    <a:pt x="159" y="97"/>
                  </a:lnTo>
                  <a:lnTo>
                    <a:pt x="155" y="110"/>
                  </a:lnTo>
                  <a:lnTo>
                    <a:pt x="147" y="124"/>
                  </a:lnTo>
                  <a:lnTo>
                    <a:pt x="137" y="136"/>
                  </a:lnTo>
                  <a:lnTo>
                    <a:pt x="125" y="145"/>
                  </a:lnTo>
                  <a:lnTo>
                    <a:pt x="111" y="153"/>
                  </a:lnTo>
                  <a:lnTo>
                    <a:pt x="96" y="158"/>
                  </a:lnTo>
                  <a:lnTo>
                    <a:pt x="80" y="15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168"/>
            <p:cNvSpPr>
              <a:spLocks/>
            </p:cNvSpPr>
            <p:nvPr/>
          </p:nvSpPr>
          <p:spPr bwMode="auto">
            <a:xfrm>
              <a:off x="7534276" y="2833688"/>
              <a:ext cx="34925" cy="33338"/>
            </a:xfrm>
            <a:custGeom>
              <a:avLst/>
              <a:gdLst/>
              <a:ahLst/>
              <a:cxnLst>
                <a:cxn ang="0">
                  <a:pos x="22" y="42"/>
                </a:cxn>
                <a:cxn ang="0">
                  <a:pos x="13" y="40"/>
                </a:cxn>
                <a:cxn ang="0">
                  <a:pos x="7" y="35"/>
                </a:cxn>
                <a:cxn ang="0">
                  <a:pos x="2" y="29"/>
                </a:cxn>
                <a:cxn ang="0">
                  <a:pos x="0" y="21"/>
                </a:cxn>
                <a:cxn ang="0">
                  <a:pos x="2" y="12"/>
                </a:cxn>
                <a:cxn ang="0">
                  <a:pos x="7" y="5"/>
                </a:cxn>
                <a:cxn ang="0">
                  <a:pos x="13" y="1"/>
                </a:cxn>
                <a:cxn ang="0">
                  <a:pos x="22" y="0"/>
                </a:cxn>
                <a:cxn ang="0">
                  <a:pos x="31" y="1"/>
                </a:cxn>
                <a:cxn ang="0">
                  <a:pos x="38" y="5"/>
                </a:cxn>
                <a:cxn ang="0">
                  <a:pos x="42" y="12"/>
                </a:cxn>
                <a:cxn ang="0">
                  <a:pos x="43" y="21"/>
                </a:cxn>
                <a:cxn ang="0">
                  <a:pos x="42" y="29"/>
                </a:cxn>
                <a:cxn ang="0">
                  <a:pos x="38" y="35"/>
                </a:cxn>
                <a:cxn ang="0">
                  <a:pos x="31" y="40"/>
                </a:cxn>
                <a:cxn ang="0">
                  <a:pos x="22" y="42"/>
                </a:cxn>
              </a:cxnLst>
              <a:rect l="0" t="0" r="r" b="b"/>
              <a:pathLst>
                <a:path w="43" h="42">
                  <a:moveTo>
                    <a:pt x="22" y="42"/>
                  </a:moveTo>
                  <a:lnTo>
                    <a:pt x="13" y="40"/>
                  </a:lnTo>
                  <a:lnTo>
                    <a:pt x="7" y="35"/>
                  </a:lnTo>
                  <a:lnTo>
                    <a:pt x="2" y="29"/>
                  </a:lnTo>
                  <a:lnTo>
                    <a:pt x="0" y="21"/>
                  </a:lnTo>
                  <a:lnTo>
                    <a:pt x="2" y="12"/>
                  </a:lnTo>
                  <a:lnTo>
                    <a:pt x="7" y="5"/>
                  </a:lnTo>
                  <a:lnTo>
                    <a:pt x="13" y="1"/>
                  </a:lnTo>
                  <a:lnTo>
                    <a:pt x="22" y="0"/>
                  </a:lnTo>
                  <a:lnTo>
                    <a:pt x="31" y="1"/>
                  </a:lnTo>
                  <a:lnTo>
                    <a:pt x="38" y="5"/>
                  </a:lnTo>
                  <a:lnTo>
                    <a:pt x="42" y="12"/>
                  </a:lnTo>
                  <a:lnTo>
                    <a:pt x="43" y="21"/>
                  </a:lnTo>
                  <a:lnTo>
                    <a:pt x="42" y="29"/>
                  </a:lnTo>
                  <a:lnTo>
                    <a:pt x="38" y="35"/>
                  </a:lnTo>
                  <a:lnTo>
                    <a:pt x="31" y="40"/>
                  </a:lnTo>
                  <a:lnTo>
                    <a:pt x="22" y="4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169"/>
            <p:cNvSpPr>
              <a:spLocks/>
            </p:cNvSpPr>
            <p:nvPr/>
          </p:nvSpPr>
          <p:spPr bwMode="auto">
            <a:xfrm>
              <a:off x="7326313" y="2833688"/>
              <a:ext cx="34925" cy="33338"/>
            </a:xfrm>
            <a:custGeom>
              <a:avLst/>
              <a:gdLst/>
              <a:ahLst/>
              <a:cxnLst>
                <a:cxn ang="0">
                  <a:pos x="22" y="42"/>
                </a:cxn>
                <a:cxn ang="0">
                  <a:pos x="14" y="40"/>
                </a:cxn>
                <a:cxn ang="0">
                  <a:pos x="7" y="35"/>
                </a:cxn>
                <a:cxn ang="0">
                  <a:pos x="2" y="29"/>
                </a:cxn>
                <a:cxn ang="0">
                  <a:pos x="0" y="21"/>
                </a:cxn>
                <a:cxn ang="0">
                  <a:pos x="2" y="12"/>
                </a:cxn>
                <a:cxn ang="0">
                  <a:pos x="7" y="5"/>
                </a:cxn>
                <a:cxn ang="0">
                  <a:pos x="14" y="1"/>
                </a:cxn>
                <a:cxn ang="0">
                  <a:pos x="22" y="0"/>
                </a:cxn>
                <a:cxn ang="0">
                  <a:pos x="31" y="1"/>
                </a:cxn>
                <a:cxn ang="0">
                  <a:pos x="38" y="5"/>
                </a:cxn>
                <a:cxn ang="0">
                  <a:pos x="43" y="12"/>
                </a:cxn>
                <a:cxn ang="0">
                  <a:pos x="44" y="21"/>
                </a:cxn>
                <a:cxn ang="0">
                  <a:pos x="43" y="29"/>
                </a:cxn>
                <a:cxn ang="0">
                  <a:pos x="38" y="35"/>
                </a:cxn>
                <a:cxn ang="0">
                  <a:pos x="31" y="40"/>
                </a:cxn>
                <a:cxn ang="0">
                  <a:pos x="22" y="42"/>
                </a:cxn>
              </a:cxnLst>
              <a:rect l="0" t="0" r="r" b="b"/>
              <a:pathLst>
                <a:path w="44" h="42">
                  <a:moveTo>
                    <a:pt x="22" y="42"/>
                  </a:moveTo>
                  <a:lnTo>
                    <a:pt x="14" y="40"/>
                  </a:lnTo>
                  <a:lnTo>
                    <a:pt x="7" y="35"/>
                  </a:lnTo>
                  <a:lnTo>
                    <a:pt x="2" y="29"/>
                  </a:lnTo>
                  <a:lnTo>
                    <a:pt x="0" y="21"/>
                  </a:lnTo>
                  <a:lnTo>
                    <a:pt x="2" y="12"/>
                  </a:lnTo>
                  <a:lnTo>
                    <a:pt x="7" y="5"/>
                  </a:lnTo>
                  <a:lnTo>
                    <a:pt x="14" y="1"/>
                  </a:lnTo>
                  <a:lnTo>
                    <a:pt x="22" y="0"/>
                  </a:lnTo>
                  <a:lnTo>
                    <a:pt x="31" y="1"/>
                  </a:lnTo>
                  <a:lnTo>
                    <a:pt x="38" y="5"/>
                  </a:lnTo>
                  <a:lnTo>
                    <a:pt x="43" y="12"/>
                  </a:lnTo>
                  <a:lnTo>
                    <a:pt x="44" y="21"/>
                  </a:lnTo>
                  <a:lnTo>
                    <a:pt x="43" y="29"/>
                  </a:lnTo>
                  <a:lnTo>
                    <a:pt x="38" y="35"/>
                  </a:lnTo>
                  <a:lnTo>
                    <a:pt x="31" y="40"/>
                  </a:lnTo>
                  <a:lnTo>
                    <a:pt x="22" y="4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13" name="Picture 112" descr="nicubunu_Stick_figure_female.png"/>
          <p:cNvPicPr>
            <a:picLocks noChangeAspect="1"/>
          </p:cNvPicPr>
          <p:nvPr/>
        </p:nvPicPr>
        <p:blipFill>
          <a:blip r:embed="rId4" cstate="print"/>
          <a:stretch>
            <a:fillRect/>
          </a:stretch>
        </p:blipFill>
        <p:spPr>
          <a:xfrm>
            <a:off x="7248524" y="1295400"/>
            <a:ext cx="2219325" cy="2914649"/>
          </a:xfrm>
          <a:prstGeom prst="rect">
            <a:avLst/>
          </a:prstGeom>
        </p:spPr>
      </p:pic>
      <p:sp>
        <p:nvSpPr>
          <p:cNvPr id="114" name="TextBox 113"/>
          <p:cNvSpPr txBox="1"/>
          <p:nvPr/>
        </p:nvSpPr>
        <p:spPr>
          <a:xfrm>
            <a:off x="127591" y="5348179"/>
            <a:ext cx="2690037" cy="369332"/>
          </a:xfrm>
          <a:prstGeom prst="rect">
            <a:avLst/>
          </a:prstGeom>
          <a:noFill/>
        </p:spPr>
        <p:txBody>
          <a:bodyPr wrap="square" rtlCol="0">
            <a:spAutoFit/>
          </a:bodyPr>
          <a:lstStyle/>
          <a:p>
            <a:r>
              <a:rPr lang="en-US" dirty="0" smtClean="0"/>
              <a:t>Representational</a:t>
            </a:r>
            <a:endParaRPr lang="en-US" dirty="0"/>
          </a:p>
        </p:txBody>
      </p:sp>
      <p:sp>
        <p:nvSpPr>
          <p:cNvPr id="115" name="TextBox 114"/>
          <p:cNvSpPr txBox="1"/>
          <p:nvPr/>
        </p:nvSpPr>
        <p:spPr>
          <a:xfrm>
            <a:off x="5809844" y="5341084"/>
            <a:ext cx="2690037" cy="369332"/>
          </a:xfrm>
          <a:prstGeom prst="rect">
            <a:avLst/>
          </a:prstGeom>
          <a:noFill/>
        </p:spPr>
        <p:txBody>
          <a:bodyPr wrap="square" rtlCol="0">
            <a:spAutoFit/>
          </a:bodyPr>
          <a:lstStyle/>
          <a:p>
            <a:pPr algn="r"/>
            <a:r>
              <a:rPr lang="en-US" dirty="0" smtClean="0"/>
              <a:t>Interpretive</a:t>
            </a:r>
            <a:endParaRPr lang="en-US" dirty="0"/>
          </a:p>
        </p:txBody>
      </p:sp>
      <p:sp>
        <p:nvSpPr>
          <p:cNvPr id="116" name="Rectangle 7"/>
          <p:cNvSpPr>
            <a:spLocks noChangeArrowheads="1"/>
          </p:cNvSpPr>
          <p:nvPr/>
        </p:nvSpPr>
        <p:spPr bwMode="auto">
          <a:xfrm>
            <a:off x="609600" y="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Abstraction</a:t>
            </a:r>
            <a:endParaRPr lang="en-US" sz="4400" dirty="0">
              <a:solidFill>
                <a:srgbClr val="FFFF99"/>
              </a:solidFill>
            </a:endParaRPr>
          </a:p>
        </p:txBody>
      </p:sp>
    </p:spTree>
    <p:extLst>
      <p:ext uri="{BB962C8B-B14F-4D97-AF65-F5344CB8AC3E}">
        <p14:creationId xmlns:p14="http://schemas.microsoft.com/office/powerpoint/2010/main" val="42383423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9100" y="1285875"/>
            <a:ext cx="8105775" cy="923330"/>
          </a:xfrm>
          <a:prstGeom prst="rect">
            <a:avLst/>
          </a:prstGeom>
          <a:noFill/>
        </p:spPr>
        <p:txBody>
          <a:bodyPr wrap="square" rtlCol="0">
            <a:spAutoFit/>
          </a:bodyPr>
          <a:lstStyle/>
          <a:p>
            <a:r>
              <a:rPr lang="en-US" dirty="0" smtClean="0"/>
              <a:t>PowerPoint comes with a small repository of images.</a:t>
            </a:r>
          </a:p>
          <a:p>
            <a:r>
              <a:rPr lang="en-US" dirty="0" smtClean="0"/>
              <a:t>From the </a:t>
            </a:r>
            <a:r>
              <a:rPr lang="en-US" b="1" dirty="0" smtClean="0"/>
              <a:t>Insert</a:t>
            </a:r>
            <a:r>
              <a:rPr lang="en-US" dirty="0"/>
              <a:t> </a:t>
            </a:r>
            <a:r>
              <a:rPr lang="en-US" dirty="0" smtClean="0"/>
              <a:t>ribbon, click </a:t>
            </a:r>
            <a:r>
              <a:rPr lang="en-US" b="1" dirty="0" smtClean="0"/>
              <a:t>Clip Art</a:t>
            </a:r>
            <a:r>
              <a:rPr lang="en-US" dirty="0" smtClean="0"/>
              <a:t>. A </a:t>
            </a:r>
            <a:r>
              <a:rPr lang="en-US" b="1" dirty="0" smtClean="0"/>
              <a:t>Clip Art</a:t>
            </a:r>
            <a:r>
              <a:rPr lang="en-US" dirty="0" smtClean="0"/>
              <a:t> panel appears on the right side of your screen:</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8970" y="2319762"/>
            <a:ext cx="5826033" cy="3547638"/>
          </a:xfrm>
          <a:prstGeom prst="rect">
            <a:avLst/>
          </a:prstGeom>
          <a:ln>
            <a:solidFill>
              <a:schemeClr val="tx1"/>
            </a:solidFill>
          </a:ln>
        </p:spPr>
      </p:pic>
      <p:sp>
        <p:nvSpPr>
          <p:cNvPr id="4" name="Rounded Rectangle 3"/>
          <p:cNvSpPr/>
          <p:nvPr/>
        </p:nvSpPr>
        <p:spPr>
          <a:xfrm>
            <a:off x="6362700" y="2657475"/>
            <a:ext cx="1123950" cy="328612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7"/>
          <p:cNvSpPr>
            <a:spLocks noChangeArrowheads="1"/>
          </p:cNvSpPr>
          <p:nvPr/>
        </p:nvSpPr>
        <p:spPr bwMode="auto">
          <a:xfrm>
            <a:off x="609600" y="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PowerPoint Clip Art</a:t>
            </a:r>
            <a:endParaRPr lang="en-US" sz="4400" dirty="0">
              <a:solidFill>
                <a:srgbClr val="FFFF99"/>
              </a:solidFill>
            </a:endParaRPr>
          </a:p>
        </p:txBody>
      </p:sp>
    </p:spTree>
    <p:extLst>
      <p:ext uri="{BB962C8B-B14F-4D97-AF65-F5344CB8AC3E}">
        <p14:creationId xmlns:p14="http://schemas.microsoft.com/office/powerpoint/2010/main" val="368638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6988" y="2803672"/>
            <a:ext cx="1932627" cy="2076450"/>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7075" y="2636710"/>
            <a:ext cx="2176586" cy="2243412"/>
          </a:xfrm>
          <a:prstGeom prst="rect">
            <a:avLst/>
          </a:prstGeom>
        </p:spPr>
      </p:pic>
      <p:sp>
        <p:nvSpPr>
          <p:cNvPr id="2" name="Rectangle 7"/>
          <p:cNvSpPr>
            <a:spLocks noChangeArrowheads="1"/>
          </p:cNvSpPr>
          <p:nvPr/>
        </p:nvSpPr>
        <p:spPr bwMode="auto">
          <a:xfrm>
            <a:off x="609600" y="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Which Is More Appropriate?</a:t>
            </a:r>
            <a:endParaRPr lang="en-US" sz="4400" dirty="0">
              <a:solidFill>
                <a:srgbClr val="FFFF99"/>
              </a:solidFill>
            </a:endParaRPr>
          </a:p>
        </p:txBody>
      </p:sp>
      <p:sp>
        <p:nvSpPr>
          <p:cNvPr id="3" name="TextBox 2"/>
          <p:cNvSpPr txBox="1"/>
          <p:nvPr/>
        </p:nvSpPr>
        <p:spPr>
          <a:xfrm>
            <a:off x="457200" y="1488558"/>
            <a:ext cx="8250865" cy="984885"/>
          </a:xfrm>
          <a:prstGeom prst="rect">
            <a:avLst/>
          </a:prstGeom>
          <a:noFill/>
        </p:spPr>
        <p:txBody>
          <a:bodyPr wrap="square" rtlCol="0">
            <a:spAutoFit/>
          </a:bodyPr>
          <a:lstStyle/>
          <a:p>
            <a:r>
              <a:rPr lang="en-US" sz="2000" dirty="0" smtClean="0"/>
              <a:t>Scenario 1: Your audio narration is “Customers are another important stakeholder group.”</a:t>
            </a:r>
            <a:endParaRPr lang="en-US" sz="2000" dirty="0"/>
          </a:p>
          <a:p>
            <a:endParaRPr lang="en-US" dirty="0"/>
          </a:p>
        </p:txBody>
      </p:sp>
      <p:sp>
        <p:nvSpPr>
          <p:cNvPr id="4" name="TextBox 3"/>
          <p:cNvSpPr txBox="1"/>
          <p:nvPr/>
        </p:nvSpPr>
        <p:spPr>
          <a:xfrm>
            <a:off x="1212119" y="5066783"/>
            <a:ext cx="2232837" cy="369332"/>
          </a:xfrm>
          <a:prstGeom prst="rect">
            <a:avLst/>
          </a:prstGeom>
          <a:noFill/>
        </p:spPr>
        <p:txBody>
          <a:bodyPr wrap="square" rtlCol="0">
            <a:spAutoFit/>
          </a:bodyPr>
          <a:lstStyle/>
          <a:p>
            <a:pPr algn="ctr"/>
            <a:r>
              <a:rPr lang="en-US" dirty="0" smtClean="0"/>
              <a:t>Customers</a:t>
            </a:r>
            <a:endParaRPr lang="en-US" dirty="0"/>
          </a:p>
        </p:txBody>
      </p:sp>
      <p:cxnSp>
        <p:nvCxnSpPr>
          <p:cNvPr id="6" name="Straight Connector 5"/>
          <p:cNvCxnSpPr>
            <a:stCxn id="3" idx="2"/>
          </p:cNvCxnSpPr>
          <p:nvPr/>
        </p:nvCxnSpPr>
        <p:spPr>
          <a:xfrm flipH="1">
            <a:off x="4582632" y="2473443"/>
            <a:ext cx="1" cy="31405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754472" y="2803672"/>
            <a:ext cx="3158756" cy="2076450"/>
            <a:chOff x="754472" y="2803672"/>
            <a:chExt cx="3158756" cy="207645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472" y="2803672"/>
              <a:ext cx="723900" cy="207645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6091" y="2803672"/>
              <a:ext cx="723900" cy="207645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7710" y="2803672"/>
              <a:ext cx="723900" cy="207645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9328" y="2803672"/>
              <a:ext cx="723900" cy="2076450"/>
            </a:xfrm>
            <a:prstGeom prst="rect">
              <a:avLst/>
            </a:prstGeom>
          </p:spPr>
        </p:pic>
      </p:grpSp>
      <p:sp>
        <p:nvSpPr>
          <p:cNvPr id="12" name="TextBox 11"/>
          <p:cNvSpPr txBox="1"/>
          <p:nvPr/>
        </p:nvSpPr>
        <p:spPr>
          <a:xfrm>
            <a:off x="5383622" y="5066783"/>
            <a:ext cx="2232837" cy="369332"/>
          </a:xfrm>
          <a:prstGeom prst="rect">
            <a:avLst/>
          </a:prstGeom>
          <a:noFill/>
        </p:spPr>
        <p:txBody>
          <a:bodyPr wrap="square" rtlCol="0">
            <a:spAutoFit/>
          </a:bodyPr>
          <a:lstStyle/>
          <a:p>
            <a:pPr algn="ctr"/>
            <a:r>
              <a:rPr lang="en-US" dirty="0" smtClean="0"/>
              <a:t>Customers</a:t>
            </a:r>
            <a:endParaRPr lang="en-US" dirty="0"/>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6434" y="2732345"/>
            <a:ext cx="1645607" cy="2147777"/>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6438" y="5029170"/>
            <a:ext cx="354840" cy="371941"/>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34698" y="5125914"/>
            <a:ext cx="251069" cy="251069"/>
          </a:xfrm>
          <a:prstGeom prst="rect">
            <a:avLst/>
          </a:prstGeom>
        </p:spPr>
      </p:pic>
    </p:spTree>
    <p:extLst>
      <p:ext uri="{BB962C8B-B14F-4D97-AF65-F5344CB8AC3E}">
        <p14:creationId xmlns:p14="http://schemas.microsoft.com/office/powerpoint/2010/main" val="423786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488558"/>
            <a:ext cx="8250865" cy="1292662"/>
          </a:xfrm>
          <a:prstGeom prst="rect">
            <a:avLst/>
          </a:prstGeom>
          <a:noFill/>
        </p:spPr>
        <p:txBody>
          <a:bodyPr wrap="square" rtlCol="0">
            <a:spAutoFit/>
          </a:bodyPr>
          <a:lstStyle/>
          <a:p>
            <a:r>
              <a:rPr lang="en-US" sz="2000" dirty="0" smtClean="0"/>
              <a:t>Scenario 2: Your audio narration is “Carol is an experienced manager; Joe is a new employee. Listen to their conversation, and then try to answer the following question: Is Carol making the right decision?”</a:t>
            </a:r>
            <a:endParaRPr lang="en-US" sz="2000" dirty="0"/>
          </a:p>
          <a:p>
            <a:endParaRPr lang="en-US" dirty="0"/>
          </a:p>
        </p:txBody>
      </p:sp>
      <p:sp>
        <p:nvSpPr>
          <p:cNvPr id="3" name="Rectangle 7"/>
          <p:cNvSpPr>
            <a:spLocks noChangeArrowheads="1"/>
          </p:cNvSpPr>
          <p:nvPr/>
        </p:nvSpPr>
        <p:spPr bwMode="auto">
          <a:xfrm>
            <a:off x="609600" y="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Which Is More Appropriate?</a:t>
            </a:r>
            <a:endParaRPr lang="en-US" sz="4400" dirty="0">
              <a:solidFill>
                <a:srgbClr val="FFFF99"/>
              </a:solidFill>
            </a:endParaRPr>
          </a:p>
        </p:txBody>
      </p:sp>
      <p:cxnSp>
        <p:nvCxnSpPr>
          <p:cNvPr id="4" name="Straight Connector 3"/>
          <p:cNvCxnSpPr>
            <a:stCxn id="2" idx="2"/>
          </p:cNvCxnSpPr>
          <p:nvPr/>
        </p:nvCxnSpPr>
        <p:spPr>
          <a:xfrm>
            <a:off x="4582633" y="2781220"/>
            <a:ext cx="0" cy="28327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472" y="2803672"/>
            <a:ext cx="723900" cy="2076450"/>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9328" y="2803672"/>
            <a:ext cx="723900" cy="2076450"/>
          </a:xfrm>
          <a:prstGeom prst="rect">
            <a:avLst/>
          </a:prstGeom>
        </p:spPr>
      </p:pic>
      <p:sp>
        <p:nvSpPr>
          <p:cNvPr id="11" name="Isosceles Triangle 10"/>
          <p:cNvSpPr/>
          <p:nvPr/>
        </p:nvSpPr>
        <p:spPr>
          <a:xfrm>
            <a:off x="824033" y="3519597"/>
            <a:ext cx="563522" cy="67800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76443" y="4954763"/>
            <a:ext cx="1701209" cy="369332"/>
          </a:xfrm>
          <a:prstGeom prst="rect">
            <a:avLst/>
          </a:prstGeom>
          <a:noFill/>
        </p:spPr>
        <p:txBody>
          <a:bodyPr wrap="square" rtlCol="0">
            <a:spAutoFit/>
          </a:bodyPr>
          <a:lstStyle/>
          <a:p>
            <a:pPr algn="ctr"/>
            <a:r>
              <a:rPr lang="en-US" dirty="0" smtClean="0"/>
              <a:t>Carol</a:t>
            </a:r>
            <a:endParaRPr lang="en-US" dirty="0"/>
          </a:p>
        </p:txBody>
      </p:sp>
      <p:sp>
        <p:nvSpPr>
          <p:cNvPr id="13" name="TextBox 12"/>
          <p:cNvSpPr txBox="1"/>
          <p:nvPr/>
        </p:nvSpPr>
        <p:spPr>
          <a:xfrm>
            <a:off x="2700673" y="4954763"/>
            <a:ext cx="1701209" cy="369332"/>
          </a:xfrm>
          <a:prstGeom prst="rect">
            <a:avLst/>
          </a:prstGeom>
          <a:noFill/>
        </p:spPr>
        <p:txBody>
          <a:bodyPr wrap="square" rtlCol="0">
            <a:spAutoFit/>
          </a:bodyPr>
          <a:lstStyle/>
          <a:p>
            <a:pPr algn="ctr"/>
            <a:r>
              <a:rPr lang="en-US" dirty="0" smtClean="0"/>
              <a:t>Joe</a:t>
            </a:r>
            <a:endParaRPr lang="en-US"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6959" y="5324095"/>
            <a:ext cx="354840" cy="371941"/>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6988" y="2803672"/>
            <a:ext cx="1932627" cy="2076450"/>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6434" y="2732345"/>
            <a:ext cx="1645607" cy="2147777"/>
          </a:xfrm>
          <a:prstGeom prst="rect">
            <a:avLst/>
          </a:prstGeom>
        </p:spPr>
      </p:pic>
      <p:sp>
        <p:nvSpPr>
          <p:cNvPr id="17" name="TextBox 16"/>
          <p:cNvSpPr txBox="1"/>
          <p:nvPr/>
        </p:nvSpPr>
        <p:spPr>
          <a:xfrm>
            <a:off x="4774031" y="4954763"/>
            <a:ext cx="1403492" cy="369332"/>
          </a:xfrm>
          <a:prstGeom prst="rect">
            <a:avLst/>
          </a:prstGeom>
          <a:noFill/>
        </p:spPr>
        <p:txBody>
          <a:bodyPr wrap="square" rtlCol="0">
            <a:spAutoFit/>
          </a:bodyPr>
          <a:lstStyle/>
          <a:p>
            <a:pPr algn="ctr"/>
            <a:r>
              <a:rPr lang="en-US" dirty="0" smtClean="0"/>
              <a:t>Carol</a:t>
            </a:r>
            <a:endParaRPr lang="en-US" dirty="0"/>
          </a:p>
        </p:txBody>
      </p:sp>
      <p:sp>
        <p:nvSpPr>
          <p:cNvPr id="18" name="TextBox 17"/>
          <p:cNvSpPr txBox="1"/>
          <p:nvPr/>
        </p:nvSpPr>
        <p:spPr>
          <a:xfrm>
            <a:off x="7222696" y="4954763"/>
            <a:ext cx="1701209" cy="369332"/>
          </a:xfrm>
          <a:prstGeom prst="rect">
            <a:avLst/>
          </a:prstGeom>
          <a:noFill/>
        </p:spPr>
        <p:txBody>
          <a:bodyPr wrap="square" rtlCol="0">
            <a:spAutoFit/>
          </a:bodyPr>
          <a:lstStyle/>
          <a:p>
            <a:pPr algn="ctr"/>
            <a:r>
              <a:rPr lang="en-US" dirty="0" smtClean="0"/>
              <a:t>Joe</a:t>
            </a:r>
            <a:endParaRPr lang="en-US" dirty="0"/>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11824" y="5384530"/>
            <a:ext cx="251069" cy="251069"/>
          </a:xfrm>
          <a:prstGeom prst="rect">
            <a:avLst/>
          </a:prstGeom>
        </p:spPr>
      </p:pic>
    </p:spTree>
    <p:extLst>
      <p:ext uri="{BB962C8B-B14F-4D97-AF65-F5344CB8AC3E}">
        <p14:creationId xmlns:p14="http://schemas.microsoft.com/office/powerpoint/2010/main" val="16609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685800" y="2130425"/>
            <a:ext cx="7772400" cy="2813715"/>
          </a:xfrm>
        </p:spPr>
        <p:txBody>
          <a:bodyPr/>
          <a:lstStyle/>
          <a:p>
            <a:pPr eaLnBrk="1" hangingPunct="1"/>
            <a:r>
              <a:rPr lang="en-US" sz="4000" dirty="0" smtClean="0"/>
              <a:t>This Week:</a:t>
            </a:r>
            <a:br>
              <a:rPr lang="en-US" sz="4000" dirty="0" smtClean="0"/>
            </a:br>
            <a:r>
              <a:rPr lang="en-US" sz="4000" dirty="0" smtClean="0"/>
              <a:t>A Divide and Conquer Approach to E-learning Design and Production</a:t>
            </a:r>
          </a:p>
        </p:txBody>
      </p:sp>
      <p:sp>
        <p:nvSpPr>
          <p:cNvPr id="19459" name="Rectangle 3"/>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19460" name="Rectangle 4"/>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19461" name="Rectangle 5"/>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9462" name="Rectangle 6"/>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39359382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3600" dirty="0" smtClean="0">
                <a:solidFill>
                  <a:srgbClr val="FFFF99"/>
                </a:solidFill>
              </a:rPr>
              <a:t>A Challenge to E-learning Designers</a:t>
            </a:r>
            <a:endParaRPr lang="en-US" sz="3600" dirty="0">
              <a:solidFill>
                <a:srgbClr val="FFFF99"/>
              </a:solidFill>
            </a:endParaRPr>
          </a:p>
        </p:txBody>
      </p:sp>
      <p:sp>
        <p:nvSpPr>
          <p:cNvPr id="5" name="TextBox 4"/>
          <p:cNvSpPr txBox="1"/>
          <p:nvPr/>
        </p:nvSpPr>
        <p:spPr>
          <a:xfrm>
            <a:off x="414670" y="1477926"/>
            <a:ext cx="8424530" cy="4247317"/>
          </a:xfrm>
          <a:prstGeom prst="rect">
            <a:avLst/>
          </a:prstGeom>
          <a:noFill/>
        </p:spPr>
        <p:txBody>
          <a:bodyPr wrap="square" rtlCol="0">
            <a:spAutoFit/>
          </a:bodyPr>
          <a:lstStyle/>
          <a:p>
            <a:r>
              <a:rPr lang="en-US" dirty="0"/>
              <a:t>Common reactions to e-learning:</a:t>
            </a:r>
          </a:p>
          <a:p>
            <a:pPr marL="233363" indent="0">
              <a:buNone/>
            </a:pPr>
            <a:endParaRPr lang="en-US" dirty="0"/>
          </a:p>
          <a:p>
            <a:pPr marL="233363" indent="0">
              <a:buNone/>
            </a:pPr>
            <a:r>
              <a:rPr lang="en-US" dirty="0" smtClean="0"/>
              <a:t>“Overcoming </a:t>
            </a:r>
            <a:r>
              <a:rPr lang="en-US" dirty="0"/>
              <a:t>my boredom is the hardest part of most e-learning I take</a:t>
            </a:r>
            <a:r>
              <a:rPr lang="en-US" dirty="0" smtClean="0"/>
              <a:t>.”</a:t>
            </a:r>
          </a:p>
          <a:p>
            <a:pPr marL="233363" indent="0">
              <a:buNone/>
            </a:pPr>
            <a:endParaRPr lang="en-US" dirty="0"/>
          </a:p>
          <a:p>
            <a:pPr marL="233363" indent="0">
              <a:buNone/>
            </a:pPr>
            <a:r>
              <a:rPr lang="en-US" dirty="0" smtClean="0"/>
              <a:t>“I </a:t>
            </a:r>
            <a:r>
              <a:rPr lang="en-US" dirty="0"/>
              <a:t>typically read e-mail or do other tasks while the voice of the e-learning narrator drones on</a:t>
            </a:r>
            <a:r>
              <a:rPr lang="en-US" dirty="0" smtClean="0"/>
              <a:t>.”</a:t>
            </a:r>
          </a:p>
          <a:p>
            <a:pPr marL="233363" indent="0">
              <a:buNone/>
            </a:pPr>
            <a:endParaRPr lang="en-US" dirty="0"/>
          </a:p>
          <a:p>
            <a:pPr marL="233363" indent="0">
              <a:buNone/>
            </a:pPr>
            <a:r>
              <a:rPr lang="en-US" dirty="0" smtClean="0"/>
              <a:t>“At </a:t>
            </a:r>
            <a:r>
              <a:rPr lang="en-US" dirty="0"/>
              <a:t>the quiz, I guess randomly until I get the right answer</a:t>
            </a:r>
            <a:r>
              <a:rPr lang="en-US" dirty="0" smtClean="0"/>
              <a:t>.”</a:t>
            </a:r>
          </a:p>
          <a:p>
            <a:pPr marL="233363" indent="0">
              <a:buNone/>
            </a:pPr>
            <a:endParaRPr lang="en-US" dirty="0"/>
          </a:p>
          <a:p>
            <a:pPr marL="233363" indent="0">
              <a:buNone/>
            </a:pPr>
            <a:r>
              <a:rPr lang="en-US" dirty="0" smtClean="0"/>
              <a:t>“After </a:t>
            </a:r>
            <a:r>
              <a:rPr lang="en-US" dirty="0"/>
              <a:t>taking a typical e-learning course, I haven’t learned much, and I retain even less</a:t>
            </a:r>
            <a:r>
              <a:rPr lang="en-US" dirty="0" smtClean="0"/>
              <a:t>.”</a:t>
            </a:r>
            <a:endParaRPr lang="en-US" dirty="0"/>
          </a:p>
          <a:p>
            <a:pPr marL="233363" indent="0">
              <a:buNone/>
            </a:pPr>
            <a:endParaRPr lang="en-US" dirty="0"/>
          </a:p>
          <a:p>
            <a:pPr marL="233363" indent="0">
              <a:buNone/>
            </a:pPr>
            <a:endParaRPr lang="en-US" dirty="0"/>
          </a:p>
          <a:p>
            <a:pPr>
              <a:buNone/>
            </a:pPr>
            <a:r>
              <a:rPr lang="en-US" dirty="0"/>
              <a:t>What can we do to avoid creating courses that generate responses like these?</a:t>
            </a:r>
          </a:p>
          <a:p>
            <a:endParaRPr lang="en-US" dirty="0"/>
          </a:p>
        </p:txBody>
      </p:sp>
      <p:sp>
        <p:nvSpPr>
          <p:cNvPr id="2" name="Title 1"/>
          <p:cNvSpPr>
            <a:spLocks noGrp="1"/>
          </p:cNvSpPr>
          <p:nvPr>
            <p:ph type="title" idx="4294967295"/>
          </p:nvPr>
        </p:nvSpPr>
        <p:spPr>
          <a:xfrm>
            <a:off x="457200" y="-427111"/>
            <a:ext cx="8229600" cy="427111"/>
          </a:xfrm>
        </p:spPr>
        <p:txBody>
          <a:bodyPr/>
          <a:lstStyle/>
          <a:p>
            <a:pPr algn="l"/>
            <a:r>
              <a:rPr lang="en-US" sz="2800" dirty="0" smtClean="0"/>
              <a:t>A Challenge to E-learning Designers</a:t>
            </a:r>
            <a:endParaRPr lang="en-US" sz="2800" dirty="0"/>
          </a:p>
        </p:txBody>
      </p:sp>
    </p:spTree>
    <p:extLst>
      <p:ext uri="{BB962C8B-B14F-4D97-AF65-F5344CB8AC3E}">
        <p14:creationId xmlns:p14="http://schemas.microsoft.com/office/powerpoint/2010/main" val="10662733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3600" dirty="0" smtClean="0">
                <a:solidFill>
                  <a:srgbClr val="FFFF99"/>
                </a:solidFill>
              </a:rPr>
              <a:t>Why Design Interactions?</a:t>
            </a:r>
            <a:endParaRPr lang="en-US" sz="3600" dirty="0">
              <a:solidFill>
                <a:srgbClr val="FFFF99"/>
              </a:solidFill>
            </a:endParaRPr>
          </a:p>
        </p:txBody>
      </p:sp>
      <p:sp>
        <p:nvSpPr>
          <p:cNvPr id="5" name="TextBox 4"/>
          <p:cNvSpPr txBox="1"/>
          <p:nvPr/>
        </p:nvSpPr>
        <p:spPr>
          <a:xfrm>
            <a:off x="414670" y="1477926"/>
            <a:ext cx="8424530" cy="3323987"/>
          </a:xfrm>
          <a:prstGeom prst="rect">
            <a:avLst/>
          </a:prstGeom>
          <a:noFill/>
        </p:spPr>
        <p:txBody>
          <a:bodyPr wrap="square" rtlCol="0">
            <a:spAutoFit/>
          </a:bodyPr>
          <a:lstStyle/>
          <a:p>
            <a:pPr>
              <a:buNone/>
            </a:pPr>
            <a:r>
              <a:rPr lang="en-US" sz="2400" dirty="0">
                <a:latin typeface="Arial" pitchFamily="34" charset="0"/>
                <a:cs typeface="Arial" pitchFamily="34" charset="0"/>
              </a:rPr>
              <a:t>Driving Principles (Instructional)</a:t>
            </a:r>
          </a:p>
          <a:p>
            <a:pPr marL="285750" indent="-285750">
              <a:buFont typeface="Arial" pitchFamily="34" charset="0"/>
              <a:buChar char="•"/>
            </a:pPr>
            <a:r>
              <a:rPr lang="en-US" sz="2000" dirty="0"/>
              <a:t>Improve learner engagement because bored learners tune out</a:t>
            </a:r>
          </a:p>
          <a:p>
            <a:pPr marL="285750" indent="-285750">
              <a:buFont typeface="Arial" pitchFamily="34" charset="0"/>
              <a:buChar char="•"/>
            </a:pPr>
            <a:r>
              <a:rPr lang="en-US" sz="2000" dirty="0"/>
              <a:t>Learners retain more when they work with the material</a:t>
            </a:r>
          </a:p>
          <a:p>
            <a:pPr>
              <a:buNone/>
            </a:pPr>
            <a:endParaRPr lang="en-US" sz="2400" dirty="0">
              <a:latin typeface="Arial" pitchFamily="34" charset="0"/>
              <a:cs typeface="Arial" pitchFamily="34" charset="0"/>
            </a:endParaRPr>
          </a:p>
          <a:p>
            <a:pPr>
              <a:buNone/>
            </a:pPr>
            <a:r>
              <a:rPr lang="en-US" sz="2400" dirty="0">
                <a:latin typeface="Arial" pitchFamily="34" charset="0"/>
                <a:cs typeface="Arial" pitchFamily="34" charset="0"/>
              </a:rPr>
              <a:t>Driving Principles (Economic)</a:t>
            </a:r>
          </a:p>
          <a:p>
            <a:pPr marL="285750" indent="-285750">
              <a:buFont typeface="Arial" pitchFamily="34" charset="0"/>
              <a:buChar char="•"/>
            </a:pPr>
            <a:r>
              <a:rPr lang="en-US" sz="2000" dirty="0"/>
              <a:t>Don’t reinvent the wheel</a:t>
            </a:r>
          </a:p>
          <a:p>
            <a:pPr marL="285750" indent="-285750">
              <a:buFont typeface="Arial" pitchFamily="34" charset="0"/>
              <a:buChar char="•"/>
            </a:pPr>
            <a:r>
              <a:rPr lang="en-US" sz="2000" dirty="0"/>
              <a:t>Breaking a complex task into smaller chunks makes designing easier (and faster)</a:t>
            </a:r>
          </a:p>
          <a:p>
            <a:pPr marL="285750" indent="-285750">
              <a:buFont typeface="Arial" pitchFamily="34" charset="0"/>
              <a:buChar char="•"/>
            </a:pPr>
            <a:r>
              <a:rPr lang="en-US" sz="2000" dirty="0"/>
              <a:t>Time is money</a:t>
            </a:r>
          </a:p>
          <a:p>
            <a:endParaRPr lang="en-US" sz="1600" dirty="0"/>
          </a:p>
        </p:txBody>
      </p:sp>
      <p:sp>
        <p:nvSpPr>
          <p:cNvPr id="2" name="Title 1"/>
          <p:cNvSpPr>
            <a:spLocks noGrp="1"/>
          </p:cNvSpPr>
          <p:nvPr>
            <p:ph type="title" idx="4294967295"/>
          </p:nvPr>
        </p:nvSpPr>
        <p:spPr>
          <a:xfrm>
            <a:off x="457200" y="-459009"/>
            <a:ext cx="8229600" cy="459009"/>
          </a:xfrm>
        </p:spPr>
        <p:txBody>
          <a:bodyPr/>
          <a:lstStyle/>
          <a:p>
            <a:pPr algn="l"/>
            <a:r>
              <a:rPr lang="en-US" sz="2400" dirty="0" smtClean="0"/>
              <a:t>Why Design Interactions?</a:t>
            </a:r>
            <a:endParaRPr lang="en-US" sz="2400" dirty="0"/>
          </a:p>
        </p:txBody>
      </p:sp>
    </p:spTree>
    <p:extLst>
      <p:ext uri="{BB962C8B-B14F-4D97-AF65-F5344CB8AC3E}">
        <p14:creationId xmlns:p14="http://schemas.microsoft.com/office/powerpoint/2010/main" val="2787678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3600" dirty="0" smtClean="0">
                <a:solidFill>
                  <a:srgbClr val="FFFF99"/>
                </a:solidFill>
              </a:rPr>
              <a:t>Interaction Design</a:t>
            </a:r>
            <a:endParaRPr lang="en-US" sz="3600" dirty="0">
              <a:solidFill>
                <a:srgbClr val="FFFF99"/>
              </a:solidFill>
            </a:endParaRPr>
          </a:p>
        </p:txBody>
      </p:sp>
      <p:sp>
        <p:nvSpPr>
          <p:cNvPr id="5" name="TextBox 4"/>
          <p:cNvSpPr txBox="1"/>
          <p:nvPr/>
        </p:nvSpPr>
        <p:spPr>
          <a:xfrm>
            <a:off x="414670" y="1477926"/>
            <a:ext cx="8424530" cy="3724096"/>
          </a:xfrm>
          <a:prstGeom prst="rect">
            <a:avLst/>
          </a:prstGeom>
          <a:noFill/>
        </p:spPr>
        <p:txBody>
          <a:bodyPr wrap="square" rtlCol="0">
            <a:spAutoFit/>
          </a:bodyPr>
          <a:lstStyle/>
          <a:p>
            <a:pPr>
              <a:buNone/>
            </a:pPr>
            <a:r>
              <a:rPr lang="en-US" sz="2800" dirty="0">
                <a:latin typeface="Arial" pitchFamily="34" charset="0"/>
                <a:cs typeface="Arial" pitchFamily="34" charset="0"/>
              </a:rPr>
              <a:t>Page </a:t>
            </a:r>
            <a:r>
              <a:rPr lang="en-US" sz="2800" dirty="0" smtClean="0">
                <a:latin typeface="Arial" pitchFamily="34" charset="0"/>
                <a:cs typeface="Arial" pitchFamily="34" charset="0"/>
              </a:rPr>
              <a:t>Types</a:t>
            </a:r>
          </a:p>
          <a:p>
            <a:pPr>
              <a:buNone/>
            </a:pPr>
            <a:endParaRPr lang="en-US" sz="2400" dirty="0"/>
          </a:p>
          <a:p>
            <a:pPr lvl="1"/>
            <a:r>
              <a:rPr lang="en-US" sz="2400" dirty="0">
                <a:latin typeface="+mn-lt"/>
                <a:cs typeface="Arial" pitchFamily="34" charset="0"/>
              </a:rPr>
              <a:t>Definition: A “page type” is a formalized </a:t>
            </a:r>
            <a:r>
              <a:rPr lang="en-US" sz="2400" dirty="0" err="1">
                <a:latin typeface="+mn-lt"/>
                <a:cs typeface="Arial" pitchFamily="34" charset="0"/>
              </a:rPr>
              <a:t>templated</a:t>
            </a:r>
            <a:r>
              <a:rPr lang="en-US" sz="2400" dirty="0">
                <a:latin typeface="+mn-lt"/>
                <a:cs typeface="Arial" pitchFamily="34" charset="0"/>
              </a:rPr>
              <a:t> combination of page layout and interactivity.</a:t>
            </a:r>
          </a:p>
          <a:p>
            <a:pPr lvl="1"/>
            <a:endParaRPr lang="en-US" sz="2400" dirty="0">
              <a:latin typeface="+mn-lt"/>
              <a:cs typeface="Arial" pitchFamily="34" charset="0"/>
            </a:endParaRPr>
          </a:p>
          <a:p>
            <a:pPr lvl="1"/>
            <a:r>
              <a:rPr lang="en-US" sz="2400" dirty="0">
                <a:latin typeface="+mn-lt"/>
                <a:cs typeface="Arial" pitchFamily="34" charset="0"/>
              </a:rPr>
              <a:t>Page layout = how elements are arranged on the page</a:t>
            </a:r>
          </a:p>
          <a:p>
            <a:pPr lvl="1"/>
            <a:r>
              <a:rPr lang="en-US" sz="2400" dirty="0">
                <a:latin typeface="+mn-lt"/>
                <a:cs typeface="Arial" pitchFamily="34" charset="0"/>
              </a:rPr>
              <a:t>Interactivity = how the learner interacts with the page</a:t>
            </a:r>
          </a:p>
          <a:p>
            <a:pPr lvl="1"/>
            <a:endParaRPr lang="en-US" sz="2400" dirty="0">
              <a:latin typeface="+mn-lt"/>
              <a:cs typeface="Arial" pitchFamily="34" charset="0"/>
            </a:endParaRPr>
          </a:p>
          <a:p>
            <a:pPr lvl="1"/>
            <a:r>
              <a:rPr lang="en-US" sz="2400" dirty="0">
                <a:latin typeface="+mn-lt"/>
                <a:cs typeface="Arial" pitchFamily="34" charset="0"/>
              </a:rPr>
              <a:t>NOTE: Basic navigation doesn’t count as interactivity!</a:t>
            </a:r>
          </a:p>
          <a:p>
            <a:endParaRPr lang="en-US" sz="1600" dirty="0"/>
          </a:p>
        </p:txBody>
      </p:sp>
      <p:sp>
        <p:nvSpPr>
          <p:cNvPr id="2" name="Title 1"/>
          <p:cNvSpPr>
            <a:spLocks noGrp="1"/>
          </p:cNvSpPr>
          <p:nvPr>
            <p:ph type="title" idx="4294967295"/>
          </p:nvPr>
        </p:nvSpPr>
        <p:spPr>
          <a:xfrm>
            <a:off x="457200" y="-437743"/>
            <a:ext cx="8229600" cy="437743"/>
          </a:xfrm>
        </p:spPr>
        <p:txBody>
          <a:bodyPr/>
          <a:lstStyle/>
          <a:p>
            <a:pPr algn="l"/>
            <a:r>
              <a:rPr lang="en-US" sz="2800" dirty="0" smtClean="0"/>
              <a:t>Interaction Design</a:t>
            </a:r>
            <a:endParaRPr lang="en-US" sz="2800" dirty="0"/>
          </a:p>
        </p:txBody>
      </p:sp>
    </p:spTree>
    <p:extLst>
      <p:ext uri="{BB962C8B-B14F-4D97-AF65-F5344CB8AC3E}">
        <p14:creationId xmlns:p14="http://schemas.microsoft.com/office/powerpoint/2010/main" val="21700591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685800" y="2130425"/>
            <a:ext cx="7772400" cy="2813715"/>
          </a:xfrm>
        </p:spPr>
        <p:txBody>
          <a:bodyPr/>
          <a:lstStyle/>
          <a:p>
            <a:pPr eaLnBrk="1" hangingPunct="1"/>
            <a:r>
              <a:rPr lang="en-US" sz="4000" dirty="0" smtClean="0"/>
              <a:t>Page Type Examples</a:t>
            </a:r>
            <a:br>
              <a:rPr lang="en-US" sz="4000" dirty="0" smtClean="0"/>
            </a:br>
            <a:r>
              <a:rPr lang="en-US" sz="2800" dirty="0" smtClean="0"/>
              <a:t>Tell-oriented Interactions</a:t>
            </a:r>
            <a:endParaRPr lang="en-US" sz="4000" dirty="0" smtClean="0"/>
          </a:p>
        </p:txBody>
      </p:sp>
      <p:sp>
        <p:nvSpPr>
          <p:cNvPr id="19459" name="Rectangle 3"/>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19460" name="Rectangle 4"/>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19461" name="Rectangle 5"/>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9462" name="Rectangle 6"/>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36212723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ctual slide title"/>
          <p:cNvSpPr>
            <a:spLocks noGrp="1" noChangeArrowheads="1"/>
          </p:cNvSpPr>
          <p:nvPr>
            <p:ph type="title"/>
          </p:nvPr>
        </p:nvSpPr>
        <p:spPr/>
        <p:txBody>
          <a:bodyPr/>
          <a:lstStyle/>
          <a:p>
            <a:pPr eaLnBrk="1" hangingPunct="1"/>
            <a:r>
              <a:rPr lang="en-US" dirty="0" smtClean="0">
                <a:solidFill>
                  <a:schemeClr val="bg1"/>
                </a:solidFill>
              </a:rPr>
              <a:t>Text with Graphic</a:t>
            </a:r>
          </a:p>
        </p:txBody>
      </p:sp>
      <p:sp>
        <p:nvSpPr>
          <p:cNvPr id="20483" name="Top orange bar"/>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20484" name="Bottom orange bar"/>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20485" name="Bottom blue bar"/>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0486" name="Top blue bar"/>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0487" name="Title"/>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a:solidFill>
                  <a:srgbClr val="FFFF99"/>
                </a:solidFill>
              </a:rPr>
              <a:t>Text With Graphic</a:t>
            </a:r>
          </a:p>
        </p:txBody>
      </p:sp>
      <p:sp>
        <p:nvSpPr>
          <p:cNvPr id="11" name="Page Title"/>
          <p:cNvSpPr txBox="1">
            <a:spLocks noChangeArrowheads="1"/>
          </p:cNvSpPr>
          <p:nvPr/>
        </p:nvSpPr>
        <p:spPr bwMode="auto">
          <a:xfrm>
            <a:off x="455613" y="1289050"/>
            <a:ext cx="4456112" cy="406400"/>
          </a:xfrm>
          <a:prstGeom prst="rect">
            <a:avLst/>
          </a:prstGeom>
          <a:noFill/>
          <a:ln w="9525">
            <a:noFill/>
            <a:miter lim="800000"/>
            <a:headEnd/>
            <a:tailEnd/>
          </a:ln>
          <a:effectLst/>
        </p:spPr>
        <p:txBody>
          <a:bodyPr lIns="0" rIns="0">
            <a:normAutofit/>
          </a:bodyPr>
          <a:lstStyle/>
          <a:p>
            <a:pPr marL="228600" indent="-228600">
              <a:spcBef>
                <a:spcPts val="600"/>
              </a:spcBef>
              <a:buClr>
                <a:schemeClr val="accent1"/>
              </a:buClr>
              <a:buSzPct val="80000"/>
              <a:buFont typeface="Wingdings" pitchFamily="2" charset="2"/>
              <a:buNone/>
              <a:defRPr/>
            </a:pPr>
            <a:r>
              <a:rPr lang="en-US" sz="2000" b="1" kern="0" dirty="0">
                <a:latin typeface="+mn-lt"/>
              </a:rPr>
              <a:t>The Company Helpdesk</a:t>
            </a:r>
          </a:p>
        </p:txBody>
      </p:sp>
      <p:sp>
        <p:nvSpPr>
          <p:cNvPr id="12" name="Body text"/>
          <p:cNvSpPr txBox="1">
            <a:spLocks noChangeArrowheads="1"/>
          </p:cNvSpPr>
          <p:nvPr/>
        </p:nvSpPr>
        <p:spPr bwMode="auto">
          <a:xfrm>
            <a:off x="455613" y="1695450"/>
            <a:ext cx="4725987" cy="2982876"/>
          </a:xfrm>
          <a:prstGeom prst="rect">
            <a:avLst/>
          </a:prstGeom>
          <a:noFill/>
          <a:ln w="9525">
            <a:noFill/>
            <a:miter lim="800000"/>
            <a:headEnd/>
            <a:tailEnd/>
          </a:ln>
          <a:effectLst/>
        </p:spPr>
        <p:txBody>
          <a:bodyPr lIns="0" rIns="0"/>
          <a:lstStyle/>
          <a:p>
            <a:pPr>
              <a:spcBef>
                <a:spcPct val="50000"/>
              </a:spcBef>
              <a:buClr>
                <a:srgbClr val="4A81B8"/>
              </a:buClr>
              <a:buSzPct val="80000"/>
              <a:defRPr/>
            </a:pPr>
            <a:r>
              <a:rPr lang="en-US" sz="1400" kern="0" dirty="0">
                <a:latin typeface="+mn-lt"/>
              </a:rPr>
              <a:t>You can reach the company helpdesk at any time, day or night, by calling x1700. Please have the following information ready when you call the helpdesk:</a:t>
            </a:r>
          </a:p>
          <a:p>
            <a:pPr marL="233363" indent="-115888">
              <a:spcBef>
                <a:spcPct val="50000"/>
              </a:spcBef>
              <a:buClr>
                <a:srgbClr val="4A81B8"/>
              </a:buClr>
              <a:buSzPct val="80000"/>
              <a:buFont typeface="Arial" pitchFamily="34" charset="0"/>
              <a:buChar char="•"/>
              <a:defRPr/>
            </a:pPr>
            <a:r>
              <a:rPr lang="en-US" sz="1400" kern="0" dirty="0">
                <a:latin typeface="+mn-lt"/>
              </a:rPr>
              <a:t>Your employee number</a:t>
            </a:r>
          </a:p>
          <a:p>
            <a:pPr marL="233363" indent="-115888">
              <a:spcBef>
                <a:spcPct val="50000"/>
              </a:spcBef>
              <a:buClr>
                <a:srgbClr val="4A81B8"/>
              </a:buClr>
              <a:buSzPct val="80000"/>
              <a:buFont typeface="Arial" pitchFamily="34" charset="0"/>
              <a:buChar char="•"/>
              <a:defRPr/>
            </a:pPr>
            <a:r>
              <a:rPr lang="en-US" sz="1400" kern="0" dirty="0">
                <a:latin typeface="+mn-lt"/>
              </a:rPr>
              <a:t>Your location (campus and building)</a:t>
            </a:r>
          </a:p>
          <a:p>
            <a:pPr marL="233363" indent="-115888">
              <a:spcBef>
                <a:spcPct val="50000"/>
              </a:spcBef>
              <a:buClr>
                <a:srgbClr val="4A81B8"/>
              </a:buClr>
              <a:buSzPct val="80000"/>
              <a:buFont typeface="Arial" pitchFamily="34" charset="0"/>
              <a:buChar char="•"/>
              <a:defRPr/>
            </a:pPr>
            <a:r>
              <a:rPr lang="en-US" sz="1400" kern="0" dirty="0">
                <a:latin typeface="+mn-lt"/>
              </a:rPr>
              <a:t>Your computer’s asset number (located on a sticker the underside of most laptops)</a:t>
            </a:r>
          </a:p>
          <a:p>
            <a:pPr marL="233363" indent="-115888">
              <a:spcBef>
                <a:spcPct val="50000"/>
              </a:spcBef>
              <a:buClr>
                <a:srgbClr val="4A81B8"/>
              </a:buClr>
              <a:buSzPct val="80000"/>
              <a:buFont typeface="Arial" pitchFamily="34" charset="0"/>
              <a:buChar char="•"/>
              <a:defRPr/>
            </a:pPr>
            <a:r>
              <a:rPr lang="en-US" sz="1400" kern="0" dirty="0">
                <a:latin typeface="+mn-lt"/>
              </a:rPr>
              <a:t>Whether this is a new issue or an existing issue. If it’s an existing issue, please have the ticket number available.</a:t>
            </a:r>
          </a:p>
        </p:txBody>
      </p:sp>
      <p:pic>
        <p:nvPicPr>
          <p:cNvPr id="13" name="Picture 2" descr="C:\Users\colera\AppData\Local\Microsoft\Windows\Temporary Internet Files\Content.IE5\QO5WDRIR\MP900409288[1].jpg"/>
          <p:cNvPicPr>
            <a:picLocks noChangeAspect="1" noChangeArrowheads="1"/>
          </p:cNvPicPr>
          <p:nvPr/>
        </p:nvPicPr>
        <p:blipFill>
          <a:blip r:embed="rId2" cstate="print"/>
          <a:srcRect/>
          <a:stretch>
            <a:fillRect/>
          </a:stretch>
        </p:blipFill>
        <p:spPr bwMode="auto">
          <a:xfrm>
            <a:off x="5561013" y="1720850"/>
            <a:ext cx="3063875" cy="3065463"/>
          </a:xfrm>
          <a:prstGeom prst="rect">
            <a:avLst/>
          </a:prstGeom>
          <a:noFill/>
          <a:ln>
            <a:solidFill>
              <a:srgbClr val="91C4FC"/>
            </a:solidFill>
          </a:ln>
          <a:effectLst>
            <a:outerShdw blurRad="50800" dist="38100" dir="2700000" algn="tl" rotWithShape="0">
              <a:prstClr val="black">
                <a:alpha val="40000"/>
              </a:prstClr>
            </a:outerShdw>
          </a:effectLst>
        </p:spPr>
      </p:pic>
      <p:sp>
        <p:nvSpPr>
          <p:cNvPr id="20491" name="Caption"/>
          <p:cNvSpPr txBox="1">
            <a:spLocks noChangeArrowheads="1"/>
          </p:cNvSpPr>
          <p:nvPr/>
        </p:nvSpPr>
        <p:spPr bwMode="auto">
          <a:xfrm>
            <a:off x="5513388" y="4819650"/>
            <a:ext cx="33035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i="1"/>
              <a:t>Call x1700 to reach the helpdesk at any time</a:t>
            </a:r>
          </a:p>
        </p:txBody>
      </p:sp>
      <p:sp>
        <p:nvSpPr>
          <p:cNvPr id="20498" name="OSD"/>
          <p:cNvSpPr txBox="1">
            <a:spLocks noChangeArrowheads="1"/>
          </p:cNvSpPr>
          <p:nvPr/>
        </p:nvSpPr>
        <p:spPr bwMode="auto">
          <a:xfrm>
            <a:off x="238126" y="6415087"/>
            <a:ext cx="5918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a:solidFill>
                  <a:srgbClr val="FFFFCC"/>
                </a:solidFill>
              </a:rPr>
              <a:t>Click </a:t>
            </a:r>
            <a:r>
              <a:rPr lang="en-US" sz="1400" b="1" dirty="0">
                <a:solidFill>
                  <a:srgbClr val="FFFFCC"/>
                </a:solidFill>
              </a:rPr>
              <a:t>Next</a:t>
            </a:r>
            <a:r>
              <a:rPr lang="en-US" sz="1400" dirty="0">
                <a:solidFill>
                  <a:srgbClr val="FFFFCC"/>
                </a:solidFill>
              </a:rPr>
              <a:t> to continue.</a:t>
            </a:r>
          </a:p>
        </p:txBody>
      </p:sp>
      <p:grpSp>
        <p:nvGrpSpPr>
          <p:cNvPr id="5" name="Back button"/>
          <p:cNvGrpSpPr/>
          <p:nvPr/>
        </p:nvGrpSpPr>
        <p:grpSpPr>
          <a:xfrm>
            <a:off x="6258333" y="6415087"/>
            <a:ext cx="744279" cy="307777"/>
            <a:chOff x="1265274" y="6447647"/>
            <a:chExt cx="744279" cy="307777"/>
          </a:xfrm>
        </p:grpSpPr>
        <p:sp>
          <p:nvSpPr>
            <p:cNvPr id="3" name="Back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Back"/>
            <p:cNvSpPr txBox="1"/>
            <p:nvPr/>
          </p:nvSpPr>
          <p:spPr>
            <a:xfrm>
              <a:off x="1318435" y="6447647"/>
              <a:ext cx="648586" cy="307777"/>
            </a:xfrm>
            <a:prstGeom prst="rect">
              <a:avLst/>
            </a:prstGeom>
            <a:noFill/>
          </p:spPr>
          <p:txBody>
            <a:bodyPr wrap="square" rtlCol="0">
              <a:spAutoFit/>
            </a:bodyPr>
            <a:lstStyle/>
            <a:p>
              <a:pPr algn="ctr"/>
              <a:r>
                <a:rPr lang="en-US" sz="1400" dirty="0" smtClean="0"/>
                <a:t>Back</a:t>
              </a:r>
              <a:endParaRPr lang="en-US" sz="1400" dirty="0"/>
            </a:p>
          </p:txBody>
        </p:sp>
      </p:grpSp>
      <p:grpSp>
        <p:nvGrpSpPr>
          <p:cNvPr id="24" name="Next button"/>
          <p:cNvGrpSpPr/>
          <p:nvPr/>
        </p:nvGrpSpPr>
        <p:grpSpPr>
          <a:xfrm>
            <a:off x="8072696" y="6415087"/>
            <a:ext cx="744279" cy="307777"/>
            <a:chOff x="1265274" y="6447647"/>
            <a:chExt cx="744279" cy="307777"/>
          </a:xfrm>
        </p:grpSpPr>
        <p:sp>
          <p:nvSpPr>
            <p:cNvPr id="25" name="Next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Next"/>
            <p:cNvSpPr txBox="1"/>
            <p:nvPr/>
          </p:nvSpPr>
          <p:spPr>
            <a:xfrm>
              <a:off x="1318435" y="6447647"/>
              <a:ext cx="648586" cy="307777"/>
            </a:xfrm>
            <a:prstGeom prst="rect">
              <a:avLst/>
            </a:prstGeom>
            <a:noFill/>
          </p:spPr>
          <p:txBody>
            <a:bodyPr wrap="square" rtlCol="0">
              <a:spAutoFit/>
            </a:bodyPr>
            <a:lstStyle/>
            <a:p>
              <a:pPr algn="ctr"/>
              <a:r>
                <a:rPr lang="en-US" sz="1400" dirty="0" smtClean="0"/>
                <a:t>Next</a:t>
              </a:r>
              <a:endParaRPr lang="en-US" sz="1400" dirty="0"/>
            </a:p>
          </p:txBody>
        </p:sp>
      </p:grpSp>
      <p:grpSp>
        <p:nvGrpSpPr>
          <p:cNvPr id="27" name="Menu button"/>
          <p:cNvGrpSpPr/>
          <p:nvPr/>
        </p:nvGrpSpPr>
        <p:grpSpPr>
          <a:xfrm>
            <a:off x="7165515" y="6415087"/>
            <a:ext cx="744279" cy="307777"/>
            <a:chOff x="1265274" y="6447647"/>
            <a:chExt cx="744279" cy="307777"/>
          </a:xfrm>
        </p:grpSpPr>
        <p:sp>
          <p:nvSpPr>
            <p:cNvPr id="28" name="Menu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enu"/>
            <p:cNvSpPr txBox="1"/>
            <p:nvPr/>
          </p:nvSpPr>
          <p:spPr>
            <a:xfrm>
              <a:off x="1318435" y="6447647"/>
              <a:ext cx="648586" cy="307777"/>
            </a:xfrm>
            <a:prstGeom prst="rect">
              <a:avLst/>
            </a:prstGeom>
            <a:noFill/>
          </p:spPr>
          <p:txBody>
            <a:bodyPr wrap="square" rtlCol="0">
              <a:spAutoFit/>
            </a:bodyPr>
            <a:lstStyle/>
            <a:p>
              <a:pPr algn="ctr"/>
              <a:r>
                <a:rPr lang="en-US" sz="1400" dirty="0" smtClean="0"/>
                <a:t>Menu</a:t>
              </a:r>
              <a:endParaRPr lang="en-US" sz="1400" dirty="0"/>
            </a:p>
          </p:txBody>
        </p:sp>
      </p:grpSp>
      <p:sp>
        <p:nvSpPr>
          <p:cNvPr id="6" name="click Back">
            <a:hlinkClick r:id="rId3" action="ppaction://hlinksldjump"/>
          </p:cNvPr>
          <p:cNvSpPr/>
          <p:nvPr/>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lick Next">
            <a:hlinkClick r:id="rId4" action="ppaction://hlinksldjump"/>
          </p:cNvPr>
          <p:cNvSpPr/>
          <p:nvPr/>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title"/>
          </p:nvPr>
        </p:nvSpPr>
        <p:spPr/>
        <p:txBody>
          <a:bodyPr/>
          <a:lstStyle/>
          <a:p>
            <a:pPr eaLnBrk="1" hangingPunct="1"/>
            <a:r>
              <a:rPr lang="en-US" dirty="0" smtClean="0">
                <a:solidFill>
                  <a:schemeClr val="bg1"/>
                </a:solidFill>
              </a:rPr>
              <a:t>Text Explore</a:t>
            </a:r>
          </a:p>
        </p:txBody>
      </p:sp>
      <p:sp>
        <p:nvSpPr>
          <p:cNvPr id="21507" name="Rectangle 4"/>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21508" name="Rectangle 5"/>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21509" name="Rectangle 6"/>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510" name="Rectangle 7"/>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511"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a:solidFill>
                  <a:srgbClr val="FFFF99"/>
                </a:solidFill>
              </a:rPr>
              <a:t>Text Explore</a:t>
            </a:r>
          </a:p>
        </p:txBody>
      </p:sp>
      <p:sp>
        <p:nvSpPr>
          <p:cNvPr id="11" name="Rectangle 8"/>
          <p:cNvSpPr txBox="1">
            <a:spLocks noChangeArrowheads="1"/>
          </p:cNvSpPr>
          <p:nvPr/>
        </p:nvSpPr>
        <p:spPr bwMode="auto">
          <a:xfrm>
            <a:off x="455613" y="1289050"/>
            <a:ext cx="4456112" cy="406400"/>
          </a:xfrm>
          <a:prstGeom prst="rect">
            <a:avLst/>
          </a:prstGeom>
          <a:noFill/>
          <a:ln w="9525">
            <a:noFill/>
            <a:miter lim="800000"/>
            <a:headEnd/>
            <a:tailEnd/>
          </a:ln>
          <a:effectLst/>
        </p:spPr>
        <p:txBody>
          <a:bodyPr lIns="0" rIns="0">
            <a:normAutofit/>
          </a:bodyPr>
          <a:lstStyle/>
          <a:p>
            <a:pPr marL="228600" indent="-228600">
              <a:spcBef>
                <a:spcPts val="600"/>
              </a:spcBef>
              <a:buClr>
                <a:schemeClr val="accent1"/>
              </a:buClr>
              <a:buSzPct val="80000"/>
              <a:buFont typeface="Wingdings" pitchFamily="2" charset="2"/>
              <a:buNone/>
              <a:defRPr/>
            </a:pPr>
            <a:r>
              <a:rPr lang="en-US" sz="2000" b="1" kern="0" dirty="0">
                <a:latin typeface="+mn-lt"/>
              </a:rPr>
              <a:t>The Company Business Process</a:t>
            </a:r>
          </a:p>
        </p:txBody>
      </p:sp>
      <p:sp>
        <p:nvSpPr>
          <p:cNvPr id="12" name="Rectangle 8"/>
          <p:cNvSpPr txBox="1">
            <a:spLocks noChangeArrowheads="1"/>
          </p:cNvSpPr>
          <p:nvPr/>
        </p:nvSpPr>
        <p:spPr bwMode="auto">
          <a:xfrm>
            <a:off x="455613" y="1695450"/>
            <a:ext cx="4725987" cy="4400550"/>
          </a:xfrm>
          <a:prstGeom prst="rect">
            <a:avLst/>
          </a:prstGeom>
          <a:noFill/>
          <a:ln w="9525">
            <a:noFill/>
            <a:miter lim="800000"/>
            <a:headEnd/>
            <a:tailEnd/>
          </a:ln>
          <a:effectLst/>
        </p:spPr>
        <p:txBody>
          <a:bodyPr lIns="0" rIns="0"/>
          <a:lstStyle/>
          <a:p>
            <a:pPr>
              <a:spcBef>
                <a:spcPts val="600"/>
              </a:spcBef>
              <a:buClr>
                <a:srgbClr val="4A81B8"/>
              </a:buClr>
              <a:buSzPct val="80000"/>
              <a:defRPr/>
            </a:pPr>
            <a:r>
              <a:rPr lang="en-US" sz="1400" kern="0" dirty="0"/>
              <a:t>There are four major steps to the company business process. Click each step to learn more about it:</a:t>
            </a:r>
          </a:p>
          <a:p>
            <a:pPr marL="342900" indent="-342900">
              <a:spcBef>
                <a:spcPts val="600"/>
              </a:spcBef>
              <a:buClr>
                <a:srgbClr val="4A81B8"/>
              </a:buClr>
              <a:buSzPct val="80000"/>
              <a:buFont typeface="+mj-lt"/>
              <a:buAutoNum type="arabicPeriod"/>
              <a:defRPr/>
            </a:pPr>
            <a:r>
              <a:rPr lang="en-US" sz="1400" kern="0" dirty="0">
                <a:solidFill>
                  <a:srgbClr val="0057C7"/>
                </a:solidFill>
              </a:rPr>
              <a:t>Research the competitive landscape</a:t>
            </a:r>
          </a:p>
          <a:p>
            <a:pPr marL="342900" indent="-342900">
              <a:spcBef>
                <a:spcPts val="600"/>
              </a:spcBef>
              <a:buClr>
                <a:srgbClr val="4A81B8"/>
              </a:buClr>
              <a:buSzPct val="80000"/>
              <a:buFont typeface="+mj-lt"/>
              <a:buAutoNum type="arabicPeriod"/>
              <a:defRPr/>
            </a:pPr>
            <a:r>
              <a:rPr lang="en-US" sz="1400" kern="0" dirty="0">
                <a:solidFill>
                  <a:srgbClr val="0057C7"/>
                </a:solidFill>
              </a:rPr>
              <a:t>Estimate costs required to “beat the best”</a:t>
            </a:r>
          </a:p>
          <a:p>
            <a:pPr marL="342900" indent="-342900">
              <a:spcBef>
                <a:spcPts val="600"/>
              </a:spcBef>
              <a:buClr>
                <a:srgbClr val="4A81B8"/>
              </a:buClr>
              <a:buSzPct val="80000"/>
              <a:buFont typeface="+mj-lt"/>
              <a:buAutoNum type="arabicPeriod"/>
              <a:defRPr/>
            </a:pPr>
            <a:r>
              <a:rPr lang="en-US" sz="1400" kern="0" dirty="0">
                <a:solidFill>
                  <a:srgbClr val="0057C7"/>
                </a:solidFill>
              </a:rPr>
              <a:t>Estimate the return on investment (ROI)</a:t>
            </a:r>
          </a:p>
          <a:p>
            <a:pPr marL="342900" indent="-342900">
              <a:spcBef>
                <a:spcPts val="600"/>
              </a:spcBef>
              <a:buClr>
                <a:srgbClr val="4A81B8"/>
              </a:buClr>
              <a:buSzPct val="80000"/>
              <a:buFont typeface="+mj-lt"/>
              <a:buAutoNum type="arabicPeriod"/>
              <a:defRPr/>
            </a:pPr>
            <a:r>
              <a:rPr lang="en-US" sz="1400" kern="0" dirty="0">
                <a:solidFill>
                  <a:srgbClr val="0057C7"/>
                </a:solidFill>
              </a:rPr>
              <a:t>Make a “build vs. buy” decision</a:t>
            </a:r>
          </a:p>
        </p:txBody>
      </p:sp>
      <p:sp>
        <p:nvSpPr>
          <p:cNvPr id="19" name="Rectangle 18">
            <a:hlinkClick r:id="rId2" action="ppaction://hlinksldjump"/>
          </p:cNvPr>
          <p:cNvSpPr/>
          <p:nvPr/>
        </p:nvSpPr>
        <p:spPr>
          <a:xfrm>
            <a:off x="438150" y="2228850"/>
            <a:ext cx="3467100" cy="2667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a:hlinkClick r:id="rId3" action="ppaction://hlinksldjump"/>
          </p:cNvPr>
          <p:cNvSpPr/>
          <p:nvPr/>
        </p:nvSpPr>
        <p:spPr>
          <a:xfrm>
            <a:off x="428625" y="2533650"/>
            <a:ext cx="3648075" cy="2190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20">
            <a:hlinkClick r:id="rId4" action="ppaction://hlinksldjump"/>
          </p:cNvPr>
          <p:cNvSpPr/>
          <p:nvPr/>
        </p:nvSpPr>
        <p:spPr>
          <a:xfrm>
            <a:off x="438150" y="2819400"/>
            <a:ext cx="3552825" cy="2286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a:hlinkClick r:id="rId5" action="ppaction://hlinksldjump"/>
          </p:cNvPr>
          <p:cNvSpPr/>
          <p:nvPr/>
        </p:nvSpPr>
        <p:spPr>
          <a:xfrm>
            <a:off x="438150" y="3124200"/>
            <a:ext cx="2867025" cy="2286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SD"/>
          <p:cNvSpPr txBox="1">
            <a:spLocks noChangeArrowheads="1"/>
          </p:cNvSpPr>
          <p:nvPr/>
        </p:nvSpPr>
        <p:spPr bwMode="auto">
          <a:xfrm>
            <a:off x="238126" y="6415087"/>
            <a:ext cx="5918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smtClean="0">
                <a:solidFill>
                  <a:srgbClr val="FFFFCC"/>
                </a:solidFill>
              </a:rPr>
              <a:t>Click each process step. Then click </a:t>
            </a:r>
            <a:r>
              <a:rPr lang="en-US" sz="1400" b="1" dirty="0">
                <a:solidFill>
                  <a:srgbClr val="FFFFCC"/>
                </a:solidFill>
              </a:rPr>
              <a:t>Next</a:t>
            </a:r>
            <a:r>
              <a:rPr lang="en-US" sz="1400" dirty="0">
                <a:solidFill>
                  <a:srgbClr val="FFFFCC"/>
                </a:solidFill>
              </a:rPr>
              <a:t> to continue.</a:t>
            </a:r>
          </a:p>
        </p:txBody>
      </p:sp>
      <p:grpSp>
        <p:nvGrpSpPr>
          <p:cNvPr id="24" name="Back button"/>
          <p:cNvGrpSpPr/>
          <p:nvPr/>
        </p:nvGrpSpPr>
        <p:grpSpPr>
          <a:xfrm>
            <a:off x="6258333" y="6415087"/>
            <a:ext cx="744279" cy="307777"/>
            <a:chOff x="1265274" y="6447647"/>
            <a:chExt cx="744279" cy="307777"/>
          </a:xfrm>
        </p:grpSpPr>
        <p:sp>
          <p:nvSpPr>
            <p:cNvPr id="25" name="Back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Back"/>
            <p:cNvSpPr txBox="1"/>
            <p:nvPr/>
          </p:nvSpPr>
          <p:spPr>
            <a:xfrm>
              <a:off x="1318435" y="6447647"/>
              <a:ext cx="648586" cy="307777"/>
            </a:xfrm>
            <a:prstGeom prst="rect">
              <a:avLst/>
            </a:prstGeom>
            <a:noFill/>
          </p:spPr>
          <p:txBody>
            <a:bodyPr wrap="square" rtlCol="0">
              <a:spAutoFit/>
            </a:bodyPr>
            <a:lstStyle/>
            <a:p>
              <a:pPr algn="ctr"/>
              <a:r>
                <a:rPr lang="en-US" sz="1400" dirty="0" smtClean="0"/>
                <a:t>Back</a:t>
              </a:r>
              <a:endParaRPr lang="en-US" sz="1400" dirty="0"/>
            </a:p>
          </p:txBody>
        </p:sp>
      </p:grpSp>
      <p:grpSp>
        <p:nvGrpSpPr>
          <p:cNvPr id="27" name="Next button"/>
          <p:cNvGrpSpPr/>
          <p:nvPr/>
        </p:nvGrpSpPr>
        <p:grpSpPr>
          <a:xfrm>
            <a:off x="8072696" y="6415087"/>
            <a:ext cx="744279" cy="307777"/>
            <a:chOff x="1265274" y="6447647"/>
            <a:chExt cx="744279" cy="307777"/>
          </a:xfrm>
        </p:grpSpPr>
        <p:sp>
          <p:nvSpPr>
            <p:cNvPr id="28" name="Next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Next"/>
            <p:cNvSpPr txBox="1"/>
            <p:nvPr/>
          </p:nvSpPr>
          <p:spPr>
            <a:xfrm>
              <a:off x="1318435" y="6447647"/>
              <a:ext cx="648586" cy="307777"/>
            </a:xfrm>
            <a:prstGeom prst="rect">
              <a:avLst/>
            </a:prstGeom>
            <a:noFill/>
          </p:spPr>
          <p:txBody>
            <a:bodyPr wrap="square" rtlCol="0">
              <a:spAutoFit/>
            </a:bodyPr>
            <a:lstStyle/>
            <a:p>
              <a:pPr algn="ctr"/>
              <a:r>
                <a:rPr lang="en-US" sz="1400" dirty="0" smtClean="0"/>
                <a:t>Next</a:t>
              </a:r>
              <a:endParaRPr lang="en-US" sz="1400" dirty="0"/>
            </a:p>
          </p:txBody>
        </p:sp>
      </p:grpSp>
      <p:grpSp>
        <p:nvGrpSpPr>
          <p:cNvPr id="30" name="Menu button"/>
          <p:cNvGrpSpPr/>
          <p:nvPr/>
        </p:nvGrpSpPr>
        <p:grpSpPr>
          <a:xfrm>
            <a:off x="7165515" y="6415087"/>
            <a:ext cx="744279" cy="307777"/>
            <a:chOff x="1265274" y="6447647"/>
            <a:chExt cx="744279" cy="307777"/>
          </a:xfrm>
        </p:grpSpPr>
        <p:sp>
          <p:nvSpPr>
            <p:cNvPr id="31" name="Menu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Menu"/>
            <p:cNvSpPr txBox="1"/>
            <p:nvPr/>
          </p:nvSpPr>
          <p:spPr>
            <a:xfrm>
              <a:off x="1318435" y="6447647"/>
              <a:ext cx="648586" cy="307777"/>
            </a:xfrm>
            <a:prstGeom prst="rect">
              <a:avLst/>
            </a:prstGeom>
            <a:noFill/>
          </p:spPr>
          <p:txBody>
            <a:bodyPr wrap="square" rtlCol="0">
              <a:spAutoFit/>
            </a:bodyPr>
            <a:lstStyle/>
            <a:p>
              <a:pPr algn="ctr"/>
              <a:r>
                <a:rPr lang="en-US" sz="1400" dirty="0" smtClean="0"/>
                <a:t>Menu</a:t>
              </a:r>
              <a:endParaRPr lang="en-US" sz="1400" dirty="0"/>
            </a:p>
          </p:txBody>
        </p:sp>
      </p:grpSp>
      <p:sp>
        <p:nvSpPr>
          <p:cNvPr id="33" name="click Back">
            <a:hlinkClick r:id="rId6" action="ppaction://hlinksldjump"/>
          </p:cNvPr>
          <p:cNvSpPr/>
          <p:nvPr/>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lick Next">
            <a:hlinkClick r:id="rId7" action="ppaction://hlinksldjump"/>
          </p:cNvPr>
          <p:cNvSpPr/>
          <p:nvPr/>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Rectangle 3"/>
          <p:cNvSpPr>
            <a:spLocks noGrp="1" noChangeArrowheads="1"/>
          </p:cNvSpPr>
          <p:nvPr>
            <p:ph type="title"/>
          </p:nvPr>
        </p:nvSpPr>
        <p:spPr/>
        <p:txBody>
          <a:bodyPr/>
          <a:lstStyle/>
          <a:p>
            <a:pPr eaLnBrk="1" hangingPunct="1"/>
            <a:r>
              <a:rPr lang="en-US" dirty="0" smtClean="0">
                <a:solidFill>
                  <a:schemeClr val="bg1"/>
                </a:solidFill>
              </a:rPr>
              <a:t>Text Explore</a:t>
            </a:r>
          </a:p>
        </p:txBody>
      </p:sp>
      <p:sp>
        <p:nvSpPr>
          <p:cNvPr id="22531" name="Rectangle 4"/>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22532" name="Rectangle 5"/>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22533" name="Rectangle 6"/>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2534" name="Rectangle 7"/>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2535"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a:solidFill>
                  <a:srgbClr val="FFFF99"/>
                </a:solidFill>
              </a:rPr>
              <a:t>Text Explore</a:t>
            </a:r>
          </a:p>
        </p:txBody>
      </p:sp>
      <p:sp>
        <p:nvSpPr>
          <p:cNvPr id="11" name="Rectangle 8"/>
          <p:cNvSpPr txBox="1">
            <a:spLocks noChangeArrowheads="1"/>
          </p:cNvSpPr>
          <p:nvPr/>
        </p:nvSpPr>
        <p:spPr bwMode="auto">
          <a:xfrm>
            <a:off x="455613" y="1289050"/>
            <a:ext cx="4456112" cy="406400"/>
          </a:xfrm>
          <a:prstGeom prst="rect">
            <a:avLst/>
          </a:prstGeom>
          <a:noFill/>
          <a:ln w="9525">
            <a:noFill/>
            <a:miter lim="800000"/>
            <a:headEnd/>
            <a:tailEnd/>
          </a:ln>
          <a:effectLst/>
        </p:spPr>
        <p:txBody>
          <a:bodyPr lIns="0" rIns="0">
            <a:normAutofit/>
          </a:bodyPr>
          <a:lstStyle/>
          <a:p>
            <a:pPr marL="228600" indent="-228600">
              <a:spcBef>
                <a:spcPts val="600"/>
              </a:spcBef>
              <a:buClr>
                <a:schemeClr val="accent1"/>
              </a:buClr>
              <a:buSzPct val="80000"/>
              <a:buFont typeface="Wingdings" pitchFamily="2" charset="2"/>
              <a:buNone/>
              <a:defRPr/>
            </a:pPr>
            <a:r>
              <a:rPr lang="en-US" sz="2000" b="1" kern="0" dirty="0">
                <a:latin typeface="+mn-lt"/>
              </a:rPr>
              <a:t>The Company Business Process</a:t>
            </a:r>
          </a:p>
        </p:txBody>
      </p:sp>
      <p:sp>
        <p:nvSpPr>
          <p:cNvPr id="12" name="Rectangle 8"/>
          <p:cNvSpPr txBox="1">
            <a:spLocks noChangeArrowheads="1"/>
          </p:cNvSpPr>
          <p:nvPr/>
        </p:nvSpPr>
        <p:spPr bwMode="auto">
          <a:xfrm>
            <a:off x="455613" y="1695450"/>
            <a:ext cx="4725987" cy="4400550"/>
          </a:xfrm>
          <a:prstGeom prst="rect">
            <a:avLst/>
          </a:prstGeom>
          <a:noFill/>
          <a:ln w="9525">
            <a:noFill/>
            <a:miter lim="800000"/>
            <a:headEnd/>
            <a:tailEnd/>
          </a:ln>
          <a:effectLst/>
        </p:spPr>
        <p:txBody>
          <a:bodyPr lIns="0" rIns="0"/>
          <a:lstStyle/>
          <a:p>
            <a:pPr>
              <a:spcBef>
                <a:spcPts val="600"/>
              </a:spcBef>
              <a:buClr>
                <a:srgbClr val="4A81B8"/>
              </a:buClr>
              <a:buSzPct val="80000"/>
              <a:defRPr/>
            </a:pPr>
            <a:r>
              <a:rPr lang="en-US" sz="1400" kern="0" dirty="0"/>
              <a:t>There are four major steps to the company business process. Click each step to learn more about it:</a:t>
            </a:r>
          </a:p>
          <a:p>
            <a:pPr marL="342900" indent="-342900">
              <a:spcBef>
                <a:spcPts val="600"/>
              </a:spcBef>
              <a:buClr>
                <a:srgbClr val="4A81B8"/>
              </a:buClr>
              <a:buSzPct val="80000"/>
              <a:buFont typeface="+mj-lt"/>
              <a:buAutoNum type="arabicPeriod"/>
              <a:defRPr/>
            </a:pPr>
            <a:r>
              <a:rPr lang="en-US" sz="1400" kern="0" dirty="0">
                <a:solidFill>
                  <a:srgbClr val="0057C7"/>
                </a:solidFill>
              </a:rPr>
              <a:t>Research the competitive landscape</a:t>
            </a:r>
          </a:p>
          <a:p>
            <a:pPr marL="342900" indent="-342900">
              <a:spcBef>
                <a:spcPts val="600"/>
              </a:spcBef>
              <a:buClr>
                <a:srgbClr val="4A81B8"/>
              </a:buClr>
              <a:buSzPct val="80000"/>
              <a:buFont typeface="+mj-lt"/>
              <a:buAutoNum type="arabicPeriod"/>
              <a:defRPr/>
            </a:pPr>
            <a:r>
              <a:rPr lang="en-US" sz="1400" kern="0" dirty="0">
                <a:solidFill>
                  <a:srgbClr val="0057C7"/>
                </a:solidFill>
              </a:rPr>
              <a:t>Estimate costs required to “beat the best”</a:t>
            </a:r>
          </a:p>
          <a:p>
            <a:pPr marL="342900" indent="-342900">
              <a:spcBef>
                <a:spcPts val="600"/>
              </a:spcBef>
              <a:buClr>
                <a:srgbClr val="4A81B8"/>
              </a:buClr>
              <a:buSzPct val="80000"/>
              <a:buFont typeface="+mj-lt"/>
              <a:buAutoNum type="arabicPeriod"/>
              <a:defRPr/>
            </a:pPr>
            <a:r>
              <a:rPr lang="en-US" sz="1400" kern="0" dirty="0">
                <a:solidFill>
                  <a:srgbClr val="0057C7"/>
                </a:solidFill>
              </a:rPr>
              <a:t>Estimate the return on investment (ROI)</a:t>
            </a:r>
          </a:p>
          <a:p>
            <a:pPr marL="342900" indent="-342900">
              <a:spcBef>
                <a:spcPts val="600"/>
              </a:spcBef>
              <a:buClr>
                <a:srgbClr val="4A81B8"/>
              </a:buClr>
              <a:buSzPct val="80000"/>
              <a:buFont typeface="+mj-lt"/>
              <a:buAutoNum type="arabicPeriod"/>
              <a:defRPr/>
            </a:pPr>
            <a:r>
              <a:rPr lang="en-US" sz="1400" kern="0" dirty="0">
                <a:solidFill>
                  <a:srgbClr val="0057C7"/>
                </a:solidFill>
              </a:rPr>
              <a:t>Make a “build vs. buy” decision</a:t>
            </a:r>
          </a:p>
        </p:txBody>
      </p:sp>
      <p:sp>
        <p:nvSpPr>
          <p:cNvPr id="17" name="Rounded Rectangle 16"/>
          <p:cNvSpPr/>
          <p:nvPr/>
        </p:nvSpPr>
        <p:spPr>
          <a:xfrm>
            <a:off x="5019675" y="1362075"/>
            <a:ext cx="3857625" cy="4391025"/>
          </a:xfrm>
          <a:prstGeom prst="roundRect">
            <a:avLst/>
          </a:prstGeom>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9" name="Straight Connector 18"/>
          <p:cNvCxnSpPr/>
          <p:nvPr/>
        </p:nvCxnSpPr>
        <p:spPr>
          <a:xfrm>
            <a:off x="3905250" y="2371725"/>
            <a:ext cx="1123950" cy="0"/>
          </a:xfrm>
          <a:prstGeom prst="line">
            <a:avLst/>
          </a:prstGeom>
          <a:ln w="25400">
            <a:solidFill>
              <a:srgbClr val="CC33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495925" y="1571625"/>
            <a:ext cx="2895600" cy="4094163"/>
          </a:xfrm>
          <a:prstGeom prst="rect">
            <a:avLst/>
          </a:prstGeom>
          <a:noFill/>
        </p:spPr>
        <p:txBody>
          <a:bodyPr>
            <a:spAutoFit/>
          </a:bodyPr>
          <a:lstStyle/>
          <a:p>
            <a:pPr>
              <a:defRPr/>
            </a:pPr>
            <a:r>
              <a:rPr lang="en-US" dirty="0">
                <a:latin typeface="+mj-lt"/>
              </a:rPr>
              <a:t>Research the Competitive Landscape</a:t>
            </a:r>
          </a:p>
          <a:p>
            <a:pPr>
              <a:defRPr/>
            </a:pPr>
            <a:endParaRPr lang="en-US" sz="1400" dirty="0">
              <a:latin typeface="+mn-lt"/>
            </a:endParaRPr>
          </a:p>
          <a:p>
            <a:pPr>
              <a:defRPr/>
            </a:pPr>
            <a:r>
              <a:rPr lang="en-US" sz="1400" dirty="0">
                <a:latin typeface="+mn-lt"/>
              </a:rPr>
              <a:t>In this step, you must determine if there are any competitors who are already engaged in the new business opportunity you see for your company. If so, you need to identify which competitor is doing the best in this market.</a:t>
            </a:r>
          </a:p>
          <a:p>
            <a:pPr>
              <a:defRPr/>
            </a:pPr>
            <a:endParaRPr lang="en-US" sz="1400" dirty="0">
              <a:latin typeface="+mn-lt"/>
            </a:endParaRPr>
          </a:p>
          <a:p>
            <a:pPr>
              <a:defRPr/>
            </a:pPr>
            <a:r>
              <a:rPr lang="en-US" sz="1400" dirty="0">
                <a:latin typeface="+mn-lt"/>
              </a:rPr>
              <a:t>“Best” can be a tricky concept. Sometimes it means earning the largest gross margins. Sometimes is means capturing the largest share of the market. Be careful how you define “best” at this stage!</a:t>
            </a:r>
          </a:p>
        </p:txBody>
      </p:sp>
      <p:sp>
        <p:nvSpPr>
          <p:cNvPr id="23" name="Rectangle 22">
            <a:hlinkClick r:id="rId2" action="ppaction://hlinksldjump"/>
          </p:cNvPr>
          <p:cNvSpPr/>
          <p:nvPr/>
        </p:nvSpPr>
        <p:spPr>
          <a:xfrm>
            <a:off x="438150" y="2228850"/>
            <a:ext cx="3467100" cy="2667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a:hlinkClick r:id="rId3" action="ppaction://hlinksldjump"/>
          </p:cNvPr>
          <p:cNvSpPr/>
          <p:nvPr/>
        </p:nvSpPr>
        <p:spPr>
          <a:xfrm>
            <a:off x="428625" y="2533650"/>
            <a:ext cx="3648075" cy="2190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a:hlinkClick r:id="rId4" action="ppaction://hlinksldjump"/>
          </p:cNvPr>
          <p:cNvSpPr/>
          <p:nvPr/>
        </p:nvSpPr>
        <p:spPr>
          <a:xfrm>
            <a:off x="438150" y="2819400"/>
            <a:ext cx="3552825" cy="2286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a:hlinkClick r:id="rId5" action="ppaction://hlinksldjump"/>
          </p:cNvPr>
          <p:cNvSpPr/>
          <p:nvPr/>
        </p:nvSpPr>
        <p:spPr>
          <a:xfrm>
            <a:off x="438150" y="3124200"/>
            <a:ext cx="2867025" cy="2286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OSD"/>
          <p:cNvSpPr txBox="1">
            <a:spLocks noChangeArrowheads="1"/>
          </p:cNvSpPr>
          <p:nvPr/>
        </p:nvSpPr>
        <p:spPr bwMode="auto">
          <a:xfrm>
            <a:off x="238126" y="6415087"/>
            <a:ext cx="5918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smtClean="0">
                <a:solidFill>
                  <a:srgbClr val="FFFFCC"/>
                </a:solidFill>
              </a:rPr>
              <a:t>Click each process step. Then click </a:t>
            </a:r>
            <a:r>
              <a:rPr lang="en-US" sz="1400" b="1" dirty="0">
                <a:solidFill>
                  <a:srgbClr val="FFFFCC"/>
                </a:solidFill>
              </a:rPr>
              <a:t>Next</a:t>
            </a:r>
            <a:r>
              <a:rPr lang="en-US" sz="1400" dirty="0">
                <a:solidFill>
                  <a:srgbClr val="FFFFCC"/>
                </a:solidFill>
              </a:rPr>
              <a:t> to continue.</a:t>
            </a:r>
          </a:p>
        </p:txBody>
      </p:sp>
      <p:grpSp>
        <p:nvGrpSpPr>
          <p:cNvPr id="28" name="Back button"/>
          <p:cNvGrpSpPr/>
          <p:nvPr/>
        </p:nvGrpSpPr>
        <p:grpSpPr>
          <a:xfrm>
            <a:off x="6258333" y="6415087"/>
            <a:ext cx="744279" cy="307777"/>
            <a:chOff x="1265274" y="6447647"/>
            <a:chExt cx="744279" cy="307777"/>
          </a:xfrm>
        </p:grpSpPr>
        <p:sp>
          <p:nvSpPr>
            <p:cNvPr id="29" name="Back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Back"/>
            <p:cNvSpPr txBox="1"/>
            <p:nvPr/>
          </p:nvSpPr>
          <p:spPr>
            <a:xfrm>
              <a:off x="1318435" y="6447647"/>
              <a:ext cx="648586" cy="307777"/>
            </a:xfrm>
            <a:prstGeom prst="rect">
              <a:avLst/>
            </a:prstGeom>
            <a:noFill/>
          </p:spPr>
          <p:txBody>
            <a:bodyPr wrap="square" rtlCol="0">
              <a:spAutoFit/>
            </a:bodyPr>
            <a:lstStyle/>
            <a:p>
              <a:pPr algn="ctr"/>
              <a:r>
                <a:rPr lang="en-US" sz="1400" dirty="0" smtClean="0"/>
                <a:t>Back</a:t>
              </a:r>
              <a:endParaRPr lang="en-US" sz="1400" dirty="0"/>
            </a:p>
          </p:txBody>
        </p:sp>
      </p:grpSp>
      <p:grpSp>
        <p:nvGrpSpPr>
          <p:cNvPr id="31" name="Next button"/>
          <p:cNvGrpSpPr/>
          <p:nvPr/>
        </p:nvGrpSpPr>
        <p:grpSpPr>
          <a:xfrm>
            <a:off x="8072696" y="6415087"/>
            <a:ext cx="744279" cy="307777"/>
            <a:chOff x="1265274" y="6447647"/>
            <a:chExt cx="744279" cy="307777"/>
          </a:xfrm>
        </p:grpSpPr>
        <p:sp>
          <p:nvSpPr>
            <p:cNvPr id="32" name="Next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Next"/>
            <p:cNvSpPr txBox="1"/>
            <p:nvPr/>
          </p:nvSpPr>
          <p:spPr>
            <a:xfrm>
              <a:off x="1318435" y="6447647"/>
              <a:ext cx="648586" cy="307777"/>
            </a:xfrm>
            <a:prstGeom prst="rect">
              <a:avLst/>
            </a:prstGeom>
            <a:noFill/>
          </p:spPr>
          <p:txBody>
            <a:bodyPr wrap="square" rtlCol="0">
              <a:spAutoFit/>
            </a:bodyPr>
            <a:lstStyle/>
            <a:p>
              <a:pPr algn="ctr"/>
              <a:r>
                <a:rPr lang="en-US" sz="1400" dirty="0" smtClean="0"/>
                <a:t>Next</a:t>
              </a:r>
              <a:endParaRPr lang="en-US" sz="1400" dirty="0"/>
            </a:p>
          </p:txBody>
        </p:sp>
      </p:grpSp>
      <p:grpSp>
        <p:nvGrpSpPr>
          <p:cNvPr id="37" name="Menu button"/>
          <p:cNvGrpSpPr/>
          <p:nvPr/>
        </p:nvGrpSpPr>
        <p:grpSpPr>
          <a:xfrm>
            <a:off x="7165515" y="6415087"/>
            <a:ext cx="744279" cy="307777"/>
            <a:chOff x="1265274" y="6447647"/>
            <a:chExt cx="744279" cy="307777"/>
          </a:xfrm>
        </p:grpSpPr>
        <p:sp>
          <p:nvSpPr>
            <p:cNvPr id="38" name="Menu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enu"/>
            <p:cNvSpPr txBox="1"/>
            <p:nvPr/>
          </p:nvSpPr>
          <p:spPr>
            <a:xfrm>
              <a:off x="1318435" y="6447647"/>
              <a:ext cx="648586" cy="307777"/>
            </a:xfrm>
            <a:prstGeom prst="rect">
              <a:avLst/>
            </a:prstGeom>
            <a:noFill/>
          </p:spPr>
          <p:txBody>
            <a:bodyPr wrap="square" rtlCol="0">
              <a:spAutoFit/>
            </a:bodyPr>
            <a:lstStyle/>
            <a:p>
              <a:pPr algn="ctr"/>
              <a:r>
                <a:rPr lang="en-US" sz="1400" dirty="0" smtClean="0"/>
                <a:t>Menu</a:t>
              </a:r>
              <a:endParaRPr lang="en-US" sz="1400" dirty="0"/>
            </a:p>
          </p:txBody>
        </p:sp>
      </p:grpSp>
      <p:sp>
        <p:nvSpPr>
          <p:cNvPr id="40" name="click Back">
            <a:hlinkClick r:id="rId6" action="ppaction://hlinksldjump"/>
          </p:cNvPr>
          <p:cNvSpPr/>
          <p:nvPr/>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lick Next">
            <a:hlinkClick r:id="rId7" action="ppaction://hlinksldjump"/>
          </p:cNvPr>
          <p:cNvSpPr/>
          <p:nvPr/>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9100" y="1285875"/>
            <a:ext cx="8105775" cy="923330"/>
          </a:xfrm>
          <a:prstGeom prst="rect">
            <a:avLst/>
          </a:prstGeom>
          <a:noFill/>
        </p:spPr>
        <p:txBody>
          <a:bodyPr wrap="square" rtlCol="0">
            <a:spAutoFit/>
          </a:bodyPr>
          <a:lstStyle/>
          <a:p>
            <a:r>
              <a:rPr lang="en-US" dirty="0" smtClean="0"/>
              <a:t>PowerPoint comes with a small repository of images.</a:t>
            </a:r>
          </a:p>
          <a:p>
            <a:r>
              <a:rPr lang="en-US" dirty="0" smtClean="0"/>
              <a:t>From the </a:t>
            </a:r>
            <a:r>
              <a:rPr lang="en-US" b="1" dirty="0" smtClean="0"/>
              <a:t>Insert</a:t>
            </a:r>
            <a:r>
              <a:rPr lang="en-US" dirty="0"/>
              <a:t> </a:t>
            </a:r>
            <a:r>
              <a:rPr lang="en-US" dirty="0" smtClean="0"/>
              <a:t>ribbon, click </a:t>
            </a:r>
            <a:r>
              <a:rPr lang="en-US" b="1" dirty="0" smtClean="0"/>
              <a:t>Clip Art</a:t>
            </a:r>
            <a:r>
              <a:rPr lang="en-US" dirty="0" smtClean="0"/>
              <a:t>. A </a:t>
            </a:r>
            <a:r>
              <a:rPr lang="en-US" b="1" dirty="0" smtClean="0"/>
              <a:t>Clip Art</a:t>
            </a:r>
            <a:r>
              <a:rPr lang="en-US" dirty="0" smtClean="0"/>
              <a:t> panel appears on the right side of your screen:</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8970" y="2319762"/>
            <a:ext cx="5826033" cy="3547638"/>
          </a:xfrm>
          <a:prstGeom prst="rect">
            <a:avLst/>
          </a:prstGeom>
          <a:ln>
            <a:solidFill>
              <a:schemeClr val="tx1"/>
            </a:solidFill>
          </a:ln>
        </p:spPr>
      </p:pic>
      <p:sp>
        <p:nvSpPr>
          <p:cNvPr id="4" name="Rounded Rectangle 3"/>
          <p:cNvSpPr/>
          <p:nvPr/>
        </p:nvSpPr>
        <p:spPr>
          <a:xfrm>
            <a:off x="6400800" y="5572125"/>
            <a:ext cx="1005840" cy="9144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7"/>
          <p:cNvSpPr>
            <a:spLocks noChangeArrowheads="1"/>
          </p:cNvSpPr>
          <p:nvPr/>
        </p:nvSpPr>
        <p:spPr bwMode="auto">
          <a:xfrm>
            <a:off x="609600" y="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PowerPoint Clip Art</a:t>
            </a:r>
            <a:endParaRPr lang="en-US" sz="4400" dirty="0">
              <a:solidFill>
                <a:srgbClr val="FFFF99"/>
              </a:solidFill>
            </a:endParaRPr>
          </a:p>
        </p:txBody>
      </p:sp>
      <p:sp>
        <p:nvSpPr>
          <p:cNvPr id="6" name="Rectangle 5"/>
          <p:cNvSpPr/>
          <p:nvPr/>
        </p:nvSpPr>
        <p:spPr>
          <a:xfrm>
            <a:off x="1143000" y="2209205"/>
            <a:ext cx="5219700" cy="3658195"/>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0380" y="4093581"/>
            <a:ext cx="3667070" cy="1524264"/>
          </a:xfrm>
          <a:prstGeom prst="rect">
            <a:avLst/>
          </a:prstGeom>
          <a:ln>
            <a:solidFill>
              <a:schemeClr val="tx1"/>
            </a:solidFill>
          </a:ln>
          <a:effectLst>
            <a:outerShdw blurRad="50800" dist="38100" dir="2700000" algn="tl" rotWithShape="0">
              <a:prstClr val="black">
                <a:alpha val="40000"/>
              </a:prstClr>
            </a:outerShdw>
          </a:effectLst>
        </p:spPr>
      </p:pic>
      <p:sp>
        <p:nvSpPr>
          <p:cNvPr id="8" name="Rounded Rectangle 7"/>
          <p:cNvSpPr/>
          <p:nvPr/>
        </p:nvSpPr>
        <p:spPr>
          <a:xfrm>
            <a:off x="3181349" y="4738687"/>
            <a:ext cx="3108960" cy="23812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687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Rectangle 3"/>
          <p:cNvSpPr>
            <a:spLocks noGrp="1" noChangeArrowheads="1"/>
          </p:cNvSpPr>
          <p:nvPr>
            <p:ph type="title"/>
          </p:nvPr>
        </p:nvSpPr>
        <p:spPr/>
        <p:txBody>
          <a:bodyPr/>
          <a:lstStyle/>
          <a:p>
            <a:pPr eaLnBrk="1" hangingPunct="1"/>
            <a:r>
              <a:rPr lang="en-US" dirty="0" smtClean="0">
                <a:solidFill>
                  <a:schemeClr val="bg1"/>
                </a:solidFill>
              </a:rPr>
              <a:t>Text Explore</a:t>
            </a:r>
          </a:p>
        </p:txBody>
      </p:sp>
      <p:sp>
        <p:nvSpPr>
          <p:cNvPr id="23555" name="Rectangle 4"/>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23556" name="Rectangle 5"/>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23557" name="Rectangle 6"/>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558" name="Rectangle 7"/>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559"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a:solidFill>
                  <a:srgbClr val="FFFF99"/>
                </a:solidFill>
              </a:rPr>
              <a:t>Text Explore</a:t>
            </a:r>
          </a:p>
        </p:txBody>
      </p:sp>
      <p:sp>
        <p:nvSpPr>
          <p:cNvPr id="11" name="Rectangle 8"/>
          <p:cNvSpPr txBox="1">
            <a:spLocks noChangeArrowheads="1"/>
          </p:cNvSpPr>
          <p:nvPr/>
        </p:nvSpPr>
        <p:spPr bwMode="auto">
          <a:xfrm>
            <a:off x="455613" y="1289050"/>
            <a:ext cx="4456112" cy="406400"/>
          </a:xfrm>
          <a:prstGeom prst="rect">
            <a:avLst/>
          </a:prstGeom>
          <a:noFill/>
          <a:ln w="9525">
            <a:noFill/>
            <a:miter lim="800000"/>
            <a:headEnd/>
            <a:tailEnd/>
          </a:ln>
          <a:effectLst/>
        </p:spPr>
        <p:txBody>
          <a:bodyPr lIns="0" rIns="0">
            <a:normAutofit/>
          </a:bodyPr>
          <a:lstStyle/>
          <a:p>
            <a:pPr marL="228600" indent="-228600">
              <a:spcBef>
                <a:spcPts val="600"/>
              </a:spcBef>
              <a:buClr>
                <a:schemeClr val="accent1"/>
              </a:buClr>
              <a:buSzPct val="80000"/>
              <a:buFont typeface="Wingdings" pitchFamily="2" charset="2"/>
              <a:buNone/>
              <a:defRPr/>
            </a:pPr>
            <a:r>
              <a:rPr lang="en-US" sz="2000" b="1" kern="0" dirty="0">
                <a:latin typeface="+mn-lt"/>
              </a:rPr>
              <a:t>The Company Business Process</a:t>
            </a:r>
          </a:p>
        </p:txBody>
      </p:sp>
      <p:sp>
        <p:nvSpPr>
          <p:cNvPr id="12" name="Rectangle 8"/>
          <p:cNvSpPr txBox="1">
            <a:spLocks noChangeArrowheads="1"/>
          </p:cNvSpPr>
          <p:nvPr/>
        </p:nvSpPr>
        <p:spPr bwMode="auto">
          <a:xfrm>
            <a:off x="455613" y="1695450"/>
            <a:ext cx="4725987" cy="4400550"/>
          </a:xfrm>
          <a:prstGeom prst="rect">
            <a:avLst/>
          </a:prstGeom>
          <a:noFill/>
          <a:ln w="9525">
            <a:noFill/>
            <a:miter lim="800000"/>
            <a:headEnd/>
            <a:tailEnd/>
          </a:ln>
          <a:effectLst/>
        </p:spPr>
        <p:txBody>
          <a:bodyPr lIns="0" rIns="0"/>
          <a:lstStyle/>
          <a:p>
            <a:pPr>
              <a:spcBef>
                <a:spcPts val="600"/>
              </a:spcBef>
              <a:buClr>
                <a:srgbClr val="4A81B8"/>
              </a:buClr>
              <a:buSzPct val="80000"/>
              <a:defRPr/>
            </a:pPr>
            <a:r>
              <a:rPr lang="en-US" sz="1400" kern="0" dirty="0"/>
              <a:t>There are four major steps to the company business process. Click each step to learn more about it:</a:t>
            </a:r>
          </a:p>
          <a:p>
            <a:pPr marL="342900" indent="-342900">
              <a:spcBef>
                <a:spcPts val="600"/>
              </a:spcBef>
              <a:buClr>
                <a:srgbClr val="4A81B8"/>
              </a:buClr>
              <a:buSzPct val="80000"/>
              <a:buFont typeface="+mj-lt"/>
              <a:buAutoNum type="arabicPeriod"/>
              <a:defRPr/>
            </a:pPr>
            <a:r>
              <a:rPr lang="en-US" sz="1400" kern="0" dirty="0">
                <a:solidFill>
                  <a:srgbClr val="0057C7"/>
                </a:solidFill>
              </a:rPr>
              <a:t>Research the competitive landscape</a:t>
            </a:r>
          </a:p>
          <a:p>
            <a:pPr marL="342900" indent="-342900">
              <a:spcBef>
                <a:spcPts val="600"/>
              </a:spcBef>
              <a:buClr>
                <a:srgbClr val="4A81B8"/>
              </a:buClr>
              <a:buSzPct val="80000"/>
              <a:buFont typeface="+mj-lt"/>
              <a:buAutoNum type="arabicPeriod"/>
              <a:defRPr/>
            </a:pPr>
            <a:r>
              <a:rPr lang="en-US" sz="1400" kern="0" dirty="0">
                <a:solidFill>
                  <a:srgbClr val="0057C7"/>
                </a:solidFill>
              </a:rPr>
              <a:t>Estimate costs required to “beat the best”</a:t>
            </a:r>
          </a:p>
          <a:p>
            <a:pPr marL="342900" indent="-342900">
              <a:spcBef>
                <a:spcPts val="600"/>
              </a:spcBef>
              <a:buClr>
                <a:srgbClr val="4A81B8"/>
              </a:buClr>
              <a:buSzPct val="80000"/>
              <a:buFont typeface="+mj-lt"/>
              <a:buAutoNum type="arabicPeriod"/>
              <a:defRPr/>
            </a:pPr>
            <a:r>
              <a:rPr lang="en-US" sz="1400" kern="0" dirty="0">
                <a:solidFill>
                  <a:srgbClr val="0057C7"/>
                </a:solidFill>
              </a:rPr>
              <a:t>Estimate the return on investment (ROI)</a:t>
            </a:r>
          </a:p>
          <a:p>
            <a:pPr marL="342900" indent="-342900">
              <a:spcBef>
                <a:spcPts val="600"/>
              </a:spcBef>
              <a:buClr>
                <a:srgbClr val="4A81B8"/>
              </a:buClr>
              <a:buSzPct val="80000"/>
              <a:buFont typeface="+mj-lt"/>
              <a:buAutoNum type="arabicPeriod"/>
              <a:defRPr/>
            </a:pPr>
            <a:r>
              <a:rPr lang="en-US" sz="1400" kern="0" dirty="0">
                <a:solidFill>
                  <a:srgbClr val="0057C7"/>
                </a:solidFill>
              </a:rPr>
              <a:t>Make a “build vs. buy” decision</a:t>
            </a:r>
          </a:p>
        </p:txBody>
      </p:sp>
      <p:sp>
        <p:nvSpPr>
          <p:cNvPr id="17" name="Rounded Rectangle 16"/>
          <p:cNvSpPr/>
          <p:nvPr/>
        </p:nvSpPr>
        <p:spPr>
          <a:xfrm>
            <a:off x="5019675" y="1362075"/>
            <a:ext cx="3857625" cy="4391025"/>
          </a:xfrm>
          <a:prstGeom prst="roundRect">
            <a:avLst/>
          </a:prstGeom>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9" name="Straight Connector 18"/>
          <p:cNvCxnSpPr/>
          <p:nvPr/>
        </p:nvCxnSpPr>
        <p:spPr>
          <a:xfrm>
            <a:off x="4229100" y="2647950"/>
            <a:ext cx="800100" cy="0"/>
          </a:xfrm>
          <a:prstGeom prst="line">
            <a:avLst/>
          </a:prstGeom>
          <a:ln w="25400">
            <a:solidFill>
              <a:srgbClr val="CC33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495925" y="1571625"/>
            <a:ext cx="2895600" cy="4094163"/>
          </a:xfrm>
          <a:prstGeom prst="rect">
            <a:avLst/>
          </a:prstGeom>
          <a:noFill/>
        </p:spPr>
        <p:txBody>
          <a:bodyPr>
            <a:spAutoFit/>
          </a:bodyPr>
          <a:lstStyle/>
          <a:p>
            <a:pPr>
              <a:defRPr/>
            </a:pPr>
            <a:r>
              <a:rPr lang="en-US" dirty="0">
                <a:latin typeface="+mj-lt"/>
              </a:rPr>
              <a:t>Estimate Costs Required to “Beat the Best”</a:t>
            </a:r>
          </a:p>
          <a:p>
            <a:pPr>
              <a:defRPr/>
            </a:pPr>
            <a:endParaRPr lang="en-US" sz="1400" dirty="0">
              <a:latin typeface="+mn-lt"/>
            </a:endParaRPr>
          </a:p>
          <a:p>
            <a:pPr>
              <a:defRPr/>
            </a:pPr>
            <a:r>
              <a:rPr lang="en-US" sz="1400" dirty="0">
                <a:latin typeface="+mn-lt"/>
              </a:rPr>
              <a:t>Having identified the competitor who is doing best in this market, you next need to figure out how much it will cost your company to enter the market and beat the best player.</a:t>
            </a:r>
          </a:p>
          <a:p>
            <a:pPr>
              <a:defRPr/>
            </a:pPr>
            <a:endParaRPr lang="en-US" sz="1400" dirty="0">
              <a:latin typeface="+mn-lt"/>
            </a:endParaRPr>
          </a:p>
          <a:p>
            <a:pPr>
              <a:defRPr/>
            </a:pPr>
            <a:r>
              <a:rPr lang="en-US" sz="1400" dirty="0">
                <a:latin typeface="+mn-lt"/>
              </a:rPr>
              <a:t>Some factors to consider:</a:t>
            </a:r>
          </a:p>
          <a:p>
            <a:pPr>
              <a:defRPr/>
            </a:pPr>
            <a:endParaRPr lang="en-US" sz="1000" dirty="0">
              <a:latin typeface="+mn-lt"/>
            </a:endParaRPr>
          </a:p>
          <a:p>
            <a:pPr marL="228600" indent="-114300">
              <a:buFont typeface="Arial" pitchFamily="34" charset="0"/>
              <a:buChar char="•"/>
              <a:defRPr/>
            </a:pPr>
            <a:r>
              <a:rPr lang="en-US" sz="1400" dirty="0">
                <a:latin typeface="+mn-lt"/>
              </a:rPr>
              <a:t>Existing brand loyalties you may have to overcome</a:t>
            </a:r>
          </a:p>
          <a:p>
            <a:pPr marL="228600" indent="-114300">
              <a:buFont typeface="Arial" pitchFamily="34" charset="0"/>
              <a:buChar char="•"/>
              <a:defRPr/>
            </a:pPr>
            <a:r>
              <a:rPr lang="en-US" sz="1400" dirty="0">
                <a:latin typeface="+mn-lt"/>
              </a:rPr>
              <a:t>Marketing costs</a:t>
            </a:r>
          </a:p>
          <a:p>
            <a:pPr marL="228600" indent="-114300">
              <a:buFont typeface="Arial" pitchFamily="34" charset="0"/>
              <a:buChar char="•"/>
              <a:defRPr/>
            </a:pPr>
            <a:r>
              <a:rPr lang="en-US" sz="1400" dirty="0">
                <a:latin typeface="+mn-lt"/>
              </a:rPr>
              <a:t>Any import duties on parts or subcomponents</a:t>
            </a:r>
          </a:p>
          <a:p>
            <a:pPr marL="228600" indent="-114300">
              <a:buFont typeface="Arial" pitchFamily="34" charset="0"/>
              <a:buChar char="•"/>
              <a:defRPr/>
            </a:pPr>
            <a:r>
              <a:rPr lang="en-US" sz="1400" dirty="0">
                <a:latin typeface="+mn-lt"/>
              </a:rPr>
              <a:t>Taxes and other fees</a:t>
            </a:r>
          </a:p>
        </p:txBody>
      </p:sp>
      <p:sp>
        <p:nvSpPr>
          <p:cNvPr id="23" name="Rectangle 22">
            <a:hlinkClick r:id="rId2" action="ppaction://hlinksldjump"/>
          </p:cNvPr>
          <p:cNvSpPr/>
          <p:nvPr/>
        </p:nvSpPr>
        <p:spPr>
          <a:xfrm>
            <a:off x="438150" y="2228850"/>
            <a:ext cx="3467100" cy="2667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a:hlinkClick r:id="rId3" action="ppaction://hlinksldjump"/>
          </p:cNvPr>
          <p:cNvSpPr/>
          <p:nvPr/>
        </p:nvSpPr>
        <p:spPr>
          <a:xfrm>
            <a:off x="428625" y="2533650"/>
            <a:ext cx="3648075" cy="2190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a:hlinkClick r:id="rId4" action="ppaction://hlinksldjump"/>
          </p:cNvPr>
          <p:cNvSpPr/>
          <p:nvPr/>
        </p:nvSpPr>
        <p:spPr>
          <a:xfrm>
            <a:off x="438150" y="2819400"/>
            <a:ext cx="3552825" cy="2286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a:hlinkClick r:id="rId5" action="ppaction://hlinksldjump"/>
          </p:cNvPr>
          <p:cNvSpPr/>
          <p:nvPr/>
        </p:nvSpPr>
        <p:spPr>
          <a:xfrm>
            <a:off x="438150" y="3124200"/>
            <a:ext cx="2867025" cy="2286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OSD"/>
          <p:cNvSpPr txBox="1">
            <a:spLocks noChangeArrowheads="1"/>
          </p:cNvSpPr>
          <p:nvPr/>
        </p:nvSpPr>
        <p:spPr bwMode="auto">
          <a:xfrm>
            <a:off x="238126" y="6415087"/>
            <a:ext cx="5918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smtClean="0">
                <a:solidFill>
                  <a:srgbClr val="FFFFCC"/>
                </a:solidFill>
              </a:rPr>
              <a:t>Click each process step. Then click </a:t>
            </a:r>
            <a:r>
              <a:rPr lang="en-US" sz="1400" b="1" dirty="0">
                <a:solidFill>
                  <a:srgbClr val="FFFFCC"/>
                </a:solidFill>
              </a:rPr>
              <a:t>Next</a:t>
            </a:r>
            <a:r>
              <a:rPr lang="en-US" sz="1400" dirty="0">
                <a:solidFill>
                  <a:srgbClr val="FFFFCC"/>
                </a:solidFill>
              </a:rPr>
              <a:t> to continue.</a:t>
            </a:r>
          </a:p>
        </p:txBody>
      </p:sp>
      <p:grpSp>
        <p:nvGrpSpPr>
          <p:cNvPr id="28" name="Back button"/>
          <p:cNvGrpSpPr/>
          <p:nvPr/>
        </p:nvGrpSpPr>
        <p:grpSpPr>
          <a:xfrm>
            <a:off x="6258333" y="6415087"/>
            <a:ext cx="744279" cy="307777"/>
            <a:chOff x="1265274" y="6447647"/>
            <a:chExt cx="744279" cy="307777"/>
          </a:xfrm>
        </p:grpSpPr>
        <p:sp>
          <p:nvSpPr>
            <p:cNvPr id="29" name="Back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Back"/>
            <p:cNvSpPr txBox="1"/>
            <p:nvPr/>
          </p:nvSpPr>
          <p:spPr>
            <a:xfrm>
              <a:off x="1318435" y="6447647"/>
              <a:ext cx="648586" cy="307777"/>
            </a:xfrm>
            <a:prstGeom prst="rect">
              <a:avLst/>
            </a:prstGeom>
            <a:noFill/>
          </p:spPr>
          <p:txBody>
            <a:bodyPr wrap="square" rtlCol="0">
              <a:spAutoFit/>
            </a:bodyPr>
            <a:lstStyle/>
            <a:p>
              <a:pPr algn="ctr"/>
              <a:r>
                <a:rPr lang="en-US" sz="1400" dirty="0" smtClean="0"/>
                <a:t>Back</a:t>
              </a:r>
              <a:endParaRPr lang="en-US" sz="1400" dirty="0"/>
            </a:p>
          </p:txBody>
        </p:sp>
      </p:grpSp>
      <p:grpSp>
        <p:nvGrpSpPr>
          <p:cNvPr id="31" name="Next button"/>
          <p:cNvGrpSpPr/>
          <p:nvPr/>
        </p:nvGrpSpPr>
        <p:grpSpPr>
          <a:xfrm>
            <a:off x="8072696" y="6415087"/>
            <a:ext cx="744279" cy="307777"/>
            <a:chOff x="1265274" y="6447647"/>
            <a:chExt cx="744279" cy="307777"/>
          </a:xfrm>
        </p:grpSpPr>
        <p:sp>
          <p:nvSpPr>
            <p:cNvPr id="32" name="Next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Next"/>
            <p:cNvSpPr txBox="1"/>
            <p:nvPr/>
          </p:nvSpPr>
          <p:spPr>
            <a:xfrm>
              <a:off x="1318435" y="6447647"/>
              <a:ext cx="648586" cy="307777"/>
            </a:xfrm>
            <a:prstGeom prst="rect">
              <a:avLst/>
            </a:prstGeom>
            <a:noFill/>
          </p:spPr>
          <p:txBody>
            <a:bodyPr wrap="square" rtlCol="0">
              <a:spAutoFit/>
            </a:bodyPr>
            <a:lstStyle/>
            <a:p>
              <a:pPr algn="ctr"/>
              <a:r>
                <a:rPr lang="en-US" sz="1400" dirty="0" smtClean="0"/>
                <a:t>Next</a:t>
              </a:r>
              <a:endParaRPr lang="en-US" sz="1400" dirty="0"/>
            </a:p>
          </p:txBody>
        </p:sp>
      </p:grpSp>
      <p:grpSp>
        <p:nvGrpSpPr>
          <p:cNvPr id="37" name="Menu button"/>
          <p:cNvGrpSpPr/>
          <p:nvPr/>
        </p:nvGrpSpPr>
        <p:grpSpPr>
          <a:xfrm>
            <a:off x="7165515" y="6415087"/>
            <a:ext cx="744279" cy="307777"/>
            <a:chOff x="1265274" y="6447647"/>
            <a:chExt cx="744279" cy="307777"/>
          </a:xfrm>
        </p:grpSpPr>
        <p:sp>
          <p:nvSpPr>
            <p:cNvPr id="38" name="Menu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enu"/>
            <p:cNvSpPr txBox="1"/>
            <p:nvPr/>
          </p:nvSpPr>
          <p:spPr>
            <a:xfrm>
              <a:off x="1318435" y="6447647"/>
              <a:ext cx="648586" cy="307777"/>
            </a:xfrm>
            <a:prstGeom prst="rect">
              <a:avLst/>
            </a:prstGeom>
            <a:noFill/>
          </p:spPr>
          <p:txBody>
            <a:bodyPr wrap="square" rtlCol="0">
              <a:spAutoFit/>
            </a:bodyPr>
            <a:lstStyle/>
            <a:p>
              <a:pPr algn="ctr"/>
              <a:r>
                <a:rPr lang="en-US" sz="1400" dirty="0" smtClean="0"/>
                <a:t>Menu</a:t>
              </a:r>
              <a:endParaRPr lang="en-US" sz="1400" dirty="0"/>
            </a:p>
          </p:txBody>
        </p:sp>
      </p:grpSp>
      <p:sp>
        <p:nvSpPr>
          <p:cNvPr id="40" name="click Back">
            <a:hlinkClick r:id="rId6" action="ppaction://hlinksldjump"/>
          </p:cNvPr>
          <p:cNvSpPr/>
          <p:nvPr/>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lick Next">
            <a:hlinkClick r:id="rId7" action="ppaction://hlinksldjump"/>
          </p:cNvPr>
          <p:cNvSpPr/>
          <p:nvPr/>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Rectangle 3"/>
          <p:cNvSpPr>
            <a:spLocks noGrp="1" noChangeArrowheads="1"/>
          </p:cNvSpPr>
          <p:nvPr>
            <p:ph type="title"/>
          </p:nvPr>
        </p:nvSpPr>
        <p:spPr/>
        <p:txBody>
          <a:bodyPr/>
          <a:lstStyle/>
          <a:p>
            <a:pPr eaLnBrk="1" hangingPunct="1"/>
            <a:r>
              <a:rPr lang="en-US" dirty="0" smtClean="0">
                <a:solidFill>
                  <a:schemeClr val="bg1"/>
                </a:solidFill>
              </a:rPr>
              <a:t>Text Explore</a:t>
            </a:r>
          </a:p>
        </p:txBody>
      </p:sp>
      <p:sp>
        <p:nvSpPr>
          <p:cNvPr id="24579" name="Rectangle 4"/>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24580" name="Rectangle 5"/>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24581" name="Rectangle 6"/>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4582" name="Rectangle 7"/>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4583"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a:solidFill>
                  <a:srgbClr val="FFFF99"/>
                </a:solidFill>
              </a:rPr>
              <a:t>Text Explore</a:t>
            </a:r>
          </a:p>
        </p:txBody>
      </p:sp>
      <p:sp>
        <p:nvSpPr>
          <p:cNvPr id="11" name="Rectangle 8"/>
          <p:cNvSpPr txBox="1">
            <a:spLocks noChangeArrowheads="1"/>
          </p:cNvSpPr>
          <p:nvPr/>
        </p:nvSpPr>
        <p:spPr bwMode="auto">
          <a:xfrm>
            <a:off x="455613" y="1289050"/>
            <a:ext cx="4456112" cy="406400"/>
          </a:xfrm>
          <a:prstGeom prst="rect">
            <a:avLst/>
          </a:prstGeom>
          <a:noFill/>
          <a:ln w="9525">
            <a:noFill/>
            <a:miter lim="800000"/>
            <a:headEnd/>
            <a:tailEnd/>
          </a:ln>
          <a:effectLst/>
        </p:spPr>
        <p:txBody>
          <a:bodyPr lIns="0" rIns="0">
            <a:normAutofit/>
          </a:bodyPr>
          <a:lstStyle/>
          <a:p>
            <a:pPr marL="228600" indent="-228600">
              <a:spcBef>
                <a:spcPts val="600"/>
              </a:spcBef>
              <a:buClr>
                <a:schemeClr val="accent1"/>
              </a:buClr>
              <a:buSzPct val="80000"/>
              <a:buFont typeface="Wingdings" pitchFamily="2" charset="2"/>
              <a:buNone/>
              <a:defRPr/>
            </a:pPr>
            <a:r>
              <a:rPr lang="en-US" sz="2000" b="1" kern="0" dirty="0">
                <a:latin typeface="+mn-lt"/>
              </a:rPr>
              <a:t>The Company Business Process</a:t>
            </a:r>
          </a:p>
        </p:txBody>
      </p:sp>
      <p:sp>
        <p:nvSpPr>
          <p:cNvPr id="12" name="Rectangle 8"/>
          <p:cNvSpPr txBox="1">
            <a:spLocks noChangeArrowheads="1"/>
          </p:cNvSpPr>
          <p:nvPr/>
        </p:nvSpPr>
        <p:spPr bwMode="auto">
          <a:xfrm>
            <a:off x="455613" y="1695450"/>
            <a:ext cx="4725987" cy="4400550"/>
          </a:xfrm>
          <a:prstGeom prst="rect">
            <a:avLst/>
          </a:prstGeom>
          <a:noFill/>
          <a:ln w="9525">
            <a:noFill/>
            <a:miter lim="800000"/>
            <a:headEnd/>
            <a:tailEnd/>
          </a:ln>
          <a:effectLst/>
        </p:spPr>
        <p:txBody>
          <a:bodyPr lIns="0" rIns="0"/>
          <a:lstStyle/>
          <a:p>
            <a:pPr>
              <a:spcBef>
                <a:spcPts val="600"/>
              </a:spcBef>
              <a:buClr>
                <a:srgbClr val="4A81B8"/>
              </a:buClr>
              <a:buSzPct val="80000"/>
              <a:defRPr/>
            </a:pPr>
            <a:r>
              <a:rPr lang="en-US" sz="1400" kern="0" dirty="0"/>
              <a:t>There are four major steps to the company business process. Click each step to learn more about it:</a:t>
            </a:r>
          </a:p>
          <a:p>
            <a:pPr marL="342900" indent="-342900">
              <a:spcBef>
                <a:spcPts val="600"/>
              </a:spcBef>
              <a:buClr>
                <a:srgbClr val="4A81B8"/>
              </a:buClr>
              <a:buSzPct val="80000"/>
              <a:buFont typeface="+mj-lt"/>
              <a:buAutoNum type="arabicPeriod"/>
              <a:defRPr/>
            </a:pPr>
            <a:r>
              <a:rPr lang="en-US" sz="1400" kern="0" dirty="0">
                <a:solidFill>
                  <a:srgbClr val="0057C7"/>
                </a:solidFill>
              </a:rPr>
              <a:t>Research the competitive landscape</a:t>
            </a:r>
          </a:p>
          <a:p>
            <a:pPr marL="342900" indent="-342900">
              <a:spcBef>
                <a:spcPts val="600"/>
              </a:spcBef>
              <a:buClr>
                <a:srgbClr val="4A81B8"/>
              </a:buClr>
              <a:buSzPct val="80000"/>
              <a:buFont typeface="+mj-lt"/>
              <a:buAutoNum type="arabicPeriod"/>
              <a:defRPr/>
            </a:pPr>
            <a:r>
              <a:rPr lang="en-US" sz="1400" kern="0" dirty="0">
                <a:solidFill>
                  <a:srgbClr val="0057C7"/>
                </a:solidFill>
              </a:rPr>
              <a:t>Estimate costs required to “beat the best”</a:t>
            </a:r>
          </a:p>
          <a:p>
            <a:pPr marL="342900" indent="-342900">
              <a:spcBef>
                <a:spcPts val="600"/>
              </a:spcBef>
              <a:buClr>
                <a:srgbClr val="4A81B8"/>
              </a:buClr>
              <a:buSzPct val="80000"/>
              <a:buFont typeface="+mj-lt"/>
              <a:buAutoNum type="arabicPeriod"/>
              <a:defRPr/>
            </a:pPr>
            <a:r>
              <a:rPr lang="en-US" sz="1400" kern="0" dirty="0">
                <a:solidFill>
                  <a:srgbClr val="0057C7"/>
                </a:solidFill>
              </a:rPr>
              <a:t>Estimate the return on investment (ROI)</a:t>
            </a:r>
          </a:p>
          <a:p>
            <a:pPr marL="342900" indent="-342900">
              <a:spcBef>
                <a:spcPts val="600"/>
              </a:spcBef>
              <a:buClr>
                <a:srgbClr val="4A81B8"/>
              </a:buClr>
              <a:buSzPct val="80000"/>
              <a:buFont typeface="+mj-lt"/>
              <a:buAutoNum type="arabicPeriod"/>
              <a:defRPr/>
            </a:pPr>
            <a:r>
              <a:rPr lang="en-US" sz="1400" kern="0" dirty="0">
                <a:solidFill>
                  <a:srgbClr val="0057C7"/>
                </a:solidFill>
              </a:rPr>
              <a:t>Make a “build vs. buy” decision</a:t>
            </a:r>
          </a:p>
        </p:txBody>
      </p:sp>
      <p:sp>
        <p:nvSpPr>
          <p:cNvPr id="17" name="Rounded Rectangle 16"/>
          <p:cNvSpPr/>
          <p:nvPr/>
        </p:nvSpPr>
        <p:spPr>
          <a:xfrm>
            <a:off x="5019675" y="1362075"/>
            <a:ext cx="3857625" cy="4391025"/>
          </a:xfrm>
          <a:prstGeom prst="roundRect">
            <a:avLst/>
          </a:prstGeom>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9" name="Straight Connector 18"/>
          <p:cNvCxnSpPr/>
          <p:nvPr/>
        </p:nvCxnSpPr>
        <p:spPr>
          <a:xfrm>
            <a:off x="4229100" y="2943225"/>
            <a:ext cx="800100" cy="0"/>
          </a:xfrm>
          <a:prstGeom prst="line">
            <a:avLst/>
          </a:prstGeom>
          <a:ln w="25400">
            <a:solidFill>
              <a:srgbClr val="CC33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495925" y="1571625"/>
            <a:ext cx="2895600" cy="1292225"/>
          </a:xfrm>
          <a:prstGeom prst="rect">
            <a:avLst/>
          </a:prstGeom>
          <a:noFill/>
        </p:spPr>
        <p:txBody>
          <a:bodyPr>
            <a:spAutoFit/>
          </a:bodyPr>
          <a:lstStyle/>
          <a:p>
            <a:pPr>
              <a:defRPr/>
            </a:pPr>
            <a:r>
              <a:rPr lang="en-US" dirty="0">
                <a:latin typeface="+mj-lt"/>
              </a:rPr>
              <a:t>Estimate the Return on Investment (ROI)</a:t>
            </a:r>
          </a:p>
          <a:p>
            <a:pPr>
              <a:defRPr/>
            </a:pPr>
            <a:endParaRPr lang="en-US" sz="1400" dirty="0">
              <a:latin typeface="+mn-lt"/>
            </a:endParaRPr>
          </a:p>
          <a:p>
            <a:pPr>
              <a:defRPr/>
            </a:pPr>
            <a:r>
              <a:rPr lang="en-US" sz="1400" dirty="0">
                <a:latin typeface="+mn-lt"/>
              </a:rPr>
              <a:t>To compute the ROI, &lt;blah </a:t>
            </a:r>
            <a:r>
              <a:rPr lang="en-US" sz="1400" dirty="0" err="1">
                <a:latin typeface="+mn-lt"/>
              </a:rPr>
              <a:t>blah</a:t>
            </a:r>
            <a:r>
              <a:rPr lang="en-US" sz="1400" dirty="0">
                <a:latin typeface="+mn-lt"/>
              </a:rPr>
              <a:t> </a:t>
            </a:r>
            <a:r>
              <a:rPr lang="en-US" sz="1400" dirty="0" err="1">
                <a:latin typeface="+mn-lt"/>
              </a:rPr>
              <a:t>blah</a:t>
            </a:r>
            <a:r>
              <a:rPr lang="en-US" sz="1400" dirty="0">
                <a:latin typeface="+mn-lt"/>
              </a:rPr>
              <a:t> etc. etc. etc.&gt;</a:t>
            </a:r>
          </a:p>
        </p:txBody>
      </p:sp>
      <p:sp>
        <p:nvSpPr>
          <p:cNvPr id="23" name="Rectangle 22">
            <a:hlinkClick r:id="rId2" action="ppaction://hlinksldjump"/>
          </p:cNvPr>
          <p:cNvSpPr/>
          <p:nvPr/>
        </p:nvSpPr>
        <p:spPr>
          <a:xfrm>
            <a:off x="438150" y="2228850"/>
            <a:ext cx="3467100" cy="2667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a:hlinkClick r:id="rId3" action="ppaction://hlinksldjump"/>
          </p:cNvPr>
          <p:cNvSpPr/>
          <p:nvPr/>
        </p:nvSpPr>
        <p:spPr>
          <a:xfrm>
            <a:off x="428625" y="2533650"/>
            <a:ext cx="3648075" cy="2190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a:hlinkClick r:id="rId4" action="ppaction://hlinksldjump"/>
          </p:cNvPr>
          <p:cNvSpPr/>
          <p:nvPr/>
        </p:nvSpPr>
        <p:spPr>
          <a:xfrm>
            <a:off x="438150" y="2819400"/>
            <a:ext cx="3552825" cy="2286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a:hlinkClick r:id="rId5" action="ppaction://hlinksldjump"/>
          </p:cNvPr>
          <p:cNvSpPr/>
          <p:nvPr/>
        </p:nvSpPr>
        <p:spPr>
          <a:xfrm>
            <a:off x="438150" y="3124200"/>
            <a:ext cx="2867025" cy="2286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OSD"/>
          <p:cNvSpPr txBox="1">
            <a:spLocks noChangeArrowheads="1"/>
          </p:cNvSpPr>
          <p:nvPr/>
        </p:nvSpPr>
        <p:spPr bwMode="auto">
          <a:xfrm>
            <a:off x="238126" y="6415087"/>
            <a:ext cx="5918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smtClean="0">
                <a:solidFill>
                  <a:srgbClr val="FFFFCC"/>
                </a:solidFill>
              </a:rPr>
              <a:t>Click each process step. Then click </a:t>
            </a:r>
            <a:r>
              <a:rPr lang="en-US" sz="1400" b="1" dirty="0">
                <a:solidFill>
                  <a:srgbClr val="FFFFCC"/>
                </a:solidFill>
              </a:rPr>
              <a:t>Next</a:t>
            </a:r>
            <a:r>
              <a:rPr lang="en-US" sz="1400" dirty="0">
                <a:solidFill>
                  <a:srgbClr val="FFFFCC"/>
                </a:solidFill>
              </a:rPr>
              <a:t> to continue.</a:t>
            </a:r>
          </a:p>
        </p:txBody>
      </p:sp>
      <p:grpSp>
        <p:nvGrpSpPr>
          <p:cNvPr id="28" name="Back button"/>
          <p:cNvGrpSpPr/>
          <p:nvPr/>
        </p:nvGrpSpPr>
        <p:grpSpPr>
          <a:xfrm>
            <a:off x="6258333" y="6415087"/>
            <a:ext cx="744279" cy="307777"/>
            <a:chOff x="1265274" y="6447647"/>
            <a:chExt cx="744279" cy="307777"/>
          </a:xfrm>
        </p:grpSpPr>
        <p:sp>
          <p:nvSpPr>
            <p:cNvPr id="29" name="Back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Back"/>
            <p:cNvSpPr txBox="1"/>
            <p:nvPr/>
          </p:nvSpPr>
          <p:spPr>
            <a:xfrm>
              <a:off x="1318435" y="6447647"/>
              <a:ext cx="648586" cy="307777"/>
            </a:xfrm>
            <a:prstGeom prst="rect">
              <a:avLst/>
            </a:prstGeom>
            <a:noFill/>
          </p:spPr>
          <p:txBody>
            <a:bodyPr wrap="square" rtlCol="0">
              <a:spAutoFit/>
            </a:bodyPr>
            <a:lstStyle/>
            <a:p>
              <a:pPr algn="ctr"/>
              <a:r>
                <a:rPr lang="en-US" sz="1400" dirty="0" smtClean="0"/>
                <a:t>Back</a:t>
              </a:r>
              <a:endParaRPr lang="en-US" sz="1400" dirty="0"/>
            </a:p>
          </p:txBody>
        </p:sp>
      </p:grpSp>
      <p:grpSp>
        <p:nvGrpSpPr>
          <p:cNvPr id="31" name="Next button"/>
          <p:cNvGrpSpPr/>
          <p:nvPr/>
        </p:nvGrpSpPr>
        <p:grpSpPr>
          <a:xfrm>
            <a:off x="8072696" y="6415087"/>
            <a:ext cx="744279" cy="307777"/>
            <a:chOff x="1265274" y="6447647"/>
            <a:chExt cx="744279" cy="307777"/>
          </a:xfrm>
        </p:grpSpPr>
        <p:sp>
          <p:nvSpPr>
            <p:cNvPr id="32" name="Next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Next"/>
            <p:cNvSpPr txBox="1"/>
            <p:nvPr/>
          </p:nvSpPr>
          <p:spPr>
            <a:xfrm>
              <a:off x="1318435" y="6447647"/>
              <a:ext cx="648586" cy="307777"/>
            </a:xfrm>
            <a:prstGeom prst="rect">
              <a:avLst/>
            </a:prstGeom>
            <a:noFill/>
          </p:spPr>
          <p:txBody>
            <a:bodyPr wrap="square" rtlCol="0">
              <a:spAutoFit/>
            </a:bodyPr>
            <a:lstStyle/>
            <a:p>
              <a:pPr algn="ctr"/>
              <a:r>
                <a:rPr lang="en-US" sz="1400" dirty="0" smtClean="0"/>
                <a:t>Next</a:t>
              </a:r>
              <a:endParaRPr lang="en-US" sz="1400" dirty="0"/>
            </a:p>
          </p:txBody>
        </p:sp>
      </p:grpSp>
      <p:grpSp>
        <p:nvGrpSpPr>
          <p:cNvPr id="37" name="Menu button"/>
          <p:cNvGrpSpPr/>
          <p:nvPr/>
        </p:nvGrpSpPr>
        <p:grpSpPr>
          <a:xfrm>
            <a:off x="7165515" y="6415087"/>
            <a:ext cx="744279" cy="307777"/>
            <a:chOff x="1265274" y="6447647"/>
            <a:chExt cx="744279" cy="307777"/>
          </a:xfrm>
        </p:grpSpPr>
        <p:sp>
          <p:nvSpPr>
            <p:cNvPr id="38" name="Menu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enu"/>
            <p:cNvSpPr txBox="1"/>
            <p:nvPr/>
          </p:nvSpPr>
          <p:spPr>
            <a:xfrm>
              <a:off x="1318435" y="6447647"/>
              <a:ext cx="648586" cy="307777"/>
            </a:xfrm>
            <a:prstGeom prst="rect">
              <a:avLst/>
            </a:prstGeom>
            <a:noFill/>
          </p:spPr>
          <p:txBody>
            <a:bodyPr wrap="square" rtlCol="0">
              <a:spAutoFit/>
            </a:bodyPr>
            <a:lstStyle/>
            <a:p>
              <a:pPr algn="ctr"/>
              <a:r>
                <a:rPr lang="en-US" sz="1400" dirty="0" smtClean="0"/>
                <a:t>Menu</a:t>
              </a:r>
              <a:endParaRPr lang="en-US" sz="1400" dirty="0"/>
            </a:p>
          </p:txBody>
        </p:sp>
      </p:grpSp>
      <p:sp>
        <p:nvSpPr>
          <p:cNvPr id="40" name="click Back">
            <a:hlinkClick r:id="rId6" action="ppaction://hlinksldjump"/>
          </p:cNvPr>
          <p:cNvSpPr/>
          <p:nvPr/>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lick Next">
            <a:hlinkClick r:id="rId7" action="ppaction://hlinksldjump"/>
          </p:cNvPr>
          <p:cNvSpPr/>
          <p:nvPr/>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Actual slide title"/>
          <p:cNvSpPr>
            <a:spLocks noGrp="1" noChangeArrowheads="1"/>
          </p:cNvSpPr>
          <p:nvPr>
            <p:ph type="title"/>
          </p:nvPr>
        </p:nvSpPr>
        <p:spPr/>
        <p:txBody>
          <a:bodyPr/>
          <a:lstStyle/>
          <a:p>
            <a:pPr eaLnBrk="1" hangingPunct="1"/>
            <a:r>
              <a:rPr lang="en-US" dirty="0" smtClean="0">
                <a:solidFill>
                  <a:schemeClr val="bg1"/>
                </a:solidFill>
              </a:rPr>
              <a:t>Text Explore</a:t>
            </a:r>
          </a:p>
        </p:txBody>
      </p:sp>
      <p:sp>
        <p:nvSpPr>
          <p:cNvPr id="25603" name="Top orange bar"/>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25604" name="Bottom orange bar"/>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25605" name="Bottom blue bar"/>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5606" name="Top blue bar"/>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5607" name="Slide title"/>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a:solidFill>
                  <a:srgbClr val="FFFF99"/>
                </a:solidFill>
              </a:rPr>
              <a:t>Text Explore</a:t>
            </a:r>
          </a:p>
        </p:txBody>
      </p:sp>
      <p:sp>
        <p:nvSpPr>
          <p:cNvPr id="11" name="Page title"/>
          <p:cNvSpPr txBox="1">
            <a:spLocks noChangeArrowheads="1"/>
          </p:cNvSpPr>
          <p:nvPr/>
        </p:nvSpPr>
        <p:spPr bwMode="auto">
          <a:xfrm>
            <a:off x="455613" y="1289050"/>
            <a:ext cx="4456112" cy="406400"/>
          </a:xfrm>
          <a:prstGeom prst="rect">
            <a:avLst/>
          </a:prstGeom>
          <a:noFill/>
          <a:ln w="9525">
            <a:noFill/>
            <a:miter lim="800000"/>
            <a:headEnd/>
            <a:tailEnd/>
          </a:ln>
          <a:effectLst/>
        </p:spPr>
        <p:txBody>
          <a:bodyPr lIns="0" rIns="0">
            <a:normAutofit/>
          </a:bodyPr>
          <a:lstStyle/>
          <a:p>
            <a:pPr marL="228600" indent="-228600">
              <a:spcBef>
                <a:spcPts val="600"/>
              </a:spcBef>
              <a:buClr>
                <a:schemeClr val="accent1"/>
              </a:buClr>
              <a:buSzPct val="80000"/>
              <a:buFont typeface="Wingdings" pitchFamily="2" charset="2"/>
              <a:buNone/>
              <a:defRPr/>
            </a:pPr>
            <a:r>
              <a:rPr lang="en-US" sz="2000" b="1" kern="0" dirty="0">
                <a:latin typeface="+mn-lt"/>
              </a:rPr>
              <a:t>The Company Business Process</a:t>
            </a:r>
          </a:p>
        </p:txBody>
      </p:sp>
      <p:sp>
        <p:nvSpPr>
          <p:cNvPr id="12" name="Body text"/>
          <p:cNvSpPr txBox="1">
            <a:spLocks noChangeArrowheads="1"/>
          </p:cNvSpPr>
          <p:nvPr/>
        </p:nvSpPr>
        <p:spPr bwMode="auto">
          <a:xfrm>
            <a:off x="455613" y="1695450"/>
            <a:ext cx="4725987" cy="4400550"/>
          </a:xfrm>
          <a:prstGeom prst="rect">
            <a:avLst/>
          </a:prstGeom>
          <a:noFill/>
          <a:ln w="9525">
            <a:noFill/>
            <a:miter lim="800000"/>
            <a:headEnd/>
            <a:tailEnd/>
          </a:ln>
          <a:effectLst/>
        </p:spPr>
        <p:txBody>
          <a:bodyPr lIns="0" rIns="0"/>
          <a:lstStyle/>
          <a:p>
            <a:pPr>
              <a:spcBef>
                <a:spcPts val="600"/>
              </a:spcBef>
              <a:buClr>
                <a:srgbClr val="4A81B8"/>
              </a:buClr>
              <a:buSzPct val="80000"/>
              <a:defRPr/>
            </a:pPr>
            <a:r>
              <a:rPr lang="en-US" sz="1400" kern="0" dirty="0"/>
              <a:t>There are four major steps to the company business process. Click each step to learn more about it:</a:t>
            </a:r>
          </a:p>
          <a:p>
            <a:pPr marL="342900" indent="-342900">
              <a:spcBef>
                <a:spcPts val="600"/>
              </a:spcBef>
              <a:buClr>
                <a:srgbClr val="4A81B8"/>
              </a:buClr>
              <a:buSzPct val="80000"/>
              <a:buFont typeface="+mj-lt"/>
              <a:buAutoNum type="arabicPeriod"/>
              <a:defRPr/>
            </a:pPr>
            <a:r>
              <a:rPr lang="en-US" sz="1400" kern="0" dirty="0">
                <a:solidFill>
                  <a:srgbClr val="0057C7"/>
                </a:solidFill>
              </a:rPr>
              <a:t>Research the competitive landscape</a:t>
            </a:r>
          </a:p>
          <a:p>
            <a:pPr marL="342900" indent="-342900">
              <a:spcBef>
                <a:spcPts val="600"/>
              </a:spcBef>
              <a:buClr>
                <a:srgbClr val="4A81B8"/>
              </a:buClr>
              <a:buSzPct val="80000"/>
              <a:buFont typeface="+mj-lt"/>
              <a:buAutoNum type="arabicPeriod"/>
              <a:defRPr/>
            </a:pPr>
            <a:r>
              <a:rPr lang="en-US" sz="1400" kern="0" dirty="0">
                <a:solidFill>
                  <a:srgbClr val="0057C7"/>
                </a:solidFill>
              </a:rPr>
              <a:t>Estimate costs required to “beat the best”</a:t>
            </a:r>
          </a:p>
          <a:p>
            <a:pPr marL="342900" indent="-342900">
              <a:spcBef>
                <a:spcPts val="600"/>
              </a:spcBef>
              <a:buClr>
                <a:srgbClr val="4A81B8"/>
              </a:buClr>
              <a:buSzPct val="80000"/>
              <a:buFont typeface="+mj-lt"/>
              <a:buAutoNum type="arabicPeriod"/>
              <a:defRPr/>
            </a:pPr>
            <a:r>
              <a:rPr lang="en-US" sz="1400" kern="0" dirty="0">
                <a:solidFill>
                  <a:srgbClr val="0057C7"/>
                </a:solidFill>
              </a:rPr>
              <a:t>Estimate the return on investment (ROI)</a:t>
            </a:r>
          </a:p>
          <a:p>
            <a:pPr marL="342900" indent="-342900">
              <a:spcBef>
                <a:spcPts val="600"/>
              </a:spcBef>
              <a:buClr>
                <a:srgbClr val="4A81B8"/>
              </a:buClr>
              <a:buSzPct val="80000"/>
              <a:buFont typeface="+mj-lt"/>
              <a:buAutoNum type="arabicPeriod"/>
              <a:defRPr/>
            </a:pPr>
            <a:r>
              <a:rPr lang="en-US" sz="1400" kern="0" dirty="0">
                <a:solidFill>
                  <a:srgbClr val="0057C7"/>
                </a:solidFill>
              </a:rPr>
              <a:t>Make a “build vs. buy” decision</a:t>
            </a:r>
          </a:p>
        </p:txBody>
      </p:sp>
      <p:sp>
        <p:nvSpPr>
          <p:cNvPr id="17" name="Rounded Rectangle 16"/>
          <p:cNvSpPr/>
          <p:nvPr/>
        </p:nvSpPr>
        <p:spPr>
          <a:xfrm>
            <a:off x="5019675" y="1362075"/>
            <a:ext cx="3857625" cy="4391025"/>
          </a:xfrm>
          <a:prstGeom prst="roundRect">
            <a:avLst/>
          </a:prstGeom>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9" name="Straight Connector 18"/>
          <p:cNvCxnSpPr/>
          <p:nvPr/>
        </p:nvCxnSpPr>
        <p:spPr>
          <a:xfrm>
            <a:off x="3438525" y="3238500"/>
            <a:ext cx="1590675" cy="0"/>
          </a:xfrm>
          <a:prstGeom prst="line">
            <a:avLst/>
          </a:prstGeom>
          <a:ln w="25400">
            <a:solidFill>
              <a:srgbClr val="CC3300"/>
            </a:solidFill>
          </a:ln>
        </p:spPr>
        <p:style>
          <a:lnRef idx="1">
            <a:schemeClr val="accent1"/>
          </a:lnRef>
          <a:fillRef idx="0">
            <a:schemeClr val="accent1"/>
          </a:fillRef>
          <a:effectRef idx="0">
            <a:schemeClr val="accent1"/>
          </a:effectRef>
          <a:fontRef idx="minor">
            <a:schemeClr val="tx1"/>
          </a:fontRef>
        </p:style>
      </p:cxnSp>
      <p:sp>
        <p:nvSpPr>
          <p:cNvPr id="21" name="Blue-box text"/>
          <p:cNvSpPr txBox="1"/>
          <p:nvPr/>
        </p:nvSpPr>
        <p:spPr>
          <a:xfrm>
            <a:off x="5495925" y="1571625"/>
            <a:ext cx="2895600" cy="2800350"/>
          </a:xfrm>
          <a:prstGeom prst="rect">
            <a:avLst/>
          </a:prstGeom>
          <a:noFill/>
        </p:spPr>
        <p:txBody>
          <a:bodyPr>
            <a:spAutoFit/>
          </a:bodyPr>
          <a:lstStyle/>
          <a:p>
            <a:pPr>
              <a:defRPr/>
            </a:pPr>
            <a:r>
              <a:rPr lang="en-US" dirty="0">
                <a:latin typeface="+mj-lt"/>
              </a:rPr>
              <a:t>Make a “Build vs. Buy” Decision</a:t>
            </a:r>
          </a:p>
          <a:p>
            <a:pPr>
              <a:defRPr/>
            </a:pPr>
            <a:endParaRPr lang="en-US" sz="1400" dirty="0">
              <a:latin typeface="+mn-lt"/>
            </a:endParaRPr>
          </a:p>
          <a:p>
            <a:pPr>
              <a:defRPr/>
            </a:pPr>
            <a:r>
              <a:rPr lang="en-US" sz="1400" dirty="0">
                <a:latin typeface="+mn-lt"/>
              </a:rPr>
              <a:t>Factors to consider in making this decision include:</a:t>
            </a:r>
          </a:p>
          <a:p>
            <a:pPr>
              <a:defRPr/>
            </a:pPr>
            <a:endParaRPr lang="en-US" sz="1400" dirty="0">
              <a:latin typeface="+mn-lt"/>
            </a:endParaRPr>
          </a:p>
          <a:p>
            <a:pPr marL="228600" indent="-114300">
              <a:buFont typeface="Arial" pitchFamily="34" charset="0"/>
              <a:buChar char="•"/>
              <a:defRPr/>
            </a:pPr>
            <a:r>
              <a:rPr lang="en-US" sz="1400" dirty="0">
                <a:latin typeface="+mn-lt"/>
              </a:rPr>
              <a:t>Blah</a:t>
            </a:r>
          </a:p>
          <a:p>
            <a:pPr marL="228600" indent="-114300">
              <a:buFont typeface="Arial" pitchFamily="34" charset="0"/>
              <a:buChar char="•"/>
              <a:defRPr/>
            </a:pPr>
            <a:r>
              <a:rPr lang="en-US" sz="1400" dirty="0">
                <a:latin typeface="+mn-lt"/>
              </a:rPr>
              <a:t>Blah</a:t>
            </a:r>
          </a:p>
          <a:p>
            <a:pPr marL="228600" indent="-114300">
              <a:buFont typeface="Arial" pitchFamily="34" charset="0"/>
              <a:buChar char="•"/>
              <a:defRPr/>
            </a:pPr>
            <a:r>
              <a:rPr lang="en-US" sz="1400" dirty="0">
                <a:latin typeface="+mn-lt"/>
              </a:rPr>
              <a:t>Blah</a:t>
            </a:r>
          </a:p>
          <a:p>
            <a:pPr marL="228600" indent="-114300">
              <a:buFont typeface="Arial" pitchFamily="34" charset="0"/>
              <a:buChar char="•"/>
              <a:defRPr/>
            </a:pPr>
            <a:r>
              <a:rPr lang="en-US" sz="1400" dirty="0" err="1">
                <a:latin typeface="+mn-lt"/>
              </a:rPr>
              <a:t>Yadda</a:t>
            </a:r>
            <a:endParaRPr lang="en-US" sz="1400" dirty="0">
              <a:latin typeface="+mn-lt"/>
            </a:endParaRPr>
          </a:p>
          <a:p>
            <a:pPr marL="228600" indent="-114300">
              <a:buFont typeface="Arial" pitchFamily="34" charset="0"/>
              <a:buChar char="•"/>
              <a:defRPr/>
            </a:pPr>
            <a:r>
              <a:rPr lang="en-US" sz="1400" dirty="0" err="1">
                <a:latin typeface="+mn-lt"/>
              </a:rPr>
              <a:t>Yadda</a:t>
            </a:r>
            <a:endParaRPr lang="en-US" sz="1400" dirty="0">
              <a:latin typeface="+mn-lt"/>
            </a:endParaRPr>
          </a:p>
          <a:p>
            <a:pPr marL="228600" indent="-114300">
              <a:buFont typeface="Arial" pitchFamily="34" charset="0"/>
              <a:buChar char="•"/>
              <a:defRPr/>
            </a:pPr>
            <a:r>
              <a:rPr lang="en-US" sz="1400" dirty="0" err="1">
                <a:latin typeface="+mn-lt"/>
              </a:rPr>
              <a:t>Yadda</a:t>
            </a:r>
            <a:endParaRPr lang="en-US" sz="1400" dirty="0">
              <a:latin typeface="+mn-lt"/>
            </a:endParaRPr>
          </a:p>
        </p:txBody>
      </p:sp>
      <p:sp>
        <p:nvSpPr>
          <p:cNvPr id="23" name="click Answer choice 1">
            <a:hlinkClick r:id="rId2" action="ppaction://hlinksldjump"/>
          </p:cNvPr>
          <p:cNvSpPr/>
          <p:nvPr/>
        </p:nvSpPr>
        <p:spPr>
          <a:xfrm>
            <a:off x="438150" y="2228850"/>
            <a:ext cx="3467100" cy="2667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click Answer choice 2">
            <a:hlinkClick r:id="rId3" action="ppaction://hlinksldjump"/>
          </p:cNvPr>
          <p:cNvSpPr/>
          <p:nvPr/>
        </p:nvSpPr>
        <p:spPr>
          <a:xfrm>
            <a:off x="428625" y="2533650"/>
            <a:ext cx="3648075" cy="2190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click Answer choice 3">
            <a:hlinkClick r:id="rId4" action="ppaction://hlinksldjump"/>
          </p:cNvPr>
          <p:cNvSpPr/>
          <p:nvPr/>
        </p:nvSpPr>
        <p:spPr>
          <a:xfrm>
            <a:off x="438150" y="2819400"/>
            <a:ext cx="3552825" cy="2286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click Answer choice 4">
            <a:hlinkClick r:id="rId5" action="ppaction://hlinksldjump"/>
          </p:cNvPr>
          <p:cNvSpPr/>
          <p:nvPr/>
        </p:nvSpPr>
        <p:spPr>
          <a:xfrm>
            <a:off x="438150" y="3124200"/>
            <a:ext cx="2867025" cy="2286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OSD"/>
          <p:cNvSpPr txBox="1">
            <a:spLocks noChangeArrowheads="1"/>
          </p:cNvSpPr>
          <p:nvPr/>
        </p:nvSpPr>
        <p:spPr bwMode="auto">
          <a:xfrm>
            <a:off x="238126" y="6415087"/>
            <a:ext cx="5918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smtClean="0">
                <a:solidFill>
                  <a:srgbClr val="FFFFCC"/>
                </a:solidFill>
              </a:rPr>
              <a:t>Click each process step. Then click </a:t>
            </a:r>
            <a:r>
              <a:rPr lang="en-US" sz="1400" b="1" dirty="0">
                <a:solidFill>
                  <a:srgbClr val="FFFFCC"/>
                </a:solidFill>
              </a:rPr>
              <a:t>Next</a:t>
            </a:r>
            <a:r>
              <a:rPr lang="en-US" sz="1400" dirty="0">
                <a:solidFill>
                  <a:srgbClr val="FFFFCC"/>
                </a:solidFill>
              </a:rPr>
              <a:t> to continue.</a:t>
            </a:r>
          </a:p>
        </p:txBody>
      </p:sp>
      <p:grpSp>
        <p:nvGrpSpPr>
          <p:cNvPr id="28" name="Back button"/>
          <p:cNvGrpSpPr/>
          <p:nvPr/>
        </p:nvGrpSpPr>
        <p:grpSpPr>
          <a:xfrm>
            <a:off x="6258333" y="6415087"/>
            <a:ext cx="744279" cy="307777"/>
            <a:chOff x="1265274" y="6447647"/>
            <a:chExt cx="744279" cy="307777"/>
          </a:xfrm>
        </p:grpSpPr>
        <p:sp>
          <p:nvSpPr>
            <p:cNvPr id="29" name="Back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Back"/>
            <p:cNvSpPr txBox="1"/>
            <p:nvPr/>
          </p:nvSpPr>
          <p:spPr>
            <a:xfrm>
              <a:off x="1318435" y="6447647"/>
              <a:ext cx="648586" cy="307777"/>
            </a:xfrm>
            <a:prstGeom prst="rect">
              <a:avLst/>
            </a:prstGeom>
            <a:noFill/>
          </p:spPr>
          <p:txBody>
            <a:bodyPr wrap="square" rtlCol="0">
              <a:spAutoFit/>
            </a:bodyPr>
            <a:lstStyle/>
            <a:p>
              <a:pPr algn="ctr"/>
              <a:r>
                <a:rPr lang="en-US" sz="1400" dirty="0" smtClean="0"/>
                <a:t>Back</a:t>
              </a:r>
              <a:endParaRPr lang="en-US" sz="1400" dirty="0"/>
            </a:p>
          </p:txBody>
        </p:sp>
      </p:grpSp>
      <p:grpSp>
        <p:nvGrpSpPr>
          <p:cNvPr id="31" name="Next button"/>
          <p:cNvGrpSpPr/>
          <p:nvPr/>
        </p:nvGrpSpPr>
        <p:grpSpPr>
          <a:xfrm>
            <a:off x="8072696" y="6415087"/>
            <a:ext cx="744279" cy="307777"/>
            <a:chOff x="1265274" y="6447647"/>
            <a:chExt cx="744279" cy="307777"/>
          </a:xfrm>
        </p:grpSpPr>
        <p:sp>
          <p:nvSpPr>
            <p:cNvPr id="32" name="Next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Next"/>
            <p:cNvSpPr txBox="1"/>
            <p:nvPr/>
          </p:nvSpPr>
          <p:spPr>
            <a:xfrm>
              <a:off x="1318435" y="6447647"/>
              <a:ext cx="648586" cy="307777"/>
            </a:xfrm>
            <a:prstGeom prst="rect">
              <a:avLst/>
            </a:prstGeom>
            <a:noFill/>
          </p:spPr>
          <p:txBody>
            <a:bodyPr wrap="square" rtlCol="0">
              <a:spAutoFit/>
            </a:bodyPr>
            <a:lstStyle/>
            <a:p>
              <a:pPr algn="ctr"/>
              <a:r>
                <a:rPr lang="en-US" sz="1400" dirty="0" smtClean="0"/>
                <a:t>Next</a:t>
              </a:r>
              <a:endParaRPr lang="en-US" sz="1400" dirty="0"/>
            </a:p>
          </p:txBody>
        </p:sp>
      </p:grpSp>
      <p:grpSp>
        <p:nvGrpSpPr>
          <p:cNvPr id="37" name="Menu button"/>
          <p:cNvGrpSpPr/>
          <p:nvPr/>
        </p:nvGrpSpPr>
        <p:grpSpPr>
          <a:xfrm>
            <a:off x="7165515" y="6415087"/>
            <a:ext cx="744279" cy="307777"/>
            <a:chOff x="1265274" y="6447647"/>
            <a:chExt cx="744279" cy="307777"/>
          </a:xfrm>
        </p:grpSpPr>
        <p:sp>
          <p:nvSpPr>
            <p:cNvPr id="38" name="Menu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enu"/>
            <p:cNvSpPr txBox="1"/>
            <p:nvPr/>
          </p:nvSpPr>
          <p:spPr>
            <a:xfrm>
              <a:off x="1318435" y="6447647"/>
              <a:ext cx="648586" cy="307777"/>
            </a:xfrm>
            <a:prstGeom prst="rect">
              <a:avLst/>
            </a:prstGeom>
            <a:noFill/>
          </p:spPr>
          <p:txBody>
            <a:bodyPr wrap="square" rtlCol="0">
              <a:spAutoFit/>
            </a:bodyPr>
            <a:lstStyle/>
            <a:p>
              <a:pPr algn="ctr"/>
              <a:r>
                <a:rPr lang="en-US" sz="1400" dirty="0" smtClean="0"/>
                <a:t>Menu</a:t>
              </a:r>
              <a:endParaRPr lang="en-US" sz="1400" dirty="0"/>
            </a:p>
          </p:txBody>
        </p:sp>
      </p:grpSp>
      <p:sp>
        <p:nvSpPr>
          <p:cNvPr id="40" name="click Back">
            <a:hlinkClick r:id="rId6" action="ppaction://hlinksldjump"/>
          </p:cNvPr>
          <p:cNvSpPr/>
          <p:nvPr/>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lick Next">
            <a:hlinkClick r:id="rId7" action="ppaction://hlinksldjump"/>
          </p:cNvPr>
          <p:cNvSpPr/>
          <p:nvPr/>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ctual slide title"/>
          <p:cNvSpPr>
            <a:spLocks noGrp="1" noChangeArrowheads="1"/>
          </p:cNvSpPr>
          <p:nvPr>
            <p:ph type="title"/>
          </p:nvPr>
        </p:nvSpPr>
        <p:spPr/>
        <p:txBody>
          <a:bodyPr/>
          <a:lstStyle/>
          <a:p>
            <a:pPr eaLnBrk="1" hangingPunct="1"/>
            <a:r>
              <a:rPr lang="en-US" dirty="0" smtClean="0">
                <a:solidFill>
                  <a:schemeClr val="bg1"/>
                </a:solidFill>
              </a:rPr>
              <a:t>Graphic</a:t>
            </a:r>
            <a:r>
              <a:rPr lang="en-US" baseline="0" dirty="0" smtClean="0">
                <a:solidFill>
                  <a:schemeClr val="bg1"/>
                </a:solidFill>
              </a:rPr>
              <a:t> Explore: Ex. 1</a:t>
            </a:r>
            <a:endParaRPr lang="en-US" dirty="0" smtClean="0">
              <a:solidFill>
                <a:schemeClr val="bg1"/>
              </a:solidFill>
            </a:endParaRPr>
          </a:p>
        </p:txBody>
      </p:sp>
      <p:sp>
        <p:nvSpPr>
          <p:cNvPr id="26627" name="Top orange bar"/>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26628" name="Bottom orange bar"/>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26629" name="Bottom blue bar"/>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630" name="Top blue bar"/>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631" name="Slide title"/>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a:solidFill>
                  <a:srgbClr val="FFFF99"/>
                </a:solidFill>
              </a:rPr>
              <a:t>Graphic Explore</a:t>
            </a:r>
          </a:p>
        </p:txBody>
      </p:sp>
      <p:sp>
        <p:nvSpPr>
          <p:cNvPr id="11" name="Page title"/>
          <p:cNvSpPr txBox="1">
            <a:spLocks noChangeArrowheads="1"/>
          </p:cNvSpPr>
          <p:nvPr/>
        </p:nvSpPr>
        <p:spPr bwMode="auto">
          <a:xfrm>
            <a:off x="455613" y="1289050"/>
            <a:ext cx="4456112" cy="406400"/>
          </a:xfrm>
          <a:prstGeom prst="rect">
            <a:avLst/>
          </a:prstGeom>
          <a:noFill/>
          <a:ln w="9525">
            <a:noFill/>
            <a:miter lim="800000"/>
            <a:headEnd/>
            <a:tailEnd/>
          </a:ln>
          <a:effectLst/>
        </p:spPr>
        <p:txBody>
          <a:bodyPr lIns="0" rIns="0">
            <a:normAutofit/>
          </a:bodyPr>
          <a:lstStyle/>
          <a:p>
            <a:pPr marL="228600" indent="-228600">
              <a:spcBef>
                <a:spcPts val="600"/>
              </a:spcBef>
              <a:buClr>
                <a:schemeClr val="accent1"/>
              </a:buClr>
              <a:buSzPct val="80000"/>
              <a:buFont typeface="Wingdings" pitchFamily="2" charset="2"/>
              <a:buNone/>
              <a:defRPr/>
            </a:pPr>
            <a:r>
              <a:rPr lang="en-US" sz="2000" b="1" kern="0" dirty="0">
                <a:latin typeface="+mn-lt"/>
              </a:rPr>
              <a:t>Sally Ride’s Crewmates on STS-7</a:t>
            </a:r>
          </a:p>
        </p:txBody>
      </p:sp>
      <p:sp>
        <p:nvSpPr>
          <p:cNvPr id="20" name="Body text"/>
          <p:cNvSpPr txBox="1">
            <a:spLocks noChangeArrowheads="1"/>
          </p:cNvSpPr>
          <p:nvPr/>
        </p:nvSpPr>
        <p:spPr bwMode="auto">
          <a:xfrm>
            <a:off x="455614" y="1695450"/>
            <a:ext cx="4525962" cy="4067175"/>
          </a:xfrm>
          <a:prstGeom prst="rect">
            <a:avLst/>
          </a:prstGeom>
          <a:noFill/>
          <a:ln w="9525">
            <a:noFill/>
            <a:miter lim="800000"/>
            <a:headEnd/>
            <a:tailEnd/>
          </a:ln>
          <a:effectLst/>
        </p:spPr>
        <p:txBody>
          <a:bodyPr lIns="0" rIns="0"/>
          <a:lstStyle/>
          <a:p>
            <a:pPr>
              <a:spcBef>
                <a:spcPts val="600"/>
              </a:spcBef>
              <a:buClr>
                <a:srgbClr val="4A81B8"/>
              </a:buClr>
              <a:buSzPct val="80000"/>
              <a:defRPr/>
            </a:pPr>
            <a:r>
              <a:rPr lang="en-US" sz="1400" kern="0" dirty="0"/>
              <a:t>In 1983, Sally Ride became the first American woman to enter space when she flew on the space shuttle </a:t>
            </a:r>
            <a:r>
              <a:rPr lang="en-US" sz="1400" i="1" kern="0" dirty="0"/>
              <a:t>Challenger</a:t>
            </a:r>
            <a:r>
              <a:rPr lang="en-US" sz="1400" kern="0" dirty="0"/>
              <a:t>’s STS-7 mission. At the time, she was also the youngest American to enter space. Can you identify her crewmates? Click each astronaut to see if you are right.</a:t>
            </a:r>
            <a:endParaRPr lang="en-US" sz="1400" kern="0" dirty="0">
              <a:solidFill>
                <a:srgbClr val="0057C7"/>
              </a:solidFill>
            </a:endParaRPr>
          </a:p>
        </p:txBody>
      </p:sp>
      <p:pic>
        <p:nvPicPr>
          <p:cNvPr id="26641" name="STS-7 Astronauts Group Photo" descr="800px-STS-7_Astronauts_-_GPN-2002-000208.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2950" y="3116263"/>
            <a:ext cx="3724275" cy="2700337"/>
          </a:xfrm>
          <a:prstGeom prst="rect">
            <a:avLst/>
          </a:prstGeom>
          <a:noFill/>
          <a:ln w="25400">
            <a:solidFill>
              <a:srgbClr val="CC3300"/>
            </a:solidFill>
            <a:miter lim="800000"/>
            <a:headEnd/>
            <a:tailEnd/>
          </a:ln>
          <a:extLst>
            <a:ext uri="{909E8E84-426E-40DD-AFC4-6F175D3DCCD1}">
              <a14:hiddenFill xmlns:a14="http://schemas.microsoft.com/office/drawing/2010/main">
                <a:solidFill>
                  <a:srgbClr val="FFFFFF"/>
                </a:solidFill>
              </a14:hiddenFill>
            </a:ext>
          </a:extLst>
        </p:spPr>
      </p:pic>
      <p:sp>
        <p:nvSpPr>
          <p:cNvPr id="18" name="click SK Ride">
            <a:hlinkClick r:id="rId3" action="ppaction://hlinksldjump"/>
            <a:hlinkHover r:id="" action="ppaction://noaction" highlightClick="1"/>
          </p:cNvPr>
          <p:cNvSpPr/>
          <p:nvPr/>
        </p:nvSpPr>
        <p:spPr>
          <a:xfrm>
            <a:off x="733425" y="4495800"/>
            <a:ext cx="1000125" cy="13335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click JM Fabian">
            <a:hlinkClick r:id="rId4" action="ppaction://hlinksldjump"/>
            <a:hlinkHover r:id="" action="ppaction://noaction" highlightClick="1"/>
          </p:cNvPr>
          <p:cNvSpPr/>
          <p:nvPr/>
        </p:nvSpPr>
        <p:spPr>
          <a:xfrm>
            <a:off x="1419225" y="3524250"/>
            <a:ext cx="571500" cy="7810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click NE Thagard">
            <a:hlinkClick r:id="rId5" action="ppaction://hlinksldjump"/>
            <a:hlinkHover r:id="" action="ppaction://noaction" highlightClick="1"/>
          </p:cNvPr>
          <p:cNvSpPr/>
          <p:nvPr/>
        </p:nvSpPr>
        <p:spPr>
          <a:xfrm>
            <a:off x="2790825" y="3752850"/>
            <a:ext cx="561975" cy="676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click RL Crippen">
            <a:hlinkClick r:id="rId6" action="ppaction://hlinksldjump"/>
            <a:hlinkHover r:id="" action="ppaction://noaction" highlightClick="1"/>
          </p:cNvPr>
          <p:cNvSpPr/>
          <p:nvPr/>
        </p:nvSpPr>
        <p:spPr>
          <a:xfrm>
            <a:off x="1952625" y="4467225"/>
            <a:ext cx="1047750" cy="13620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click FH Hauk">
            <a:hlinkClick r:id="rId7" action="ppaction://hlinksldjump"/>
            <a:hlinkHover r:id="" action="ppaction://noaction" highlightClick="1"/>
          </p:cNvPr>
          <p:cNvSpPr/>
          <p:nvPr/>
        </p:nvSpPr>
        <p:spPr>
          <a:xfrm>
            <a:off x="3419475" y="4152900"/>
            <a:ext cx="971550" cy="164782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OSD"/>
          <p:cNvSpPr txBox="1">
            <a:spLocks noChangeArrowheads="1"/>
          </p:cNvSpPr>
          <p:nvPr/>
        </p:nvSpPr>
        <p:spPr bwMode="auto">
          <a:xfrm>
            <a:off x="238126" y="6415087"/>
            <a:ext cx="5918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smtClean="0">
                <a:solidFill>
                  <a:srgbClr val="FFFFCC"/>
                </a:solidFill>
              </a:rPr>
              <a:t>Click each astronaut. Then click </a:t>
            </a:r>
            <a:r>
              <a:rPr lang="en-US" sz="1400" b="1" dirty="0">
                <a:solidFill>
                  <a:srgbClr val="FFFFCC"/>
                </a:solidFill>
              </a:rPr>
              <a:t>Next</a:t>
            </a:r>
            <a:r>
              <a:rPr lang="en-US" sz="1400" dirty="0">
                <a:solidFill>
                  <a:srgbClr val="FFFFCC"/>
                </a:solidFill>
              </a:rPr>
              <a:t> to continue.</a:t>
            </a:r>
          </a:p>
        </p:txBody>
      </p:sp>
      <p:grpSp>
        <p:nvGrpSpPr>
          <p:cNvPr id="27" name="Back button"/>
          <p:cNvGrpSpPr/>
          <p:nvPr/>
        </p:nvGrpSpPr>
        <p:grpSpPr>
          <a:xfrm>
            <a:off x="6258333" y="6415087"/>
            <a:ext cx="744279" cy="307777"/>
            <a:chOff x="1265274" y="6447647"/>
            <a:chExt cx="744279" cy="307777"/>
          </a:xfrm>
        </p:grpSpPr>
        <p:sp>
          <p:nvSpPr>
            <p:cNvPr id="28" name="Back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Back"/>
            <p:cNvSpPr txBox="1"/>
            <p:nvPr/>
          </p:nvSpPr>
          <p:spPr>
            <a:xfrm>
              <a:off x="1318435" y="6447647"/>
              <a:ext cx="648586" cy="307777"/>
            </a:xfrm>
            <a:prstGeom prst="rect">
              <a:avLst/>
            </a:prstGeom>
            <a:noFill/>
          </p:spPr>
          <p:txBody>
            <a:bodyPr wrap="square" rtlCol="0">
              <a:spAutoFit/>
            </a:bodyPr>
            <a:lstStyle/>
            <a:p>
              <a:pPr algn="ctr"/>
              <a:r>
                <a:rPr lang="en-US" sz="1400" dirty="0" smtClean="0"/>
                <a:t>Back</a:t>
              </a:r>
              <a:endParaRPr lang="en-US" sz="1400" dirty="0"/>
            </a:p>
          </p:txBody>
        </p:sp>
      </p:grpSp>
      <p:grpSp>
        <p:nvGrpSpPr>
          <p:cNvPr id="30" name="Next button"/>
          <p:cNvGrpSpPr/>
          <p:nvPr/>
        </p:nvGrpSpPr>
        <p:grpSpPr>
          <a:xfrm>
            <a:off x="8072696" y="6415087"/>
            <a:ext cx="744279" cy="307777"/>
            <a:chOff x="1265274" y="6447647"/>
            <a:chExt cx="744279" cy="307777"/>
          </a:xfrm>
        </p:grpSpPr>
        <p:sp>
          <p:nvSpPr>
            <p:cNvPr id="31" name="Next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Next"/>
            <p:cNvSpPr txBox="1"/>
            <p:nvPr/>
          </p:nvSpPr>
          <p:spPr>
            <a:xfrm>
              <a:off x="1318435" y="6447647"/>
              <a:ext cx="648586" cy="307777"/>
            </a:xfrm>
            <a:prstGeom prst="rect">
              <a:avLst/>
            </a:prstGeom>
            <a:noFill/>
          </p:spPr>
          <p:txBody>
            <a:bodyPr wrap="square" rtlCol="0">
              <a:spAutoFit/>
            </a:bodyPr>
            <a:lstStyle/>
            <a:p>
              <a:pPr algn="ctr"/>
              <a:r>
                <a:rPr lang="en-US" sz="1400" dirty="0" smtClean="0"/>
                <a:t>Next</a:t>
              </a:r>
              <a:endParaRPr lang="en-US" sz="1400" dirty="0"/>
            </a:p>
          </p:txBody>
        </p:sp>
      </p:grpSp>
      <p:grpSp>
        <p:nvGrpSpPr>
          <p:cNvPr id="33" name="Menu button"/>
          <p:cNvGrpSpPr/>
          <p:nvPr/>
        </p:nvGrpSpPr>
        <p:grpSpPr>
          <a:xfrm>
            <a:off x="7165515" y="6415087"/>
            <a:ext cx="744279" cy="307777"/>
            <a:chOff x="1265274" y="6447647"/>
            <a:chExt cx="744279" cy="307777"/>
          </a:xfrm>
        </p:grpSpPr>
        <p:sp>
          <p:nvSpPr>
            <p:cNvPr id="37" name="Menu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Menu"/>
            <p:cNvSpPr txBox="1"/>
            <p:nvPr/>
          </p:nvSpPr>
          <p:spPr>
            <a:xfrm>
              <a:off x="1318435" y="6447647"/>
              <a:ext cx="648586" cy="307777"/>
            </a:xfrm>
            <a:prstGeom prst="rect">
              <a:avLst/>
            </a:prstGeom>
            <a:noFill/>
          </p:spPr>
          <p:txBody>
            <a:bodyPr wrap="square" rtlCol="0">
              <a:spAutoFit/>
            </a:bodyPr>
            <a:lstStyle/>
            <a:p>
              <a:pPr algn="ctr"/>
              <a:r>
                <a:rPr lang="en-US" sz="1400" dirty="0" smtClean="0"/>
                <a:t>Menu</a:t>
              </a:r>
              <a:endParaRPr lang="en-US" sz="1400" dirty="0"/>
            </a:p>
          </p:txBody>
        </p:sp>
      </p:grpSp>
      <p:sp>
        <p:nvSpPr>
          <p:cNvPr id="39" name="click Back">
            <a:hlinkClick r:id="rId8" action="ppaction://hlinksldjump"/>
          </p:cNvPr>
          <p:cNvSpPr/>
          <p:nvPr/>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lick Next">
            <a:hlinkClick r:id="rId9" action="ppaction://hlinksldjump"/>
          </p:cNvPr>
          <p:cNvSpPr/>
          <p:nvPr/>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Actual slide title"/>
          <p:cNvSpPr>
            <a:spLocks noGrp="1" noChangeArrowheads="1"/>
          </p:cNvSpPr>
          <p:nvPr>
            <p:ph type="title"/>
          </p:nvPr>
        </p:nvSpPr>
        <p:spPr/>
        <p:txBody>
          <a:bodyPr/>
          <a:lstStyle/>
          <a:p>
            <a:pPr eaLnBrk="1" hangingPunct="1"/>
            <a:r>
              <a:rPr lang="en-US" dirty="0" smtClean="0">
                <a:solidFill>
                  <a:schemeClr val="bg1"/>
                </a:solidFill>
              </a:rPr>
              <a:t>Graphic</a:t>
            </a:r>
            <a:r>
              <a:rPr lang="en-US" baseline="0" dirty="0" smtClean="0">
                <a:solidFill>
                  <a:schemeClr val="bg1"/>
                </a:solidFill>
              </a:rPr>
              <a:t> Explore: Ex. 1</a:t>
            </a:r>
            <a:endParaRPr lang="en-US" dirty="0" smtClean="0">
              <a:solidFill>
                <a:schemeClr val="bg1"/>
              </a:solidFill>
            </a:endParaRPr>
          </a:p>
        </p:txBody>
      </p:sp>
      <p:sp>
        <p:nvSpPr>
          <p:cNvPr id="27651" name="Rectangle 4"/>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27652" name="Rectangle 5"/>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27653" name="Rectangle 6"/>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7654" name="Rectangle 7"/>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7655"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a:solidFill>
                  <a:srgbClr val="FFFF99"/>
                </a:solidFill>
              </a:rPr>
              <a:t>Graphic Explore</a:t>
            </a:r>
          </a:p>
        </p:txBody>
      </p:sp>
      <p:sp>
        <p:nvSpPr>
          <p:cNvPr id="11" name="Rectangle 8"/>
          <p:cNvSpPr txBox="1">
            <a:spLocks noChangeArrowheads="1"/>
          </p:cNvSpPr>
          <p:nvPr/>
        </p:nvSpPr>
        <p:spPr bwMode="auto">
          <a:xfrm>
            <a:off x="455613" y="1289050"/>
            <a:ext cx="4456112" cy="406400"/>
          </a:xfrm>
          <a:prstGeom prst="rect">
            <a:avLst/>
          </a:prstGeom>
          <a:noFill/>
          <a:ln w="9525">
            <a:noFill/>
            <a:miter lim="800000"/>
            <a:headEnd/>
            <a:tailEnd/>
          </a:ln>
          <a:effectLst/>
        </p:spPr>
        <p:txBody>
          <a:bodyPr lIns="0" rIns="0">
            <a:normAutofit/>
          </a:bodyPr>
          <a:lstStyle/>
          <a:p>
            <a:pPr marL="228600" indent="-228600">
              <a:spcBef>
                <a:spcPts val="600"/>
              </a:spcBef>
              <a:buClr>
                <a:schemeClr val="accent1"/>
              </a:buClr>
              <a:buSzPct val="80000"/>
              <a:buFont typeface="Wingdings" pitchFamily="2" charset="2"/>
              <a:buNone/>
              <a:defRPr/>
            </a:pPr>
            <a:r>
              <a:rPr lang="en-US" sz="2000" b="1" kern="0" dirty="0">
                <a:latin typeface="+mn-lt"/>
              </a:rPr>
              <a:t>Sally Ride’s Crewmates on STS-7</a:t>
            </a:r>
          </a:p>
        </p:txBody>
      </p:sp>
      <p:sp>
        <p:nvSpPr>
          <p:cNvPr id="20" name="Rectangle 8"/>
          <p:cNvSpPr txBox="1">
            <a:spLocks noChangeArrowheads="1"/>
          </p:cNvSpPr>
          <p:nvPr/>
        </p:nvSpPr>
        <p:spPr bwMode="auto">
          <a:xfrm>
            <a:off x="455613" y="1695450"/>
            <a:ext cx="4516437" cy="4067175"/>
          </a:xfrm>
          <a:prstGeom prst="rect">
            <a:avLst/>
          </a:prstGeom>
          <a:noFill/>
          <a:ln w="9525">
            <a:noFill/>
            <a:miter lim="800000"/>
            <a:headEnd/>
            <a:tailEnd/>
          </a:ln>
          <a:effectLst/>
        </p:spPr>
        <p:txBody>
          <a:bodyPr lIns="0" rIns="0"/>
          <a:lstStyle/>
          <a:p>
            <a:pPr>
              <a:spcBef>
                <a:spcPts val="600"/>
              </a:spcBef>
              <a:buClr>
                <a:srgbClr val="4A81B8"/>
              </a:buClr>
              <a:buSzPct val="80000"/>
              <a:defRPr/>
            </a:pPr>
            <a:r>
              <a:rPr lang="en-US" sz="1400" kern="0" dirty="0"/>
              <a:t>In 1983, Sally Ride became the first American woman to enter space when she flew on the space shuttle </a:t>
            </a:r>
            <a:r>
              <a:rPr lang="en-US" sz="1400" i="1" kern="0" dirty="0"/>
              <a:t>Challenger</a:t>
            </a:r>
            <a:r>
              <a:rPr lang="en-US" sz="1400" kern="0" dirty="0"/>
              <a:t>’s STS-7 mission. At the time, she was also the youngest American to enter space. Can you identify her crewmates? Click each astronaut to see if you are right.</a:t>
            </a:r>
            <a:endParaRPr lang="en-US" sz="1400" kern="0" dirty="0">
              <a:solidFill>
                <a:srgbClr val="0057C7"/>
              </a:solidFill>
            </a:endParaRPr>
          </a:p>
        </p:txBody>
      </p:sp>
      <p:pic>
        <p:nvPicPr>
          <p:cNvPr id="27665" name="Picture 21" descr="800px-STS-7_Astronauts_-_GPN-2002-000208.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2950" y="3116263"/>
            <a:ext cx="3724275" cy="2700337"/>
          </a:xfrm>
          <a:prstGeom prst="rect">
            <a:avLst/>
          </a:prstGeom>
          <a:noFill/>
          <a:ln w="25400">
            <a:solidFill>
              <a:srgbClr val="CC3300"/>
            </a:solidFill>
            <a:miter lim="800000"/>
            <a:headEnd/>
            <a:tailEnd/>
          </a:ln>
          <a:extLst>
            <a:ext uri="{909E8E84-426E-40DD-AFC4-6F175D3DCCD1}">
              <a14:hiddenFill xmlns:a14="http://schemas.microsoft.com/office/drawing/2010/main">
                <a:solidFill>
                  <a:srgbClr val="FFFFFF"/>
                </a:solidFill>
              </a14:hiddenFill>
            </a:ext>
          </a:extLst>
        </p:spPr>
      </p:pic>
      <p:sp>
        <p:nvSpPr>
          <p:cNvPr id="23" name="Rounded Rectangle 22"/>
          <p:cNvSpPr/>
          <p:nvPr/>
        </p:nvSpPr>
        <p:spPr>
          <a:xfrm>
            <a:off x="5019675" y="1362075"/>
            <a:ext cx="3857625" cy="4391025"/>
          </a:xfrm>
          <a:prstGeom prst="roundRect">
            <a:avLst/>
          </a:prstGeom>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7667" name="Picture 18" descr="Sally_K_Rid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5413" y="1757363"/>
            <a:ext cx="7143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5886450" y="1790700"/>
            <a:ext cx="2895600" cy="646113"/>
          </a:xfrm>
          <a:prstGeom prst="rect">
            <a:avLst/>
          </a:prstGeom>
          <a:noFill/>
        </p:spPr>
        <p:txBody>
          <a:bodyPr>
            <a:spAutoFit/>
          </a:bodyPr>
          <a:lstStyle/>
          <a:p>
            <a:pPr>
              <a:defRPr/>
            </a:pPr>
            <a:r>
              <a:rPr lang="en-US" dirty="0">
                <a:latin typeface="+mj-lt"/>
              </a:rPr>
              <a:t>Sally K. Ride</a:t>
            </a:r>
            <a:br>
              <a:rPr lang="en-US" dirty="0">
                <a:latin typeface="+mj-lt"/>
              </a:rPr>
            </a:br>
            <a:r>
              <a:rPr lang="en-US" dirty="0">
                <a:latin typeface="+mj-lt"/>
              </a:rPr>
              <a:t>(Mission Specialist)</a:t>
            </a:r>
          </a:p>
        </p:txBody>
      </p:sp>
      <p:sp>
        <p:nvSpPr>
          <p:cNvPr id="27669" name="TextBox 23"/>
          <p:cNvSpPr txBox="1">
            <a:spLocks noChangeArrowheads="1"/>
          </p:cNvSpPr>
          <p:nvPr/>
        </p:nvSpPr>
        <p:spPr bwMode="auto">
          <a:xfrm>
            <a:off x="5219700" y="2705100"/>
            <a:ext cx="348615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Dr. Sally Kristen Ride (born May 26, 1951) from Los Angeles, California, is an American physicist and a former NASA astronaut. She studied at Portola Middle School, Westlake School for Girls, Swarthmore College and Stanford University, and earned a master's degree and PhD. Ride joined NASA in 1978, and in 1983, became the first American woman, and then-youngest American, to enter space. In 1987 she left NASA to work at Stanford University Center for International Security and Arms Control.</a:t>
            </a:r>
          </a:p>
        </p:txBody>
      </p:sp>
      <p:sp>
        <p:nvSpPr>
          <p:cNvPr id="27" name="Rectangle 26"/>
          <p:cNvSpPr/>
          <p:nvPr/>
        </p:nvSpPr>
        <p:spPr>
          <a:xfrm>
            <a:off x="733425" y="4467225"/>
            <a:ext cx="1057275" cy="1362075"/>
          </a:xfrm>
          <a:prstGeom prst="rect">
            <a:avLst/>
          </a:prstGeom>
          <a:no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Rectangle 29">
            <a:hlinkClick r:id="rId4" action="ppaction://hlinksldjump"/>
          </p:cNvPr>
          <p:cNvSpPr/>
          <p:nvPr/>
        </p:nvSpPr>
        <p:spPr>
          <a:xfrm>
            <a:off x="733425" y="4486275"/>
            <a:ext cx="1057275" cy="134302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ectangle 30">
            <a:hlinkClick r:id="rId5" action="ppaction://hlinksldjump"/>
            <a:hlinkHover r:id="" action="ppaction://noaction" highlightClick="1"/>
          </p:cNvPr>
          <p:cNvSpPr/>
          <p:nvPr/>
        </p:nvSpPr>
        <p:spPr>
          <a:xfrm>
            <a:off x="1419225" y="3524250"/>
            <a:ext cx="571500" cy="7810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Rectangle 31">
            <a:hlinkClick r:id="rId6" action="ppaction://hlinksldjump"/>
            <a:hlinkHover r:id="" action="ppaction://noaction" highlightClick="1"/>
          </p:cNvPr>
          <p:cNvSpPr/>
          <p:nvPr/>
        </p:nvSpPr>
        <p:spPr>
          <a:xfrm>
            <a:off x="2790825" y="3752850"/>
            <a:ext cx="561975" cy="676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ectangle 32">
            <a:hlinkClick r:id="rId7" action="ppaction://hlinksldjump"/>
            <a:hlinkHover r:id="" action="ppaction://noaction" highlightClick="1"/>
          </p:cNvPr>
          <p:cNvSpPr/>
          <p:nvPr/>
        </p:nvSpPr>
        <p:spPr>
          <a:xfrm>
            <a:off x="1952625" y="4467225"/>
            <a:ext cx="1047750" cy="13620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Rectangle 36">
            <a:hlinkClick r:id="rId8" action="ppaction://hlinksldjump"/>
            <a:hlinkHover r:id="" action="ppaction://noaction" highlightClick="1"/>
          </p:cNvPr>
          <p:cNvSpPr/>
          <p:nvPr/>
        </p:nvSpPr>
        <p:spPr>
          <a:xfrm>
            <a:off x="3419475" y="4152900"/>
            <a:ext cx="971550" cy="164782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OSD"/>
          <p:cNvSpPr txBox="1">
            <a:spLocks noChangeArrowheads="1"/>
          </p:cNvSpPr>
          <p:nvPr/>
        </p:nvSpPr>
        <p:spPr bwMode="auto">
          <a:xfrm>
            <a:off x="238126" y="6415087"/>
            <a:ext cx="5918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smtClean="0">
                <a:solidFill>
                  <a:srgbClr val="FFFFCC"/>
                </a:solidFill>
              </a:rPr>
              <a:t>Click each astronaut. Then click </a:t>
            </a:r>
            <a:r>
              <a:rPr lang="en-US" sz="1400" b="1" dirty="0">
                <a:solidFill>
                  <a:srgbClr val="FFFFCC"/>
                </a:solidFill>
              </a:rPr>
              <a:t>Next</a:t>
            </a:r>
            <a:r>
              <a:rPr lang="en-US" sz="1400" dirty="0">
                <a:solidFill>
                  <a:srgbClr val="FFFFCC"/>
                </a:solidFill>
              </a:rPr>
              <a:t> to continue.</a:t>
            </a:r>
          </a:p>
        </p:txBody>
      </p:sp>
      <p:grpSp>
        <p:nvGrpSpPr>
          <p:cNvPr id="39" name="Back button"/>
          <p:cNvGrpSpPr/>
          <p:nvPr/>
        </p:nvGrpSpPr>
        <p:grpSpPr>
          <a:xfrm>
            <a:off x="6258333" y="6415087"/>
            <a:ext cx="744279" cy="307777"/>
            <a:chOff x="1265274" y="6447647"/>
            <a:chExt cx="744279" cy="307777"/>
          </a:xfrm>
        </p:grpSpPr>
        <p:sp>
          <p:nvSpPr>
            <p:cNvPr id="40" name="Back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Back"/>
            <p:cNvSpPr txBox="1"/>
            <p:nvPr/>
          </p:nvSpPr>
          <p:spPr>
            <a:xfrm>
              <a:off x="1318435" y="6447647"/>
              <a:ext cx="648586" cy="307777"/>
            </a:xfrm>
            <a:prstGeom prst="rect">
              <a:avLst/>
            </a:prstGeom>
            <a:noFill/>
          </p:spPr>
          <p:txBody>
            <a:bodyPr wrap="square" rtlCol="0">
              <a:spAutoFit/>
            </a:bodyPr>
            <a:lstStyle/>
            <a:p>
              <a:pPr algn="ctr"/>
              <a:r>
                <a:rPr lang="en-US" sz="1400" dirty="0" smtClean="0"/>
                <a:t>Back</a:t>
              </a:r>
              <a:endParaRPr lang="en-US" sz="1400" dirty="0"/>
            </a:p>
          </p:txBody>
        </p:sp>
      </p:grpSp>
      <p:grpSp>
        <p:nvGrpSpPr>
          <p:cNvPr id="42" name="Next button"/>
          <p:cNvGrpSpPr/>
          <p:nvPr/>
        </p:nvGrpSpPr>
        <p:grpSpPr>
          <a:xfrm>
            <a:off x="8072696" y="6415087"/>
            <a:ext cx="744279" cy="307777"/>
            <a:chOff x="1265274" y="6447647"/>
            <a:chExt cx="744279" cy="307777"/>
          </a:xfrm>
        </p:grpSpPr>
        <p:sp>
          <p:nvSpPr>
            <p:cNvPr id="43" name="Next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Next"/>
            <p:cNvSpPr txBox="1"/>
            <p:nvPr/>
          </p:nvSpPr>
          <p:spPr>
            <a:xfrm>
              <a:off x="1318435" y="6447647"/>
              <a:ext cx="648586" cy="307777"/>
            </a:xfrm>
            <a:prstGeom prst="rect">
              <a:avLst/>
            </a:prstGeom>
            <a:noFill/>
          </p:spPr>
          <p:txBody>
            <a:bodyPr wrap="square" rtlCol="0">
              <a:spAutoFit/>
            </a:bodyPr>
            <a:lstStyle/>
            <a:p>
              <a:pPr algn="ctr"/>
              <a:r>
                <a:rPr lang="en-US" sz="1400" dirty="0" smtClean="0"/>
                <a:t>Next</a:t>
              </a:r>
              <a:endParaRPr lang="en-US" sz="1400" dirty="0"/>
            </a:p>
          </p:txBody>
        </p:sp>
      </p:grpSp>
      <p:grpSp>
        <p:nvGrpSpPr>
          <p:cNvPr id="45" name="Menu button"/>
          <p:cNvGrpSpPr/>
          <p:nvPr/>
        </p:nvGrpSpPr>
        <p:grpSpPr>
          <a:xfrm>
            <a:off x="7165515" y="6415087"/>
            <a:ext cx="744279" cy="307777"/>
            <a:chOff x="1265274" y="6447647"/>
            <a:chExt cx="744279" cy="307777"/>
          </a:xfrm>
        </p:grpSpPr>
        <p:sp>
          <p:nvSpPr>
            <p:cNvPr id="46" name="Menu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Menu"/>
            <p:cNvSpPr txBox="1"/>
            <p:nvPr/>
          </p:nvSpPr>
          <p:spPr>
            <a:xfrm>
              <a:off x="1318435" y="6447647"/>
              <a:ext cx="648586" cy="307777"/>
            </a:xfrm>
            <a:prstGeom prst="rect">
              <a:avLst/>
            </a:prstGeom>
            <a:noFill/>
          </p:spPr>
          <p:txBody>
            <a:bodyPr wrap="square" rtlCol="0">
              <a:spAutoFit/>
            </a:bodyPr>
            <a:lstStyle/>
            <a:p>
              <a:pPr algn="ctr"/>
              <a:r>
                <a:rPr lang="en-US" sz="1400" dirty="0" smtClean="0"/>
                <a:t>Menu</a:t>
              </a:r>
              <a:endParaRPr lang="en-US" sz="1400" dirty="0"/>
            </a:p>
          </p:txBody>
        </p:sp>
      </p:grpSp>
      <p:sp>
        <p:nvSpPr>
          <p:cNvPr id="48" name="click Back">
            <a:hlinkClick r:id="rId9" action="ppaction://hlinksldjump"/>
          </p:cNvPr>
          <p:cNvSpPr/>
          <p:nvPr/>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lick Next">
            <a:hlinkClick r:id="rId10" action="ppaction://hlinksldjump"/>
          </p:cNvPr>
          <p:cNvSpPr/>
          <p:nvPr/>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Rectangle 3"/>
          <p:cNvSpPr>
            <a:spLocks noGrp="1" noChangeArrowheads="1"/>
          </p:cNvSpPr>
          <p:nvPr>
            <p:ph type="title"/>
          </p:nvPr>
        </p:nvSpPr>
        <p:spPr/>
        <p:txBody>
          <a:bodyPr/>
          <a:lstStyle/>
          <a:p>
            <a:pPr eaLnBrk="1" hangingPunct="1"/>
            <a:r>
              <a:rPr lang="en-US" dirty="0" smtClean="0">
                <a:solidFill>
                  <a:schemeClr val="bg1"/>
                </a:solidFill>
              </a:rPr>
              <a:t>Graphic Explore: Ex. 1</a:t>
            </a:r>
          </a:p>
        </p:txBody>
      </p:sp>
      <p:sp>
        <p:nvSpPr>
          <p:cNvPr id="28675" name="Rectangle 4"/>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28676" name="Rectangle 5"/>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28677" name="Rectangle 6"/>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8678" name="Rectangle 7"/>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8679"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a:solidFill>
                  <a:srgbClr val="FFFF99"/>
                </a:solidFill>
              </a:rPr>
              <a:t>Graphic Explore</a:t>
            </a:r>
          </a:p>
        </p:txBody>
      </p:sp>
      <p:sp>
        <p:nvSpPr>
          <p:cNvPr id="11" name="Rectangle 8"/>
          <p:cNvSpPr txBox="1">
            <a:spLocks noChangeArrowheads="1"/>
          </p:cNvSpPr>
          <p:nvPr/>
        </p:nvSpPr>
        <p:spPr bwMode="auto">
          <a:xfrm>
            <a:off x="455613" y="1289050"/>
            <a:ext cx="4456112" cy="406400"/>
          </a:xfrm>
          <a:prstGeom prst="rect">
            <a:avLst/>
          </a:prstGeom>
          <a:noFill/>
          <a:ln w="9525">
            <a:noFill/>
            <a:miter lim="800000"/>
            <a:headEnd/>
            <a:tailEnd/>
          </a:ln>
          <a:effectLst/>
        </p:spPr>
        <p:txBody>
          <a:bodyPr lIns="0" rIns="0">
            <a:normAutofit/>
          </a:bodyPr>
          <a:lstStyle/>
          <a:p>
            <a:pPr marL="228600" indent="-228600">
              <a:spcBef>
                <a:spcPts val="600"/>
              </a:spcBef>
              <a:buClr>
                <a:schemeClr val="accent1"/>
              </a:buClr>
              <a:buSzPct val="80000"/>
              <a:buFont typeface="Wingdings" pitchFamily="2" charset="2"/>
              <a:buNone/>
              <a:defRPr/>
            </a:pPr>
            <a:r>
              <a:rPr lang="en-US" sz="2000" b="1" kern="0" dirty="0">
                <a:latin typeface="+mn-lt"/>
              </a:rPr>
              <a:t>Sally Ride’s Crewmates on STS-7</a:t>
            </a:r>
          </a:p>
        </p:txBody>
      </p:sp>
      <p:sp>
        <p:nvSpPr>
          <p:cNvPr id="20" name="Rectangle 8"/>
          <p:cNvSpPr txBox="1">
            <a:spLocks noChangeArrowheads="1"/>
          </p:cNvSpPr>
          <p:nvPr/>
        </p:nvSpPr>
        <p:spPr bwMode="auto">
          <a:xfrm>
            <a:off x="455613" y="1695450"/>
            <a:ext cx="4516437" cy="4067175"/>
          </a:xfrm>
          <a:prstGeom prst="rect">
            <a:avLst/>
          </a:prstGeom>
          <a:noFill/>
          <a:ln w="9525">
            <a:noFill/>
            <a:miter lim="800000"/>
            <a:headEnd/>
            <a:tailEnd/>
          </a:ln>
          <a:effectLst/>
        </p:spPr>
        <p:txBody>
          <a:bodyPr lIns="0" rIns="0"/>
          <a:lstStyle/>
          <a:p>
            <a:pPr>
              <a:spcBef>
                <a:spcPts val="600"/>
              </a:spcBef>
              <a:buClr>
                <a:srgbClr val="4A81B8"/>
              </a:buClr>
              <a:buSzPct val="80000"/>
              <a:defRPr/>
            </a:pPr>
            <a:r>
              <a:rPr lang="en-US" sz="1400" kern="0" dirty="0"/>
              <a:t>In 1983, Sally Ride became the first American woman to enter space when she flew on the space shuttle </a:t>
            </a:r>
            <a:r>
              <a:rPr lang="en-US" sz="1400" i="1" kern="0" dirty="0"/>
              <a:t>Challenger</a:t>
            </a:r>
            <a:r>
              <a:rPr lang="en-US" sz="1400" kern="0" dirty="0"/>
              <a:t>’s STS-7 mission. At the time, she was also the youngest American to enter space. Can you identify her crewmates? Click each astronaut to see if you are right.</a:t>
            </a:r>
            <a:endParaRPr lang="en-US" sz="1400" kern="0" dirty="0">
              <a:solidFill>
                <a:srgbClr val="0057C7"/>
              </a:solidFill>
            </a:endParaRPr>
          </a:p>
        </p:txBody>
      </p:sp>
      <p:pic>
        <p:nvPicPr>
          <p:cNvPr id="28689" name="Picture 21" descr="800px-STS-7_Astronauts_-_GPN-2002-000208.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2950" y="3116263"/>
            <a:ext cx="3724275" cy="2700337"/>
          </a:xfrm>
          <a:prstGeom prst="rect">
            <a:avLst/>
          </a:prstGeom>
          <a:noFill/>
          <a:ln w="25400">
            <a:solidFill>
              <a:srgbClr val="CC3300"/>
            </a:solidFill>
            <a:miter lim="800000"/>
            <a:headEnd/>
            <a:tailEnd/>
          </a:ln>
          <a:extLst>
            <a:ext uri="{909E8E84-426E-40DD-AFC4-6F175D3DCCD1}">
              <a14:hiddenFill xmlns:a14="http://schemas.microsoft.com/office/drawing/2010/main">
                <a:solidFill>
                  <a:srgbClr val="FFFFFF"/>
                </a:solidFill>
              </a14:hiddenFill>
            </a:ext>
          </a:extLst>
        </p:spPr>
      </p:pic>
      <p:sp>
        <p:nvSpPr>
          <p:cNvPr id="23" name="Rounded Rectangle 22"/>
          <p:cNvSpPr/>
          <p:nvPr/>
        </p:nvSpPr>
        <p:spPr>
          <a:xfrm>
            <a:off x="5019675" y="1362075"/>
            <a:ext cx="3857625" cy="4391025"/>
          </a:xfrm>
          <a:prstGeom prst="roundRect">
            <a:avLst/>
          </a:prstGeom>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TextBox 20"/>
          <p:cNvSpPr txBox="1"/>
          <p:nvPr/>
        </p:nvSpPr>
        <p:spPr>
          <a:xfrm>
            <a:off x="5886450" y="1790700"/>
            <a:ext cx="2895600" cy="646113"/>
          </a:xfrm>
          <a:prstGeom prst="rect">
            <a:avLst/>
          </a:prstGeom>
          <a:noFill/>
        </p:spPr>
        <p:txBody>
          <a:bodyPr>
            <a:spAutoFit/>
          </a:bodyPr>
          <a:lstStyle/>
          <a:p>
            <a:pPr>
              <a:defRPr/>
            </a:pPr>
            <a:r>
              <a:rPr lang="en-US" dirty="0">
                <a:latin typeface="+mj-lt"/>
              </a:rPr>
              <a:t>Robert L. </a:t>
            </a:r>
            <a:r>
              <a:rPr lang="en-US" dirty="0" err="1">
                <a:latin typeface="+mj-lt"/>
              </a:rPr>
              <a:t>Crippen</a:t>
            </a:r>
            <a:r>
              <a:rPr lang="en-US" dirty="0">
                <a:latin typeface="+mj-lt"/>
              </a:rPr>
              <a:t/>
            </a:r>
            <a:br>
              <a:rPr lang="en-US" dirty="0">
                <a:latin typeface="+mj-lt"/>
              </a:rPr>
            </a:br>
            <a:r>
              <a:rPr lang="en-US" dirty="0">
                <a:latin typeface="+mj-lt"/>
              </a:rPr>
              <a:t>(Mission Commander)</a:t>
            </a:r>
          </a:p>
        </p:txBody>
      </p:sp>
      <p:sp>
        <p:nvSpPr>
          <p:cNvPr id="28692" name="TextBox 23"/>
          <p:cNvSpPr txBox="1">
            <a:spLocks noChangeArrowheads="1"/>
          </p:cNvSpPr>
          <p:nvPr/>
        </p:nvSpPr>
        <p:spPr bwMode="auto">
          <a:xfrm>
            <a:off x="5219700" y="2705100"/>
            <a:ext cx="34861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Robert Laurel Crippen (born September 11, 1937 in Beaumont, Texas) is an engineer, retired United States Navy Captain and a former NASA astronaut. He flew on four Space Shuttle missions, including three as commander.[1] Crippen is a recipient of the Congressional Space Medal of Honor.</a:t>
            </a:r>
          </a:p>
        </p:txBody>
      </p:sp>
      <p:sp>
        <p:nvSpPr>
          <p:cNvPr id="27" name="Rectangle 26"/>
          <p:cNvSpPr/>
          <p:nvPr/>
        </p:nvSpPr>
        <p:spPr>
          <a:xfrm>
            <a:off x="1838325" y="4467225"/>
            <a:ext cx="1057275" cy="1362075"/>
          </a:xfrm>
          <a:prstGeom prst="rect">
            <a:avLst/>
          </a:prstGeom>
          <a:no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8697" name="Picture 25" descr="Robert_L_Crippen.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0188" y="1781175"/>
            <a:ext cx="6000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a:hlinkClick r:id="rId4" action="ppaction://hlinksldjump"/>
            <a:hlinkHover r:id="" action="ppaction://noaction" highlightClick="1"/>
          </p:cNvPr>
          <p:cNvSpPr/>
          <p:nvPr/>
        </p:nvSpPr>
        <p:spPr>
          <a:xfrm>
            <a:off x="733425" y="4495800"/>
            <a:ext cx="1000125" cy="13335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Rectangle 31">
            <a:hlinkClick r:id="rId5" action="ppaction://hlinksldjump"/>
            <a:hlinkHover r:id="" action="ppaction://noaction" highlightClick="1"/>
          </p:cNvPr>
          <p:cNvSpPr/>
          <p:nvPr/>
        </p:nvSpPr>
        <p:spPr>
          <a:xfrm>
            <a:off x="1419225" y="3524250"/>
            <a:ext cx="571500" cy="7810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ectangle 32">
            <a:hlinkClick r:id="rId6" action="ppaction://hlinksldjump"/>
            <a:hlinkHover r:id="" action="ppaction://noaction" highlightClick="1"/>
          </p:cNvPr>
          <p:cNvSpPr/>
          <p:nvPr/>
        </p:nvSpPr>
        <p:spPr>
          <a:xfrm>
            <a:off x="2790825" y="3752850"/>
            <a:ext cx="561975" cy="6381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Rectangle 36">
            <a:hlinkClick r:id="rId7" action="ppaction://hlinksldjump"/>
          </p:cNvPr>
          <p:cNvSpPr/>
          <p:nvPr/>
        </p:nvSpPr>
        <p:spPr>
          <a:xfrm>
            <a:off x="1847850" y="4467225"/>
            <a:ext cx="1047750" cy="13620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Rectangle 37">
            <a:hlinkClick r:id="rId8" action="ppaction://hlinksldjump"/>
            <a:hlinkHover r:id="" action="ppaction://noaction" highlightClick="1"/>
          </p:cNvPr>
          <p:cNvSpPr/>
          <p:nvPr/>
        </p:nvSpPr>
        <p:spPr>
          <a:xfrm>
            <a:off x="3419475" y="4152900"/>
            <a:ext cx="971550" cy="164782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OSD"/>
          <p:cNvSpPr txBox="1">
            <a:spLocks noChangeArrowheads="1"/>
          </p:cNvSpPr>
          <p:nvPr/>
        </p:nvSpPr>
        <p:spPr bwMode="auto">
          <a:xfrm>
            <a:off x="238126" y="6415087"/>
            <a:ext cx="5918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smtClean="0">
                <a:solidFill>
                  <a:srgbClr val="FFFFCC"/>
                </a:solidFill>
              </a:rPr>
              <a:t>Click each astronaut. Then click </a:t>
            </a:r>
            <a:r>
              <a:rPr lang="en-US" sz="1400" b="1" dirty="0">
                <a:solidFill>
                  <a:srgbClr val="FFFFCC"/>
                </a:solidFill>
              </a:rPr>
              <a:t>Next</a:t>
            </a:r>
            <a:r>
              <a:rPr lang="en-US" sz="1400" dirty="0">
                <a:solidFill>
                  <a:srgbClr val="FFFFCC"/>
                </a:solidFill>
              </a:rPr>
              <a:t> to continue.</a:t>
            </a:r>
          </a:p>
        </p:txBody>
      </p:sp>
      <p:grpSp>
        <p:nvGrpSpPr>
          <p:cNvPr id="40" name="Back button"/>
          <p:cNvGrpSpPr/>
          <p:nvPr/>
        </p:nvGrpSpPr>
        <p:grpSpPr>
          <a:xfrm>
            <a:off x="6258333" y="6415087"/>
            <a:ext cx="744279" cy="307777"/>
            <a:chOff x="1265274" y="6447647"/>
            <a:chExt cx="744279" cy="307777"/>
          </a:xfrm>
        </p:grpSpPr>
        <p:sp>
          <p:nvSpPr>
            <p:cNvPr id="41" name="Back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Back"/>
            <p:cNvSpPr txBox="1"/>
            <p:nvPr/>
          </p:nvSpPr>
          <p:spPr>
            <a:xfrm>
              <a:off x="1318435" y="6447647"/>
              <a:ext cx="648586" cy="307777"/>
            </a:xfrm>
            <a:prstGeom prst="rect">
              <a:avLst/>
            </a:prstGeom>
            <a:noFill/>
          </p:spPr>
          <p:txBody>
            <a:bodyPr wrap="square" rtlCol="0">
              <a:spAutoFit/>
            </a:bodyPr>
            <a:lstStyle/>
            <a:p>
              <a:pPr algn="ctr"/>
              <a:r>
                <a:rPr lang="en-US" sz="1400" dirty="0" smtClean="0"/>
                <a:t>Back</a:t>
              </a:r>
              <a:endParaRPr lang="en-US" sz="1400" dirty="0"/>
            </a:p>
          </p:txBody>
        </p:sp>
      </p:grpSp>
      <p:grpSp>
        <p:nvGrpSpPr>
          <p:cNvPr id="43" name="Next button"/>
          <p:cNvGrpSpPr/>
          <p:nvPr/>
        </p:nvGrpSpPr>
        <p:grpSpPr>
          <a:xfrm>
            <a:off x="8072696" y="6415087"/>
            <a:ext cx="744279" cy="307777"/>
            <a:chOff x="1265274" y="6447647"/>
            <a:chExt cx="744279" cy="307777"/>
          </a:xfrm>
        </p:grpSpPr>
        <p:sp>
          <p:nvSpPr>
            <p:cNvPr id="44" name="Next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Next"/>
            <p:cNvSpPr txBox="1"/>
            <p:nvPr/>
          </p:nvSpPr>
          <p:spPr>
            <a:xfrm>
              <a:off x="1318435" y="6447647"/>
              <a:ext cx="648586" cy="307777"/>
            </a:xfrm>
            <a:prstGeom prst="rect">
              <a:avLst/>
            </a:prstGeom>
            <a:noFill/>
          </p:spPr>
          <p:txBody>
            <a:bodyPr wrap="square" rtlCol="0">
              <a:spAutoFit/>
            </a:bodyPr>
            <a:lstStyle/>
            <a:p>
              <a:pPr algn="ctr"/>
              <a:r>
                <a:rPr lang="en-US" sz="1400" dirty="0" smtClean="0"/>
                <a:t>Next</a:t>
              </a:r>
              <a:endParaRPr lang="en-US" sz="1400" dirty="0"/>
            </a:p>
          </p:txBody>
        </p:sp>
      </p:grpSp>
      <p:grpSp>
        <p:nvGrpSpPr>
          <p:cNvPr id="46" name="Menu button"/>
          <p:cNvGrpSpPr/>
          <p:nvPr/>
        </p:nvGrpSpPr>
        <p:grpSpPr>
          <a:xfrm>
            <a:off x="7165515" y="6415087"/>
            <a:ext cx="744279" cy="307777"/>
            <a:chOff x="1265274" y="6447647"/>
            <a:chExt cx="744279" cy="307777"/>
          </a:xfrm>
        </p:grpSpPr>
        <p:sp>
          <p:nvSpPr>
            <p:cNvPr id="47" name="Menu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Menu"/>
            <p:cNvSpPr txBox="1"/>
            <p:nvPr/>
          </p:nvSpPr>
          <p:spPr>
            <a:xfrm>
              <a:off x="1318435" y="6447647"/>
              <a:ext cx="648586" cy="307777"/>
            </a:xfrm>
            <a:prstGeom prst="rect">
              <a:avLst/>
            </a:prstGeom>
            <a:noFill/>
          </p:spPr>
          <p:txBody>
            <a:bodyPr wrap="square" rtlCol="0">
              <a:spAutoFit/>
            </a:bodyPr>
            <a:lstStyle/>
            <a:p>
              <a:pPr algn="ctr"/>
              <a:r>
                <a:rPr lang="en-US" sz="1400" dirty="0" smtClean="0"/>
                <a:t>Menu</a:t>
              </a:r>
              <a:endParaRPr lang="en-US" sz="1400" dirty="0"/>
            </a:p>
          </p:txBody>
        </p:sp>
      </p:grpSp>
      <p:sp>
        <p:nvSpPr>
          <p:cNvPr id="49" name="click Back">
            <a:hlinkClick r:id="rId9" action="ppaction://hlinksldjump"/>
          </p:cNvPr>
          <p:cNvSpPr/>
          <p:nvPr/>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lick Next">
            <a:hlinkClick r:id="rId10" action="ppaction://hlinksldjump"/>
          </p:cNvPr>
          <p:cNvSpPr/>
          <p:nvPr/>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 name="Rounded Rectangle 22"/>
          <p:cNvSpPr/>
          <p:nvPr/>
        </p:nvSpPr>
        <p:spPr>
          <a:xfrm>
            <a:off x="5019675" y="1362075"/>
            <a:ext cx="3857625" cy="4391025"/>
          </a:xfrm>
          <a:prstGeom prst="roundRect">
            <a:avLst/>
          </a:prstGeom>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9699" name="Picture 24" descr="Frederick_H_Hauck.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3038" y="1757363"/>
            <a:ext cx="6381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3"/>
          <p:cNvSpPr>
            <a:spLocks noGrp="1" noChangeArrowheads="1"/>
          </p:cNvSpPr>
          <p:nvPr>
            <p:ph type="title"/>
          </p:nvPr>
        </p:nvSpPr>
        <p:spPr/>
        <p:txBody>
          <a:bodyPr/>
          <a:lstStyle/>
          <a:p>
            <a:pPr eaLnBrk="1" hangingPunct="1"/>
            <a:r>
              <a:rPr lang="en-US" dirty="0" smtClean="0">
                <a:solidFill>
                  <a:schemeClr val="bg1"/>
                </a:solidFill>
              </a:rPr>
              <a:t>Graphic Explore: Ex. 1</a:t>
            </a:r>
          </a:p>
        </p:txBody>
      </p:sp>
      <p:sp>
        <p:nvSpPr>
          <p:cNvPr id="29701" name="Rectangle 4"/>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29702" name="Rectangle 5"/>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29703" name="Rectangle 6"/>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9704" name="Rectangle 7"/>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9705"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a:solidFill>
                  <a:srgbClr val="FFFF99"/>
                </a:solidFill>
              </a:rPr>
              <a:t>Graphic Explore</a:t>
            </a:r>
          </a:p>
        </p:txBody>
      </p:sp>
      <p:sp>
        <p:nvSpPr>
          <p:cNvPr id="11" name="Rectangle 8"/>
          <p:cNvSpPr txBox="1">
            <a:spLocks noChangeArrowheads="1"/>
          </p:cNvSpPr>
          <p:nvPr/>
        </p:nvSpPr>
        <p:spPr bwMode="auto">
          <a:xfrm>
            <a:off x="455613" y="1289050"/>
            <a:ext cx="4456112" cy="406400"/>
          </a:xfrm>
          <a:prstGeom prst="rect">
            <a:avLst/>
          </a:prstGeom>
          <a:noFill/>
          <a:ln w="9525">
            <a:noFill/>
            <a:miter lim="800000"/>
            <a:headEnd/>
            <a:tailEnd/>
          </a:ln>
          <a:effectLst/>
        </p:spPr>
        <p:txBody>
          <a:bodyPr lIns="0" rIns="0">
            <a:normAutofit/>
          </a:bodyPr>
          <a:lstStyle/>
          <a:p>
            <a:pPr marL="228600" indent="-228600">
              <a:spcBef>
                <a:spcPts val="600"/>
              </a:spcBef>
              <a:buClr>
                <a:schemeClr val="accent1"/>
              </a:buClr>
              <a:buSzPct val="80000"/>
              <a:buFont typeface="Wingdings" pitchFamily="2" charset="2"/>
              <a:buNone/>
              <a:defRPr/>
            </a:pPr>
            <a:r>
              <a:rPr lang="en-US" sz="2000" b="1" kern="0" dirty="0">
                <a:latin typeface="+mn-lt"/>
              </a:rPr>
              <a:t>Sally Ride’s Crewmates on STS-7</a:t>
            </a:r>
          </a:p>
        </p:txBody>
      </p:sp>
      <p:sp>
        <p:nvSpPr>
          <p:cNvPr id="20" name="Rectangle 8"/>
          <p:cNvSpPr txBox="1">
            <a:spLocks noChangeArrowheads="1"/>
          </p:cNvSpPr>
          <p:nvPr/>
        </p:nvSpPr>
        <p:spPr bwMode="auto">
          <a:xfrm>
            <a:off x="455613" y="1695450"/>
            <a:ext cx="4516437" cy="4067175"/>
          </a:xfrm>
          <a:prstGeom prst="rect">
            <a:avLst/>
          </a:prstGeom>
          <a:noFill/>
          <a:ln w="9525">
            <a:noFill/>
            <a:miter lim="800000"/>
            <a:headEnd/>
            <a:tailEnd/>
          </a:ln>
          <a:effectLst/>
        </p:spPr>
        <p:txBody>
          <a:bodyPr lIns="0" rIns="0"/>
          <a:lstStyle/>
          <a:p>
            <a:pPr>
              <a:spcBef>
                <a:spcPts val="600"/>
              </a:spcBef>
              <a:buClr>
                <a:srgbClr val="4A81B8"/>
              </a:buClr>
              <a:buSzPct val="80000"/>
              <a:defRPr/>
            </a:pPr>
            <a:r>
              <a:rPr lang="en-US" sz="1400" kern="0" dirty="0"/>
              <a:t>In 1983, Sally Ride became the first American woman to enter space when she flew on the space shuttle </a:t>
            </a:r>
            <a:r>
              <a:rPr lang="en-US" sz="1400" i="1" kern="0" dirty="0"/>
              <a:t>Challenger</a:t>
            </a:r>
            <a:r>
              <a:rPr lang="en-US" sz="1400" kern="0" dirty="0"/>
              <a:t>’s STS-7 mission. At the time, she was also the youngest American to enter space. Can you identify her crewmates? Click each astronaut to see if you are right.</a:t>
            </a:r>
            <a:endParaRPr lang="en-US" sz="1400" kern="0" dirty="0">
              <a:solidFill>
                <a:srgbClr val="0057C7"/>
              </a:solidFill>
            </a:endParaRPr>
          </a:p>
        </p:txBody>
      </p:sp>
      <p:pic>
        <p:nvPicPr>
          <p:cNvPr id="29715" name="Picture 21" descr="800px-STS-7_Astronauts_-_GPN-2002-00020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950" y="3116263"/>
            <a:ext cx="3724275" cy="2700337"/>
          </a:xfrm>
          <a:prstGeom prst="rect">
            <a:avLst/>
          </a:prstGeom>
          <a:noFill/>
          <a:ln w="25400">
            <a:solidFill>
              <a:srgbClr val="CC3300"/>
            </a:solidFill>
            <a:miter lim="800000"/>
            <a:headEnd/>
            <a:tailEnd/>
          </a:ln>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5886450" y="1790700"/>
            <a:ext cx="2895600" cy="646113"/>
          </a:xfrm>
          <a:prstGeom prst="rect">
            <a:avLst/>
          </a:prstGeom>
          <a:noFill/>
        </p:spPr>
        <p:txBody>
          <a:bodyPr>
            <a:spAutoFit/>
          </a:bodyPr>
          <a:lstStyle/>
          <a:p>
            <a:pPr>
              <a:defRPr/>
            </a:pPr>
            <a:r>
              <a:rPr lang="en-US" dirty="0">
                <a:latin typeface="+mj-lt"/>
              </a:rPr>
              <a:t>Frederick H. Hauck</a:t>
            </a:r>
            <a:br>
              <a:rPr lang="en-US" dirty="0">
                <a:latin typeface="+mj-lt"/>
              </a:rPr>
            </a:br>
            <a:r>
              <a:rPr lang="en-US" dirty="0">
                <a:latin typeface="+mj-lt"/>
              </a:rPr>
              <a:t>(Pilot)</a:t>
            </a:r>
          </a:p>
        </p:txBody>
      </p:sp>
      <p:sp>
        <p:nvSpPr>
          <p:cNvPr id="29717" name="TextBox 23"/>
          <p:cNvSpPr txBox="1">
            <a:spLocks noChangeArrowheads="1"/>
          </p:cNvSpPr>
          <p:nvPr/>
        </p:nvSpPr>
        <p:spPr bwMode="auto">
          <a:xfrm>
            <a:off x="5219700" y="2705100"/>
            <a:ext cx="348615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Frederick H. Hauck was born April 11, 1941 in Long Beach, California, but considers Winchester, Massachusetts and Washington, D.C. to be his hometowns. NASA selected Hauck as an astronaut candidate in January 1978. He was pilot for STS-7, the seventh flight of the Space Shuttle, which launched from Kennedy Space Center, Florida, on June 18, 1983. This was the second flight for the orbiter Challenger and the first mission with a 5-person crew. </a:t>
            </a:r>
          </a:p>
        </p:txBody>
      </p:sp>
      <p:sp>
        <p:nvSpPr>
          <p:cNvPr id="27" name="Rectangle 26"/>
          <p:cNvSpPr/>
          <p:nvPr/>
        </p:nvSpPr>
        <p:spPr>
          <a:xfrm>
            <a:off x="3190875" y="4133850"/>
            <a:ext cx="1285875" cy="1695450"/>
          </a:xfrm>
          <a:prstGeom prst="rect">
            <a:avLst/>
          </a:prstGeom>
          <a:no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Rectangle 29">
            <a:hlinkClick r:id="rId4" action="ppaction://hlinksldjump"/>
            <a:hlinkHover r:id="" action="ppaction://noaction" highlightClick="1"/>
          </p:cNvPr>
          <p:cNvSpPr/>
          <p:nvPr/>
        </p:nvSpPr>
        <p:spPr>
          <a:xfrm>
            <a:off x="733425" y="4495800"/>
            <a:ext cx="1000125" cy="13335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ectangle 30">
            <a:hlinkClick r:id="rId5" action="ppaction://hlinksldjump"/>
            <a:hlinkHover r:id="" action="ppaction://noaction" highlightClick="1"/>
          </p:cNvPr>
          <p:cNvSpPr/>
          <p:nvPr/>
        </p:nvSpPr>
        <p:spPr>
          <a:xfrm>
            <a:off x="1419225" y="3524250"/>
            <a:ext cx="571500" cy="7810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Rectangle 31">
            <a:hlinkClick r:id="rId6" action="ppaction://hlinksldjump"/>
            <a:hlinkHover r:id="" action="ppaction://noaction" highlightClick="1"/>
          </p:cNvPr>
          <p:cNvSpPr/>
          <p:nvPr/>
        </p:nvSpPr>
        <p:spPr>
          <a:xfrm>
            <a:off x="2822724" y="3752850"/>
            <a:ext cx="342900" cy="69532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ectangle 32">
            <a:hlinkClick r:id="rId7" action="ppaction://hlinksldjump"/>
            <a:hlinkHover r:id="" action="ppaction://noaction" highlightClick="1"/>
          </p:cNvPr>
          <p:cNvSpPr/>
          <p:nvPr/>
        </p:nvSpPr>
        <p:spPr>
          <a:xfrm>
            <a:off x="1952625" y="4467225"/>
            <a:ext cx="1047750" cy="13620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Rectangle 36">
            <a:hlinkClick r:id="rId8" action="ppaction://hlinksldjump"/>
          </p:cNvPr>
          <p:cNvSpPr/>
          <p:nvPr/>
        </p:nvSpPr>
        <p:spPr>
          <a:xfrm>
            <a:off x="3181350" y="4152900"/>
            <a:ext cx="1295400" cy="16764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OSD"/>
          <p:cNvSpPr txBox="1">
            <a:spLocks noChangeArrowheads="1"/>
          </p:cNvSpPr>
          <p:nvPr/>
        </p:nvSpPr>
        <p:spPr bwMode="auto">
          <a:xfrm>
            <a:off x="238126" y="6415087"/>
            <a:ext cx="5918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smtClean="0">
                <a:solidFill>
                  <a:srgbClr val="FFFFCC"/>
                </a:solidFill>
              </a:rPr>
              <a:t>Click each astronaut. Then click </a:t>
            </a:r>
            <a:r>
              <a:rPr lang="en-US" sz="1400" b="1" dirty="0">
                <a:solidFill>
                  <a:srgbClr val="FFFFCC"/>
                </a:solidFill>
              </a:rPr>
              <a:t>Next</a:t>
            </a:r>
            <a:r>
              <a:rPr lang="en-US" sz="1400" dirty="0">
                <a:solidFill>
                  <a:srgbClr val="FFFFCC"/>
                </a:solidFill>
              </a:rPr>
              <a:t> to continue.</a:t>
            </a:r>
          </a:p>
        </p:txBody>
      </p:sp>
      <p:grpSp>
        <p:nvGrpSpPr>
          <p:cNvPr id="39" name="Back button"/>
          <p:cNvGrpSpPr/>
          <p:nvPr/>
        </p:nvGrpSpPr>
        <p:grpSpPr>
          <a:xfrm>
            <a:off x="6258333" y="6415087"/>
            <a:ext cx="744279" cy="307777"/>
            <a:chOff x="1265274" y="6447647"/>
            <a:chExt cx="744279" cy="307777"/>
          </a:xfrm>
        </p:grpSpPr>
        <p:sp>
          <p:nvSpPr>
            <p:cNvPr id="40" name="Back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Back"/>
            <p:cNvSpPr txBox="1"/>
            <p:nvPr/>
          </p:nvSpPr>
          <p:spPr>
            <a:xfrm>
              <a:off x="1318435" y="6447647"/>
              <a:ext cx="648586" cy="307777"/>
            </a:xfrm>
            <a:prstGeom prst="rect">
              <a:avLst/>
            </a:prstGeom>
            <a:noFill/>
          </p:spPr>
          <p:txBody>
            <a:bodyPr wrap="square" rtlCol="0">
              <a:spAutoFit/>
            </a:bodyPr>
            <a:lstStyle/>
            <a:p>
              <a:pPr algn="ctr"/>
              <a:r>
                <a:rPr lang="en-US" sz="1400" dirty="0" smtClean="0"/>
                <a:t>Back</a:t>
              </a:r>
              <a:endParaRPr lang="en-US" sz="1400" dirty="0"/>
            </a:p>
          </p:txBody>
        </p:sp>
      </p:grpSp>
      <p:grpSp>
        <p:nvGrpSpPr>
          <p:cNvPr id="42" name="Next button"/>
          <p:cNvGrpSpPr/>
          <p:nvPr/>
        </p:nvGrpSpPr>
        <p:grpSpPr>
          <a:xfrm>
            <a:off x="8072696" y="6415087"/>
            <a:ext cx="744279" cy="307777"/>
            <a:chOff x="1265274" y="6447647"/>
            <a:chExt cx="744279" cy="307777"/>
          </a:xfrm>
        </p:grpSpPr>
        <p:sp>
          <p:nvSpPr>
            <p:cNvPr id="43" name="Next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Next"/>
            <p:cNvSpPr txBox="1"/>
            <p:nvPr/>
          </p:nvSpPr>
          <p:spPr>
            <a:xfrm>
              <a:off x="1318435" y="6447647"/>
              <a:ext cx="648586" cy="307777"/>
            </a:xfrm>
            <a:prstGeom prst="rect">
              <a:avLst/>
            </a:prstGeom>
            <a:noFill/>
          </p:spPr>
          <p:txBody>
            <a:bodyPr wrap="square" rtlCol="0">
              <a:spAutoFit/>
            </a:bodyPr>
            <a:lstStyle/>
            <a:p>
              <a:pPr algn="ctr"/>
              <a:r>
                <a:rPr lang="en-US" sz="1400" dirty="0" smtClean="0"/>
                <a:t>Next</a:t>
              </a:r>
              <a:endParaRPr lang="en-US" sz="1400" dirty="0"/>
            </a:p>
          </p:txBody>
        </p:sp>
      </p:grpSp>
      <p:grpSp>
        <p:nvGrpSpPr>
          <p:cNvPr id="45" name="Menu button"/>
          <p:cNvGrpSpPr/>
          <p:nvPr/>
        </p:nvGrpSpPr>
        <p:grpSpPr>
          <a:xfrm>
            <a:off x="7165515" y="6415087"/>
            <a:ext cx="744279" cy="307777"/>
            <a:chOff x="1265274" y="6447647"/>
            <a:chExt cx="744279" cy="307777"/>
          </a:xfrm>
        </p:grpSpPr>
        <p:sp>
          <p:nvSpPr>
            <p:cNvPr id="46" name="Menu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Menu"/>
            <p:cNvSpPr txBox="1"/>
            <p:nvPr/>
          </p:nvSpPr>
          <p:spPr>
            <a:xfrm>
              <a:off x="1318435" y="6447647"/>
              <a:ext cx="648586" cy="307777"/>
            </a:xfrm>
            <a:prstGeom prst="rect">
              <a:avLst/>
            </a:prstGeom>
            <a:noFill/>
          </p:spPr>
          <p:txBody>
            <a:bodyPr wrap="square" rtlCol="0">
              <a:spAutoFit/>
            </a:bodyPr>
            <a:lstStyle/>
            <a:p>
              <a:pPr algn="ctr"/>
              <a:r>
                <a:rPr lang="en-US" sz="1400" dirty="0" smtClean="0"/>
                <a:t>Menu</a:t>
              </a:r>
              <a:endParaRPr lang="en-US" sz="1400" dirty="0"/>
            </a:p>
          </p:txBody>
        </p:sp>
      </p:grpSp>
      <p:sp>
        <p:nvSpPr>
          <p:cNvPr id="48" name="click Back">
            <a:hlinkClick r:id="rId9" action="ppaction://hlinksldjump"/>
          </p:cNvPr>
          <p:cNvSpPr/>
          <p:nvPr/>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lick Next">
            <a:hlinkClick r:id="rId10" action="ppaction://hlinksldjump"/>
          </p:cNvPr>
          <p:cNvSpPr/>
          <p:nvPr/>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 name="Rounded Rectangle 22"/>
          <p:cNvSpPr/>
          <p:nvPr/>
        </p:nvSpPr>
        <p:spPr>
          <a:xfrm>
            <a:off x="5019675" y="1362075"/>
            <a:ext cx="3857625" cy="4391025"/>
          </a:xfrm>
          <a:prstGeom prst="roundRect">
            <a:avLst/>
          </a:prstGeom>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723" name="Rectangle 3"/>
          <p:cNvSpPr>
            <a:spLocks noGrp="1" noChangeArrowheads="1"/>
          </p:cNvSpPr>
          <p:nvPr>
            <p:ph type="title"/>
          </p:nvPr>
        </p:nvSpPr>
        <p:spPr/>
        <p:txBody>
          <a:bodyPr/>
          <a:lstStyle/>
          <a:p>
            <a:pPr eaLnBrk="1" hangingPunct="1"/>
            <a:r>
              <a:rPr lang="en-US" dirty="0" smtClean="0">
                <a:solidFill>
                  <a:schemeClr val="bg1"/>
                </a:solidFill>
              </a:rPr>
              <a:t>Graphic Explore: Ex. 1</a:t>
            </a:r>
          </a:p>
        </p:txBody>
      </p:sp>
      <p:sp>
        <p:nvSpPr>
          <p:cNvPr id="30724" name="Rectangle 4"/>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30725" name="Rectangle 5"/>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30726" name="Rectangle 6"/>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0727" name="Rectangle 7"/>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0728"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a:solidFill>
                  <a:srgbClr val="FFFF99"/>
                </a:solidFill>
              </a:rPr>
              <a:t>Graphic Explore</a:t>
            </a:r>
          </a:p>
        </p:txBody>
      </p:sp>
      <p:sp>
        <p:nvSpPr>
          <p:cNvPr id="11" name="Rectangle 8"/>
          <p:cNvSpPr txBox="1">
            <a:spLocks noChangeArrowheads="1"/>
          </p:cNvSpPr>
          <p:nvPr/>
        </p:nvSpPr>
        <p:spPr bwMode="auto">
          <a:xfrm>
            <a:off x="455613" y="1289050"/>
            <a:ext cx="4456112" cy="406400"/>
          </a:xfrm>
          <a:prstGeom prst="rect">
            <a:avLst/>
          </a:prstGeom>
          <a:noFill/>
          <a:ln w="9525">
            <a:noFill/>
            <a:miter lim="800000"/>
            <a:headEnd/>
            <a:tailEnd/>
          </a:ln>
          <a:effectLst/>
        </p:spPr>
        <p:txBody>
          <a:bodyPr lIns="0" rIns="0">
            <a:normAutofit/>
          </a:bodyPr>
          <a:lstStyle/>
          <a:p>
            <a:pPr marL="228600" indent="-228600">
              <a:spcBef>
                <a:spcPts val="600"/>
              </a:spcBef>
              <a:buClr>
                <a:schemeClr val="accent1"/>
              </a:buClr>
              <a:buSzPct val="80000"/>
              <a:buFont typeface="Wingdings" pitchFamily="2" charset="2"/>
              <a:buNone/>
              <a:defRPr/>
            </a:pPr>
            <a:r>
              <a:rPr lang="en-US" sz="2000" b="1" kern="0" dirty="0">
                <a:latin typeface="+mn-lt"/>
              </a:rPr>
              <a:t>Sally Ride’s Crewmates on STS-7</a:t>
            </a:r>
          </a:p>
        </p:txBody>
      </p:sp>
      <p:sp>
        <p:nvSpPr>
          <p:cNvPr id="20" name="Rectangle 8"/>
          <p:cNvSpPr txBox="1">
            <a:spLocks noChangeArrowheads="1"/>
          </p:cNvSpPr>
          <p:nvPr/>
        </p:nvSpPr>
        <p:spPr bwMode="auto">
          <a:xfrm>
            <a:off x="455613" y="1695450"/>
            <a:ext cx="4516437" cy="4067175"/>
          </a:xfrm>
          <a:prstGeom prst="rect">
            <a:avLst/>
          </a:prstGeom>
          <a:noFill/>
          <a:ln w="9525">
            <a:noFill/>
            <a:miter lim="800000"/>
            <a:headEnd/>
            <a:tailEnd/>
          </a:ln>
          <a:effectLst/>
        </p:spPr>
        <p:txBody>
          <a:bodyPr lIns="0" rIns="0"/>
          <a:lstStyle/>
          <a:p>
            <a:pPr>
              <a:spcBef>
                <a:spcPts val="600"/>
              </a:spcBef>
              <a:buClr>
                <a:srgbClr val="4A81B8"/>
              </a:buClr>
              <a:buSzPct val="80000"/>
              <a:defRPr/>
            </a:pPr>
            <a:r>
              <a:rPr lang="en-US" sz="1400" kern="0" dirty="0"/>
              <a:t>In 1983, Sally Ride became the first American woman to enter space when she flew on the space shuttle </a:t>
            </a:r>
            <a:r>
              <a:rPr lang="en-US" sz="1400" i="1" kern="0" dirty="0"/>
              <a:t>Challenger</a:t>
            </a:r>
            <a:r>
              <a:rPr lang="en-US" sz="1400" kern="0" dirty="0"/>
              <a:t>’s STS-7 mission. At the time, she was also the youngest American to enter space. Can you identify her crewmates? Click each astronaut to see if you are right.</a:t>
            </a:r>
            <a:endParaRPr lang="en-US" sz="1400" kern="0" dirty="0">
              <a:solidFill>
                <a:srgbClr val="0057C7"/>
              </a:solidFill>
            </a:endParaRPr>
          </a:p>
        </p:txBody>
      </p:sp>
      <p:pic>
        <p:nvPicPr>
          <p:cNvPr id="30738" name="Picture 21" descr="800px-STS-7_Astronauts_-_GPN-2002-000208.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2950" y="3116263"/>
            <a:ext cx="3724275" cy="2700337"/>
          </a:xfrm>
          <a:prstGeom prst="rect">
            <a:avLst/>
          </a:prstGeom>
          <a:noFill/>
          <a:ln w="25400">
            <a:solidFill>
              <a:srgbClr val="CC3300"/>
            </a:solidFill>
            <a:miter lim="800000"/>
            <a:headEnd/>
            <a:tailEnd/>
          </a:ln>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5886450" y="1790700"/>
            <a:ext cx="2895600" cy="646113"/>
          </a:xfrm>
          <a:prstGeom prst="rect">
            <a:avLst/>
          </a:prstGeom>
          <a:noFill/>
        </p:spPr>
        <p:txBody>
          <a:bodyPr>
            <a:spAutoFit/>
          </a:bodyPr>
          <a:lstStyle/>
          <a:p>
            <a:pPr>
              <a:defRPr/>
            </a:pPr>
            <a:r>
              <a:rPr lang="en-US" dirty="0">
                <a:latin typeface="+mj-lt"/>
              </a:rPr>
              <a:t>John M. Fabian</a:t>
            </a:r>
            <a:br>
              <a:rPr lang="en-US" dirty="0">
                <a:latin typeface="+mj-lt"/>
              </a:rPr>
            </a:br>
            <a:r>
              <a:rPr lang="en-US" dirty="0">
                <a:latin typeface="+mj-lt"/>
              </a:rPr>
              <a:t>(Mission Specialist)</a:t>
            </a:r>
          </a:p>
        </p:txBody>
      </p:sp>
      <p:sp>
        <p:nvSpPr>
          <p:cNvPr id="30740" name="TextBox 23"/>
          <p:cNvSpPr txBox="1">
            <a:spLocks noChangeArrowheads="1"/>
          </p:cNvSpPr>
          <p:nvPr/>
        </p:nvSpPr>
        <p:spPr bwMode="auto">
          <a:xfrm>
            <a:off x="5219700" y="2705100"/>
            <a:ext cx="34861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John McCreary Fabian (born January 28, 1939, in Goose Creek, Texas) is a former NASA Astronaut and Air Force officer who flew two space shuttle missions and worked on the development of the shuttle's robotic arm. He later led the Air Force's space operations.</a:t>
            </a:r>
          </a:p>
        </p:txBody>
      </p:sp>
      <p:sp>
        <p:nvSpPr>
          <p:cNvPr id="27" name="Rectangle 26"/>
          <p:cNvSpPr/>
          <p:nvPr/>
        </p:nvSpPr>
        <p:spPr>
          <a:xfrm>
            <a:off x="1400175" y="3486150"/>
            <a:ext cx="704850" cy="923925"/>
          </a:xfrm>
          <a:prstGeom prst="rect">
            <a:avLst/>
          </a:prstGeom>
          <a:no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0746" name="Picture 30" descr="John_M_Fabian.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2575" y="1795463"/>
            <a:ext cx="4953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32">
            <a:hlinkClick r:id="rId4" action="ppaction://hlinksldjump"/>
            <a:hlinkHover r:id="" action="ppaction://noaction" highlightClick="1"/>
          </p:cNvPr>
          <p:cNvSpPr/>
          <p:nvPr/>
        </p:nvSpPr>
        <p:spPr>
          <a:xfrm>
            <a:off x="733425" y="4495800"/>
            <a:ext cx="1000125" cy="13335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Rectangle 36">
            <a:hlinkClick r:id="rId5" action="ppaction://hlinksldjump"/>
          </p:cNvPr>
          <p:cNvSpPr/>
          <p:nvPr/>
        </p:nvSpPr>
        <p:spPr>
          <a:xfrm>
            <a:off x="1419225" y="3505200"/>
            <a:ext cx="676275" cy="8953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Rectangle 37">
            <a:hlinkClick r:id="rId6" action="ppaction://hlinksldjump"/>
            <a:hlinkHover r:id="" action="ppaction://noaction" highlightClick="1"/>
          </p:cNvPr>
          <p:cNvSpPr/>
          <p:nvPr/>
        </p:nvSpPr>
        <p:spPr>
          <a:xfrm>
            <a:off x="2790825" y="3752850"/>
            <a:ext cx="561975" cy="676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Rectangle 38">
            <a:hlinkClick r:id="rId7" action="ppaction://hlinksldjump"/>
            <a:hlinkHover r:id="" action="ppaction://noaction" highlightClick="1"/>
          </p:cNvPr>
          <p:cNvSpPr/>
          <p:nvPr/>
        </p:nvSpPr>
        <p:spPr>
          <a:xfrm>
            <a:off x="1952625" y="4467225"/>
            <a:ext cx="1047750" cy="13620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Rectangle 39">
            <a:hlinkClick r:id="rId8" action="ppaction://hlinksldjump"/>
            <a:hlinkHover r:id="" action="ppaction://noaction" highlightClick="1"/>
          </p:cNvPr>
          <p:cNvSpPr/>
          <p:nvPr/>
        </p:nvSpPr>
        <p:spPr>
          <a:xfrm>
            <a:off x="3419475" y="4152900"/>
            <a:ext cx="971550" cy="164782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OSD"/>
          <p:cNvSpPr txBox="1">
            <a:spLocks noChangeArrowheads="1"/>
          </p:cNvSpPr>
          <p:nvPr/>
        </p:nvSpPr>
        <p:spPr bwMode="auto">
          <a:xfrm>
            <a:off x="238126" y="6415087"/>
            <a:ext cx="5918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smtClean="0">
                <a:solidFill>
                  <a:srgbClr val="FFFFCC"/>
                </a:solidFill>
              </a:rPr>
              <a:t>Click each astronaut. Then click </a:t>
            </a:r>
            <a:r>
              <a:rPr lang="en-US" sz="1400" b="1" dirty="0">
                <a:solidFill>
                  <a:srgbClr val="FFFFCC"/>
                </a:solidFill>
              </a:rPr>
              <a:t>Next</a:t>
            </a:r>
            <a:r>
              <a:rPr lang="en-US" sz="1400" dirty="0">
                <a:solidFill>
                  <a:srgbClr val="FFFFCC"/>
                </a:solidFill>
              </a:rPr>
              <a:t> to continue.</a:t>
            </a:r>
          </a:p>
        </p:txBody>
      </p:sp>
      <p:grpSp>
        <p:nvGrpSpPr>
          <p:cNvPr id="41" name="Back button"/>
          <p:cNvGrpSpPr/>
          <p:nvPr/>
        </p:nvGrpSpPr>
        <p:grpSpPr>
          <a:xfrm>
            <a:off x="6258333" y="6415087"/>
            <a:ext cx="744279" cy="307777"/>
            <a:chOff x="1265274" y="6447647"/>
            <a:chExt cx="744279" cy="307777"/>
          </a:xfrm>
        </p:grpSpPr>
        <p:sp>
          <p:nvSpPr>
            <p:cNvPr id="42" name="Back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Back"/>
            <p:cNvSpPr txBox="1"/>
            <p:nvPr/>
          </p:nvSpPr>
          <p:spPr>
            <a:xfrm>
              <a:off x="1318435" y="6447647"/>
              <a:ext cx="648586" cy="307777"/>
            </a:xfrm>
            <a:prstGeom prst="rect">
              <a:avLst/>
            </a:prstGeom>
            <a:noFill/>
          </p:spPr>
          <p:txBody>
            <a:bodyPr wrap="square" rtlCol="0">
              <a:spAutoFit/>
            </a:bodyPr>
            <a:lstStyle/>
            <a:p>
              <a:pPr algn="ctr"/>
              <a:r>
                <a:rPr lang="en-US" sz="1400" dirty="0" smtClean="0"/>
                <a:t>Back</a:t>
              </a:r>
              <a:endParaRPr lang="en-US" sz="1400" dirty="0"/>
            </a:p>
          </p:txBody>
        </p:sp>
      </p:grpSp>
      <p:grpSp>
        <p:nvGrpSpPr>
          <p:cNvPr id="44" name="Next button"/>
          <p:cNvGrpSpPr/>
          <p:nvPr/>
        </p:nvGrpSpPr>
        <p:grpSpPr>
          <a:xfrm>
            <a:off x="8072696" y="6415087"/>
            <a:ext cx="744279" cy="307777"/>
            <a:chOff x="1265274" y="6447647"/>
            <a:chExt cx="744279" cy="307777"/>
          </a:xfrm>
        </p:grpSpPr>
        <p:sp>
          <p:nvSpPr>
            <p:cNvPr id="45" name="Next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Next"/>
            <p:cNvSpPr txBox="1"/>
            <p:nvPr/>
          </p:nvSpPr>
          <p:spPr>
            <a:xfrm>
              <a:off x="1318435" y="6447647"/>
              <a:ext cx="648586" cy="307777"/>
            </a:xfrm>
            <a:prstGeom prst="rect">
              <a:avLst/>
            </a:prstGeom>
            <a:noFill/>
          </p:spPr>
          <p:txBody>
            <a:bodyPr wrap="square" rtlCol="0">
              <a:spAutoFit/>
            </a:bodyPr>
            <a:lstStyle/>
            <a:p>
              <a:pPr algn="ctr"/>
              <a:r>
                <a:rPr lang="en-US" sz="1400" dirty="0" smtClean="0"/>
                <a:t>Next</a:t>
              </a:r>
              <a:endParaRPr lang="en-US" sz="1400" dirty="0"/>
            </a:p>
          </p:txBody>
        </p:sp>
      </p:grpSp>
      <p:grpSp>
        <p:nvGrpSpPr>
          <p:cNvPr id="47" name="Menu button"/>
          <p:cNvGrpSpPr/>
          <p:nvPr/>
        </p:nvGrpSpPr>
        <p:grpSpPr>
          <a:xfrm>
            <a:off x="7165515" y="6415087"/>
            <a:ext cx="744279" cy="307777"/>
            <a:chOff x="1265274" y="6447647"/>
            <a:chExt cx="744279" cy="307777"/>
          </a:xfrm>
        </p:grpSpPr>
        <p:sp>
          <p:nvSpPr>
            <p:cNvPr id="48" name="Menu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enu"/>
            <p:cNvSpPr txBox="1"/>
            <p:nvPr/>
          </p:nvSpPr>
          <p:spPr>
            <a:xfrm>
              <a:off x="1318435" y="6447647"/>
              <a:ext cx="648586" cy="307777"/>
            </a:xfrm>
            <a:prstGeom prst="rect">
              <a:avLst/>
            </a:prstGeom>
            <a:noFill/>
          </p:spPr>
          <p:txBody>
            <a:bodyPr wrap="square" rtlCol="0">
              <a:spAutoFit/>
            </a:bodyPr>
            <a:lstStyle/>
            <a:p>
              <a:pPr algn="ctr"/>
              <a:r>
                <a:rPr lang="en-US" sz="1400" dirty="0" smtClean="0"/>
                <a:t>Menu</a:t>
              </a:r>
              <a:endParaRPr lang="en-US" sz="1400" dirty="0"/>
            </a:p>
          </p:txBody>
        </p:sp>
      </p:grpSp>
      <p:sp>
        <p:nvSpPr>
          <p:cNvPr id="50" name="click Back">
            <a:hlinkClick r:id="rId9" action="ppaction://hlinksldjump"/>
          </p:cNvPr>
          <p:cNvSpPr/>
          <p:nvPr/>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lick Next">
            <a:hlinkClick r:id="rId10" action="ppaction://hlinksldjump"/>
          </p:cNvPr>
          <p:cNvSpPr/>
          <p:nvPr/>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 name="Rounded Rectangle 22"/>
          <p:cNvSpPr/>
          <p:nvPr/>
        </p:nvSpPr>
        <p:spPr>
          <a:xfrm>
            <a:off x="5019675" y="1362075"/>
            <a:ext cx="3857625" cy="4391025"/>
          </a:xfrm>
          <a:prstGeom prst="roundRect">
            <a:avLst/>
          </a:prstGeom>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1747" name="Picture 31" descr="Norman_E_Thagard.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1138" y="1843088"/>
            <a:ext cx="58102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Rectangle 3"/>
          <p:cNvSpPr>
            <a:spLocks noGrp="1" noChangeArrowheads="1"/>
          </p:cNvSpPr>
          <p:nvPr>
            <p:ph type="title"/>
          </p:nvPr>
        </p:nvSpPr>
        <p:spPr/>
        <p:txBody>
          <a:bodyPr/>
          <a:lstStyle/>
          <a:p>
            <a:pPr eaLnBrk="1" hangingPunct="1"/>
            <a:r>
              <a:rPr lang="en-US" dirty="0" smtClean="0">
                <a:solidFill>
                  <a:schemeClr val="bg1"/>
                </a:solidFill>
              </a:rPr>
              <a:t>Graphic Explore: Ex. 1</a:t>
            </a:r>
          </a:p>
        </p:txBody>
      </p:sp>
      <p:sp>
        <p:nvSpPr>
          <p:cNvPr id="31749" name="Rectangle 4"/>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31750" name="Rectangle 5"/>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31751" name="Rectangle 6"/>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1752" name="Rectangle 7"/>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1753"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a:solidFill>
                  <a:srgbClr val="FFFF99"/>
                </a:solidFill>
              </a:rPr>
              <a:t>Graphic Explore</a:t>
            </a:r>
          </a:p>
        </p:txBody>
      </p:sp>
      <p:sp>
        <p:nvSpPr>
          <p:cNvPr id="11" name="Rectangle 8"/>
          <p:cNvSpPr txBox="1">
            <a:spLocks noChangeArrowheads="1"/>
          </p:cNvSpPr>
          <p:nvPr/>
        </p:nvSpPr>
        <p:spPr bwMode="auto">
          <a:xfrm>
            <a:off x="455613" y="1289050"/>
            <a:ext cx="4456112" cy="406400"/>
          </a:xfrm>
          <a:prstGeom prst="rect">
            <a:avLst/>
          </a:prstGeom>
          <a:noFill/>
          <a:ln w="9525">
            <a:noFill/>
            <a:miter lim="800000"/>
            <a:headEnd/>
            <a:tailEnd/>
          </a:ln>
          <a:effectLst/>
        </p:spPr>
        <p:txBody>
          <a:bodyPr lIns="0" rIns="0">
            <a:normAutofit/>
          </a:bodyPr>
          <a:lstStyle/>
          <a:p>
            <a:pPr marL="228600" indent="-228600">
              <a:spcBef>
                <a:spcPts val="600"/>
              </a:spcBef>
              <a:buClr>
                <a:schemeClr val="accent1"/>
              </a:buClr>
              <a:buSzPct val="80000"/>
              <a:buFont typeface="Wingdings" pitchFamily="2" charset="2"/>
              <a:buNone/>
              <a:defRPr/>
            </a:pPr>
            <a:r>
              <a:rPr lang="en-US" sz="2000" b="1" kern="0" dirty="0">
                <a:latin typeface="+mn-lt"/>
              </a:rPr>
              <a:t>Sally Ride’s Crewmates on STS-7</a:t>
            </a:r>
          </a:p>
        </p:txBody>
      </p:sp>
      <p:sp>
        <p:nvSpPr>
          <p:cNvPr id="20" name="Rectangle 8"/>
          <p:cNvSpPr txBox="1">
            <a:spLocks noChangeArrowheads="1"/>
          </p:cNvSpPr>
          <p:nvPr/>
        </p:nvSpPr>
        <p:spPr bwMode="auto">
          <a:xfrm>
            <a:off x="455613" y="1695450"/>
            <a:ext cx="4516437" cy="4067175"/>
          </a:xfrm>
          <a:prstGeom prst="rect">
            <a:avLst/>
          </a:prstGeom>
          <a:noFill/>
          <a:ln w="9525">
            <a:noFill/>
            <a:miter lim="800000"/>
            <a:headEnd/>
            <a:tailEnd/>
          </a:ln>
          <a:effectLst/>
        </p:spPr>
        <p:txBody>
          <a:bodyPr lIns="0" rIns="0"/>
          <a:lstStyle/>
          <a:p>
            <a:pPr>
              <a:spcBef>
                <a:spcPts val="600"/>
              </a:spcBef>
              <a:buClr>
                <a:srgbClr val="4A81B8"/>
              </a:buClr>
              <a:buSzPct val="80000"/>
              <a:defRPr/>
            </a:pPr>
            <a:r>
              <a:rPr lang="en-US" sz="1400" kern="0" dirty="0"/>
              <a:t>In 1983, Sally Ride became the first American woman to enter space when she flew on the space shuttle </a:t>
            </a:r>
            <a:r>
              <a:rPr lang="en-US" sz="1400" i="1" kern="0" dirty="0"/>
              <a:t>Challenger</a:t>
            </a:r>
            <a:r>
              <a:rPr lang="en-US" sz="1400" kern="0" dirty="0"/>
              <a:t>’s STS-7 mission. At the time, she was also the youngest American to enter space. Can you identify her crewmates? Click each astronaut to see if you are right.</a:t>
            </a:r>
            <a:endParaRPr lang="en-US" sz="1400" kern="0" dirty="0">
              <a:solidFill>
                <a:srgbClr val="0057C7"/>
              </a:solidFill>
            </a:endParaRPr>
          </a:p>
        </p:txBody>
      </p:sp>
      <p:pic>
        <p:nvPicPr>
          <p:cNvPr id="31763" name="Picture 21" descr="800px-STS-7_Astronauts_-_GPN-2002-00020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950" y="3116263"/>
            <a:ext cx="3724275" cy="2700337"/>
          </a:xfrm>
          <a:prstGeom prst="rect">
            <a:avLst/>
          </a:prstGeom>
          <a:noFill/>
          <a:ln w="25400">
            <a:solidFill>
              <a:srgbClr val="CC3300"/>
            </a:solidFill>
            <a:miter lim="800000"/>
            <a:headEnd/>
            <a:tailEnd/>
          </a:ln>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5886450" y="1790700"/>
            <a:ext cx="2895600" cy="646113"/>
          </a:xfrm>
          <a:prstGeom prst="rect">
            <a:avLst/>
          </a:prstGeom>
          <a:noFill/>
        </p:spPr>
        <p:txBody>
          <a:bodyPr>
            <a:spAutoFit/>
          </a:bodyPr>
          <a:lstStyle/>
          <a:p>
            <a:pPr>
              <a:defRPr/>
            </a:pPr>
            <a:r>
              <a:rPr lang="en-US" dirty="0">
                <a:latin typeface="+mj-lt"/>
              </a:rPr>
              <a:t>Norman E. </a:t>
            </a:r>
            <a:r>
              <a:rPr lang="en-US" dirty="0" err="1">
                <a:latin typeface="+mj-lt"/>
              </a:rPr>
              <a:t>Thagard</a:t>
            </a:r>
            <a:r>
              <a:rPr lang="en-US" dirty="0">
                <a:latin typeface="+mj-lt"/>
              </a:rPr>
              <a:t/>
            </a:r>
            <a:br>
              <a:rPr lang="en-US" dirty="0">
                <a:latin typeface="+mj-lt"/>
              </a:rPr>
            </a:br>
            <a:r>
              <a:rPr lang="en-US" dirty="0">
                <a:latin typeface="+mj-lt"/>
              </a:rPr>
              <a:t>(Mission Specialist)</a:t>
            </a:r>
          </a:p>
        </p:txBody>
      </p:sp>
      <p:sp>
        <p:nvSpPr>
          <p:cNvPr id="31765" name="TextBox 23"/>
          <p:cNvSpPr txBox="1">
            <a:spLocks noChangeArrowheads="1"/>
          </p:cNvSpPr>
          <p:nvPr/>
        </p:nvSpPr>
        <p:spPr bwMode="auto">
          <a:xfrm>
            <a:off x="5219700" y="2705100"/>
            <a:ext cx="348615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Dr. Norman Earl Thagard first flew on STS-7, which launched from Kennedy Space Center, Florida, on June 18, 1983. During the flight Dr. Thagard conducted various medical tests and collected data on physiological changes associated with astronaut adaptation to space. He also retrieved the rotating SPAS-01 using the RMS. Mission duration was 147 hours before landing at Edwards Air Force Base, California, on June 24, 1983.</a:t>
            </a:r>
          </a:p>
        </p:txBody>
      </p:sp>
      <p:sp>
        <p:nvSpPr>
          <p:cNvPr id="27" name="Rectangle 26"/>
          <p:cNvSpPr/>
          <p:nvPr/>
        </p:nvSpPr>
        <p:spPr>
          <a:xfrm>
            <a:off x="2695575" y="3676650"/>
            <a:ext cx="704850" cy="923925"/>
          </a:xfrm>
          <a:prstGeom prst="rect">
            <a:avLst/>
          </a:prstGeom>
          <a:no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ectangle 30">
            <a:hlinkClick r:id="rId4" action="ppaction://hlinksldjump"/>
          </p:cNvPr>
          <p:cNvSpPr/>
          <p:nvPr/>
        </p:nvSpPr>
        <p:spPr>
          <a:xfrm>
            <a:off x="7467600" y="5934075"/>
            <a:ext cx="381000" cy="3048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ectangle 32">
            <a:hlinkClick r:id="rId5" action="ppaction://hlinksldjump"/>
            <a:hlinkHover r:id="" action="ppaction://noaction" highlightClick="1"/>
          </p:cNvPr>
          <p:cNvSpPr/>
          <p:nvPr/>
        </p:nvSpPr>
        <p:spPr>
          <a:xfrm>
            <a:off x="733425" y="4495800"/>
            <a:ext cx="1000125" cy="13335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Rectangle 36">
            <a:hlinkClick r:id="rId6" action="ppaction://hlinksldjump"/>
            <a:hlinkHover r:id="" action="ppaction://noaction" highlightClick="1"/>
          </p:cNvPr>
          <p:cNvSpPr/>
          <p:nvPr/>
        </p:nvSpPr>
        <p:spPr>
          <a:xfrm>
            <a:off x="1419225" y="3524250"/>
            <a:ext cx="571500" cy="7810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Rectangle 37">
            <a:hlinkClick r:id="rId7" action="ppaction://hlinksldjump"/>
          </p:cNvPr>
          <p:cNvSpPr/>
          <p:nvPr/>
        </p:nvSpPr>
        <p:spPr>
          <a:xfrm>
            <a:off x="2705100" y="3676650"/>
            <a:ext cx="676275" cy="8953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Rectangle 38">
            <a:hlinkClick r:id="rId8" action="ppaction://hlinksldjump"/>
            <a:hlinkHover r:id="" action="ppaction://noaction" highlightClick="1"/>
          </p:cNvPr>
          <p:cNvSpPr/>
          <p:nvPr/>
        </p:nvSpPr>
        <p:spPr>
          <a:xfrm>
            <a:off x="1952625" y="4467225"/>
            <a:ext cx="685800" cy="13620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Rectangle 39">
            <a:hlinkClick r:id="rId9" action="ppaction://hlinksldjump"/>
            <a:hlinkHover r:id="" action="ppaction://noaction" highlightClick="1"/>
          </p:cNvPr>
          <p:cNvSpPr/>
          <p:nvPr/>
        </p:nvSpPr>
        <p:spPr>
          <a:xfrm>
            <a:off x="3419475" y="4152900"/>
            <a:ext cx="971550" cy="164782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OSD"/>
          <p:cNvSpPr txBox="1">
            <a:spLocks noChangeArrowheads="1"/>
          </p:cNvSpPr>
          <p:nvPr/>
        </p:nvSpPr>
        <p:spPr bwMode="auto">
          <a:xfrm>
            <a:off x="238126" y="6415087"/>
            <a:ext cx="5918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smtClean="0">
                <a:solidFill>
                  <a:srgbClr val="FFFFCC"/>
                </a:solidFill>
              </a:rPr>
              <a:t>Click each astronaut. Then click </a:t>
            </a:r>
            <a:r>
              <a:rPr lang="en-US" sz="1400" b="1" dirty="0">
                <a:solidFill>
                  <a:srgbClr val="FFFFCC"/>
                </a:solidFill>
              </a:rPr>
              <a:t>Next</a:t>
            </a:r>
            <a:r>
              <a:rPr lang="en-US" sz="1400" dirty="0">
                <a:solidFill>
                  <a:srgbClr val="FFFFCC"/>
                </a:solidFill>
              </a:rPr>
              <a:t> to continue.</a:t>
            </a:r>
          </a:p>
        </p:txBody>
      </p:sp>
      <p:grpSp>
        <p:nvGrpSpPr>
          <p:cNvPr id="41" name="Back button"/>
          <p:cNvGrpSpPr/>
          <p:nvPr/>
        </p:nvGrpSpPr>
        <p:grpSpPr>
          <a:xfrm>
            <a:off x="6258333" y="6415087"/>
            <a:ext cx="744279" cy="307777"/>
            <a:chOff x="1265274" y="6447647"/>
            <a:chExt cx="744279" cy="307777"/>
          </a:xfrm>
        </p:grpSpPr>
        <p:sp>
          <p:nvSpPr>
            <p:cNvPr id="42" name="Back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Back"/>
            <p:cNvSpPr txBox="1"/>
            <p:nvPr/>
          </p:nvSpPr>
          <p:spPr>
            <a:xfrm>
              <a:off x="1318435" y="6447647"/>
              <a:ext cx="648586" cy="307777"/>
            </a:xfrm>
            <a:prstGeom prst="rect">
              <a:avLst/>
            </a:prstGeom>
            <a:noFill/>
          </p:spPr>
          <p:txBody>
            <a:bodyPr wrap="square" rtlCol="0">
              <a:spAutoFit/>
            </a:bodyPr>
            <a:lstStyle/>
            <a:p>
              <a:pPr algn="ctr"/>
              <a:r>
                <a:rPr lang="en-US" sz="1400" dirty="0" smtClean="0"/>
                <a:t>Back</a:t>
              </a:r>
              <a:endParaRPr lang="en-US" sz="1400" dirty="0"/>
            </a:p>
          </p:txBody>
        </p:sp>
      </p:grpSp>
      <p:grpSp>
        <p:nvGrpSpPr>
          <p:cNvPr id="44" name="Next button"/>
          <p:cNvGrpSpPr/>
          <p:nvPr/>
        </p:nvGrpSpPr>
        <p:grpSpPr>
          <a:xfrm>
            <a:off x="8072696" y="6415087"/>
            <a:ext cx="744279" cy="307777"/>
            <a:chOff x="1265274" y="6447647"/>
            <a:chExt cx="744279" cy="307777"/>
          </a:xfrm>
        </p:grpSpPr>
        <p:sp>
          <p:nvSpPr>
            <p:cNvPr id="45" name="Next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Next"/>
            <p:cNvSpPr txBox="1"/>
            <p:nvPr/>
          </p:nvSpPr>
          <p:spPr>
            <a:xfrm>
              <a:off x="1318435" y="6447647"/>
              <a:ext cx="648586" cy="307777"/>
            </a:xfrm>
            <a:prstGeom prst="rect">
              <a:avLst/>
            </a:prstGeom>
            <a:noFill/>
          </p:spPr>
          <p:txBody>
            <a:bodyPr wrap="square" rtlCol="0">
              <a:spAutoFit/>
            </a:bodyPr>
            <a:lstStyle/>
            <a:p>
              <a:pPr algn="ctr"/>
              <a:r>
                <a:rPr lang="en-US" sz="1400" dirty="0" smtClean="0"/>
                <a:t>Next</a:t>
              </a:r>
              <a:endParaRPr lang="en-US" sz="1400" dirty="0"/>
            </a:p>
          </p:txBody>
        </p:sp>
      </p:grpSp>
      <p:grpSp>
        <p:nvGrpSpPr>
          <p:cNvPr id="47" name="Menu button"/>
          <p:cNvGrpSpPr/>
          <p:nvPr/>
        </p:nvGrpSpPr>
        <p:grpSpPr>
          <a:xfrm>
            <a:off x="7165515" y="6415087"/>
            <a:ext cx="744279" cy="307777"/>
            <a:chOff x="1265274" y="6447647"/>
            <a:chExt cx="744279" cy="307777"/>
          </a:xfrm>
        </p:grpSpPr>
        <p:sp>
          <p:nvSpPr>
            <p:cNvPr id="48" name="Menu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enu"/>
            <p:cNvSpPr txBox="1"/>
            <p:nvPr/>
          </p:nvSpPr>
          <p:spPr>
            <a:xfrm>
              <a:off x="1318435" y="6447647"/>
              <a:ext cx="648586" cy="307777"/>
            </a:xfrm>
            <a:prstGeom prst="rect">
              <a:avLst/>
            </a:prstGeom>
            <a:noFill/>
          </p:spPr>
          <p:txBody>
            <a:bodyPr wrap="square" rtlCol="0">
              <a:spAutoFit/>
            </a:bodyPr>
            <a:lstStyle/>
            <a:p>
              <a:pPr algn="ctr"/>
              <a:r>
                <a:rPr lang="en-US" sz="1400" dirty="0" smtClean="0"/>
                <a:t>Menu</a:t>
              </a:r>
              <a:endParaRPr lang="en-US" sz="1400" dirty="0"/>
            </a:p>
          </p:txBody>
        </p:sp>
      </p:grpSp>
      <p:sp>
        <p:nvSpPr>
          <p:cNvPr id="50" name="click Back">
            <a:hlinkClick r:id="rId4" action="ppaction://hlinksldjump"/>
          </p:cNvPr>
          <p:cNvSpPr/>
          <p:nvPr/>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lick Next">
            <a:hlinkClick r:id="rId10" action="ppaction://hlinksldjump"/>
          </p:cNvPr>
          <p:cNvSpPr/>
          <p:nvPr/>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title"/>
          </p:nvPr>
        </p:nvSpPr>
        <p:spPr/>
        <p:txBody>
          <a:bodyPr/>
          <a:lstStyle/>
          <a:p>
            <a:pPr eaLnBrk="1" hangingPunct="1"/>
            <a:r>
              <a:rPr lang="en-US" dirty="0" smtClean="0">
                <a:solidFill>
                  <a:schemeClr val="bg1"/>
                </a:solidFill>
              </a:rPr>
              <a:t>GE Ex2</a:t>
            </a:r>
          </a:p>
        </p:txBody>
      </p:sp>
      <p:sp>
        <p:nvSpPr>
          <p:cNvPr id="27651" name="Rectangle 4"/>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27652" name="Rectangle 5"/>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27653" name="Rectangle 6"/>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7654" name="Rectangle 7"/>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7655"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a:solidFill>
                  <a:srgbClr val="FFFF99"/>
                </a:solidFill>
              </a:rPr>
              <a:t>Graphic Explore</a:t>
            </a:r>
          </a:p>
        </p:txBody>
      </p:sp>
      <p:sp>
        <p:nvSpPr>
          <p:cNvPr id="11" name="Rectangle 8"/>
          <p:cNvSpPr txBox="1">
            <a:spLocks noChangeArrowheads="1"/>
          </p:cNvSpPr>
          <p:nvPr/>
        </p:nvSpPr>
        <p:spPr bwMode="auto">
          <a:xfrm>
            <a:off x="455613" y="1289050"/>
            <a:ext cx="4456112" cy="406400"/>
          </a:xfrm>
          <a:prstGeom prst="rect">
            <a:avLst/>
          </a:prstGeom>
          <a:noFill/>
          <a:ln w="9525">
            <a:noFill/>
            <a:miter lim="800000"/>
            <a:headEnd/>
            <a:tailEnd/>
          </a:ln>
          <a:effectLst/>
        </p:spPr>
        <p:txBody>
          <a:bodyPr lIns="0" rIns="0">
            <a:normAutofit/>
          </a:bodyPr>
          <a:lstStyle/>
          <a:p>
            <a:pPr marL="228600" indent="-228600">
              <a:spcBef>
                <a:spcPts val="600"/>
              </a:spcBef>
              <a:buClr>
                <a:schemeClr val="accent1"/>
              </a:buClr>
              <a:buSzPct val="80000"/>
              <a:buFont typeface="Wingdings" pitchFamily="2" charset="2"/>
              <a:buNone/>
              <a:defRPr/>
            </a:pPr>
            <a:r>
              <a:rPr lang="en-US" sz="2000" b="1" kern="0" dirty="0" smtClean="0">
                <a:latin typeface="+mn-lt"/>
              </a:rPr>
              <a:t>Photocopier: Key Components</a:t>
            </a:r>
            <a:endParaRPr lang="en-US" sz="2000" b="1" kern="0" dirty="0">
              <a:latin typeface="+mn-lt"/>
            </a:endParaRPr>
          </a:p>
        </p:txBody>
      </p:sp>
      <p:sp>
        <p:nvSpPr>
          <p:cNvPr id="20" name="Rectangle 8"/>
          <p:cNvSpPr txBox="1">
            <a:spLocks noChangeArrowheads="1"/>
          </p:cNvSpPr>
          <p:nvPr/>
        </p:nvSpPr>
        <p:spPr bwMode="auto">
          <a:xfrm>
            <a:off x="455613" y="1695450"/>
            <a:ext cx="4516437" cy="4067175"/>
          </a:xfrm>
          <a:prstGeom prst="rect">
            <a:avLst/>
          </a:prstGeom>
          <a:noFill/>
          <a:ln w="9525">
            <a:noFill/>
            <a:miter lim="800000"/>
            <a:headEnd/>
            <a:tailEnd/>
          </a:ln>
          <a:effectLst/>
        </p:spPr>
        <p:txBody>
          <a:bodyPr lIns="0" rIns="0"/>
          <a:lstStyle/>
          <a:p>
            <a:pPr>
              <a:spcBef>
                <a:spcPts val="600"/>
              </a:spcBef>
              <a:buClr>
                <a:srgbClr val="4A81B8"/>
              </a:buClr>
              <a:buSzPct val="80000"/>
              <a:defRPr/>
            </a:pPr>
            <a:r>
              <a:rPr lang="en-US" sz="1400" kern="0" dirty="0" smtClean="0"/>
              <a:t>To use a photocopy machine effectively, you must be able to recognize its key components. Click each highlighted area on the photocopy machine pictured below to learn its function.</a:t>
            </a:r>
            <a:endParaRPr lang="en-US" sz="1400" kern="0" dirty="0">
              <a:solidFill>
                <a:srgbClr val="0057C7"/>
              </a:solidFill>
            </a:endParaRPr>
          </a:p>
        </p:txBody>
      </p:sp>
      <p:grpSp>
        <p:nvGrpSpPr>
          <p:cNvPr id="27742" name="Group 27741"/>
          <p:cNvGrpSpPr/>
          <p:nvPr/>
        </p:nvGrpSpPr>
        <p:grpSpPr>
          <a:xfrm>
            <a:off x="527085" y="3020477"/>
            <a:ext cx="3483574" cy="2701497"/>
            <a:chOff x="804863" y="3913188"/>
            <a:chExt cx="2319338" cy="1798637"/>
          </a:xfrm>
        </p:grpSpPr>
        <p:sp>
          <p:nvSpPr>
            <p:cNvPr id="7" name="Freeform 7"/>
            <p:cNvSpPr>
              <a:spLocks/>
            </p:cNvSpPr>
            <p:nvPr/>
          </p:nvSpPr>
          <p:spPr bwMode="auto">
            <a:xfrm>
              <a:off x="2500313" y="4352925"/>
              <a:ext cx="623888" cy="306387"/>
            </a:xfrm>
            <a:custGeom>
              <a:avLst/>
              <a:gdLst>
                <a:gd name="T0" fmla="*/ 0 w 787"/>
                <a:gd name="T1" fmla="*/ 10 h 385"/>
                <a:gd name="T2" fmla="*/ 403 w 787"/>
                <a:gd name="T3" fmla="*/ 0 h 385"/>
                <a:gd name="T4" fmla="*/ 787 w 787"/>
                <a:gd name="T5" fmla="*/ 186 h 385"/>
                <a:gd name="T6" fmla="*/ 778 w 787"/>
                <a:gd name="T7" fmla="*/ 309 h 385"/>
                <a:gd name="T8" fmla="*/ 393 w 787"/>
                <a:gd name="T9" fmla="*/ 385 h 385"/>
                <a:gd name="T10" fmla="*/ 0 w 787"/>
                <a:gd name="T11" fmla="*/ 10 h 385"/>
              </a:gdLst>
              <a:ahLst/>
              <a:cxnLst>
                <a:cxn ang="0">
                  <a:pos x="T0" y="T1"/>
                </a:cxn>
                <a:cxn ang="0">
                  <a:pos x="T2" y="T3"/>
                </a:cxn>
                <a:cxn ang="0">
                  <a:pos x="T4" y="T5"/>
                </a:cxn>
                <a:cxn ang="0">
                  <a:pos x="T6" y="T7"/>
                </a:cxn>
                <a:cxn ang="0">
                  <a:pos x="T8" y="T9"/>
                </a:cxn>
                <a:cxn ang="0">
                  <a:pos x="T10" y="T11"/>
                </a:cxn>
              </a:cxnLst>
              <a:rect l="0" t="0" r="r" b="b"/>
              <a:pathLst>
                <a:path w="787" h="385">
                  <a:moveTo>
                    <a:pt x="0" y="10"/>
                  </a:moveTo>
                  <a:lnTo>
                    <a:pt x="403" y="0"/>
                  </a:lnTo>
                  <a:lnTo>
                    <a:pt x="787" y="186"/>
                  </a:lnTo>
                  <a:lnTo>
                    <a:pt x="778" y="309"/>
                  </a:lnTo>
                  <a:lnTo>
                    <a:pt x="393" y="385"/>
                  </a:lnTo>
                  <a:lnTo>
                    <a:pt x="0" y="10"/>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28"/>
            <p:cNvSpPr>
              <a:spLocks/>
            </p:cNvSpPr>
            <p:nvPr/>
          </p:nvSpPr>
          <p:spPr bwMode="auto">
            <a:xfrm>
              <a:off x="1606551" y="5554663"/>
              <a:ext cx="173038" cy="157162"/>
            </a:xfrm>
            <a:custGeom>
              <a:avLst/>
              <a:gdLst>
                <a:gd name="T0" fmla="*/ 113 w 219"/>
                <a:gd name="T1" fmla="*/ 197 h 197"/>
                <a:gd name="T2" fmla="*/ 135 w 219"/>
                <a:gd name="T3" fmla="*/ 195 h 197"/>
                <a:gd name="T4" fmla="*/ 156 w 219"/>
                <a:gd name="T5" fmla="*/ 188 h 197"/>
                <a:gd name="T6" fmla="*/ 174 w 219"/>
                <a:gd name="T7" fmla="*/ 178 h 197"/>
                <a:gd name="T8" fmla="*/ 189 w 219"/>
                <a:gd name="T9" fmla="*/ 166 h 197"/>
                <a:gd name="T10" fmla="*/ 203 w 219"/>
                <a:gd name="T11" fmla="*/ 150 h 197"/>
                <a:gd name="T12" fmla="*/ 211 w 219"/>
                <a:gd name="T13" fmla="*/ 135 h 197"/>
                <a:gd name="T14" fmla="*/ 217 w 219"/>
                <a:gd name="T15" fmla="*/ 115 h 197"/>
                <a:gd name="T16" fmla="*/ 219 w 219"/>
                <a:gd name="T17" fmla="*/ 96 h 197"/>
                <a:gd name="T18" fmla="*/ 215 w 219"/>
                <a:gd name="T19" fmla="*/ 76 h 197"/>
                <a:gd name="T20" fmla="*/ 209 w 219"/>
                <a:gd name="T21" fmla="*/ 57 h 197"/>
                <a:gd name="T22" fmla="*/ 197 w 219"/>
                <a:gd name="T23" fmla="*/ 41 h 197"/>
                <a:gd name="T24" fmla="*/ 184 w 219"/>
                <a:gd name="T25" fmla="*/ 27 h 197"/>
                <a:gd name="T26" fmla="*/ 168 w 219"/>
                <a:gd name="T27" fmla="*/ 16 h 197"/>
                <a:gd name="T28" fmla="*/ 148 w 219"/>
                <a:gd name="T29" fmla="*/ 6 h 197"/>
                <a:gd name="T30" fmla="*/ 127 w 219"/>
                <a:gd name="T31" fmla="*/ 2 h 197"/>
                <a:gd name="T32" fmla="*/ 105 w 219"/>
                <a:gd name="T33" fmla="*/ 0 h 197"/>
                <a:gd name="T34" fmla="*/ 84 w 219"/>
                <a:gd name="T35" fmla="*/ 2 h 197"/>
                <a:gd name="T36" fmla="*/ 64 w 219"/>
                <a:gd name="T37" fmla="*/ 10 h 197"/>
                <a:gd name="T38" fmla="*/ 45 w 219"/>
                <a:gd name="T39" fmla="*/ 20 h 197"/>
                <a:gd name="T40" fmla="*/ 29 w 219"/>
                <a:gd name="T41" fmla="*/ 31 h 197"/>
                <a:gd name="T42" fmla="*/ 18 w 219"/>
                <a:gd name="T43" fmla="*/ 47 h 197"/>
                <a:gd name="T44" fmla="*/ 8 w 219"/>
                <a:gd name="T45" fmla="*/ 63 h 197"/>
                <a:gd name="T46" fmla="*/ 2 w 219"/>
                <a:gd name="T47" fmla="*/ 82 h 197"/>
                <a:gd name="T48" fmla="*/ 0 w 219"/>
                <a:gd name="T49" fmla="*/ 102 h 197"/>
                <a:gd name="T50" fmla="*/ 4 w 219"/>
                <a:gd name="T51" fmla="*/ 121 h 197"/>
                <a:gd name="T52" fmla="*/ 10 w 219"/>
                <a:gd name="T53" fmla="*/ 141 h 197"/>
                <a:gd name="T54" fmla="*/ 21 w 219"/>
                <a:gd name="T55" fmla="*/ 156 h 197"/>
                <a:gd name="T56" fmla="*/ 35 w 219"/>
                <a:gd name="T57" fmla="*/ 170 h 197"/>
                <a:gd name="T58" fmla="*/ 51 w 219"/>
                <a:gd name="T59" fmla="*/ 182 h 197"/>
                <a:gd name="T60" fmla="*/ 70 w 219"/>
                <a:gd name="T61" fmla="*/ 191 h 197"/>
                <a:gd name="T62" fmla="*/ 92 w 219"/>
                <a:gd name="T63" fmla="*/ 195 h 197"/>
                <a:gd name="T64" fmla="*/ 113 w 219"/>
                <a:gd name="T65"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9" h="197">
                  <a:moveTo>
                    <a:pt x="113" y="197"/>
                  </a:moveTo>
                  <a:lnTo>
                    <a:pt x="135" y="195"/>
                  </a:lnTo>
                  <a:lnTo>
                    <a:pt x="156" y="188"/>
                  </a:lnTo>
                  <a:lnTo>
                    <a:pt x="174" y="178"/>
                  </a:lnTo>
                  <a:lnTo>
                    <a:pt x="189" y="166"/>
                  </a:lnTo>
                  <a:lnTo>
                    <a:pt x="203" y="150"/>
                  </a:lnTo>
                  <a:lnTo>
                    <a:pt x="211" y="135"/>
                  </a:lnTo>
                  <a:lnTo>
                    <a:pt x="217" y="115"/>
                  </a:lnTo>
                  <a:lnTo>
                    <a:pt x="219" y="96"/>
                  </a:lnTo>
                  <a:lnTo>
                    <a:pt x="215" y="76"/>
                  </a:lnTo>
                  <a:lnTo>
                    <a:pt x="209" y="57"/>
                  </a:lnTo>
                  <a:lnTo>
                    <a:pt x="197" y="41"/>
                  </a:lnTo>
                  <a:lnTo>
                    <a:pt x="184" y="27"/>
                  </a:lnTo>
                  <a:lnTo>
                    <a:pt x="168" y="16"/>
                  </a:lnTo>
                  <a:lnTo>
                    <a:pt x="148" y="6"/>
                  </a:lnTo>
                  <a:lnTo>
                    <a:pt x="127" y="2"/>
                  </a:lnTo>
                  <a:lnTo>
                    <a:pt x="105" y="0"/>
                  </a:lnTo>
                  <a:lnTo>
                    <a:pt x="84" y="2"/>
                  </a:lnTo>
                  <a:lnTo>
                    <a:pt x="64" y="10"/>
                  </a:lnTo>
                  <a:lnTo>
                    <a:pt x="45" y="20"/>
                  </a:lnTo>
                  <a:lnTo>
                    <a:pt x="29" y="31"/>
                  </a:lnTo>
                  <a:lnTo>
                    <a:pt x="18" y="47"/>
                  </a:lnTo>
                  <a:lnTo>
                    <a:pt x="8" y="63"/>
                  </a:lnTo>
                  <a:lnTo>
                    <a:pt x="2" y="82"/>
                  </a:lnTo>
                  <a:lnTo>
                    <a:pt x="0" y="102"/>
                  </a:lnTo>
                  <a:lnTo>
                    <a:pt x="4" y="121"/>
                  </a:lnTo>
                  <a:lnTo>
                    <a:pt x="10" y="141"/>
                  </a:lnTo>
                  <a:lnTo>
                    <a:pt x="21" y="156"/>
                  </a:lnTo>
                  <a:lnTo>
                    <a:pt x="35" y="170"/>
                  </a:lnTo>
                  <a:lnTo>
                    <a:pt x="51" y="182"/>
                  </a:lnTo>
                  <a:lnTo>
                    <a:pt x="70" y="191"/>
                  </a:lnTo>
                  <a:lnTo>
                    <a:pt x="92" y="195"/>
                  </a:lnTo>
                  <a:lnTo>
                    <a:pt x="113" y="1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29"/>
            <p:cNvSpPr>
              <a:spLocks/>
            </p:cNvSpPr>
            <p:nvPr/>
          </p:nvSpPr>
          <p:spPr bwMode="auto">
            <a:xfrm>
              <a:off x="1196976" y="5281613"/>
              <a:ext cx="173038" cy="157162"/>
            </a:xfrm>
            <a:custGeom>
              <a:avLst/>
              <a:gdLst>
                <a:gd name="T0" fmla="*/ 112 w 217"/>
                <a:gd name="T1" fmla="*/ 198 h 198"/>
                <a:gd name="T2" fmla="*/ 133 w 217"/>
                <a:gd name="T3" fmla="*/ 196 h 198"/>
                <a:gd name="T4" fmla="*/ 155 w 217"/>
                <a:gd name="T5" fmla="*/ 188 h 198"/>
                <a:gd name="T6" fmla="*/ 172 w 217"/>
                <a:gd name="T7" fmla="*/ 178 h 198"/>
                <a:gd name="T8" fmla="*/ 188 w 217"/>
                <a:gd name="T9" fmla="*/ 166 h 198"/>
                <a:gd name="T10" fmla="*/ 201 w 217"/>
                <a:gd name="T11" fmla="*/ 151 h 198"/>
                <a:gd name="T12" fmla="*/ 209 w 217"/>
                <a:gd name="T13" fmla="*/ 133 h 198"/>
                <a:gd name="T14" fmla="*/ 215 w 217"/>
                <a:gd name="T15" fmla="*/ 114 h 198"/>
                <a:gd name="T16" fmla="*/ 217 w 217"/>
                <a:gd name="T17" fmla="*/ 94 h 198"/>
                <a:gd name="T18" fmla="*/ 213 w 217"/>
                <a:gd name="T19" fmla="*/ 75 h 198"/>
                <a:gd name="T20" fmla="*/ 207 w 217"/>
                <a:gd name="T21" fmla="*/ 57 h 198"/>
                <a:gd name="T22" fmla="*/ 196 w 217"/>
                <a:gd name="T23" fmla="*/ 41 h 198"/>
                <a:gd name="T24" fmla="*/ 182 w 217"/>
                <a:gd name="T25" fmla="*/ 26 h 198"/>
                <a:gd name="T26" fmla="*/ 166 w 217"/>
                <a:gd name="T27" fmla="*/ 16 h 198"/>
                <a:gd name="T28" fmla="*/ 147 w 217"/>
                <a:gd name="T29" fmla="*/ 6 h 198"/>
                <a:gd name="T30" fmla="*/ 125 w 217"/>
                <a:gd name="T31" fmla="*/ 2 h 198"/>
                <a:gd name="T32" fmla="*/ 104 w 217"/>
                <a:gd name="T33" fmla="*/ 0 h 198"/>
                <a:gd name="T34" fmla="*/ 82 w 217"/>
                <a:gd name="T35" fmla="*/ 2 h 198"/>
                <a:gd name="T36" fmla="*/ 63 w 217"/>
                <a:gd name="T37" fmla="*/ 8 h 198"/>
                <a:gd name="T38" fmla="*/ 45 w 217"/>
                <a:gd name="T39" fmla="*/ 18 h 198"/>
                <a:gd name="T40" fmla="*/ 30 w 217"/>
                <a:gd name="T41" fmla="*/ 30 h 198"/>
                <a:gd name="T42" fmla="*/ 16 w 217"/>
                <a:gd name="T43" fmla="*/ 45 h 198"/>
                <a:gd name="T44" fmla="*/ 8 w 217"/>
                <a:gd name="T45" fmla="*/ 63 h 198"/>
                <a:gd name="T46" fmla="*/ 2 w 217"/>
                <a:gd name="T47" fmla="*/ 82 h 198"/>
                <a:gd name="T48" fmla="*/ 0 w 217"/>
                <a:gd name="T49" fmla="*/ 102 h 198"/>
                <a:gd name="T50" fmla="*/ 2 w 217"/>
                <a:gd name="T51" fmla="*/ 121 h 198"/>
                <a:gd name="T52" fmla="*/ 10 w 217"/>
                <a:gd name="T53" fmla="*/ 139 h 198"/>
                <a:gd name="T54" fmla="*/ 20 w 217"/>
                <a:gd name="T55" fmla="*/ 157 h 198"/>
                <a:gd name="T56" fmla="*/ 33 w 217"/>
                <a:gd name="T57" fmla="*/ 170 h 198"/>
                <a:gd name="T58" fmla="*/ 51 w 217"/>
                <a:gd name="T59" fmla="*/ 182 h 198"/>
                <a:gd name="T60" fmla="*/ 69 w 217"/>
                <a:gd name="T61" fmla="*/ 190 h 198"/>
                <a:gd name="T62" fmla="*/ 90 w 217"/>
                <a:gd name="T63" fmla="*/ 196 h 198"/>
                <a:gd name="T64" fmla="*/ 112 w 217"/>
                <a:gd name="T65"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98">
                  <a:moveTo>
                    <a:pt x="112" y="198"/>
                  </a:moveTo>
                  <a:lnTo>
                    <a:pt x="133" y="196"/>
                  </a:lnTo>
                  <a:lnTo>
                    <a:pt x="155" y="188"/>
                  </a:lnTo>
                  <a:lnTo>
                    <a:pt x="172" y="178"/>
                  </a:lnTo>
                  <a:lnTo>
                    <a:pt x="188" y="166"/>
                  </a:lnTo>
                  <a:lnTo>
                    <a:pt x="201" y="151"/>
                  </a:lnTo>
                  <a:lnTo>
                    <a:pt x="209" y="133"/>
                  </a:lnTo>
                  <a:lnTo>
                    <a:pt x="215" y="114"/>
                  </a:lnTo>
                  <a:lnTo>
                    <a:pt x="217" y="94"/>
                  </a:lnTo>
                  <a:lnTo>
                    <a:pt x="213" y="75"/>
                  </a:lnTo>
                  <a:lnTo>
                    <a:pt x="207" y="57"/>
                  </a:lnTo>
                  <a:lnTo>
                    <a:pt x="196" y="41"/>
                  </a:lnTo>
                  <a:lnTo>
                    <a:pt x="182" y="26"/>
                  </a:lnTo>
                  <a:lnTo>
                    <a:pt x="166" y="16"/>
                  </a:lnTo>
                  <a:lnTo>
                    <a:pt x="147" y="6"/>
                  </a:lnTo>
                  <a:lnTo>
                    <a:pt x="125" y="2"/>
                  </a:lnTo>
                  <a:lnTo>
                    <a:pt x="104" y="0"/>
                  </a:lnTo>
                  <a:lnTo>
                    <a:pt x="82" y="2"/>
                  </a:lnTo>
                  <a:lnTo>
                    <a:pt x="63" y="8"/>
                  </a:lnTo>
                  <a:lnTo>
                    <a:pt x="45" y="18"/>
                  </a:lnTo>
                  <a:lnTo>
                    <a:pt x="30" y="30"/>
                  </a:lnTo>
                  <a:lnTo>
                    <a:pt x="16" y="45"/>
                  </a:lnTo>
                  <a:lnTo>
                    <a:pt x="8" y="63"/>
                  </a:lnTo>
                  <a:lnTo>
                    <a:pt x="2" y="82"/>
                  </a:lnTo>
                  <a:lnTo>
                    <a:pt x="0" y="102"/>
                  </a:lnTo>
                  <a:lnTo>
                    <a:pt x="2" y="121"/>
                  </a:lnTo>
                  <a:lnTo>
                    <a:pt x="10" y="139"/>
                  </a:lnTo>
                  <a:lnTo>
                    <a:pt x="20" y="157"/>
                  </a:lnTo>
                  <a:lnTo>
                    <a:pt x="33" y="170"/>
                  </a:lnTo>
                  <a:lnTo>
                    <a:pt x="51" y="182"/>
                  </a:lnTo>
                  <a:lnTo>
                    <a:pt x="69" y="190"/>
                  </a:lnTo>
                  <a:lnTo>
                    <a:pt x="90" y="196"/>
                  </a:lnTo>
                  <a:lnTo>
                    <a:pt x="112" y="19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0"/>
            <p:cNvSpPr>
              <a:spLocks/>
            </p:cNvSpPr>
            <p:nvPr/>
          </p:nvSpPr>
          <p:spPr bwMode="auto">
            <a:xfrm>
              <a:off x="1173163" y="5140325"/>
              <a:ext cx="1801813" cy="504825"/>
            </a:xfrm>
            <a:custGeom>
              <a:avLst/>
              <a:gdLst>
                <a:gd name="T0" fmla="*/ 0 w 2270"/>
                <a:gd name="T1" fmla="*/ 0 h 634"/>
                <a:gd name="T2" fmla="*/ 4 w 2270"/>
                <a:gd name="T3" fmla="*/ 218 h 634"/>
                <a:gd name="T4" fmla="*/ 496 w 2270"/>
                <a:gd name="T5" fmla="*/ 634 h 634"/>
                <a:gd name="T6" fmla="*/ 2262 w 2270"/>
                <a:gd name="T7" fmla="*/ 486 h 634"/>
                <a:gd name="T8" fmla="*/ 2270 w 2270"/>
                <a:gd name="T9" fmla="*/ 277 h 634"/>
                <a:gd name="T10" fmla="*/ 0 w 2270"/>
                <a:gd name="T11" fmla="*/ 0 h 634"/>
              </a:gdLst>
              <a:ahLst/>
              <a:cxnLst>
                <a:cxn ang="0">
                  <a:pos x="T0" y="T1"/>
                </a:cxn>
                <a:cxn ang="0">
                  <a:pos x="T2" y="T3"/>
                </a:cxn>
                <a:cxn ang="0">
                  <a:pos x="T4" y="T5"/>
                </a:cxn>
                <a:cxn ang="0">
                  <a:pos x="T6" y="T7"/>
                </a:cxn>
                <a:cxn ang="0">
                  <a:pos x="T8" y="T9"/>
                </a:cxn>
                <a:cxn ang="0">
                  <a:pos x="T10" y="T11"/>
                </a:cxn>
              </a:cxnLst>
              <a:rect l="0" t="0" r="r" b="b"/>
              <a:pathLst>
                <a:path w="2270" h="634">
                  <a:moveTo>
                    <a:pt x="0" y="0"/>
                  </a:moveTo>
                  <a:lnTo>
                    <a:pt x="4" y="218"/>
                  </a:lnTo>
                  <a:lnTo>
                    <a:pt x="496" y="634"/>
                  </a:lnTo>
                  <a:lnTo>
                    <a:pt x="2262" y="486"/>
                  </a:lnTo>
                  <a:lnTo>
                    <a:pt x="2270" y="27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1"/>
            <p:cNvSpPr>
              <a:spLocks/>
            </p:cNvSpPr>
            <p:nvPr/>
          </p:nvSpPr>
          <p:spPr bwMode="auto">
            <a:xfrm>
              <a:off x="1060451" y="4251325"/>
              <a:ext cx="1957388" cy="1271587"/>
            </a:xfrm>
            <a:custGeom>
              <a:avLst/>
              <a:gdLst>
                <a:gd name="T0" fmla="*/ 0 w 2466"/>
                <a:gd name="T1" fmla="*/ 50 h 1603"/>
                <a:gd name="T2" fmla="*/ 153 w 2466"/>
                <a:gd name="T3" fmla="*/ 1187 h 1603"/>
                <a:gd name="T4" fmla="*/ 663 w 2466"/>
                <a:gd name="T5" fmla="*/ 1603 h 1603"/>
                <a:gd name="T6" fmla="*/ 2466 w 2466"/>
                <a:gd name="T7" fmla="*/ 1447 h 1603"/>
                <a:gd name="T8" fmla="*/ 2458 w 2466"/>
                <a:gd name="T9" fmla="*/ 332 h 1603"/>
                <a:gd name="T10" fmla="*/ 1663 w 2466"/>
                <a:gd name="T11" fmla="*/ 0 h 1603"/>
                <a:gd name="T12" fmla="*/ 0 w 2466"/>
                <a:gd name="T13" fmla="*/ 50 h 1603"/>
              </a:gdLst>
              <a:ahLst/>
              <a:cxnLst>
                <a:cxn ang="0">
                  <a:pos x="T0" y="T1"/>
                </a:cxn>
                <a:cxn ang="0">
                  <a:pos x="T2" y="T3"/>
                </a:cxn>
                <a:cxn ang="0">
                  <a:pos x="T4" y="T5"/>
                </a:cxn>
                <a:cxn ang="0">
                  <a:pos x="T6" y="T7"/>
                </a:cxn>
                <a:cxn ang="0">
                  <a:pos x="T8" y="T9"/>
                </a:cxn>
                <a:cxn ang="0">
                  <a:pos x="T10" y="T11"/>
                </a:cxn>
                <a:cxn ang="0">
                  <a:pos x="T12" y="T13"/>
                </a:cxn>
              </a:cxnLst>
              <a:rect l="0" t="0" r="r" b="b"/>
              <a:pathLst>
                <a:path w="2466" h="1603">
                  <a:moveTo>
                    <a:pt x="0" y="50"/>
                  </a:moveTo>
                  <a:lnTo>
                    <a:pt x="153" y="1187"/>
                  </a:lnTo>
                  <a:lnTo>
                    <a:pt x="663" y="1603"/>
                  </a:lnTo>
                  <a:lnTo>
                    <a:pt x="2466" y="1447"/>
                  </a:lnTo>
                  <a:lnTo>
                    <a:pt x="2458" y="332"/>
                  </a:lnTo>
                  <a:lnTo>
                    <a:pt x="1663" y="0"/>
                  </a:lnTo>
                  <a:lnTo>
                    <a:pt x="0" y="5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85" name="Freeform 73"/>
            <p:cNvSpPr>
              <a:spLocks/>
            </p:cNvSpPr>
            <p:nvPr/>
          </p:nvSpPr>
          <p:spPr bwMode="auto">
            <a:xfrm>
              <a:off x="1060451" y="4246563"/>
              <a:ext cx="1951038" cy="317500"/>
            </a:xfrm>
            <a:custGeom>
              <a:avLst/>
              <a:gdLst>
                <a:gd name="T0" fmla="*/ 0 w 2458"/>
                <a:gd name="T1" fmla="*/ 56 h 400"/>
                <a:gd name="T2" fmla="*/ 633 w 2458"/>
                <a:gd name="T3" fmla="*/ 400 h 400"/>
                <a:gd name="T4" fmla="*/ 2458 w 2458"/>
                <a:gd name="T5" fmla="*/ 338 h 400"/>
                <a:gd name="T6" fmla="*/ 1733 w 2458"/>
                <a:gd name="T7" fmla="*/ 0 h 400"/>
                <a:gd name="T8" fmla="*/ 0 w 2458"/>
                <a:gd name="T9" fmla="*/ 56 h 400"/>
              </a:gdLst>
              <a:ahLst/>
              <a:cxnLst>
                <a:cxn ang="0">
                  <a:pos x="T0" y="T1"/>
                </a:cxn>
                <a:cxn ang="0">
                  <a:pos x="T2" y="T3"/>
                </a:cxn>
                <a:cxn ang="0">
                  <a:pos x="T4" y="T5"/>
                </a:cxn>
                <a:cxn ang="0">
                  <a:pos x="T6" y="T7"/>
                </a:cxn>
                <a:cxn ang="0">
                  <a:pos x="T8" y="T9"/>
                </a:cxn>
              </a:cxnLst>
              <a:rect l="0" t="0" r="r" b="b"/>
              <a:pathLst>
                <a:path w="2458" h="400">
                  <a:moveTo>
                    <a:pt x="0" y="56"/>
                  </a:moveTo>
                  <a:lnTo>
                    <a:pt x="633" y="400"/>
                  </a:lnTo>
                  <a:lnTo>
                    <a:pt x="2458" y="338"/>
                  </a:lnTo>
                  <a:lnTo>
                    <a:pt x="1733" y="0"/>
                  </a:lnTo>
                  <a:lnTo>
                    <a:pt x="0" y="5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86" name="Freeform 74"/>
            <p:cNvSpPr>
              <a:spLocks/>
            </p:cNvSpPr>
            <p:nvPr/>
          </p:nvSpPr>
          <p:spPr bwMode="auto">
            <a:xfrm>
              <a:off x="1250951" y="4292600"/>
              <a:ext cx="1403350" cy="206375"/>
            </a:xfrm>
            <a:custGeom>
              <a:avLst/>
              <a:gdLst>
                <a:gd name="T0" fmla="*/ 0 w 1767"/>
                <a:gd name="T1" fmla="*/ 39 h 260"/>
                <a:gd name="T2" fmla="*/ 427 w 1767"/>
                <a:gd name="T3" fmla="*/ 260 h 260"/>
                <a:gd name="T4" fmla="*/ 1767 w 1767"/>
                <a:gd name="T5" fmla="*/ 219 h 260"/>
                <a:gd name="T6" fmla="*/ 1293 w 1767"/>
                <a:gd name="T7" fmla="*/ 0 h 260"/>
                <a:gd name="T8" fmla="*/ 0 w 1767"/>
                <a:gd name="T9" fmla="*/ 39 h 260"/>
              </a:gdLst>
              <a:ahLst/>
              <a:cxnLst>
                <a:cxn ang="0">
                  <a:pos x="T0" y="T1"/>
                </a:cxn>
                <a:cxn ang="0">
                  <a:pos x="T2" y="T3"/>
                </a:cxn>
                <a:cxn ang="0">
                  <a:pos x="T4" y="T5"/>
                </a:cxn>
                <a:cxn ang="0">
                  <a:pos x="T6" y="T7"/>
                </a:cxn>
                <a:cxn ang="0">
                  <a:pos x="T8" y="T9"/>
                </a:cxn>
              </a:cxnLst>
              <a:rect l="0" t="0" r="r" b="b"/>
              <a:pathLst>
                <a:path w="1767" h="260">
                  <a:moveTo>
                    <a:pt x="0" y="39"/>
                  </a:moveTo>
                  <a:lnTo>
                    <a:pt x="427" y="260"/>
                  </a:lnTo>
                  <a:lnTo>
                    <a:pt x="1767" y="219"/>
                  </a:lnTo>
                  <a:lnTo>
                    <a:pt x="1293" y="0"/>
                  </a:lnTo>
                  <a:lnTo>
                    <a:pt x="0" y="39"/>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87" name="Freeform 75"/>
            <p:cNvSpPr>
              <a:spLocks/>
            </p:cNvSpPr>
            <p:nvPr/>
          </p:nvSpPr>
          <p:spPr bwMode="auto">
            <a:xfrm>
              <a:off x="1320801" y="4303713"/>
              <a:ext cx="1263650" cy="184150"/>
            </a:xfrm>
            <a:custGeom>
              <a:avLst/>
              <a:gdLst>
                <a:gd name="T0" fmla="*/ 0 w 1593"/>
                <a:gd name="T1" fmla="*/ 35 h 232"/>
                <a:gd name="T2" fmla="*/ 387 w 1593"/>
                <a:gd name="T3" fmla="*/ 232 h 232"/>
                <a:gd name="T4" fmla="*/ 1593 w 1593"/>
                <a:gd name="T5" fmla="*/ 195 h 232"/>
                <a:gd name="T6" fmla="*/ 1165 w 1593"/>
                <a:gd name="T7" fmla="*/ 0 h 232"/>
                <a:gd name="T8" fmla="*/ 0 w 1593"/>
                <a:gd name="T9" fmla="*/ 35 h 232"/>
              </a:gdLst>
              <a:ahLst/>
              <a:cxnLst>
                <a:cxn ang="0">
                  <a:pos x="T0" y="T1"/>
                </a:cxn>
                <a:cxn ang="0">
                  <a:pos x="T2" y="T3"/>
                </a:cxn>
                <a:cxn ang="0">
                  <a:pos x="T4" y="T5"/>
                </a:cxn>
                <a:cxn ang="0">
                  <a:pos x="T6" y="T7"/>
                </a:cxn>
                <a:cxn ang="0">
                  <a:pos x="T8" y="T9"/>
                </a:cxn>
              </a:cxnLst>
              <a:rect l="0" t="0" r="r" b="b"/>
              <a:pathLst>
                <a:path w="1593" h="232">
                  <a:moveTo>
                    <a:pt x="0" y="35"/>
                  </a:moveTo>
                  <a:lnTo>
                    <a:pt x="387" y="232"/>
                  </a:lnTo>
                  <a:lnTo>
                    <a:pt x="1593" y="195"/>
                  </a:lnTo>
                  <a:lnTo>
                    <a:pt x="1165" y="0"/>
                  </a:lnTo>
                  <a:lnTo>
                    <a:pt x="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88" name="Freeform 76"/>
            <p:cNvSpPr>
              <a:spLocks/>
            </p:cNvSpPr>
            <p:nvPr/>
          </p:nvSpPr>
          <p:spPr bwMode="auto">
            <a:xfrm>
              <a:off x="1320801" y="4316413"/>
              <a:ext cx="768350" cy="95250"/>
            </a:xfrm>
            <a:custGeom>
              <a:avLst/>
              <a:gdLst>
                <a:gd name="T0" fmla="*/ 0 w 967"/>
                <a:gd name="T1" fmla="*/ 19 h 121"/>
                <a:gd name="T2" fmla="*/ 235 w 967"/>
                <a:gd name="T3" fmla="*/ 121 h 121"/>
                <a:gd name="T4" fmla="*/ 967 w 967"/>
                <a:gd name="T5" fmla="*/ 101 h 121"/>
                <a:gd name="T6" fmla="*/ 708 w 967"/>
                <a:gd name="T7" fmla="*/ 0 h 121"/>
                <a:gd name="T8" fmla="*/ 0 w 967"/>
                <a:gd name="T9" fmla="*/ 19 h 121"/>
              </a:gdLst>
              <a:ahLst/>
              <a:cxnLst>
                <a:cxn ang="0">
                  <a:pos x="T0" y="T1"/>
                </a:cxn>
                <a:cxn ang="0">
                  <a:pos x="T2" y="T3"/>
                </a:cxn>
                <a:cxn ang="0">
                  <a:pos x="T4" y="T5"/>
                </a:cxn>
                <a:cxn ang="0">
                  <a:pos x="T6" y="T7"/>
                </a:cxn>
                <a:cxn ang="0">
                  <a:pos x="T8" y="T9"/>
                </a:cxn>
              </a:cxnLst>
              <a:rect l="0" t="0" r="r" b="b"/>
              <a:pathLst>
                <a:path w="967" h="121">
                  <a:moveTo>
                    <a:pt x="0" y="19"/>
                  </a:moveTo>
                  <a:lnTo>
                    <a:pt x="235" y="121"/>
                  </a:lnTo>
                  <a:lnTo>
                    <a:pt x="967" y="101"/>
                  </a:lnTo>
                  <a:lnTo>
                    <a:pt x="708" y="0"/>
                  </a:lnTo>
                  <a:lnTo>
                    <a:pt x="0" y="19"/>
                  </a:lnTo>
                  <a:close/>
                </a:path>
              </a:pathLst>
            </a:custGeom>
            <a:solidFill>
              <a:srgbClr val="7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89" name="Freeform 77"/>
            <p:cNvSpPr>
              <a:spLocks/>
            </p:cNvSpPr>
            <p:nvPr/>
          </p:nvSpPr>
          <p:spPr bwMode="auto">
            <a:xfrm>
              <a:off x="1062038" y="3913188"/>
              <a:ext cx="1681163" cy="377825"/>
            </a:xfrm>
            <a:custGeom>
              <a:avLst/>
              <a:gdLst>
                <a:gd name="T0" fmla="*/ 2118 w 2118"/>
                <a:gd name="T1" fmla="*/ 19 h 476"/>
                <a:gd name="T2" fmla="*/ 2106 w 2118"/>
                <a:gd name="T3" fmla="*/ 0 h 476"/>
                <a:gd name="T4" fmla="*/ 756 w 2118"/>
                <a:gd name="T5" fmla="*/ 33 h 476"/>
                <a:gd name="T6" fmla="*/ 0 w 2118"/>
                <a:gd name="T7" fmla="*/ 455 h 476"/>
                <a:gd name="T8" fmla="*/ 0 w 2118"/>
                <a:gd name="T9" fmla="*/ 476 h 476"/>
                <a:gd name="T10" fmla="*/ 762 w 2118"/>
                <a:gd name="T11" fmla="*/ 51 h 476"/>
                <a:gd name="T12" fmla="*/ 2118 w 2118"/>
                <a:gd name="T13" fmla="*/ 19 h 476"/>
              </a:gdLst>
              <a:ahLst/>
              <a:cxnLst>
                <a:cxn ang="0">
                  <a:pos x="T0" y="T1"/>
                </a:cxn>
                <a:cxn ang="0">
                  <a:pos x="T2" y="T3"/>
                </a:cxn>
                <a:cxn ang="0">
                  <a:pos x="T4" y="T5"/>
                </a:cxn>
                <a:cxn ang="0">
                  <a:pos x="T6" y="T7"/>
                </a:cxn>
                <a:cxn ang="0">
                  <a:pos x="T8" y="T9"/>
                </a:cxn>
                <a:cxn ang="0">
                  <a:pos x="T10" y="T11"/>
                </a:cxn>
                <a:cxn ang="0">
                  <a:pos x="T12" y="T13"/>
                </a:cxn>
              </a:cxnLst>
              <a:rect l="0" t="0" r="r" b="b"/>
              <a:pathLst>
                <a:path w="2118" h="476">
                  <a:moveTo>
                    <a:pt x="2118" y="19"/>
                  </a:moveTo>
                  <a:lnTo>
                    <a:pt x="2106" y="0"/>
                  </a:lnTo>
                  <a:lnTo>
                    <a:pt x="756" y="33"/>
                  </a:lnTo>
                  <a:lnTo>
                    <a:pt x="0" y="455"/>
                  </a:lnTo>
                  <a:lnTo>
                    <a:pt x="0" y="476"/>
                  </a:lnTo>
                  <a:lnTo>
                    <a:pt x="762" y="51"/>
                  </a:lnTo>
                  <a:lnTo>
                    <a:pt x="2118" y="19"/>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90" name="Freeform 78"/>
            <p:cNvSpPr>
              <a:spLocks/>
            </p:cNvSpPr>
            <p:nvPr/>
          </p:nvSpPr>
          <p:spPr bwMode="auto">
            <a:xfrm>
              <a:off x="1066801" y="3929063"/>
              <a:ext cx="1671638" cy="360362"/>
            </a:xfrm>
            <a:custGeom>
              <a:avLst/>
              <a:gdLst>
                <a:gd name="T0" fmla="*/ 2067 w 2106"/>
                <a:gd name="T1" fmla="*/ 0 h 455"/>
                <a:gd name="T2" fmla="*/ 1338 w 2106"/>
                <a:gd name="T3" fmla="*/ 407 h 455"/>
                <a:gd name="T4" fmla="*/ 35 w 2106"/>
                <a:gd name="T5" fmla="*/ 434 h 455"/>
                <a:gd name="T6" fmla="*/ 0 w 2106"/>
                <a:gd name="T7" fmla="*/ 455 h 455"/>
                <a:gd name="T8" fmla="*/ 1346 w 2106"/>
                <a:gd name="T9" fmla="*/ 426 h 455"/>
                <a:gd name="T10" fmla="*/ 2106 w 2106"/>
                <a:gd name="T11" fmla="*/ 0 h 455"/>
                <a:gd name="T12" fmla="*/ 2067 w 2106"/>
                <a:gd name="T13" fmla="*/ 0 h 455"/>
              </a:gdLst>
              <a:ahLst/>
              <a:cxnLst>
                <a:cxn ang="0">
                  <a:pos x="T0" y="T1"/>
                </a:cxn>
                <a:cxn ang="0">
                  <a:pos x="T2" y="T3"/>
                </a:cxn>
                <a:cxn ang="0">
                  <a:pos x="T4" y="T5"/>
                </a:cxn>
                <a:cxn ang="0">
                  <a:pos x="T6" y="T7"/>
                </a:cxn>
                <a:cxn ang="0">
                  <a:pos x="T8" y="T9"/>
                </a:cxn>
                <a:cxn ang="0">
                  <a:pos x="T10" y="T11"/>
                </a:cxn>
                <a:cxn ang="0">
                  <a:pos x="T12" y="T13"/>
                </a:cxn>
              </a:cxnLst>
              <a:rect l="0" t="0" r="r" b="b"/>
              <a:pathLst>
                <a:path w="2106" h="455">
                  <a:moveTo>
                    <a:pt x="2067" y="0"/>
                  </a:moveTo>
                  <a:lnTo>
                    <a:pt x="1338" y="407"/>
                  </a:lnTo>
                  <a:lnTo>
                    <a:pt x="35" y="434"/>
                  </a:lnTo>
                  <a:lnTo>
                    <a:pt x="0" y="455"/>
                  </a:lnTo>
                  <a:lnTo>
                    <a:pt x="1346" y="426"/>
                  </a:lnTo>
                  <a:lnTo>
                    <a:pt x="2106" y="0"/>
                  </a:lnTo>
                  <a:lnTo>
                    <a:pt x="2067"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91" name="Freeform 79"/>
            <p:cNvSpPr>
              <a:spLocks/>
            </p:cNvSpPr>
            <p:nvPr/>
          </p:nvSpPr>
          <p:spPr bwMode="auto">
            <a:xfrm>
              <a:off x="1095376" y="3929063"/>
              <a:ext cx="1611313" cy="342900"/>
            </a:xfrm>
            <a:custGeom>
              <a:avLst/>
              <a:gdLst>
                <a:gd name="T0" fmla="*/ 2032 w 2032"/>
                <a:gd name="T1" fmla="*/ 0 h 434"/>
                <a:gd name="T2" fmla="*/ 721 w 2032"/>
                <a:gd name="T3" fmla="*/ 32 h 434"/>
                <a:gd name="T4" fmla="*/ 0 w 2032"/>
                <a:gd name="T5" fmla="*/ 434 h 434"/>
                <a:gd name="T6" fmla="*/ 1303 w 2032"/>
                <a:gd name="T7" fmla="*/ 407 h 434"/>
                <a:gd name="T8" fmla="*/ 2032 w 2032"/>
                <a:gd name="T9" fmla="*/ 0 h 434"/>
              </a:gdLst>
              <a:ahLst/>
              <a:cxnLst>
                <a:cxn ang="0">
                  <a:pos x="T0" y="T1"/>
                </a:cxn>
                <a:cxn ang="0">
                  <a:pos x="T2" y="T3"/>
                </a:cxn>
                <a:cxn ang="0">
                  <a:pos x="T4" y="T5"/>
                </a:cxn>
                <a:cxn ang="0">
                  <a:pos x="T6" y="T7"/>
                </a:cxn>
                <a:cxn ang="0">
                  <a:pos x="T8" y="T9"/>
                </a:cxn>
              </a:cxnLst>
              <a:rect l="0" t="0" r="r" b="b"/>
              <a:pathLst>
                <a:path w="2032" h="434">
                  <a:moveTo>
                    <a:pt x="2032" y="0"/>
                  </a:moveTo>
                  <a:lnTo>
                    <a:pt x="721" y="32"/>
                  </a:lnTo>
                  <a:lnTo>
                    <a:pt x="0" y="434"/>
                  </a:lnTo>
                  <a:lnTo>
                    <a:pt x="1303" y="407"/>
                  </a:lnTo>
                  <a:lnTo>
                    <a:pt x="2032"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92" name="Freeform 80"/>
            <p:cNvSpPr>
              <a:spLocks/>
            </p:cNvSpPr>
            <p:nvPr/>
          </p:nvSpPr>
          <p:spPr bwMode="auto">
            <a:xfrm>
              <a:off x="1758951" y="4511675"/>
              <a:ext cx="1060450" cy="133350"/>
            </a:xfrm>
            <a:custGeom>
              <a:avLst/>
              <a:gdLst>
                <a:gd name="T0" fmla="*/ 0 w 1337"/>
                <a:gd name="T1" fmla="*/ 39 h 168"/>
                <a:gd name="T2" fmla="*/ 69 w 1337"/>
                <a:gd name="T3" fmla="*/ 88 h 168"/>
                <a:gd name="T4" fmla="*/ 71 w 1337"/>
                <a:gd name="T5" fmla="*/ 168 h 168"/>
                <a:gd name="T6" fmla="*/ 1337 w 1337"/>
                <a:gd name="T7" fmla="*/ 127 h 168"/>
                <a:gd name="T8" fmla="*/ 1335 w 1337"/>
                <a:gd name="T9" fmla="*/ 52 h 168"/>
                <a:gd name="T10" fmla="*/ 1254 w 1337"/>
                <a:gd name="T11" fmla="*/ 0 h 168"/>
                <a:gd name="T12" fmla="*/ 0 w 1337"/>
                <a:gd name="T13" fmla="*/ 39 h 168"/>
              </a:gdLst>
              <a:ahLst/>
              <a:cxnLst>
                <a:cxn ang="0">
                  <a:pos x="T0" y="T1"/>
                </a:cxn>
                <a:cxn ang="0">
                  <a:pos x="T2" y="T3"/>
                </a:cxn>
                <a:cxn ang="0">
                  <a:pos x="T4" y="T5"/>
                </a:cxn>
                <a:cxn ang="0">
                  <a:pos x="T6" y="T7"/>
                </a:cxn>
                <a:cxn ang="0">
                  <a:pos x="T8" y="T9"/>
                </a:cxn>
                <a:cxn ang="0">
                  <a:pos x="T10" y="T11"/>
                </a:cxn>
                <a:cxn ang="0">
                  <a:pos x="T12" y="T13"/>
                </a:cxn>
              </a:cxnLst>
              <a:rect l="0" t="0" r="r" b="b"/>
              <a:pathLst>
                <a:path w="1337" h="168">
                  <a:moveTo>
                    <a:pt x="0" y="39"/>
                  </a:moveTo>
                  <a:lnTo>
                    <a:pt x="69" y="88"/>
                  </a:lnTo>
                  <a:lnTo>
                    <a:pt x="71" y="168"/>
                  </a:lnTo>
                  <a:lnTo>
                    <a:pt x="1337" y="127"/>
                  </a:lnTo>
                  <a:lnTo>
                    <a:pt x="1335" y="52"/>
                  </a:lnTo>
                  <a:lnTo>
                    <a:pt x="1254" y="0"/>
                  </a:lnTo>
                  <a:lnTo>
                    <a:pt x="0" y="39"/>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93" name="Freeform 81"/>
            <p:cNvSpPr>
              <a:spLocks/>
            </p:cNvSpPr>
            <p:nvPr/>
          </p:nvSpPr>
          <p:spPr bwMode="auto">
            <a:xfrm>
              <a:off x="2235201" y="4538663"/>
              <a:ext cx="103188" cy="33337"/>
            </a:xfrm>
            <a:custGeom>
              <a:avLst/>
              <a:gdLst>
                <a:gd name="T0" fmla="*/ 0 w 131"/>
                <a:gd name="T1" fmla="*/ 2 h 41"/>
                <a:gd name="T2" fmla="*/ 39 w 131"/>
                <a:gd name="T3" fmla="*/ 41 h 41"/>
                <a:gd name="T4" fmla="*/ 131 w 131"/>
                <a:gd name="T5" fmla="*/ 37 h 41"/>
                <a:gd name="T6" fmla="*/ 92 w 131"/>
                <a:gd name="T7" fmla="*/ 0 h 41"/>
                <a:gd name="T8" fmla="*/ 0 w 131"/>
                <a:gd name="T9" fmla="*/ 2 h 41"/>
              </a:gdLst>
              <a:ahLst/>
              <a:cxnLst>
                <a:cxn ang="0">
                  <a:pos x="T0" y="T1"/>
                </a:cxn>
                <a:cxn ang="0">
                  <a:pos x="T2" y="T3"/>
                </a:cxn>
                <a:cxn ang="0">
                  <a:pos x="T4" y="T5"/>
                </a:cxn>
                <a:cxn ang="0">
                  <a:pos x="T6" y="T7"/>
                </a:cxn>
                <a:cxn ang="0">
                  <a:pos x="T8" y="T9"/>
                </a:cxn>
              </a:cxnLst>
              <a:rect l="0" t="0" r="r" b="b"/>
              <a:pathLst>
                <a:path w="131" h="41">
                  <a:moveTo>
                    <a:pt x="0" y="2"/>
                  </a:moveTo>
                  <a:lnTo>
                    <a:pt x="39" y="41"/>
                  </a:lnTo>
                  <a:lnTo>
                    <a:pt x="131" y="37"/>
                  </a:lnTo>
                  <a:lnTo>
                    <a:pt x="92" y="0"/>
                  </a:lnTo>
                  <a:lnTo>
                    <a:pt x="0" y="2"/>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94" name="Freeform 82"/>
            <p:cNvSpPr>
              <a:spLocks/>
            </p:cNvSpPr>
            <p:nvPr/>
          </p:nvSpPr>
          <p:spPr bwMode="auto">
            <a:xfrm>
              <a:off x="1944688" y="4546600"/>
              <a:ext cx="101600" cy="33337"/>
            </a:xfrm>
            <a:custGeom>
              <a:avLst/>
              <a:gdLst>
                <a:gd name="T0" fmla="*/ 0 w 129"/>
                <a:gd name="T1" fmla="*/ 3 h 41"/>
                <a:gd name="T2" fmla="*/ 37 w 129"/>
                <a:gd name="T3" fmla="*/ 41 h 41"/>
                <a:gd name="T4" fmla="*/ 129 w 129"/>
                <a:gd name="T5" fmla="*/ 39 h 41"/>
                <a:gd name="T6" fmla="*/ 92 w 129"/>
                <a:gd name="T7" fmla="*/ 0 h 41"/>
                <a:gd name="T8" fmla="*/ 0 w 129"/>
                <a:gd name="T9" fmla="*/ 3 h 41"/>
              </a:gdLst>
              <a:ahLst/>
              <a:cxnLst>
                <a:cxn ang="0">
                  <a:pos x="T0" y="T1"/>
                </a:cxn>
                <a:cxn ang="0">
                  <a:pos x="T2" y="T3"/>
                </a:cxn>
                <a:cxn ang="0">
                  <a:pos x="T4" y="T5"/>
                </a:cxn>
                <a:cxn ang="0">
                  <a:pos x="T6" y="T7"/>
                </a:cxn>
                <a:cxn ang="0">
                  <a:pos x="T8" y="T9"/>
                </a:cxn>
              </a:cxnLst>
              <a:rect l="0" t="0" r="r" b="b"/>
              <a:pathLst>
                <a:path w="129" h="41">
                  <a:moveTo>
                    <a:pt x="0" y="3"/>
                  </a:moveTo>
                  <a:lnTo>
                    <a:pt x="37" y="41"/>
                  </a:lnTo>
                  <a:lnTo>
                    <a:pt x="129" y="39"/>
                  </a:lnTo>
                  <a:lnTo>
                    <a:pt x="92" y="0"/>
                  </a:lnTo>
                  <a:lnTo>
                    <a:pt x="0" y="3"/>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95" name="Freeform 83"/>
            <p:cNvSpPr>
              <a:spLocks/>
            </p:cNvSpPr>
            <p:nvPr/>
          </p:nvSpPr>
          <p:spPr bwMode="auto">
            <a:xfrm>
              <a:off x="2138363" y="4540250"/>
              <a:ext cx="101600" cy="34925"/>
            </a:xfrm>
            <a:custGeom>
              <a:avLst/>
              <a:gdLst>
                <a:gd name="T0" fmla="*/ 0 w 129"/>
                <a:gd name="T1" fmla="*/ 4 h 43"/>
                <a:gd name="T2" fmla="*/ 37 w 129"/>
                <a:gd name="T3" fmla="*/ 43 h 43"/>
                <a:gd name="T4" fmla="*/ 129 w 129"/>
                <a:gd name="T5" fmla="*/ 39 h 43"/>
                <a:gd name="T6" fmla="*/ 92 w 129"/>
                <a:gd name="T7" fmla="*/ 0 h 43"/>
                <a:gd name="T8" fmla="*/ 0 w 129"/>
                <a:gd name="T9" fmla="*/ 4 h 43"/>
              </a:gdLst>
              <a:ahLst/>
              <a:cxnLst>
                <a:cxn ang="0">
                  <a:pos x="T0" y="T1"/>
                </a:cxn>
                <a:cxn ang="0">
                  <a:pos x="T2" y="T3"/>
                </a:cxn>
                <a:cxn ang="0">
                  <a:pos x="T4" y="T5"/>
                </a:cxn>
                <a:cxn ang="0">
                  <a:pos x="T6" y="T7"/>
                </a:cxn>
                <a:cxn ang="0">
                  <a:pos x="T8" y="T9"/>
                </a:cxn>
              </a:cxnLst>
              <a:rect l="0" t="0" r="r" b="b"/>
              <a:pathLst>
                <a:path w="129" h="43">
                  <a:moveTo>
                    <a:pt x="0" y="4"/>
                  </a:moveTo>
                  <a:lnTo>
                    <a:pt x="37" y="43"/>
                  </a:lnTo>
                  <a:lnTo>
                    <a:pt x="129" y="39"/>
                  </a:lnTo>
                  <a:lnTo>
                    <a:pt x="92" y="0"/>
                  </a:lnTo>
                  <a:lnTo>
                    <a:pt x="0" y="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96" name="Freeform 84"/>
            <p:cNvSpPr>
              <a:spLocks/>
            </p:cNvSpPr>
            <p:nvPr/>
          </p:nvSpPr>
          <p:spPr bwMode="auto">
            <a:xfrm>
              <a:off x="2039938" y="4543425"/>
              <a:ext cx="104775" cy="34925"/>
            </a:xfrm>
            <a:custGeom>
              <a:avLst/>
              <a:gdLst>
                <a:gd name="T0" fmla="*/ 0 w 131"/>
                <a:gd name="T1" fmla="*/ 4 h 43"/>
                <a:gd name="T2" fmla="*/ 39 w 131"/>
                <a:gd name="T3" fmla="*/ 43 h 43"/>
                <a:gd name="T4" fmla="*/ 131 w 131"/>
                <a:gd name="T5" fmla="*/ 39 h 43"/>
                <a:gd name="T6" fmla="*/ 92 w 131"/>
                <a:gd name="T7" fmla="*/ 0 h 43"/>
                <a:gd name="T8" fmla="*/ 0 w 131"/>
                <a:gd name="T9" fmla="*/ 4 h 43"/>
              </a:gdLst>
              <a:ahLst/>
              <a:cxnLst>
                <a:cxn ang="0">
                  <a:pos x="T0" y="T1"/>
                </a:cxn>
                <a:cxn ang="0">
                  <a:pos x="T2" y="T3"/>
                </a:cxn>
                <a:cxn ang="0">
                  <a:pos x="T4" y="T5"/>
                </a:cxn>
                <a:cxn ang="0">
                  <a:pos x="T6" y="T7"/>
                </a:cxn>
                <a:cxn ang="0">
                  <a:pos x="T8" y="T9"/>
                </a:cxn>
              </a:cxnLst>
              <a:rect l="0" t="0" r="r" b="b"/>
              <a:pathLst>
                <a:path w="131" h="43">
                  <a:moveTo>
                    <a:pt x="0" y="4"/>
                  </a:moveTo>
                  <a:lnTo>
                    <a:pt x="39" y="43"/>
                  </a:lnTo>
                  <a:lnTo>
                    <a:pt x="131" y="39"/>
                  </a:lnTo>
                  <a:lnTo>
                    <a:pt x="92" y="0"/>
                  </a:lnTo>
                  <a:lnTo>
                    <a:pt x="0" y="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97" name="Freeform 85"/>
            <p:cNvSpPr>
              <a:spLocks/>
            </p:cNvSpPr>
            <p:nvPr/>
          </p:nvSpPr>
          <p:spPr bwMode="auto">
            <a:xfrm>
              <a:off x="1857376" y="4549775"/>
              <a:ext cx="93663" cy="33337"/>
            </a:xfrm>
            <a:custGeom>
              <a:avLst/>
              <a:gdLst>
                <a:gd name="T0" fmla="*/ 0 w 118"/>
                <a:gd name="T1" fmla="*/ 2 h 42"/>
                <a:gd name="T2" fmla="*/ 39 w 118"/>
                <a:gd name="T3" fmla="*/ 42 h 42"/>
                <a:gd name="T4" fmla="*/ 118 w 118"/>
                <a:gd name="T5" fmla="*/ 40 h 42"/>
                <a:gd name="T6" fmla="*/ 80 w 118"/>
                <a:gd name="T7" fmla="*/ 0 h 42"/>
                <a:gd name="T8" fmla="*/ 0 w 118"/>
                <a:gd name="T9" fmla="*/ 2 h 42"/>
              </a:gdLst>
              <a:ahLst/>
              <a:cxnLst>
                <a:cxn ang="0">
                  <a:pos x="T0" y="T1"/>
                </a:cxn>
                <a:cxn ang="0">
                  <a:pos x="T2" y="T3"/>
                </a:cxn>
                <a:cxn ang="0">
                  <a:pos x="T4" y="T5"/>
                </a:cxn>
                <a:cxn ang="0">
                  <a:pos x="T6" y="T7"/>
                </a:cxn>
                <a:cxn ang="0">
                  <a:pos x="T8" y="T9"/>
                </a:cxn>
              </a:cxnLst>
              <a:rect l="0" t="0" r="r" b="b"/>
              <a:pathLst>
                <a:path w="118" h="42">
                  <a:moveTo>
                    <a:pt x="0" y="2"/>
                  </a:moveTo>
                  <a:lnTo>
                    <a:pt x="39" y="42"/>
                  </a:lnTo>
                  <a:lnTo>
                    <a:pt x="118" y="40"/>
                  </a:lnTo>
                  <a:lnTo>
                    <a:pt x="80" y="0"/>
                  </a:lnTo>
                  <a:lnTo>
                    <a:pt x="0" y="2"/>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98" name="Freeform 86"/>
            <p:cNvSpPr>
              <a:spLocks/>
            </p:cNvSpPr>
            <p:nvPr/>
          </p:nvSpPr>
          <p:spPr bwMode="auto">
            <a:xfrm>
              <a:off x="2462213" y="4533900"/>
              <a:ext cx="79375" cy="30162"/>
            </a:xfrm>
            <a:custGeom>
              <a:avLst/>
              <a:gdLst>
                <a:gd name="T0" fmla="*/ 100 w 100"/>
                <a:gd name="T1" fmla="*/ 39 h 39"/>
                <a:gd name="T2" fmla="*/ 61 w 100"/>
                <a:gd name="T3" fmla="*/ 0 h 39"/>
                <a:gd name="T4" fmla="*/ 0 w 100"/>
                <a:gd name="T5" fmla="*/ 2 h 39"/>
                <a:gd name="T6" fmla="*/ 39 w 100"/>
                <a:gd name="T7" fmla="*/ 39 h 39"/>
                <a:gd name="T8" fmla="*/ 100 w 100"/>
                <a:gd name="T9" fmla="*/ 39 h 39"/>
              </a:gdLst>
              <a:ahLst/>
              <a:cxnLst>
                <a:cxn ang="0">
                  <a:pos x="T0" y="T1"/>
                </a:cxn>
                <a:cxn ang="0">
                  <a:pos x="T2" y="T3"/>
                </a:cxn>
                <a:cxn ang="0">
                  <a:pos x="T4" y="T5"/>
                </a:cxn>
                <a:cxn ang="0">
                  <a:pos x="T6" y="T7"/>
                </a:cxn>
                <a:cxn ang="0">
                  <a:pos x="T8" y="T9"/>
                </a:cxn>
              </a:cxnLst>
              <a:rect l="0" t="0" r="r" b="b"/>
              <a:pathLst>
                <a:path w="100" h="39">
                  <a:moveTo>
                    <a:pt x="100" y="39"/>
                  </a:moveTo>
                  <a:lnTo>
                    <a:pt x="61" y="0"/>
                  </a:lnTo>
                  <a:lnTo>
                    <a:pt x="0" y="2"/>
                  </a:lnTo>
                  <a:lnTo>
                    <a:pt x="39" y="39"/>
                  </a:lnTo>
                  <a:lnTo>
                    <a:pt x="100" y="39"/>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99" name="Freeform 87"/>
            <p:cNvSpPr>
              <a:spLocks/>
            </p:cNvSpPr>
            <p:nvPr/>
          </p:nvSpPr>
          <p:spPr bwMode="auto">
            <a:xfrm>
              <a:off x="2574926" y="4527550"/>
              <a:ext cx="147638" cy="33337"/>
            </a:xfrm>
            <a:custGeom>
              <a:avLst/>
              <a:gdLst>
                <a:gd name="T0" fmla="*/ 185 w 185"/>
                <a:gd name="T1" fmla="*/ 39 h 43"/>
                <a:gd name="T2" fmla="*/ 148 w 185"/>
                <a:gd name="T3" fmla="*/ 0 h 43"/>
                <a:gd name="T4" fmla="*/ 0 w 185"/>
                <a:gd name="T5" fmla="*/ 4 h 43"/>
                <a:gd name="T6" fmla="*/ 37 w 185"/>
                <a:gd name="T7" fmla="*/ 43 h 43"/>
                <a:gd name="T8" fmla="*/ 185 w 185"/>
                <a:gd name="T9" fmla="*/ 39 h 43"/>
              </a:gdLst>
              <a:ahLst/>
              <a:cxnLst>
                <a:cxn ang="0">
                  <a:pos x="T0" y="T1"/>
                </a:cxn>
                <a:cxn ang="0">
                  <a:pos x="T2" y="T3"/>
                </a:cxn>
                <a:cxn ang="0">
                  <a:pos x="T4" y="T5"/>
                </a:cxn>
                <a:cxn ang="0">
                  <a:pos x="T6" y="T7"/>
                </a:cxn>
                <a:cxn ang="0">
                  <a:pos x="T8" y="T9"/>
                </a:cxn>
              </a:cxnLst>
              <a:rect l="0" t="0" r="r" b="b"/>
              <a:pathLst>
                <a:path w="185" h="43">
                  <a:moveTo>
                    <a:pt x="185" y="39"/>
                  </a:moveTo>
                  <a:lnTo>
                    <a:pt x="148" y="0"/>
                  </a:lnTo>
                  <a:lnTo>
                    <a:pt x="0" y="4"/>
                  </a:lnTo>
                  <a:lnTo>
                    <a:pt x="37" y="43"/>
                  </a:lnTo>
                  <a:lnTo>
                    <a:pt x="185"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00" name="Freeform 88"/>
            <p:cNvSpPr>
              <a:spLocks/>
            </p:cNvSpPr>
            <p:nvPr/>
          </p:nvSpPr>
          <p:spPr bwMode="auto">
            <a:xfrm>
              <a:off x="2332038" y="4535488"/>
              <a:ext cx="103188" cy="33337"/>
            </a:xfrm>
            <a:custGeom>
              <a:avLst/>
              <a:gdLst>
                <a:gd name="T0" fmla="*/ 0 w 129"/>
                <a:gd name="T1" fmla="*/ 2 h 41"/>
                <a:gd name="T2" fmla="*/ 37 w 129"/>
                <a:gd name="T3" fmla="*/ 41 h 41"/>
                <a:gd name="T4" fmla="*/ 129 w 129"/>
                <a:gd name="T5" fmla="*/ 39 h 41"/>
                <a:gd name="T6" fmla="*/ 92 w 129"/>
                <a:gd name="T7" fmla="*/ 0 h 41"/>
                <a:gd name="T8" fmla="*/ 0 w 129"/>
                <a:gd name="T9" fmla="*/ 2 h 41"/>
              </a:gdLst>
              <a:ahLst/>
              <a:cxnLst>
                <a:cxn ang="0">
                  <a:pos x="T0" y="T1"/>
                </a:cxn>
                <a:cxn ang="0">
                  <a:pos x="T2" y="T3"/>
                </a:cxn>
                <a:cxn ang="0">
                  <a:pos x="T4" y="T5"/>
                </a:cxn>
                <a:cxn ang="0">
                  <a:pos x="T6" y="T7"/>
                </a:cxn>
                <a:cxn ang="0">
                  <a:pos x="T8" y="T9"/>
                </a:cxn>
              </a:cxnLst>
              <a:rect l="0" t="0" r="r" b="b"/>
              <a:pathLst>
                <a:path w="129" h="41">
                  <a:moveTo>
                    <a:pt x="0" y="2"/>
                  </a:moveTo>
                  <a:lnTo>
                    <a:pt x="37" y="41"/>
                  </a:lnTo>
                  <a:lnTo>
                    <a:pt x="129" y="39"/>
                  </a:lnTo>
                  <a:lnTo>
                    <a:pt x="92" y="0"/>
                  </a:lnTo>
                  <a:lnTo>
                    <a:pt x="0" y="2"/>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01" name="Freeform 89"/>
            <p:cNvSpPr>
              <a:spLocks/>
            </p:cNvSpPr>
            <p:nvPr/>
          </p:nvSpPr>
          <p:spPr bwMode="auto">
            <a:xfrm>
              <a:off x="1150938" y="3963988"/>
              <a:ext cx="1436688" cy="311150"/>
            </a:xfrm>
            <a:custGeom>
              <a:avLst/>
              <a:gdLst>
                <a:gd name="T0" fmla="*/ 0 w 1810"/>
                <a:gd name="T1" fmla="*/ 393 h 393"/>
                <a:gd name="T2" fmla="*/ 650 w 1810"/>
                <a:gd name="T3" fmla="*/ 30 h 393"/>
                <a:gd name="T4" fmla="*/ 1810 w 1810"/>
                <a:gd name="T5" fmla="*/ 0 h 393"/>
                <a:gd name="T6" fmla="*/ 1152 w 1810"/>
                <a:gd name="T7" fmla="*/ 360 h 393"/>
                <a:gd name="T8" fmla="*/ 0 w 1810"/>
                <a:gd name="T9" fmla="*/ 393 h 393"/>
              </a:gdLst>
              <a:ahLst/>
              <a:cxnLst>
                <a:cxn ang="0">
                  <a:pos x="T0" y="T1"/>
                </a:cxn>
                <a:cxn ang="0">
                  <a:pos x="T2" y="T3"/>
                </a:cxn>
                <a:cxn ang="0">
                  <a:pos x="T4" y="T5"/>
                </a:cxn>
                <a:cxn ang="0">
                  <a:pos x="T6" y="T7"/>
                </a:cxn>
                <a:cxn ang="0">
                  <a:pos x="T8" y="T9"/>
                </a:cxn>
              </a:cxnLst>
              <a:rect l="0" t="0" r="r" b="b"/>
              <a:pathLst>
                <a:path w="1810" h="393">
                  <a:moveTo>
                    <a:pt x="0" y="393"/>
                  </a:moveTo>
                  <a:lnTo>
                    <a:pt x="650" y="30"/>
                  </a:lnTo>
                  <a:lnTo>
                    <a:pt x="1810" y="0"/>
                  </a:lnTo>
                  <a:lnTo>
                    <a:pt x="1152" y="360"/>
                  </a:lnTo>
                  <a:lnTo>
                    <a:pt x="0" y="393"/>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02" name="Freeform 90"/>
            <p:cNvSpPr>
              <a:spLocks/>
            </p:cNvSpPr>
            <p:nvPr/>
          </p:nvSpPr>
          <p:spPr bwMode="auto">
            <a:xfrm>
              <a:off x="1066801" y="4289425"/>
              <a:ext cx="519113" cy="1233487"/>
            </a:xfrm>
            <a:custGeom>
              <a:avLst/>
              <a:gdLst>
                <a:gd name="T0" fmla="*/ 0 w 655"/>
                <a:gd name="T1" fmla="*/ 0 h 1555"/>
                <a:gd name="T2" fmla="*/ 625 w 655"/>
                <a:gd name="T3" fmla="*/ 346 h 1555"/>
                <a:gd name="T4" fmla="*/ 655 w 655"/>
                <a:gd name="T5" fmla="*/ 1555 h 1555"/>
                <a:gd name="T6" fmla="*/ 35 w 655"/>
                <a:gd name="T7" fmla="*/ 1055 h 1555"/>
                <a:gd name="T8" fmla="*/ 0 w 655"/>
                <a:gd name="T9" fmla="*/ 0 h 1555"/>
              </a:gdLst>
              <a:ahLst/>
              <a:cxnLst>
                <a:cxn ang="0">
                  <a:pos x="T0" y="T1"/>
                </a:cxn>
                <a:cxn ang="0">
                  <a:pos x="T2" y="T3"/>
                </a:cxn>
                <a:cxn ang="0">
                  <a:pos x="T4" y="T5"/>
                </a:cxn>
                <a:cxn ang="0">
                  <a:pos x="T6" y="T7"/>
                </a:cxn>
                <a:cxn ang="0">
                  <a:pos x="T8" y="T9"/>
                </a:cxn>
              </a:cxnLst>
              <a:rect l="0" t="0" r="r" b="b"/>
              <a:pathLst>
                <a:path w="655" h="1555">
                  <a:moveTo>
                    <a:pt x="0" y="0"/>
                  </a:moveTo>
                  <a:lnTo>
                    <a:pt x="625" y="346"/>
                  </a:lnTo>
                  <a:lnTo>
                    <a:pt x="655" y="1555"/>
                  </a:lnTo>
                  <a:lnTo>
                    <a:pt x="35" y="1055"/>
                  </a:lnTo>
                  <a:lnTo>
                    <a:pt x="0" y="0"/>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03" name="Freeform 91"/>
            <p:cNvSpPr>
              <a:spLocks/>
            </p:cNvSpPr>
            <p:nvPr/>
          </p:nvSpPr>
          <p:spPr bwMode="auto">
            <a:xfrm>
              <a:off x="1141413" y="4584700"/>
              <a:ext cx="357188" cy="366712"/>
            </a:xfrm>
            <a:custGeom>
              <a:avLst/>
              <a:gdLst>
                <a:gd name="T0" fmla="*/ 6 w 449"/>
                <a:gd name="T1" fmla="*/ 159 h 463"/>
                <a:gd name="T2" fmla="*/ 0 w 449"/>
                <a:gd name="T3" fmla="*/ 0 h 463"/>
                <a:gd name="T4" fmla="*/ 439 w 449"/>
                <a:gd name="T5" fmla="*/ 233 h 463"/>
                <a:gd name="T6" fmla="*/ 449 w 449"/>
                <a:gd name="T7" fmla="*/ 463 h 463"/>
                <a:gd name="T8" fmla="*/ 6 w 449"/>
                <a:gd name="T9" fmla="*/ 159 h 463"/>
              </a:gdLst>
              <a:ahLst/>
              <a:cxnLst>
                <a:cxn ang="0">
                  <a:pos x="T0" y="T1"/>
                </a:cxn>
                <a:cxn ang="0">
                  <a:pos x="T2" y="T3"/>
                </a:cxn>
                <a:cxn ang="0">
                  <a:pos x="T4" y="T5"/>
                </a:cxn>
                <a:cxn ang="0">
                  <a:pos x="T6" y="T7"/>
                </a:cxn>
                <a:cxn ang="0">
                  <a:pos x="T8" y="T9"/>
                </a:cxn>
              </a:cxnLst>
              <a:rect l="0" t="0" r="r" b="b"/>
              <a:pathLst>
                <a:path w="449" h="463">
                  <a:moveTo>
                    <a:pt x="6" y="159"/>
                  </a:moveTo>
                  <a:lnTo>
                    <a:pt x="0" y="0"/>
                  </a:lnTo>
                  <a:lnTo>
                    <a:pt x="439" y="233"/>
                  </a:lnTo>
                  <a:lnTo>
                    <a:pt x="449" y="463"/>
                  </a:lnTo>
                  <a:lnTo>
                    <a:pt x="6" y="1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04" name="Freeform 92"/>
            <p:cNvSpPr>
              <a:spLocks/>
            </p:cNvSpPr>
            <p:nvPr/>
          </p:nvSpPr>
          <p:spPr bwMode="auto">
            <a:xfrm>
              <a:off x="804863" y="4646613"/>
              <a:ext cx="693738" cy="304800"/>
            </a:xfrm>
            <a:custGeom>
              <a:avLst/>
              <a:gdLst>
                <a:gd name="T0" fmla="*/ 459 w 873"/>
                <a:gd name="T1" fmla="*/ 74 h 384"/>
                <a:gd name="T2" fmla="*/ 10 w 873"/>
                <a:gd name="T3" fmla="*/ 0 h 384"/>
                <a:gd name="T4" fmla="*/ 0 w 873"/>
                <a:gd name="T5" fmla="*/ 119 h 384"/>
                <a:gd name="T6" fmla="*/ 299 w 873"/>
                <a:gd name="T7" fmla="*/ 296 h 384"/>
                <a:gd name="T8" fmla="*/ 873 w 873"/>
                <a:gd name="T9" fmla="*/ 384 h 384"/>
                <a:gd name="T10" fmla="*/ 869 w 873"/>
                <a:gd name="T11" fmla="*/ 265 h 384"/>
                <a:gd name="T12" fmla="*/ 459 w 873"/>
                <a:gd name="T13" fmla="*/ 74 h 384"/>
              </a:gdLst>
              <a:ahLst/>
              <a:cxnLst>
                <a:cxn ang="0">
                  <a:pos x="T0" y="T1"/>
                </a:cxn>
                <a:cxn ang="0">
                  <a:pos x="T2" y="T3"/>
                </a:cxn>
                <a:cxn ang="0">
                  <a:pos x="T4" y="T5"/>
                </a:cxn>
                <a:cxn ang="0">
                  <a:pos x="T6" y="T7"/>
                </a:cxn>
                <a:cxn ang="0">
                  <a:pos x="T8" y="T9"/>
                </a:cxn>
                <a:cxn ang="0">
                  <a:pos x="T10" y="T11"/>
                </a:cxn>
                <a:cxn ang="0">
                  <a:pos x="T12" y="T13"/>
                </a:cxn>
              </a:cxnLst>
              <a:rect l="0" t="0" r="r" b="b"/>
              <a:pathLst>
                <a:path w="873" h="384">
                  <a:moveTo>
                    <a:pt x="459" y="74"/>
                  </a:moveTo>
                  <a:lnTo>
                    <a:pt x="10" y="0"/>
                  </a:lnTo>
                  <a:lnTo>
                    <a:pt x="0" y="119"/>
                  </a:lnTo>
                  <a:lnTo>
                    <a:pt x="299" y="296"/>
                  </a:lnTo>
                  <a:lnTo>
                    <a:pt x="873" y="384"/>
                  </a:lnTo>
                  <a:lnTo>
                    <a:pt x="869" y="265"/>
                  </a:lnTo>
                  <a:lnTo>
                    <a:pt x="459" y="74"/>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05" name="Freeform 93"/>
            <p:cNvSpPr>
              <a:spLocks/>
            </p:cNvSpPr>
            <p:nvPr/>
          </p:nvSpPr>
          <p:spPr bwMode="auto">
            <a:xfrm>
              <a:off x="838201" y="4664075"/>
              <a:ext cx="657225" cy="193675"/>
            </a:xfrm>
            <a:custGeom>
              <a:avLst/>
              <a:gdLst>
                <a:gd name="T0" fmla="*/ 828 w 828"/>
                <a:gd name="T1" fmla="*/ 244 h 244"/>
                <a:gd name="T2" fmla="*/ 475 w 828"/>
                <a:gd name="T3" fmla="*/ 80 h 244"/>
                <a:gd name="T4" fmla="*/ 0 w 828"/>
                <a:gd name="T5" fmla="*/ 0 h 244"/>
                <a:gd name="T6" fmla="*/ 279 w 828"/>
                <a:gd name="T7" fmla="*/ 152 h 244"/>
                <a:gd name="T8" fmla="*/ 828 w 828"/>
                <a:gd name="T9" fmla="*/ 244 h 244"/>
              </a:gdLst>
              <a:ahLst/>
              <a:cxnLst>
                <a:cxn ang="0">
                  <a:pos x="T0" y="T1"/>
                </a:cxn>
                <a:cxn ang="0">
                  <a:pos x="T2" y="T3"/>
                </a:cxn>
                <a:cxn ang="0">
                  <a:pos x="T4" y="T5"/>
                </a:cxn>
                <a:cxn ang="0">
                  <a:pos x="T6" y="T7"/>
                </a:cxn>
                <a:cxn ang="0">
                  <a:pos x="T8" y="T9"/>
                </a:cxn>
              </a:cxnLst>
              <a:rect l="0" t="0" r="r" b="b"/>
              <a:pathLst>
                <a:path w="828" h="244">
                  <a:moveTo>
                    <a:pt x="828" y="244"/>
                  </a:moveTo>
                  <a:lnTo>
                    <a:pt x="475" y="80"/>
                  </a:lnTo>
                  <a:lnTo>
                    <a:pt x="0" y="0"/>
                  </a:lnTo>
                  <a:lnTo>
                    <a:pt x="279" y="152"/>
                  </a:lnTo>
                  <a:lnTo>
                    <a:pt x="828" y="2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06" name="Freeform 94"/>
            <p:cNvSpPr>
              <a:spLocks/>
            </p:cNvSpPr>
            <p:nvPr/>
          </p:nvSpPr>
          <p:spPr bwMode="auto">
            <a:xfrm>
              <a:off x="838201" y="4664075"/>
              <a:ext cx="214313" cy="155575"/>
            </a:xfrm>
            <a:custGeom>
              <a:avLst/>
              <a:gdLst>
                <a:gd name="T0" fmla="*/ 272 w 272"/>
                <a:gd name="T1" fmla="*/ 143 h 197"/>
                <a:gd name="T2" fmla="*/ 219 w 272"/>
                <a:gd name="T3" fmla="*/ 197 h 197"/>
                <a:gd name="T4" fmla="*/ 2 w 272"/>
                <a:gd name="T5" fmla="*/ 74 h 197"/>
                <a:gd name="T6" fmla="*/ 0 w 272"/>
                <a:gd name="T7" fmla="*/ 0 h 197"/>
                <a:gd name="T8" fmla="*/ 272 w 272"/>
                <a:gd name="T9" fmla="*/ 143 h 197"/>
              </a:gdLst>
              <a:ahLst/>
              <a:cxnLst>
                <a:cxn ang="0">
                  <a:pos x="T0" y="T1"/>
                </a:cxn>
                <a:cxn ang="0">
                  <a:pos x="T2" y="T3"/>
                </a:cxn>
                <a:cxn ang="0">
                  <a:pos x="T4" y="T5"/>
                </a:cxn>
                <a:cxn ang="0">
                  <a:pos x="T6" y="T7"/>
                </a:cxn>
                <a:cxn ang="0">
                  <a:pos x="T8" y="T9"/>
                </a:cxn>
              </a:cxnLst>
              <a:rect l="0" t="0" r="r" b="b"/>
              <a:pathLst>
                <a:path w="272" h="197">
                  <a:moveTo>
                    <a:pt x="272" y="143"/>
                  </a:moveTo>
                  <a:lnTo>
                    <a:pt x="219" y="197"/>
                  </a:lnTo>
                  <a:lnTo>
                    <a:pt x="2" y="74"/>
                  </a:lnTo>
                  <a:lnTo>
                    <a:pt x="0" y="0"/>
                  </a:lnTo>
                  <a:lnTo>
                    <a:pt x="272"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14" name="Freeform 102"/>
            <p:cNvSpPr>
              <a:spLocks/>
            </p:cNvSpPr>
            <p:nvPr/>
          </p:nvSpPr>
          <p:spPr bwMode="auto">
            <a:xfrm>
              <a:off x="1096963" y="4922838"/>
              <a:ext cx="1917700" cy="333375"/>
            </a:xfrm>
            <a:custGeom>
              <a:avLst/>
              <a:gdLst>
                <a:gd name="T0" fmla="*/ 2415 w 2417"/>
                <a:gd name="T1" fmla="*/ 291 h 420"/>
                <a:gd name="T2" fmla="*/ 619 w 2417"/>
                <a:gd name="T3" fmla="*/ 420 h 420"/>
                <a:gd name="T4" fmla="*/ 6 w 2417"/>
                <a:gd name="T5" fmla="*/ 33 h 420"/>
                <a:gd name="T6" fmla="*/ 0 w 2417"/>
                <a:gd name="T7" fmla="*/ 0 h 420"/>
                <a:gd name="T8" fmla="*/ 618 w 2417"/>
                <a:gd name="T9" fmla="*/ 381 h 420"/>
                <a:gd name="T10" fmla="*/ 2417 w 2417"/>
                <a:gd name="T11" fmla="*/ 256 h 420"/>
                <a:gd name="T12" fmla="*/ 2415 w 2417"/>
                <a:gd name="T13" fmla="*/ 291 h 420"/>
              </a:gdLst>
              <a:ahLst/>
              <a:cxnLst>
                <a:cxn ang="0">
                  <a:pos x="T0" y="T1"/>
                </a:cxn>
                <a:cxn ang="0">
                  <a:pos x="T2" y="T3"/>
                </a:cxn>
                <a:cxn ang="0">
                  <a:pos x="T4" y="T5"/>
                </a:cxn>
                <a:cxn ang="0">
                  <a:pos x="T6" y="T7"/>
                </a:cxn>
                <a:cxn ang="0">
                  <a:pos x="T8" y="T9"/>
                </a:cxn>
                <a:cxn ang="0">
                  <a:pos x="T10" y="T11"/>
                </a:cxn>
                <a:cxn ang="0">
                  <a:pos x="T12" y="T13"/>
                </a:cxn>
              </a:cxnLst>
              <a:rect l="0" t="0" r="r" b="b"/>
              <a:pathLst>
                <a:path w="2417" h="420">
                  <a:moveTo>
                    <a:pt x="2415" y="291"/>
                  </a:moveTo>
                  <a:lnTo>
                    <a:pt x="619" y="420"/>
                  </a:lnTo>
                  <a:lnTo>
                    <a:pt x="6" y="33"/>
                  </a:lnTo>
                  <a:lnTo>
                    <a:pt x="0" y="0"/>
                  </a:lnTo>
                  <a:lnTo>
                    <a:pt x="618" y="381"/>
                  </a:lnTo>
                  <a:lnTo>
                    <a:pt x="2417" y="256"/>
                  </a:lnTo>
                  <a:lnTo>
                    <a:pt x="2415" y="291"/>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15" name="Freeform 103"/>
            <p:cNvSpPr>
              <a:spLocks/>
            </p:cNvSpPr>
            <p:nvPr/>
          </p:nvSpPr>
          <p:spPr bwMode="auto">
            <a:xfrm>
              <a:off x="1068388" y="4383088"/>
              <a:ext cx="1943100" cy="341312"/>
            </a:xfrm>
            <a:custGeom>
              <a:avLst/>
              <a:gdLst>
                <a:gd name="T0" fmla="*/ 2448 w 2448"/>
                <a:gd name="T1" fmla="*/ 349 h 429"/>
                <a:gd name="T2" fmla="*/ 625 w 2448"/>
                <a:gd name="T3" fmla="*/ 429 h 429"/>
                <a:gd name="T4" fmla="*/ 6 w 2448"/>
                <a:gd name="T5" fmla="*/ 35 h 429"/>
                <a:gd name="T6" fmla="*/ 0 w 2448"/>
                <a:gd name="T7" fmla="*/ 0 h 429"/>
                <a:gd name="T8" fmla="*/ 623 w 2448"/>
                <a:gd name="T9" fmla="*/ 390 h 429"/>
                <a:gd name="T10" fmla="*/ 2448 w 2448"/>
                <a:gd name="T11" fmla="*/ 316 h 429"/>
                <a:gd name="T12" fmla="*/ 2448 w 2448"/>
                <a:gd name="T13" fmla="*/ 349 h 429"/>
              </a:gdLst>
              <a:ahLst/>
              <a:cxnLst>
                <a:cxn ang="0">
                  <a:pos x="T0" y="T1"/>
                </a:cxn>
                <a:cxn ang="0">
                  <a:pos x="T2" y="T3"/>
                </a:cxn>
                <a:cxn ang="0">
                  <a:pos x="T4" y="T5"/>
                </a:cxn>
                <a:cxn ang="0">
                  <a:pos x="T6" y="T7"/>
                </a:cxn>
                <a:cxn ang="0">
                  <a:pos x="T8" y="T9"/>
                </a:cxn>
                <a:cxn ang="0">
                  <a:pos x="T10" y="T11"/>
                </a:cxn>
                <a:cxn ang="0">
                  <a:pos x="T12" y="T13"/>
                </a:cxn>
              </a:cxnLst>
              <a:rect l="0" t="0" r="r" b="b"/>
              <a:pathLst>
                <a:path w="2448" h="429">
                  <a:moveTo>
                    <a:pt x="2448" y="349"/>
                  </a:moveTo>
                  <a:lnTo>
                    <a:pt x="625" y="429"/>
                  </a:lnTo>
                  <a:lnTo>
                    <a:pt x="6" y="35"/>
                  </a:lnTo>
                  <a:lnTo>
                    <a:pt x="0" y="0"/>
                  </a:lnTo>
                  <a:lnTo>
                    <a:pt x="623" y="390"/>
                  </a:lnTo>
                  <a:lnTo>
                    <a:pt x="2448" y="316"/>
                  </a:lnTo>
                  <a:lnTo>
                    <a:pt x="2448" y="349"/>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7743" name="Rectangle 27742">
            <a:hlinkClick r:id="rId2" action="ppaction://hlinksldjump"/>
          </p:cNvPr>
          <p:cNvSpPr/>
          <p:nvPr/>
        </p:nvSpPr>
        <p:spPr>
          <a:xfrm>
            <a:off x="339047" y="3955151"/>
            <a:ext cx="1230011" cy="832147"/>
          </a:xfrm>
          <a:prstGeom prst="rect">
            <a:avLst/>
          </a:prstGeom>
          <a:solidFill>
            <a:srgbClr val="FFFF99">
              <a:alpha val="6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44" name="Rectangle 27743">
            <a:hlinkClick r:id="rId3" action="ppaction://hlinksldjump"/>
          </p:cNvPr>
          <p:cNvSpPr/>
          <p:nvPr/>
        </p:nvSpPr>
        <p:spPr>
          <a:xfrm>
            <a:off x="1197095" y="3513907"/>
            <a:ext cx="2345034" cy="365760"/>
          </a:xfrm>
          <a:prstGeom prst="rect">
            <a:avLst/>
          </a:prstGeom>
          <a:solidFill>
            <a:srgbClr val="FFFF99">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45" name="Rectangle 27744">
            <a:hlinkClick r:id="rId4" action="ppaction://hlinksldjump"/>
          </p:cNvPr>
          <p:cNvSpPr/>
          <p:nvPr/>
        </p:nvSpPr>
        <p:spPr>
          <a:xfrm>
            <a:off x="1879027" y="3911040"/>
            <a:ext cx="1559382" cy="237246"/>
          </a:xfrm>
          <a:prstGeom prst="rect">
            <a:avLst/>
          </a:prstGeom>
          <a:solidFill>
            <a:srgbClr val="FFFF99">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SD"/>
          <p:cNvSpPr txBox="1">
            <a:spLocks noChangeArrowheads="1"/>
          </p:cNvSpPr>
          <p:nvPr/>
        </p:nvSpPr>
        <p:spPr bwMode="auto">
          <a:xfrm>
            <a:off x="238126" y="6415087"/>
            <a:ext cx="5918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smtClean="0">
                <a:solidFill>
                  <a:srgbClr val="FFFFCC"/>
                </a:solidFill>
              </a:rPr>
              <a:t>Click each highlighted component. Then click </a:t>
            </a:r>
            <a:r>
              <a:rPr lang="en-US" sz="1400" b="1" dirty="0">
                <a:solidFill>
                  <a:srgbClr val="FFFFCC"/>
                </a:solidFill>
              </a:rPr>
              <a:t>Next</a:t>
            </a:r>
            <a:r>
              <a:rPr lang="en-US" sz="1400" dirty="0">
                <a:solidFill>
                  <a:srgbClr val="FFFFCC"/>
                </a:solidFill>
              </a:rPr>
              <a:t> to continue.</a:t>
            </a:r>
          </a:p>
        </p:txBody>
      </p:sp>
      <p:grpSp>
        <p:nvGrpSpPr>
          <p:cNvPr id="53" name="Back button"/>
          <p:cNvGrpSpPr/>
          <p:nvPr/>
        </p:nvGrpSpPr>
        <p:grpSpPr>
          <a:xfrm>
            <a:off x="6258333" y="6415087"/>
            <a:ext cx="744279" cy="307777"/>
            <a:chOff x="1265274" y="6447647"/>
            <a:chExt cx="744279" cy="307777"/>
          </a:xfrm>
        </p:grpSpPr>
        <p:sp>
          <p:nvSpPr>
            <p:cNvPr id="54" name="Back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Back"/>
            <p:cNvSpPr txBox="1"/>
            <p:nvPr/>
          </p:nvSpPr>
          <p:spPr>
            <a:xfrm>
              <a:off x="1318435" y="6447647"/>
              <a:ext cx="648586" cy="307777"/>
            </a:xfrm>
            <a:prstGeom prst="rect">
              <a:avLst/>
            </a:prstGeom>
            <a:noFill/>
          </p:spPr>
          <p:txBody>
            <a:bodyPr wrap="square" rtlCol="0">
              <a:spAutoFit/>
            </a:bodyPr>
            <a:lstStyle/>
            <a:p>
              <a:pPr algn="ctr"/>
              <a:r>
                <a:rPr lang="en-US" sz="1400" dirty="0" smtClean="0"/>
                <a:t>Back</a:t>
              </a:r>
              <a:endParaRPr lang="en-US" sz="1400" dirty="0"/>
            </a:p>
          </p:txBody>
        </p:sp>
      </p:grpSp>
      <p:grpSp>
        <p:nvGrpSpPr>
          <p:cNvPr id="56" name="Next button"/>
          <p:cNvGrpSpPr/>
          <p:nvPr/>
        </p:nvGrpSpPr>
        <p:grpSpPr>
          <a:xfrm>
            <a:off x="8072696" y="6415087"/>
            <a:ext cx="744279" cy="307777"/>
            <a:chOff x="1265274" y="6447647"/>
            <a:chExt cx="744279" cy="307777"/>
          </a:xfrm>
        </p:grpSpPr>
        <p:sp>
          <p:nvSpPr>
            <p:cNvPr id="57" name="Next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Next"/>
            <p:cNvSpPr txBox="1"/>
            <p:nvPr/>
          </p:nvSpPr>
          <p:spPr>
            <a:xfrm>
              <a:off x="1318435" y="6447647"/>
              <a:ext cx="648586" cy="307777"/>
            </a:xfrm>
            <a:prstGeom prst="rect">
              <a:avLst/>
            </a:prstGeom>
            <a:noFill/>
          </p:spPr>
          <p:txBody>
            <a:bodyPr wrap="square" rtlCol="0">
              <a:spAutoFit/>
            </a:bodyPr>
            <a:lstStyle/>
            <a:p>
              <a:pPr algn="ctr"/>
              <a:r>
                <a:rPr lang="en-US" sz="1400" dirty="0" smtClean="0"/>
                <a:t>Next</a:t>
              </a:r>
              <a:endParaRPr lang="en-US" sz="1400" dirty="0"/>
            </a:p>
          </p:txBody>
        </p:sp>
      </p:grpSp>
      <p:grpSp>
        <p:nvGrpSpPr>
          <p:cNvPr id="59" name="Menu button"/>
          <p:cNvGrpSpPr/>
          <p:nvPr/>
        </p:nvGrpSpPr>
        <p:grpSpPr>
          <a:xfrm>
            <a:off x="7165515" y="6415087"/>
            <a:ext cx="744279" cy="307777"/>
            <a:chOff x="1265274" y="6447647"/>
            <a:chExt cx="744279" cy="307777"/>
          </a:xfrm>
        </p:grpSpPr>
        <p:sp>
          <p:nvSpPr>
            <p:cNvPr id="60" name="Menu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Menu"/>
            <p:cNvSpPr txBox="1"/>
            <p:nvPr/>
          </p:nvSpPr>
          <p:spPr>
            <a:xfrm>
              <a:off x="1318435" y="6447647"/>
              <a:ext cx="648586" cy="307777"/>
            </a:xfrm>
            <a:prstGeom prst="rect">
              <a:avLst/>
            </a:prstGeom>
            <a:noFill/>
          </p:spPr>
          <p:txBody>
            <a:bodyPr wrap="square" rtlCol="0">
              <a:spAutoFit/>
            </a:bodyPr>
            <a:lstStyle/>
            <a:p>
              <a:pPr algn="ctr"/>
              <a:r>
                <a:rPr lang="en-US" sz="1400" dirty="0" smtClean="0"/>
                <a:t>Menu</a:t>
              </a:r>
              <a:endParaRPr lang="en-US" sz="1400" dirty="0"/>
            </a:p>
          </p:txBody>
        </p:sp>
      </p:grpSp>
      <p:sp>
        <p:nvSpPr>
          <p:cNvPr id="62" name="click Back">
            <a:hlinkClick r:id="rId5" action="ppaction://hlinksldjump"/>
          </p:cNvPr>
          <p:cNvSpPr/>
          <p:nvPr/>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lick Next">
            <a:hlinkClick r:id="rId6" action="ppaction://hlinksldjump"/>
          </p:cNvPr>
          <p:cNvSpPr/>
          <p:nvPr/>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2973278"/>
      </p:ext>
    </p:extLst>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085" y="933449"/>
            <a:ext cx="5709298" cy="5648326"/>
          </a:xfrm>
          <a:prstGeom prst="rect">
            <a:avLst/>
          </a:prstGeom>
          <a:effectLst>
            <a:outerShdw blurRad="50800" dist="76200" dir="2700000" algn="tl" rotWithShape="0">
              <a:prstClr val="black">
                <a:alpha val="40000"/>
              </a:prstClr>
            </a:outerShdw>
          </a:effectLst>
        </p:spPr>
      </p:pic>
      <p:sp>
        <p:nvSpPr>
          <p:cNvPr id="3" name="Rounded Rectangle 2"/>
          <p:cNvSpPr/>
          <p:nvPr/>
        </p:nvSpPr>
        <p:spPr>
          <a:xfrm>
            <a:off x="1114425" y="1771650"/>
            <a:ext cx="2019300" cy="25717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485775" y="3581400"/>
            <a:ext cx="990600" cy="181927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381750" y="1666875"/>
            <a:ext cx="2600325" cy="338554"/>
          </a:xfrm>
          <a:prstGeom prst="rect">
            <a:avLst/>
          </a:prstGeom>
          <a:noFill/>
        </p:spPr>
        <p:txBody>
          <a:bodyPr wrap="square" rtlCol="0">
            <a:spAutoFit/>
          </a:bodyPr>
          <a:lstStyle/>
          <a:p>
            <a:r>
              <a:rPr lang="en-US" sz="1600" dirty="0" smtClean="0"/>
              <a:t>Enter your search term(s).</a:t>
            </a:r>
            <a:endParaRPr lang="en-US" sz="1600" dirty="0"/>
          </a:p>
        </p:txBody>
      </p:sp>
      <p:sp>
        <p:nvSpPr>
          <p:cNvPr id="6" name="TextBox 5"/>
          <p:cNvSpPr txBox="1"/>
          <p:nvPr/>
        </p:nvSpPr>
        <p:spPr>
          <a:xfrm>
            <a:off x="6381750" y="3967579"/>
            <a:ext cx="2533649" cy="830997"/>
          </a:xfrm>
          <a:prstGeom prst="rect">
            <a:avLst/>
          </a:prstGeom>
          <a:noFill/>
        </p:spPr>
        <p:txBody>
          <a:bodyPr wrap="square" rtlCol="0">
            <a:spAutoFit/>
          </a:bodyPr>
          <a:lstStyle/>
          <a:p>
            <a:r>
              <a:rPr lang="en-US" sz="1600" dirty="0" smtClean="0"/>
              <a:t>Use filters to restrict your search by media type or image size.</a:t>
            </a:r>
            <a:endParaRPr lang="en-US" sz="1600" dirty="0"/>
          </a:p>
        </p:txBody>
      </p:sp>
      <p:cxnSp>
        <p:nvCxnSpPr>
          <p:cNvPr id="8" name="Straight Arrow Connector 7"/>
          <p:cNvCxnSpPr>
            <a:stCxn id="5" idx="1"/>
          </p:cNvCxnSpPr>
          <p:nvPr/>
        </p:nvCxnSpPr>
        <p:spPr>
          <a:xfrm flipH="1">
            <a:off x="3133725" y="1836152"/>
            <a:ext cx="3248025"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1476375" y="4372956"/>
            <a:ext cx="4905376"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7"/>
          <p:cNvSpPr>
            <a:spLocks noChangeArrowheads="1"/>
          </p:cNvSpPr>
          <p:nvPr/>
        </p:nvSpPr>
        <p:spPr bwMode="auto">
          <a:xfrm>
            <a:off x="609600" y="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Searching</a:t>
            </a:r>
            <a:endParaRPr lang="en-US" sz="4400" dirty="0">
              <a:solidFill>
                <a:srgbClr val="FFFF99"/>
              </a:solidFill>
            </a:endParaRPr>
          </a:p>
        </p:txBody>
      </p:sp>
    </p:spTree>
    <p:extLst>
      <p:ext uri="{BB962C8B-B14F-4D97-AF65-F5344CB8AC3E}">
        <p14:creationId xmlns:p14="http://schemas.microsoft.com/office/powerpoint/2010/main" val="35768800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Rectangle 3"/>
          <p:cNvSpPr>
            <a:spLocks noGrp="1" noChangeArrowheads="1"/>
          </p:cNvSpPr>
          <p:nvPr>
            <p:ph type="title"/>
          </p:nvPr>
        </p:nvSpPr>
        <p:spPr/>
        <p:txBody>
          <a:bodyPr/>
          <a:lstStyle/>
          <a:p>
            <a:pPr eaLnBrk="1" hangingPunct="1"/>
            <a:r>
              <a:rPr lang="en-US" dirty="0" smtClean="0">
                <a:solidFill>
                  <a:schemeClr val="bg1"/>
                </a:solidFill>
              </a:rPr>
              <a:t>GE Ex2</a:t>
            </a:r>
          </a:p>
        </p:txBody>
      </p:sp>
      <p:sp>
        <p:nvSpPr>
          <p:cNvPr id="27651" name="Rectangle 4"/>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27652" name="Rectangle 5"/>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27653" name="Rectangle 6"/>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7654" name="Rectangle 7"/>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7655"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a:solidFill>
                  <a:srgbClr val="FFFF99"/>
                </a:solidFill>
              </a:rPr>
              <a:t>Graphic Explore</a:t>
            </a:r>
          </a:p>
        </p:txBody>
      </p:sp>
      <p:sp>
        <p:nvSpPr>
          <p:cNvPr id="11" name="Rectangle 8"/>
          <p:cNvSpPr txBox="1">
            <a:spLocks noChangeArrowheads="1"/>
          </p:cNvSpPr>
          <p:nvPr/>
        </p:nvSpPr>
        <p:spPr bwMode="auto">
          <a:xfrm>
            <a:off x="455613" y="1289050"/>
            <a:ext cx="4456112" cy="406400"/>
          </a:xfrm>
          <a:prstGeom prst="rect">
            <a:avLst/>
          </a:prstGeom>
          <a:noFill/>
          <a:ln w="9525">
            <a:noFill/>
            <a:miter lim="800000"/>
            <a:headEnd/>
            <a:tailEnd/>
          </a:ln>
          <a:effectLst/>
        </p:spPr>
        <p:txBody>
          <a:bodyPr lIns="0" rIns="0">
            <a:normAutofit/>
          </a:bodyPr>
          <a:lstStyle/>
          <a:p>
            <a:pPr marL="228600" indent="-228600">
              <a:spcBef>
                <a:spcPts val="600"/>
              </a:spcBef>
              <a:buClr>
                <a:schemeClr val="accent1"/>
              </a:buClr>
              <a:buSzPct val="80000"/>
              <a:buFont typeface="Wingdings" pitchFamily="2" charset="2"/>
              <a:buNone/>
              <a:defRPr/>
            </a:pPr>
            <a:r>
              <a:rPr lang="en-US" sz="2000" b="1" kern="0" dirty="0" smtClean="0">
                <a:latin typeface="+mn-lt"/>
              </a:rPr>
              <a:t>Photocopier: Key Components</a:t>
            </a:r>
            <a:endParaRPr lang="en-US" sz="2000" b="1" kern="0" dirty="0">
              <a:latin typeface="+mn-lt"/>
            </a:endParaRPr>
          </a:p>
        </p:txBody>
      </p:sp>
      <p:sp>
        <p:nvSpPr>
          <p:cNvPr id="20" name="Rectangle 8"/>
          <p:cNvSpPr txBox="1">
            <a:spLocks noChangeArrowheads="1"/>
          </p:cNvSpPr>
          <p:nvPr/>
        </p:nvSpPr>
        <p:spPr bwMode="auto">
          <a:xfrm>
            <a:off x="455613" y="1695450"/>
            <a:ext cx="4516437" cy="4067175"/>
          </a:xfrm>
          <a:prstGeom prst="rect">
            <a:avLst/>
          </a:prstGeom>
          <a:noFill/>
          <a:ln w="9525">
            <a:noFill/>
            <a:miter lim="800000"/>
            <a:headEnd/>
            <a:tailEnd/>
          </a:ln>
          <a:effectLst/>
        </p:spPr>
        <p:txBody>
          <a:bodyPr lIns="0" rIns="0"/>
          <a:lstStyle/>
          <a:p>
            <a:pPr>
              <a:spcBef>
                <a:spcPts val="600"/>
              </a:spcBef>
              <a:buClr>
                <a:srgbClr val="4A81B8"/>
              </a:buClr>
              <a:buSzPct val="80000"/>
              <a:defRPr/>
            </a:pPr>
            <a:r>
              <a:rPr lang="en-US" sz="1400" kern="0" dirty="0" smtClean="0"/>
              <a:t>To use a photocopy machine effectively, you must be able to recognize its key components. Click each highlighted area on the photocopy machine pictured below to learn its function.</a:t>
            </a:r>
            <a:endParaRPr lang="en-US" sz="1400" kern="0" dirty="0">
              <a:solidFill>
                <a:srgbClr val="0057C7"/>
              </a:solidFill>
            </a:endParaRPr>
          </a:p>
        </p:txBody>
      </p:sp>
      <p:sp>
        <p:nvSpPr>
          <p:cNvPr id="23" name="Rounded Rectangle 22"/>
          <p:cNvSpPr/>
          <p:nvPr/>
        </p:nvSpPr>
        <p:spPr>
          <a:xfrm>
            <a:off x="5019675" y="1362075"/>
            <a:ext cx="3857625" cy="4391025"/>
          </a:xfrm>
          <a:prstGeom prst="roundRect">
            <a:avLst/>
          </a:prstGeom>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TextBox 20"/>
          <p:cNvSpPr txBox="1"/>
          <p:nvPr/>
        </p:nvSpPr>
        <p:spPr>
          <a:xfrm>
            <a:off x="6349428" y="1790700"/>
            <a:ext cx="2432621" cy="369332"/>
          </a:xfrm>
          <a:prstGeom prst="rect">
            <a:avLst/>
          </a:prstGeom>
          <a:noFill/>
        </p:spPr>
        <p:txBody>
          <a:bodyPr wrap="square">
            <a:spAutoFit/>
          </a:bodyPr>
          <a:lstStyle/>
          <a:p>
            <a:pPr>
              <a:defRPr/>
            </a:pPr>
            <a:r>
              <a:rPr lang="en-US" dirty="0" smtClean="0">
                <a:latin typeface="+mj-lt"/>
              </a:rPr>
              <a:t>Collection Tray</a:t>
            </a:r>
            <a:endParaRPr lang="en-US" dirty="0">
              <a:latin typeface="+mj-lt"/>
            </a:endParaRPr>
          </a:p>
        </p:txBody>
      </p:sp>
      <p:sp>
        <p:nvSpPr>
          <p:cNvPr id="27669" name="TextBox 23"/>
          <p:cNvSpPr txBox="1">
            <a:spLocks noChangeArrowheads="1"/>
          </p:cNvSpPr>
          <p:nvPr/>
        </p:nvSpPr>
        <p:spPr bwMode="auto">
          <a:xfrm>
            <a:off x="5219700" y="2355784"/>
            <a:ext cx="34861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dirty="0" smtClean="0"/>
              <a:t>As the photocopy machine completes each set of copies, it sends the completed copies to this collection tray. </a:t>
            </a:r>
          </a:p>
          <a:p>
            <a:pPr eaLnBrk="1" hangingPunct="1"/>
            <a:endParaRPr lang="en-US" sz="1400" dirty="0"/>
          </a:p>
          <a:p>
            <a:pPr eaLnBrk="1" hangingPunct="1"/>
            <a:r>
              <a:rPr lang="en-US" sz="1400" dirty="0" smtClean="0"/>
              <a:t>This is where you will retrieve your finished copies.</a:t>
            </a:r>
            <a:endParaRPr lang="en-US" sz="1400" dirty="0"/>
          </a:p>
        </p:txBody>
      </p:sp>
      <p:grpSp>
        <p:nvGrpSpPr>
          <p:cNvPr id="27742" name="Group 27741"/>
          <p:cNvGrpSpPr/>
          <p:nvPr/>
        </p:nvGrpSpPr>
        <p:grpSpPr>
          <a:xfrm>
            <a:off x="527085" y="3020477"/>
            <a:ext cx="3483574" cy="2701497"/>
            <a:chOff x="804863" y="3913188"/>
            <a:chExt cx="2319338" cy="1798637"/>
          </a:xfrm>
        </p:grpSpPr>
        <p:sp>
          <p:nvSpPr>
            <p:cNvPr id="7" name="Freeform 7"/>
            <p:cNvSpPr>
              <a:spLocks/>
            </p:cNvSpPr>
            <p:nvPr/>
          </p:nvSpPr>
          <p:spPr bwMode="auto">
            <a:xfrm>
              <a:off x="2500313" y="4352925"/>
              <a:ext cx="623888" cy="306387"/>
            </a:xfrm>
            <a:custGeom>
              <a:avLst/>
              <a:gdLst>
                <a:gd name="T0" fmla="*/ 0 w 787"/>
                <a:gd name="T1" fmla="*/ 10 h 385"/>
                <a:gd name="T2" fmla="*/ 403 w 787"/>
                <a:gd name="T3" fmla="*/ 0 h 385"/>
                <a:gd name="T4" fmla="*/ 787 w 787"/>
                <a:gd name="T5" fmla="*/ 186 h 385"/>
                <a:gd name="T6" fmla="*/ 778 w 787"/>
                <a:gd name="T7" fmla="*/ 309 h 385"/>
                <a:gd name="T8" fmla="*/ 393 w 787"/>
                <a:gd name="T9" fmla="*/ 385 h 385"/>
                <a:gd name="T10" fmla="*/ 0 w 787"/>
                <a:gd name="T11" fmla="*/ 10 h 385"/>
              </a:gdLst>
              <a:ahLst/>
              <a:cxnLst>
                <a:cxn ang="0">
                  <a:pos x="T0" y="T1"/>
                </a:cxn>
                <a:cxn ang="0">
                  <a:pos x="T2" y="T3"/>
                </a:cxn>
                <a:cxn ang="0">
                  <a:pos x="T4" y="T5"/>
                </a:cxn>
                <a:cxn ang="0">
                  <a:pos x="T6" y="T7"/>
                </a:cxn>
                <a:cxn ang="0">
                  <a:pos x="T8" y="T9"/>
                </a:cxn>
                <a:cxn ang="0">
                  <a:pos x="T10" y="T11"/>
                </a:cxn>
              </a:cxnLst>
              <a:rect l="0" t="0" r="r" b="b"/>
              <a:pathLst>
                <a:path w="787" h="385">
                  <a:moveTo>
                    <a:pt x="0" y="10"/>
                  </a:moveTo>
                  <a:lnTo>
                    <a:pt x="403" y="0"/>
                  </a:lnTo>
                  <a:lnTo>
                    <a:pt x="787" y="186"/>
                  </a:lnTo>
                  <a:lnTo>
                    <a:pt x="778" y="309"/>
                  </a:lnTo>
                  <a:lnTo>
                    <a:pt x="393" y="385"/>
                  </a:lnTo>
                  <a:lnTo>
                    <a:pt x="0" y="10"/>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28"/>
            <p:cNvSpPr>
              <a:spLocks/>
            </p:cNvSpPr>
            <p:nvPr/>
          </p:nvSpPr>
          <p:spPr bwMode="auto">
            <a:xfrm>
              <a:off x="1606551" y="5554663"/>
              <a:ext cx="173038" cy="157162"/>
            </a:xfrm>
            <a:custGeom>
              <a:avLst/>
              <a:gdLst>
                <a:gd name="T0" fmla="*/ 113 w 219"/>
                <a:gd name="T1" fmla="*/ 197 h 197"/>
                <a:gd name="T2" fmla="*/ 135 w 219"/>
                <a:gd name="T3" fmla="*/ 195 h 197"/>
                <a:gd name="T4" fmla="*/ 156 w 219"/>
                <a:gd name="T5" fmla="*/ 188 h 197"/>
                <a:gd name="T6" fmla="*/ 174 w 219"/>
                <a:gd name="T7" fmla="*/ 178 h 197"/>
                <a:gd name="T8" fmla="*/ 189 w 219"/>
                <a:gd name="T9" fmla="*/ 166 h 197"/>
                <a:gd name="T10" fmla="*/ 203 w 219"/>
                <a:gd name="T11" fmla="*/ 150 h 197"/>
                <a:gd name="T12" fmla="*/ 211 w 219"/>
                <a:gd name="T13" fmla="*/ 135 h 197"/>
                <a:gd name="T14" fmla="*/ 217 w 219"/>
                <a:gd name="T15" fmla="*/ 115 h 197"/>
                <a:gd name="T16" fmla="*/ 219 w 219"/>
                <a:gd name="T17" fmla="*/ 96 h 197"/>
                <a:gd name="T18" fmla="*/ 215 w 219"/>
                <a:gd name="T19" fmla="*/ 76 h 197"/>
                <a:gd name="T20" fmla="*/ 209 w 219"/>
                <a:gd name="T21" fmla="*/ 57 h 197"/>
                <a:gd name="T22" fmla="*/ 197 w 219"/>
                <a:gd name="T23" fmla="*/ 41 h 197"/>
                <a:gd name="T24" fmla="*/ 184 w 219"/>
                <a:gd name="T25" fmla="*/ 27 h 197"/>
                <a:gd name="T26" fmla="*/ 168 w 219"/>
                <a:gd name="T27" fmla="*/ 16 h 197"/>
                <a:gd name="T28" fmla="*/ 148 w 219"/>
                <a:gd name="T29" fmla="*/ 6 h 197"/>
                <a:gd name="T30" fmla="*/ 127 w 219"/>
                <a:gd name="T31" fmla="*/ 2 h 197"/>
                <a:gd name="T32" fmla="*/ 105 w 219"/>
                <a:gd name="T33" fmla="*/ 0 h 197"/>
                <a:gd name="T34" fmla="*/ 84 w 219"/>
                <a:gd name="T35" fmla="*/ 2 h 197"/>
                <a:gd name="T36" fmla="*/ 64 w 219"/>
                <a:gd name="T37" fmla="*/ 10 h 197"/>
                <a:gd name="T38" fmla="*/ 45 w 219"/>
                <a:gd name="T39" fmla="*/ 20 h 197"/>
                <a:gd name="T40" fmla="*/ 29 w 219"/>
                <a:gd name="T41" fmla="*/ 31 h 197"/>
                <a:gd name="T42" fmla="*/ 18 w 219"/>
                <a:gd name="T43" fmla="*/ 47 h 197"/>
                <a:gd name="T44" fmla="*/ 8 w 219"/>
                <a:gd name="T45" fmla="*/ 63 h 197"/>
                <a:gd name="T46" fmla="*/ 2 w 219"/>
                <a:gd name="T47" fmla="*/ 82 h 197"/>
                <a:gd name="T48" fmla="*/ 0 w 219"/>
                <a:gd name="T49" fmla="*/ 102 h 197"/>
                <a:gd name="T50" fmla="*/ 4 w 219"/>
                <a:gd name="T51" fmla="*/ 121 h 197"/>
                <a:gd name="T52" fmla="*/ 10 w 219"/>
                <a:gd name="T53" fmla="*/ 141 h 197"/>
                <a:gd name="T54" fmla="*/ 21 w 219"/>
                <a:gd name="T55" fmla="*/ 156 h 197"/>
                <a:gd name="T56" fmla="*/ 35 w 219"/>
                <a:gd name="T57" fmla="*/ 170 h 197"/>
                <a:gd name="T58" fmla="*/ 51 w 219"/>
                <a:gd name="T59" fmla="*/ 182 h 197"/>
                <a:gd name="T60" fmla="*/ 70 w 219"/>
                <a:gd name="T61" fmla="*/ 191 h 197"/>
                <a:gd name="T62" fmla="*/ 92 w 219"/>
                <a:gd name="T63" fmla="*/ 195 h 197"/>
                <a:gd name="T64" fmla="*/ 113 w 219"/>
                <a:gd name="T65"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9" h="197">
                  <a:moveTo>
                    <a:pt x="113" y="197"/>
                  </a:moveTo>
                  <a:lnTo>
                    <a:pt x="135" y="195"/>
                  </a:lnTo>
                  <a:lnTo>
                    <a:pt x="156" y="188"/>
                  </a:lnTo>
                  <a:lnTo>
                    <a:pt x="174" y="178"/>
                  </a:lnTo>
                  <a:lnTo>
                    <a:pt x="189" y="166"/>
                  </a:lnTo>
                  <a:lnTo>
                    <a:pt x="203" y="150"/>
                  </a:lnTo>
                  <a:lnTo>
                    <a:pt x="211" y="135"/>
                  </a:lnTo>
                  <a:lnTo>
                    <a:pt x="217" y="115"/>
                  </a:lnTo>
                  <a:lnTo>
                    <a:pt x="219" y="96"/>
                  </a:lnTo>
                  <a:lnTo>
                    <a:pt x="215" y="76"/>
                  </a:lnTo>
                  <a:lnTo>
                    <a:pt x="209" y="57"/>
                  </a:lnTo>
                  <a:lnTo>
                    <a:pt x="197" y="41"/>
                  </a:lnTo>
                  <a:lnTo>
                    <a:pt x="184" y="27"/>
                  </a:lnTo>
                  <a:lnTo>
                    <a:pt x="168" y="16"/>
                  </a:lnTo>
                  <a:lnTo>
                    <a:pt x="148" y="6"/>
                  </a:lnTo>
                  <a:lnTo>
                    <a:pt x="127" y="2"/>
                  </a:lnTo>
                  <a:lnTo>
                    <a:pt x="105" y="0"/>
                  </a:lnTo>
                  <a:lnTo>
                    <a:pt x="84" y="2"/>
                  </a:lnTo>
                  <a:lnTo>
                    <a:pt x="64" y="10"/>
                  </a:lnTo>
                  <a:lnTo>
                    <a:pt x="45" y="20"/>
                  </a:lnTo>
                  <a:lnTo>
                    <a:pt x="29" y="31"/>
                  </a:lnTo>
                  <a:lnTo>
                    <a:pt x="18" y="47"/>
                  </a:lnTo>
                  <a:lnTo>
                    <a:pt x="8" y="63"/>
                  </a:lnTo>
                  <a:lnTo>
                    <a:pt x="2" y="82"/>
                  </a:lnTo>
                  <a:lnTo>
                    <a:pt x="0" y="102"/>
                  </a:lnTo>
                  <a:lnTo>
                    <a:pt x="4" y="121"/>
                  </a:lnTo>
                  <a:lnTo>
                    <a:pt x="10" y="141"/>
                  </a:lnTo>
                  <a:lnTo>
                    <a:pt x="21" y="156"/>
                  </a:lnTo>
                  <a:lnTo>
                    <a:pt x="35" y="170"/>
                  </a:lnTo>
                  <a:lnTo>
                    <a:pt x="51" y="182"/>
                  </a:lnTo>
                  <a:lnTo>
                    <a:pt x="70" y="191"/>
                  </a:lnTo>
                  <a:lnTo>
                    <a:pt x="92" y="195"/>
                  </a:lnTo>
                  <a:lnTo>
                    <a:pt x="113" y="1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29"/>
            <p:cNvSpPr>
              <a:spLocks/>
            </p:cNvSpPr>
            <p:nvPr/>
          </p:nvSpPr>
          <p:spPr bwMode="auto">
            <a:xfrm>
              <a:off x="1196976" y="5281613"/>
              <a:ext cx="173038" cy="157162"/>
            </a:xfrm>
            <a:custGeom>
              <a:avLst/>
              <a:gdLst>
                <a:gd name="T0" fmla="*/ 112 w 217"/>
                <a:gd name="T1" fmla="*/ 198 h 198"/>
                <a:gd name="T2" fmla="*/ 133 w 217"/>
                <a:gd name="T3" fmla="*/ 196 h 198"/>
                <a:gd name="T4" fmla="*/ 155 w 217"/>
                <a:gd name="T5" fmla="*/ 188 h 198"/>
                <a:gd name="T6" fmla="*/ 172 w 217"/>
                <a:gd name="T7" fmla="*/ 178 h 198"/>
                <a:gd name="T8" fmla="*/ 188 w 217"/>
                <a:gd name="T9" fmla="*/ 166 h 198"/>
                <a:gd name="T10" fmla="*/ 201 w 217"/>
                <a:gd name="T11" fmla="*/ 151 h 198"/>
                <a:gd name="T12" fmla="*/ 209 w 217"/>
                <a:gd name="T13" fmla="*/ 133 h 198"/>
                <a:gd name="T14" fmla="*/ 215 w 217"/>
                <a:gd name="T15" fmla="*/ 114 h 198"/>
                <a:gd name="T16" fmla="*/ 217 w 217"/>
                <a:gd name="T17" fmla="*/ 94 h 198"/>
                <a:gd name="T18" fmla="*/ 213 w 217"/>
                <a:gd name="T19" fmla="*/ 75 h 198"/>
                <a:gd name="T20" fmla="*/ 207 w 217"/>
                <a:gd name="T21" fmla="*/ 57 h 198"/>
                <a:gd name="T22" fmla="*/ 196 w 217"/>
                <a:gd name="T23" fmla="*/ 41 h 198"/>
                <a:gd name="T24" fmla="*/ 182 w 217"/>
                <a:gd name="T25" fmla="*/ 26 h 198"/>
                <a:gd name="T26" fmla="*/ 166 w 217"/>
                <a:gd name="T27" fmla="*/ 16 h 198"/>
                <a:gd name="T28" fmla="*/ 147 w 217"/>
                <a:gd name="T29" fmla="*/ 6 h 198"/>
                <a:gd name="T30" fmla="*/ 125 w 217"/>
                <a:gd name="T31" fmla="*/ 2 h 198"/>
                <a:gd name="T32" fmla="*/ 104 w 217"/>
                <a:gd name="T33" fmla="*/ 0 h 198"/>
                <a:gd name="T34" fmla="*/ 82 w 217"/>
                <a:gd name="T35" fmla="*/ 2 h 198"/>
                <a:gd name="T36" fmla="*/ 63 w 217"/>
                <a:gd name="T37" fmla="*/ 8 h 198"/>
                <a:gd name="T38" fmla="*/ 45 w 217"/>
                <a:gd name="T39" fmla="*/ 18 h 198"/>
                <a:gd name="T40" fmla="*/ 30 w 217"/>
                <a:gd name="T41" fmla="*/ 30 h 198"/>
                <a:gd name="T42" fmla="*/ 16 w 217"/>
                <a:gd name="T43" fmla="*/ 45 h 198"/>
                <a:gd name="T44" fmla="*/ 8 w 217"/>
                <a:gd name="T45" fmla="*/ 63 h 198"/>
                <a:gd name="T46" fmla="*/ 2 w 217"/>
                <a:gd name="T47" fmla="*/ 82 h 198"/>
                <a:gd name="T48" fmla="*/ 0 w 217"/>
                <a:gd name="T49" fmla="*/ 102 h 198"/>
                <a:gd name="T50" fmla="*/ 2 w 217"/>
                <a:gd name="T51" fmla="*/ 121 h 198"/>
                <a:gd name="T52" fmla="*/ 10 w 217"/>
                <a:gd name="T53" fmla="*/ 139 h 198"/>
                <a:gd name="T54" fmla="*/ 20 w 217"/>
                <a:gd name="T55" fmla="*/ 157 h 198"/>
                <a:gd name="T56" fmla="*/ 33 w 217"/>
                <a:gd name="T57" fmla="*/ 170 h 198"/>
                <a:gd name="T58" fmla="*/ 51 w 217"/>
                <a:gd name="T59" fmla="*/ 182 h 198"/>
                <a:gd name="T60" fmla="*/ 69 w 217"/>
                <a:gd name="T61" fmla="*/ 190 h 198"/>
                <a:gd name="T62" fmla="*/ 90 w 217"/>
                <a:gd name="T63" fmla="*/ 196 h 198"/>
                <a:gd name="T64" fmla="*/ 112 w 217"/>
                <a:gd name="T65"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98">
                  <a:moveTo>
                    <a:pt x="112" y="198"/>
                  </a:moveTo>
                  <a:lnTo>
                    <a:pt x="133" y="196"/>
                  </a:lnTo>
                  <a:lnTo>
                    <a:pt x="155" y="188"/>
                  </a:lnTo>
                  <a:lnTo>
                    <a:pt x="172" y="178"/>
                  </a:lnTo>
                  <a:lnTo>
                    <a:pt x="188" y="166"/>
                  </a:lnTo>
                  <a:lnTo>
                    <a:pt x="201" y="151"/>
                  </a:lnTo>
                  <a:lnTo>
                    <a:pt x="209" y="133"/>
                  </a:lnTo>
                  <a:lnTo>
                    <a:pt x="215" y="114"/>
                  </a:lnTo>
                  <a:lnTo>
                    <a:pt x="217" y="94"/>
                  </a:lnTo>
                  <a:lnTo>
                    <a:pt x="213" y="75"/>
                  </a:lnTo>
                  <a:lnTo>
                    <a:pt x="207" y="57"/>
                  </a:lnTo>
                  <a:lnTo>
                    <a:pt x="196" y="41"/>
                  </a:lnTo>
                  <a:lnTo>
                    <a:pt x="182" y="26"/>
                  </a:lnTo>
                  <a:lnTo>
                    <a:pt x="166" y="16"/>
                  </a:lnTo>
                  <a:lnTo>
                    <a:pt x="147" y="6"/>
                  </a:lnTo>
                  <a:lnTo>
                    <a:pt x="125" y="2"/>
                  </a:lnTo>
                  <a:lnTo>
                    <a:pt x="104" y="0"/>
                  </a:lnTo>
                  <a:lnTo>
                    <a:pt x="82" y="2"/>
                  </a:lnTo>
                  <a:lnTo>
                    <a:pt x="63" y="8"/>
                  </a:lnTo>
                  <a:lnTo>
                    <a:pt x="45" y="18"/>
                  </a:lnTo>
                  <a:lnTo>
                    <a:pt x="30" y="30"/>
                  </a:lnTo>
                  <a:lnTo>
                    <a:pt x="16" y="45"/>
                  </a:lnTo>
                  <a:lnTo>
                    <a:pt x="8" y="63"/>
                  </a:lnTo>
                  <a:lnTo>
                    <a:pt x="2" y="82"/>
                  </a:lnTo>
                  <a:lnTo>
                    <a:pt x="0" y="102"/>
                  </a:lnTo>
                  <a:lnTo>
                    <a:pt x="2" y="121"/>
                  </a:lnTo>
                  <a:lnTo>
                    <a:pt x="10" y="139"/>
                  </a:lnTo>
                  <a:lnTo>
                    <a:pt x="20" y="157"/>
                  </a:lnTo>
                  <a:lnTo>
                    <a:pt x="33" y="170"/>
                  </a:lnTo>
                  <a:lnTo>
                    <a:pt x="51" y="182"/>
                  </a:lnTo>
                  <a:lnTo>
                    <a:pt x="69" y="190"/>
                  </a:lnTo>
                  <a:lnTo>
                    <a:pt x="90" y="196"/>
                  </a:lnTo>
                  <a:lnTo>
                    <a:pt x="112" y="19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0"/>
            <p:cNvSpPr>
              <a:spLocks/>
            </p:cNvSpPr>
            <p:nvPr/>
          </p:nvSpPr>
          <p:spPr bwMode="auto">
            <a:xfrm>
              <a:off x="1173163" y="5140325"/>
              <a:ext cx="1801813" cy="504825"/>
            </a:xfrm>
            <a:custGeom>
              <a:avLst/>
              <a:gdLst>
                <a:gd name="T0" fmla="*/ 0 w 2270"/>
                <a:gd name="T1" fmla="*/ 0 h 634"/>
                <a:gd name="T2" fmla="*/ 4 w 2270"/>
                <a:gd name="T3" fmla="*/ 218 h 634"/>
                <a:gd name="T4" fmla="*/ 496 w 2270"/>
                <a:gd name="T5" fmla="*/ 634 h 634"/>
                <a:gd name="T6" fmla="*/ 2262 w 2270"/>
                <a:gd name="T7" fmla="*/ 486 h 634"/>
                <a:gd name="T8" fmla="*/ 2270 w 2270"/>
                <a:gd name="T9" fmla="*/ 277 h 634"/>
                <a:gd name="T10" fmla="*/ 0 w 2270"/>
                <a:gd name="T11" fmla="*/ 0 h 634"/>
              </a:gdLst>
              <a:ahLst/>
              <a:cxnLst>
                <a:cxn ang="0">
                  <a:pos x="T0" y="T1"/>
                </a:cxn>
                <a:cxn ang="0">
                  <a:pos x="T2" y="T3"/>
                </a:cxn>
                <a:cxn ang="0">
                  <a:pos x="T4" y="T5"/>
                </a:cxn>
                <a:cxn ang="0">
                  <a:pos x="T6" y="T7"/>
                </a:cxn>
                <a:cxn ang="0">
                  <a:pos x="T8" y="T9"/>
                </a:cxn>
                <a:cxn ang="0">
                  <a:pos x="T10" y="T11"/>
                </a:cxn>
              </a:cxnLst>
              <a:rect l="0" t="0" r="r" b="b"/>
              <a:pathLst>
                <a:path w="2270" h="634">
                  <a:moveTo>
                    <a:pt x="0" y="0"/>
                  </a:moveTo>
                  <a:lnTo>
                    <a:pt x="4" y="218"/>
                  </a:lnTo>
                  <a:lnTo>
                    <a:pt x="496" y="634"/>
                  </a:lnTo>
                  <a:lnTo>
                    <a:pt x="2262" y="486"/>
                  </a:lnTo>
                  <a:lnTo>
                    <a:pt x="2270" y="27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1"/>
            <p:cNvSpPr>
              <a:spLocks/>
            </p:cNvSpPr>
            <p:nvPr/>
          </p:nvSpPr>
          <p:spPr bwMode="auto">
            <a:xfrm>
              <a:off x="1060451" y="4251325"/>
              <a:ext cx="1957388" cy="1271587"/>
            </a:xfrm>
            <a:custGeom>
              <a:avLst/>
              <a:gdLst>
                <a:gd name="T0" fmla="*/ 0 w 2466"/>
                <a:gd name="T1" fmla="*/ 50 h 1603"/>
                <a:gd name="T2" fmla="*/ 153 w 2466"/>
                <a:gd name="T3" fmla="*/ 1187 h 1603"/>
                <a:gd name="T4" fmla="*/ 663 w 2466"/>
                <a:gd name="T5" fmla="*/ 1603 h 1603"/>
                <a:gd name="T6" fmla="*/ 2466 w 2466"/>
                <a:gd name="T7" fmla="*/ 1447 h 1603"/>
                <a:gd name="T8" fmla="*/ 2458 w 2466"/>
                <a:gd name="T9" fmla="*/ 332 h 1603"/>
                <a:gd name="T10" fmla="*/ 1663 w 2466"/>
                <a:gd name="T11" fmla="*/ 0 h 1603"/>
                <a:gd name="T12" fmla="*/ 0 w 2466"/>
                <a:gd name="T13" fmla="*/ 50 h 1603"/>
              </a:gdLst>
              <a:ahLst/>
              <a:cxnLst>
                <a:cxn ang="0">
                  <a:pos x="T0" y="T1"/>
                </a:cxn>
                <a:cxn ang="0">
                  <a:pos x="T2" y="T3"/>
                </a:cxn>
                <a:cxn ang="0">
                  <a:pos x="T4" y="T5"/>
                </a:cxn>
                <a:cxn ang="0">
                  <a:pos x="T6" y="T7"/>
                </a:cxn>
                <a:cxn ang="0">
                  <a:pos x="T8" y="T9"/>
                </a:cxn>
                <a:cxn ang="0">
                  <a:pos x="T10" y="T11"/>
                </a:cxn>
                <a:cxn ang="0">
                  <a:pos x="T12" y="T13"/>
                </a:cxn>
              </a:cxnLst>
              <a:rect l="0" t="0" r="r" b="b"/>
              <a:pathLst>
                <a:path w="2466" h="1603">
                  <a:moveTo>
                    <a:pt x="0" y="50"/>
                  </a:moveTo>
                  <a:lnTo>
                    <a:pt x="153" y="1187"/>
                  </a:lnTo>
                  <a:lnTo>
                    <a:pt x="663" y="1603"/>
                  </a:lnTo>
                  <a:lnTo>
                    <a:pt x="2466" y="1447"/>
                  </a:lnTo>
                  <a:lnTo>
                    <a:pt x="2458" y="332"/>
                  </a:lnTo>
                  <a:lnTo>
                    <a:pt x="1663" y="0"/>
                  </a:lnTo>
                  <a:lnTo>
                    <a:pt x="0" y="5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85" name="Freeform 73"/>
            <p:cNvSpPr>
              <a:spLocks/>
            </p:cNvSpPr>
            <p:nvPr/>
          </p:nvSpPr>
          <p:spPr bwMode="auto">
            <a:xfrm>
              <a:off x="1060451" y="4246563"/>
              <a:ext cx="1951038" cy="317500"/>
            </a:xfrm>
            <a:custGeom>
              <a:avLst/>
              <a:gdLst>
                <a:gd name="T0" fmla="*/ 0 w 2458"/>
                <a:gd name="T1" fmla="*/ 56 h 400"/>
                <a:gd name="T2" fmla="*/ 633 w 2458"/>
                <a:gd name="T3" fmla="*/ 400 h 400"/>
                <a:gd name="T4" fmla="*/ 2458 w 2458"/>
                <a:gd name="T5" fmla="*/ 338 h 400"/>
                <a:gd name="T6" fmla="*/ 1733 w 2458"/>
                <a:gd name="T7" fmla="*/ 0 h 400"/>
                <a:gd name="T8" fmla="*/ 0 w 2458"/>
                <a:gd name="T9" fmla="*/ 56 h 400"/>
              </a:gdLst>
              <a:ahLst/>
              <a:cxnLst>
                <a:cxn ang="0">
                  <a:pos x="T0" y="T1"/>
                </a:cxn>
                <a:cxn ang="0">
                  <a:pos x="T2" y="T3"/>
                </a:cxn>
                <a:cxn ang="0">
                  <a:pos x="T4" y="T5"/>
                </a:cxn>
                <a:cxn ang="0">
                  <a:pos x="T6" y="T7"/>
                </a:cxn>
                <a:cxn ang="0">
                  <a:pos x="T8" y="T9"/>
                </a:cxn>
              </a:cxnLst>
              <a:rect l="0" t="0" r="r" b="b"/>
              <a:pathLst>
                <a:path w="2458" h="400">
                  <a:moveTo>
                    <a:pt x="0" y="56"/>
                  </a:moveTo>
                  <a:lnTo>
                    <a:pt x="633" y="400"/>
                  </a:lnTo>
                  <a:lnTo>
                    <a:pt x="2458" y="338"/>
                  </a:lnTo>
                  <a:lnTo>
                    <a:pt x="1733" y="0"/>
                  </a:lnTo>
                  <a:lnTo>
                    <a:pt x="0" y="5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86" name="Freeform 74"/>
            <p:cNvSpPr>
              <a:spLocks/>
            </p:cNvSpPr>
            <p:nvPr/>
          </p:nvSpPr>
          <p:spPr bwMode="auto">
            <a:xfrm>
              <a:off x="1250951" y="4292600"/>
              <a:ext cx="1403350" cy="206375"/>
            </a:xfrm>
            <a:custGeom>
              <a:avLst/>
              <a:gdLst>
                <a:gd name="T0" fmla="*/ 0 w 1767"/>
                <a:gd name="T1" fmla="*/ 39 h 260"/>
                <a:gd name="T2" fmla="*/ 427 w 1767"/>
                <a:gd name="T3" fmla="*/ 260 h 260"/>
                <a:gd name="T4" fmla="*/ 1767 w 1767"/>
                <a:gd name="T5" fmla="*/ 219 h 260"/>
                <a:gd name="T6" fmla="*/ 1293 w 1767"/>
                <a:gd name="T7" fmla="*/ 0 h 260"/>
                <a:gd name="T8" fmla="*/ 0 w 1767"/>
                <a:gd name="T9" fmla="*/ 39 h 260"/>
              </a:gdLst>
              <a:ahLst/>
              <a:cxnLst>
                <a:cxn ang="0">
                  <a:pos x="T0" y="T1"/>
                </a:cxn>
                <a:cxn ang="0">
                  <a:pos x="T2" y="T3"/>
                </a:cxn>
                <a:cxn ang="0">
                  <a:pos x="T4" y="T5"/>
                </a:cxn>
                <a:cxn ang="0">
                  <a:pos x="T6" y="T7"/>
                </a:cxn>
                <a:cxn ang="0">
                  <a:pos x="T8" y="T9"/>
                </a:cxn>
              </a:cxnLst>
              <a:rect l="0" t="0" r="r" b="b"/>
              <a:pathLst>
                <a:path w="1767" h="260">
                  <a:moveTo>
                    <a:pt x="0" y="39"/>
                  </a:moveTo>
                  <a:lnTo>
                    <a:pt x="427" y="260"/>
                  </a:lnTo>
                  <a:lnTo>
                    <a:pt x="1767" y="219"/>
                  </a:lnTo>
                  <a:lnTo>
                    <a:pt x="1293" y="0"/>
                  </a:lnTo>
                  <a:lnTo>
                    <a:pt x="0" y="39"/>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87" name="Freeform 75"/>
            <p:cNvSpPr>
              <a:spLocks/>
            </p:cNvSpPr>
            <p:nvPr/>
          </p:nvSpPr>
          <p:spPr bwMode="auto">
            <a:xfrm>
              <a:off x="1320801" y="4303713"/>
              <a:ext cx="1263650" cy="184150"/>
            </a:xfrm>
            <a:custGeom>
              <a:avLst/>
              <a:gdLst>
                <a:gd name="T0" fmla="*/ 0 w 1593"/>
                <a:gd name="T1" fmla="*/ 35 h 232"/>
                <a:gd name="T2" fmla="*/ 387 w 1593"/>
                <a:gd name="T3" fmla="*/ 232 h 232"/>
                <a:gd name="T4" fmla="*/ 1593 w 1593"/>
                <a:gd name="T5" fmla="*/ 195 h 232"/>
                <a:gd name="T6" fmla="*/ 1165 w 1593"/>
                <a:gd name="T7" fmla="*/ 0 h 232"/>
                <a:gd name="T8" fmla="*/ 0 w 1593"/>
                <a:gd name="T9" fmla="*/ 35 h 232"/>
              </a:gdLst>
              <a:ahLst/>
              <a:cxnLst>
                <a:cxn ang="0">
                  <a:pos x="T0" y="T1"/>
                </a:cxn>
                <a:cxn ang="0">
                  <a:pos x="T2" y="T3"/>
                </a:cxn>
                <a:cxn ang="0">
                  <a:pos x="T4" y="T5"/>
                </a:cxn>
                <a:cxn ang="0">
                  <a:pos x="T6" y="T7"/>
                </a:cxn>
                <a:cxn ang="0">
                  <a:pos x="T8" y="T9"/>
                </a:cxn>
              </a:cxnLst>
              <a:rect l="0" t="0" r="r" b="b"/>
              <a:pathLst>
                <a:path w="1593" h="232">
                  <a:moveTo>
                    <a:pt x="0" y="35"/>
                  </a:moveTo>
                  <a:lnTo>
                    <a:pt x="387" y="232"/>
                  </a:lnTo>
                  <a:lnTo>
                    <a:pt x="1593" y="195"/>
                  </a:lnTo>
                  <a:lnTo>
                    <a:pt x="1165" y="0"/>
                  </a:lnTo>
                  <a:lnTo>
                    <a:pt x="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88" name="Freeform 76"/>
            <p:cNvSpPr>
              <a:spLocks/>
            </p:cNvSpPr>
            <p:nvPr/>
          </p:nvSpPr>
          <p:spPr bwMode="auto">
            <a:xfrm>
              <a:off x="1320801" y="4316413"/>
              <a:ext cx="768350" cy="95250"/>
            </a:xfrm>
            <a:custGeom>
              <a:avLst/>
              <a:gdLst>
                <a:gd name="T0" fmla="*/ 0 w 967"/>
                <a:gd name="T1" fmla="*/ 19 h 121"/>
                <a:gd name="T2" fmla="*/ 235 w 967"/>
                <a:gd name="T3" fmla="*/ 121 h 121"/>
                <a:gd name="T4" fmla="*/ 967 w 967"/>
                <a:gd name="T5" fmla="*/ 101 h 121"/>
                <a:gd name="T6" fmla="*/ 708 w 967"/>
                <a:gd name="T7" fmla="*/ 0 h 121"/>
                <a:gd name="T8" fmla="*/ 0 w 967"/>
                <a:gd name="T9" fmla="*/ 19 h 121"/>
              </a:gdLst>
              <a:ahLst/>
              <a:cxnLst>
                <a:cxn ang="0">
                  <a:pos x="T0" y="T1"/>
                </a:cxn>
                <a:cxn ang="0">
                  <a:pos x="T2" y="T3"/>
                </a:cxn>
                <a:cxn ang="0">
                  <a:pos x="T4" y="T5"/>
                </a:cxn>
                <a:cxn ang="0">
                  <a:pos x="T6" y="T7"/>
                </a:cxn>
                <a:cxn ang="0">
                  <a:pos x="T8" y="T9"/>
                </a:cxn>
              </a:cxnLst>
              <a:rect l="0" t="0" r="r" b="b"/>
              <a:pathLst>
                <a:path w="967" h="121">
                  <a:moveTo>
                    <a:pt x="0" y="19"/>
                  </a:moveTo>
                  <a:lnTo>
                    <a:pt x="235" y="121"/>
                  </a:lnTo>
                  <a:lnTo>
                    <a:pt x="967" y="101"/>
                  </a:lnTo>
                  <a:lnTo>
                    <a:pt x="708" y="0"/>
                  </a:lnTo>
                  <a:lnTo>
                    <a:pt x="0" y="19"/>
                  </a:lnTo>
                  <a:close/>
                </a:path>
              </a:pathLst>
            </a:custGeom>
            <a:solidFill>
              <a:srgbClr val="7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89" name="Freeform 77"/>
            <p:cNvSpPr>
              <a:spLocks/>
            </p:cNvSpPr>
            <p:nvPr/>
          </p:nvSpPr>
          <p:spPr bwMode="auto">
            <a:xfrm>
              <a:off x="1062038" y="3913188"/>
              <a:ext cx="1681163" cy="377825"/>
            </a:xfrm>
            <a:custGeom>
              <a:avLst/>
              <a:gdLst>
                <a:gd name="T0" fmla="*/ 2118 w 2118"/>
                <a:gd name="T1" fmla="*/ 19 h 476"/>
                <a:gd name="T2" fmla="*/ 2106 w 2118"/>
                <a:gd name="T3" fmla="*/ 0 h 476"/>
                <a:gd name="T4" fmla="*/ 756 w 2118"/>
                <a:gd name="T5" fmla="*/ 33 h 476"/>
                <a:gd name="T6" fmla="*/ 0 w 2118"/>
                <a:gd name="T7" fmla="*/ 455 h 476"/>
                <a:gd name="T8" fmla="*/ 0 w 2118"/>
                <a:gd name="T9" fmla="*/ 476 h 476"/>
                <a:gd name="T10" fmla="*/ 762 w 2118"/>
                <a:gd name="T11" fmla="*/ 51 h 476"/>
                <a:gd name="T12" fmla="*/ 2118 w 2118"/>
                <a:gd name="T13" fmla="*/ 19 h 476"/>
              </a:gdLst>
              <a:ahLst/>
              <a:cxnLst>
                <a:cxn ang="0">
                  <a:pos x="T0" y="T1"/>
                </a:cxn>
                <a:cxn ang="0">
                  <a:pos x="T2" y="T3"/>
                </a:cxn>
                <a:cxn ang="0">
                  <a:pos x="T4" y="T5"/>
                </a:cxn>
                <a:cxn ang="0">
                  <a:pos x="T6" y="T7"/>
                </a:cxn>
                <a:cxn ang="0">
                  <a:pos x="T8" y="T9"/>
                </a:cxn>
                <a:cxn ang="0">
                  <a:pos x="T10" y="T11"/>
                </a:cxn>
                <a:cxn ang="0">
                  <a:pos x="T12" y="T13"/>
                </a:cxn>
              </a:cxnLst>
              <a:rect l="0" t="0" r="r" b="b"/>
              <a:pathLst>
                <a:path w="2118" h="476">
                  <a:moveTo>
                    <a:pt x="2118" y="19"/>
                  </a:moveTo>
                  <a:lnTo>
                    <a:pt x="2106" y="0"/>
                  </a:lnTo>
                  <a:lnTo>
                    <a:pt x="756" y="33"/>
                  </a:lnTo>
                  <a:lnTo>
                    <a:pt x="0" y="455"/>
                  </a:lnTo>
                  <a:lnTo>
                    <a:pt x="0" y="476"/>
                  </a:lnTo>
                  <a:lnTo>
                    <a:pt x="762" y="51"/>
                  </a:lnTo>
                  <a:lnTo>
                    <a:pt x="2118" y="19"/>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90" name="Freeform 78"/>
            <p:cNvSpPr>
              <a:spLocks/>
            </p:cNvSpPr>
            <p:nvPr/>
          </p:nvSpPr>
          <p:spPr bwMode="auto">
            <a:xfrm>
              <a:off x="1066801" y="3929063"/>
              <a:ext cx="1671638" cy="360362"/>
            </a:xfrm>
            <a:custGeom>
              <a:avLst/>
              <a:gdLst>
                <a:gd name="T0" fmla="*/ 2067 w 2106"/>
                <a:gd name="T1" fmla="*/ 0 h 455"/>
                <a:gd name="T2" fmla="*/ 1338 w 2106"/>
                <a:gd name="T3" fmla="*/ 407 h 455"/>
                <a:gd name="T4" fmla="*/ 35 w 2106"/>
                <a:gd name="T5" fmla="*/ 434 h 455"/>
                <a:gd name="T6" fmla="*/ 0 w 2106"/>
                <a:gd name="T7" fmla="*/ 455 h 455"/>
                <a:gd name="T8" fmla="*/ 1346 w 2106"/>
                <a:gd name="T9" fmla="*/ 426 h 455"/>
                <a:gd name="T10" fmla="*/ 2106 w 2106"/>
                <a:gd name="T11" fmla="*/ 0 h 455"/>
                <a:gd name="T12" fmla="*/ 2067 w 2106"/>
                <a:gd name="T13" fmla="*/ 0 h 455"/>
              </a:gdLst>
              <a:ahLst/>
              <a:cxnLst>
                <a:cxn ang="0">
                  <a:pos x="T0" y="T1"/>
                </a:cxn>
                <a:cxn ang="0">
                  <a:pos x="T2" y="T3"/>
                </a:cxn>
                <a:cxn ang="0">
                  <a:pos x="T4" y="T5"/>
                </a:cxn>
                <a:cxn ang="0">
                  <a:pos x="T6" y="T7"/>
                </a:cxn>
                <a:cxn ang="0">
                  <a:pos x="T8" y="T9"/>
                </a:cxn>
                <a:cxn ang="0">
                  <a:pos x="T10" y="T11"/>
                </a:cxn>
                <a:cxn ang="0">
                  <a:pos x="T12" y="T13"/>
                </a:cxn>
              </a:cxnLst>
              <a:rect l="0" t="0" r="r" b="b"/>
              <a:pathLst>
                <a:path w="2106" h="455">
                  <a:moveTo>
                    <a:pt x="2067" y="0"/>
                  </a:moveTo>
                  <a:lnTo>
                    <a:pt x="1338" y="407"/>
                  </a:lnTo>
                  <a:lnTo>
                    <a:pt x="35" y="434"/>
                  </a:lnTo>
                  <a:lnTo>
                    <a:pt x="0" y="455"/>
                  </a:lnTo>
                  <a:lnTo>
                    <a:pt x="1346" y="426"/>
                  </a:lnTo>
                  <a:lnTo>
                    <a:pt x="2106" y="0"/>
                  </a:lnTo>
                  <a:lnTo>
                    <a:pt x="2067"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91" name="Freeform 79"/>
            <p:cNvSpPr>
              <a:spLocks/>
            </p:cNvSpPr>
            <p:nvPr/>
          </p:nvSpPr>
          <p:spPr bwMode="auto">
            <a:xfrm>
              <a:off x="1095376" y="3929063"/>
              <a:ext cx="1611313" cy="342900"/>
            </a:xfrm>
            <a:custGeom>
              <a:avLst/>
              <a:gdLst>
                <a:gd name="T0" fmla="*/ 2032 w 2032"/>
                <a:gd name="T1" fmla="*/ 0 h 434"/>
                <a:gd name="T2" fmla="*/ 721 w 2032"/>
                <a:gd name="T3" fmla="*/ 32 h 434"/>
                <a:gd name="T4" fmla="*/ 0 w 2032"/>
                <a:gd name="T5" fmla="*/ 434 h 434"/>
                <a:gd name="T6" fmla="*/ 1303 w 2032"/>
                <a:gd name="T7" fmla="*/ 407 h 434"/>
                <a:gd name="T8" fmla="*/ 2032 w 2032"/>
                <a:gd name="T9" fmla="*/ 0 h 434"/>
              </a:gdLst>
              <a:ahLst/>
              <a:cxnLst>
                <a:cxn ang="0">
                  <a:pos x="T0" y="T1"/>
                </a:cxn>
                <a:cxn ang="0">
                  <a:pos x="T2" y="T3"/>
                </a:cxn>
                <a:cxn ang="0">
                  <a:pos x="T4" y="T5"/>
                </a:cxn>
                <a:cxn ang="0">
                  <a:pos x="T6" y="T7"/>
                </a:cxn>
                <a:cxn ang="0">
                  <a:pos x="T8" y="T9"/>
                </a:cxn>
              </a:cxnLst>
              <a:rect l="0" t="0" r="r" b="b"/>
              <a:pathLst>
                <a:path w="2032" h="434">
                  <a:moveTo>
                    <a:pt x="2032" y="0"/>
                  </a:moveTo>
                  <a:lnTo>
                    <a:pt x="721" y="32"/>
                  </a:lnTo>
                  <a:lnTo>
                    <a:pt x="0" y="434"/>
                  </a:lnTo>
                  <a:lnTo>
                    <a:pt x="1303" y="407"/>
                  </a:lnTo>
                  <a:lnTo>
                    <a:pt x="2032"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92" name="Freeform 80"/>
            <p:cNvSpPr>
              <a:spLocks/>
            </p:cNvSpPr>
            <p:nvPr/>
          </p:nvSpPr>
          <p:spPr bwMode="auto">
            <a:xfrm>
              <a:off x="1758951" y="4511675"/>
              <a:ext cx="1060450" cy="133350"/>
            </a:xfrm>
            <a:custGeom>
              <a:avLst/>
              <a:gdLst>
                <a:gd name="T0" fmla="*/ 0 w 1337"/>
                <a:gd name="T1" fmla="*/ 39 h 168"/>
                <a:gd name="T2" fmla="*/ 69 w 1337"/>
                <a:gd name="T3" fmla="*/ 88 h 168"/>
                <a:gd name="T4" fmla="*/ 71 w 1337"/>
                <a:gd name="T5" fmla="*/ 168 h 168"/>
                <a:gd name="T6" fmla="*/ 1337 w 1337"/>
                <a:gd name="T7" fmla="*/ 127 h 168"/>
                <a:gd name="T8" fmla="*/ 1335 w 1337"/>
                <a:gd name="T9" fmla="*/ 52 h 168"/>
                <a:gd name="T10" fmla="*/ 1254 w 1337"/>
                <a:gd name="T11" fmla="*/ 0 h 168"/>
                <a:gd name="T12" fmla="*/ 0 w 1337"/>
                <a:gd name="T13" fmla="*/ 39 h 168"/>
              </a:gdLst>
              <a:ahLst/>
              <a:cxnLst>
                <a:cxn ang="0">
                  <a:pos x="T0" y="T1"/>
                </a:cxn>
                <a:cxn ang="0">
                  <a:pos x="T2" y="T3"/>
                </a:cxn>
                <a:cxn ang="0">
                  <a:pos x="T4" y="T5"/>
                </a:cxn>
                <a:cxn ang="0">
                  <a:pos x="T6" y="T7"/>
                </a:cxn>
                <a:cxn ang="0">
                  <a:pos x="T8" y="T9"/>
                </a:cxn>
                <a:cxn ang="0">
                  <a:pos x="T10" y="T11"/>
                </a:cxn>
                <a:cxn ang="0">
                  <a:pos x="T12" y="T13"/>
                </a:cxn>
              </a:cxnLst>
              <a:rect l="0" t="0" r="r" b="b"/>
              <a:pathLst>
                <a:path w="1337" h="168">
                  <a:moveTo>
                    <a:pt x="0" y="39"/>
                  </a:moveTo>
                  <a:lnTo>
                    <a:pt x="69" y="88"/>
                  </a:lnTo>
                  <a:lnTo>
                    <a:pt x="71" y="168"/>
                  </a:lnTo>
                  <a:lnTo>
                    <a:pt x="1337" y="127"/>
                  </a:lnTo>
                  <a:lnTo>
                    <a:pt x="1335" y="52"/>
                  </a:lnTo>
                  <a:lnTo>
                    <a:pt x="1254" y="0"/>
                  </a:lnTo>
                  <a:lnTo>
                    <a:pt x="0" y="39"/>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93" name="Freeform 81"/>
            <p:cNvSpPr>
              <a:spLocks/>
            </p:cNvSpPr>
            <p:nvPr/>
          </p:nvSpPr>
          <p:spPr bwMode="auto">
            <a:xfrm>
              <a:off x="2235201" y="4538663"/>
              <a:ext cx="103188" cy="33337"/>
            </a:xfrm>
            <a:custGeom>
              <a:avLst/>
              <a:gdLst>
                <a:gd name="T0" fmla="*/ 0 w 131"/>
                <a:gd name="T1" fmla="*/ 2 h 41"/>
                <a:gd name="T2" fmla="*/ 39 w 131"/>
                <a:gd name="T3" fmla="*/ 41 h 41"/>
                <a:gd name="T4" fmla="*/ 131 w 131"/>
                <a:gd name="T5" fmla="*/ 37 h 41"/>
                <a:gd name="T6" fmla="*/ 92 w 131"/>
                <a:gd name="T7" fmla="*/ 0 h 41"/>
                <a:gd name="T8" fmla="*/ 0 w 131"/>
                <a:gd name="T9" fmla="*/ 2 h 41"/>
              </a:gdLst>
              <a:ahLst/>
              <a:cxnLst>
                <a:cxn ang="0">
                  <a:pos x="T0" y="T1"/>
                </a:cxn>
                <a:cxn ang="0">
                  <a:pos x="T2" y="T3"/>
                </a:cxn>
                <a:cxn ang="0">
                  <a:pos x="T4" y="T5"/>
                </a:cxn>
                <a:cxn ang="0">
                  <a:pos x="T6" y="T7"/>
                </a:cxn>
                <a:cxn ang="0">
                  <a:pos x="T8" y="T9"/>
                </a:cxn>
              </a:cxnLst>
              <a:rect l="0" t="0" r="r" b="b"/>
              <a:pathLst>
                <a:path w="131" h="41">
                  <a:moveTo>
                    <a:pt x="0" y="2"/>
                  </a:moveTo>
                  <a:lnTo>
                    <a:pt x="39" y="41"/>
                  </a:lnTo>
                  <a:lnTo>
                    <a:pt x="131" y="37"/>
                  </a:lnTo>
                  <a:lnTo>
                    <a:pt x="92" y="0"/>
                  </a:lnTo>
                  <a:lnTo>
                    <a:pt x="0" y="2"/>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94" name="Freeform 82"/>
            <p:cNvSpPr>
              <a:spLocks/>
            </p:cNvSpPr>
            <p:nvPr/>
          </p:nvSpPr>
          <p:spPr bwMode="auto">
            <a:xfrm>
              <a:off x="1944688" y="4546600"/>
              <a:ext cx="101600" cy="33337"/>
            </a:xfrm>
            <a:custGeom>
              <a:avLst/>
              <a:gdLst>
                <a:gd name="T0" fmla="*/ 0 w 129"/>
                <a:gd name="T1" fmla="*/ 3 h 41"/>
                <a:gd name="T2" fmla="*/ 37 w 129"/>
                <a:gd name="T3" fmla="*/ 41 h 41"/>
                <a:gd name="T4" fmla="*/ 129 w 129"/>
                <a:gd name="T5" fmla="*/ 39 h 41"/>
                <a:gd name="T6" fmla="*/ 92 w 129"/>
                <a:gd name="T7" fmla="*/ 0 h 41"/>
                <a:gd name="T8" fmla="*/ 0 w 129"/>
                <a:gd name="T9" fmla="*/ 3 h 41"/>
              </a:gdLst>
              <a:ahLst/>
              <a:cxnLst>
                <a:cxn ang="0">
                  <a:pos x="T0" y="T1"/>
                </a:cxn>
                <a:cxn ang="0">
                  <a:pos x="T2" y="T3"/>
                </a:cxn>
                <a:cxn ang="0">
                  <a:pos x="T4" y="T5"/>
                </a:cxn>
                <a:cxn ang="0">
                  <a:pos x="T6" y="T7"/>
                </a:cxn>
                <a:cxn ang="0">
                  <a:pos x="T8" y="T9"/>
                </a:cxn>
              </a:cxnLst>
              <a:rect l="0" t="0" r="r" b="b"/>
              <a:pathLst>
                <a:path w="129" h="41">
                  <a:moveTo>
                    <a:pt x="0" y="3"/>
                  </a:moveTo>
                  <a:lnTo>
                    <a:pt x="37" y="41"/>
                  </a:lnTo>
                  <a:lnTo>
                    <a:pt x="129" y="39"/>
                  </a:lnTo>
                  <a:lnTo>
                    <a:pt x="92" y="0"/>
                  </a:lnTo>
                  <a:lnTo>
                    <a:pt x="0" y="3"/>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95" name="Freeform 83"/>
            <p:cNvSpPr>
              <a:spLocks/>
            </p:cNvSpPr>
            <p:nvPr/>
          </p:nvSpPr>
          <p:spPr bwMode="auto">
            <a:xfrm>
              <a:off x="2138363" y="4540250"/>
              <a:ext cx="101600" cy="34925"/>
            </a:xfrm>
            <a:custGeom>
              <a:avLst/>
              <a:gdLst>
                <a:gd name="T0" fmla="*/ 0 w 129"/>
                <a:gd name="T1" fmla="*/ 4 h 43"/>
                <a:gd name="T2" fmla="*/ 37 w 129"/>
                <a:gd name="T3" fmla="*/ 43 h 43"/>
                <a:gd name="T4" fmla="*/ 129 w 129"/>
                <a:gd name="T5" fmla="*/ 39 h 43"/>
                <a:gd name="T6" fmla="*/ 92 w 129"/>
                <a:gd name="T7" fmla="*/ 0 h 43"/>
                <a:gd name="T8" fmla="*/ 0 w 129"/>
                <a:gd name="T9" fmla="*/ 4 h 43"/>
              </a:gdLst>
              <a:ahLst/>
              <a:cxnLst>
                <a:cxn ang="0">
                  <a:pos x="T0" y="T1"/>
                </a:cxn>
                <a:cxn ang="0">
                  <a:pos x="T2" y="T3"/>
                </a:cxn>
                <a:cxn ang="0">
                  <a:pos x="T4" y="T5"/>
                </a:cxn>
                <a:cxn ang="0">
                  <a:pos x="T6" y="T7"/>
                </a:cxn>
                <a:cxn ang="0">
                  <a:pos x="T8" y="T9"/>
                </a:cxn>
              </a:cxnLst>
              <a:rect l="0" t="0" r="r" b="b"/>
              <a:pathLst>
                <a:path w="129" h="43">
                  <a:moveTo>
                    <a:pt x="0" y="4"/>
                  </a:moveTo>
                  <a:lnTo>
                    <a:pt x="37" y="43"/>
                  </a:lnTo>
                  <a:lnTo>
                    <a:pt x="129" y="39"/>
                  </a:lnTo>
                  <a:lnTo>
                    <a:pt x="92" y="0"/>
                  </a:lnTo>
                  <a:lnTo>
                    <a:pt x="0" y="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96" name="Freeform 84"/>
            <p:cNvSpPr>
              <a:spLocks/>
            </p:cNvSpPr>
            <p:nvPr/>
          </p:nvSpPr>
          <p:spPr bwMode="auto">
            <a:xfrm>
              <a:off x="2039938" y="4543425"/>
              <a:ext cx="104775" cy="34925"/>
            </a:xfrm>
            <a:custGeom>
              <a:avLst/>
              <a:gdLst>
                <a:gd name="T0" fmla="*/ 0 w 131"/>
                <a:gd name="T1" fmla="*/ 4 h 43"/>
                <a:gd name="T2" fmla="*/ 39 w 131"/>
                <a:gd name="T3" fmla="*/ 43 h 43"/>
                <a:gd name="T4" fmla="*/ 131 w 131"/>
                <a:gd name="T5" fmla="*/ 39 h 43"/>
                <a:gd name="T6" fmla="*/ 92 w 131"/>
                <a:gd name="T7" fmla="*/ 0 h 43"/>
                <a:gd name="T8" fmla="*/ 0 w 131"/>
                <a:gd name="T9" fmla="*/ 4 h 43"/>
              </a:gdLst>
              <a:ahLst/>
              <a:cxnLst>
                <a:cxn ang="0">
                  <a:pos x="T0" y="T1"/>
                </a:cxn>
                <a:cxn ang="0">
                  <a:pos x="T2" y="T3"/>
                </a:cxn>
                <a:cxn ang="0">
                  <a:pos x="T4" y="T5"/>
                </a:cxn>
                <a:cxn ang="0">
                  <a:pos x="T6" y="T7"/>
                </a:cxn>
                <a:cxn ang="0">
                  <a:pos x="T8" y="T9"/>
                </a:cxn>
              </a:cxnLst>
              <a:rect l="0" t="0" r="r" b="b"/>
              <a:pathLst>
                <a:path w="131" h="43">
                  <a:moveTo>
                    <a:pt x="0" y="4"/>
                  </a:moveTo>
                  <a:lnTo>
                    <a:pt x="39" y="43"/>
                  </a:lnTo>
                  <a:lnTo>
                    <a:pt x="131" y="39"/>
                  </a:lnTo>
                  <a:lnTo>
                    <a:pt x="92" y="0"/>
                  </a:lnTo>
                  <a:lnTo>
                    <a:pt x="0" y="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97" name="Freeform 85"/>
            <p:cNvSpPr>
              <a:spLocks/>
            </p:cNvSpPr>
            <p:nvPr/>
          </p:nvSpPr>
          <p:spPr bwMode="auto">
            <a:xfrm>
              <a:off x="1857376" y="4549775"/>
              <a:ext cx="93663" cy="33337"/>
            </a:xfrm>
            <a:custGeom>
              <a:avLst/>
              <a:gdLst>
                <a:gd name="T0" fmla="*/ 0 w 118"/>
                <a:gd name="T1" fmla="*/ 2 h 42"/>
                <a:gd name="T2" fmla="*/ 39 w 118"/>
                <a:gd name="T3" fmla="*/ 42 h 42"/>
                <a:gd name="T4" fmla="*/ 118 w 118"/>
                <a:gd name="T5" fmla="*/ 40 h 42"/>
                <a:gd name="T6" fmla="*/ 80 w 118"/>
                <a:gd name="T7" fmla="*/ 0 h 42"/>
                <a:gd name="T8" fmla="*/ 0 w 118"/>
                <a:gd name="T9" fmla="*/ 2 h 42"/>
              </a:gdLst>
              <a:ahLst/>
              <a:cxnLst>
                <a:cxn ang="0">
                  <a:pos x="T0" y="T1"/>
                </a:cxn>
                <a:cxn ang="0">
                  <a:pos x="T2" y="T3"/>
                </a:cxn>
                <a:cxn ang="0">
                  <a:pos x="T4" y="T5"/>
                </a:cxn>
                <a:cxn ang="0">
                  <a:pos x="T6" y="T7"/>
                </a:cxn>
                <a:cxn ang="0">
                  <a:pos x="T8" y="T9"/>
                </a:cxn>
              </a:cxnLst>
              <a:rect l="0" t="0" r="r" b="b"/>
              <a:pathLst>
                <a:path w="118" h="42">
                  <a:moveTo>
                    <a:pt x="0" y="2"/>
                  </a:moveTo>
                  <a:lnTo>
                    <a:pt x="39" y="42"/>
                  </a:lnTo>
                  <a:lnTo>
                    <a:pt x="118" y="40"/>
                  </a:lnTo>
                  <a:lnTo>
                    <a:pt x="80" y="0"/>
                  </a:lnTo>
                  <a:lnTo>
                    <a:pt x="0" y="2"/>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98" name="Freeform 86"/>
            <p:cNvSpPr>
              <a:spLocks/>
            </p:cNvSpPr>
            <p:nvPr/>
          </p:nvSpPr>
          <p:spPr bwMode="auto">
            <a:xfrm>
              <a:off x="2462213" y="4533900"/>
              <a:ext cx="79375" cy="30162"/>
            </a:xfrm>
            <a:custGeom>
              <a:avLst/>
              <a:gdLst>
                <a:gd name="T0" fmla="*/ 100 w 100"/>
                <a:gd name="T1" fmla="*/ 39 h 39"/>
                <a:gd name="T2" fmla="*/ 61 w 100"/>
                <a:gd name="T3" fmla="*/ 0 h 39"/>
                <a:gd name="T4" fmla="*/ 0 w 100"/>
                <a:gd name="T5" fmla="*/ 2 h 39"/>
                <a:gd name="T6" fmla="*/ 39 w 100"/>
                <a:gd name="T7" fmla="*/ 39 h 39"/>
                <a:gd name="T8" fmla="*/ 100 w 100"/>
                <a:gd name="T9" fmla="*/ 39 h 39"/>
              </a:gdLst>
              <a:ahLst/>
              <a:cxnLst>
                <a:cxn ang="0">
                  <a:pos x="T0" y="T1"/>
                </a:cxn>
                <a:cxn ang="0">
                  <a:pos x="T2" y="T3"/>
                </a:cxn>
                <a:cxn ang="0">
                  <a:pos x="T4" y="T5"/>
                </a:cxn>
                <a:cxn ang="0">
                  <a:pos x="T6" y="T7"/>
                </a:cxn>
                <a:cxn ang="0">
                  <a:pos x="T8" y="T9"/>
                </a:cxn>
              </a:cxnLst>
              <a:rect l="0" t="0" r="r" b="b"/>
              <a:pathLst>
                <a:path w="100" h="39">
                  <a:moveTo>
                    <a:pt x="100" y="39"/>
                  </a:moveTo>
                  <a:lnTo>
                    <a:pt x="61" y="0"/>
                  </a:lnTo>
                  <a:lnTo>
                    <a:pt x="0" y="2"/>
                  </a:lnTo>
                  <a:lnTo>
                    <a:pt x="39" y="39"/>
                  </a:lnTo>
                  <a:lnTo>
                    <a:pt x="100" y="39"/>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99" name="Freeform 87"/>
            <p:cNvSpPr>
              <a:spLocks/>
            </p:cNvSpPr>
            <p:nvPr/>
          </p:nvSpPr>
          <p:spPr bwMode="auto">
            <a:xfrm>
              <a:off x="2574926" y="4527550"/>
              <a:ext cx="147638" cy="33337"/>
            </a:xfrm>
            <a:custGeom>
              <a:avLst/>
              <a:gdLst>
                <a:gd name="T0" fmla="*/ 185 w 185"/>
                <a:gd name="T1" fmla="*/ 39 h 43"/>
                <a:gd name="T2" fmla="*/ 148 w 185"/>
                <a:gd name="T3" fmla="*/ 0 h 43"/>
                <a:gd name="T4" fmla="*/ 0 w 185"/>
                <a:gd name="T5" fmla="*/ 4 h 43"/>
                <a:gd name="T6" fmla="*/ 37 w 185"/>
                <a:gd name="T7" fmla="*/ 43 h 43"/>
                <a:gd name="T8" fmla="*/ 185 w 185"/>
                <a:gd name="T9" fmla="*/ 39 h 43"/>
              </a:gdLst>
              <a:ahLst/>
              <a:cxnLst>
                <a:cxn ang="0">
                  <a:pos x="T0" y="T1"/>
                </a:cxn>
                <a:cxn ang="0">
                  <a:pos x="T2" y="T3"/>
                </a:cxn>
                <a:cxn ang="0">
                  <a:pos x="T4" y="T5"/>
                </a:cxn>
                <a:cxn ang="0">
                  <a:pos x="T6" y="T7"/>
                </a:cxn>
                <a:cxn ang="0">
                  <a:pos x="T8" y="T9"/>
                </a:cxn>
              </a:cxnLst>
              <a:rect l="0" t="0" r="r" b="b"/>
              <a:pathLst>
                <a:path w="185" h="43">
                  <a:moveTo>
                    <a:pt x="185" y="39"/>
                  </a:moveTo>
                  <a:lnTo>
                    <a:pt x="148" y="0"/>
                  </a:lnTo>
                  <a:lnTo>
                    <a:pt x="0" y="4"/>
                  </a:lnTo>
                  <a:lnTo>
                    <a:pt x="37" y="43"/>
                  </a:lnTo>
                  <a:lnTo>
                    <a:pt x="185"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00" name="Freeform 88"/>
            <p:cNvSpPr>
              <a:spLocks/>
            </p:cNvSpPr>
            <p:nvPr/>
          </p:nvSpPr>
          <p:spPr bwMode="auto">
            <a:xfrm>
              <a:off x="2332038" y="4535488"/>
              <a:ext cx="103188" cy="33337"/>
            </a:xfrm>
            <a:custGeom>
              <a:avLst/>
              <a:gdLst>
                <a:gd name="T0" fmla="*/ 0 w 129"/>
                <a:gd name="T1" fmla="*/ 2 h 41"/>
                <a:gd name="T2" fmla="*/ 37 w 129"/>
                <a:gd name="T3" fmla="*/ 41 h 41"/>
                <a:gd name="T4" fmla="*/ 129 w 129"/>
                <a:gd name="T5" fmla="*/ 39 h 41"/>
                <a:gd name="T6" fmla="*/ 92 w 129"/>
                <a:gd name="T7" fmla="*/ 0 h 41"/>
                <a:gd name="T8" fmla="*/ 0 w 129"/>
                <a:gd name="T9" fmla="*/ 2 h 41"/>
              </a:gdLst>
              <a:ahLst/>
              <a:cxnLst>
                <a:cxn ang="0">
                  <a:pos x="T0" y="T1"/>
                </a:cxn>
                <a:cxn ang="0">
                  <a:pos x="T2" y="T3"/>
                </a:cxn>
                <a:cxn ang="0">
                  <a:pos x="T4" y="T5"/>
                </a:cxn>
                <a:cxn ang="0">
                  <a:pos x="T6" y="T7"/>
                </a:cxn>
                <a:cxn ang="0">
                  <a:pos x="T8" y="T9"/>
                </a:cxn>
              </a:cxnLst>
              <a:rect l="0" t="0" r="r" b="b"/>
              <a:pathLst>
                <a:path w="129" h="41">
                  <a:moveTo>
                    <a:pt x="0" y="2"/>
                  </a:moveTo>
                  <a:lnTo>
                    <a:pt x="37" y="41"/>
                  </a:lnTo>
                  <a:lnTo>
                    <a:pt x="129" y="39"/>
                  </a:lnTo>
                  <a:lnTo>
                    <a:pt x="92" y="0"/>
                  </a:lnTo>
                  <a:lnTo>
                    <a:pt x="0" y="2"/>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01" name="Freeform 89"/>
            <p:cNvSpPr>
              <a:spLocks/>
            </p:cNvSpPr>
            <p:nvPr/>
          </p:nvSpPr>
          <p:spPr bwMode="auto">
            <a:xfrm>
              <a:off x="1150938" y="3963988"/>
              <a:ext cx="1436688" cy="311150"/>
            </a:xfrm>
            <a:custGeom>
              <a:avLst/>
              <a:gdLst>
                <a:gd name="T0" fmla="*/ 0 w 1810"/>
                <a:gd name="T1" fmla="*/ 393 h 393"/>
                <a:gd name="T2" fmla="*/ 650 w 1810"/>
                <a:gd name="T3" fmla="*/ 30 h 393"/>
                <a:gd name="T4" fmla="*/ 1810 w 1810"/>
                <a:gd name="T5" fmla="*/ 0 h 393"/>
                <a:gd name="T6" fmla="*/ 1152 w 1810"/>
                <a:gd name="T7" fmla="*/ 360 h 393"/>
                <a:gd name="T8" fmla="*/ 0 w 1810"/>
                <a:gd name="T9" fmla="*/ 393 h 393"/>
              </a:gdLst>
              <a:ahLst/>
              <a:cxnLst>
                <a:cxn ang="0">
                  <a:pos x="T0" y="T1"/>
                </a:cxn>
                <a:cxn ang="0">
                  <a:pos x="T2" y="T3"/>
                </a:cxn>
                <a:cxn ang="0">
                  <a:pos x="T4" y="T5"/>
                </a:cxn>
                <a:cxn ang="0">
                  <a:pos x="T6" y="T7"/>
                </a:cxn>
                <a:cxn ang="0">
                  <a:pos x="T8" y="T9"/>
                </a:cxn>
              </a:cxnLst>
              <a:rect l="0" t="0" r="r" b="b"/>
              <a:pathLst>
                <a:path w="1810" h="393">
                  <a:moveTo>
                    <a:pt x="0" y="393"/>
                  </a:moveTo>
                  <a:lnTo>
                    <a:pt x="650" y="30"/>
                  </a:lnTo>
                  <a:lnTo>
                    <a:pt x="1810" y="0"/>
                  </a:lnTo>
                  <a:lnTo>
                    <a:pt x="1152" y="360"/>
                  </a:lnTo>
                  <a:lnTo>
                    <a:pt x="0" y="393"/>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02" name="Freeform 90"/>
            <p:cNvSpPr>
              <a:spLocks/>
            </p:cNvSpPr>
            <p:nvPr/>
          </p:nvSpPr>
          <p:spPr bwMode="auto">
            <a:xfrm>
              <a:off x="1066801" y="4289425"/>
              <a:ext cx="519113" cy="1233487"/>
            </a:xfrm>
            <a:custGeom>
              <a:avLst/>
              <a:gdLst>
                <a:gd name="T0" fmla="*/ 0 w 655"/>
                <a:gd name="T1" fmla="*/ 0 h 1555"/>
                <a:gd name="T2" fmla="*/ 625 w 655"/>
                <a:gd name="T3" fmla="*/ 346 h 1555"/>
                <a:gd name="T4" fmla="*/ 655 w 655"/>
                <a:gd name="T5" fmla="*/ 1555 h 1555"/>
                <a:gd name="T6" fmla="*/ 35 w 655"/>
                <a:gd name="T7" fmla="*/ 1055 h 1555"/>
                <a:gd name="T8" fmla="*/ 0 w 655"/>
                <a:gd name="T9" fmla="*/ 0 h 1555"/>
              </a:gdLst>
              <a:ahLst/>
              <a:cxnLst>
                <a:cxn ang="0">
                  <a:pos x="T0" y="T1"/>
                </a:cxn>
                <a:cxn ang="0">
                  <a:pos x="T2" y="T3"/>
                </a:cxn>
                <a:cxn ang="0">
                  <a:pos x="T4" y="T5"/>
                </a:cxn>
                <a:cxn ang="0">
                  <a:pos x="T6" y="T7"/>
                </a:cxn>
                <a:cxn ang="0">
                  <a:pos x="T8" y="T9"/>
                </a:cxn>
              </a:cxnLst>
              <a:rect l="0" t="0" r="r" b="b"/>
              <a:pathLst>
                <a:path w="655" h="1555">
                  <a:moveTo>
                    <a:pt x="0" y="0"/>
                  </a:moveTo>
                  <a:lnTo>
                    <a:pt x="625" y="346"/>
                  </a:lnTo>
                  <a:lnTo>
                    <a:pt x="655" y="1555"/>
                  </a:lnTo>
                  <a:lnTo>
                    <a:pt x="35" y="1055"/>
                  </a:lnTo>
                  <a:lnTo>
                    <a:pt x="0" y="0"/>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03" name="Freeform 91"/>
            <p:cNvSpPr>
              <a:spLocks/>
            </p:cNvSpPr>
            <p:nvPr/>
          </p:nvSpPr>
          <p:spPr bwMode="auto">
            <a:xfrm>
              <a:off x="1141413" y="4584700"/>
              <a:ext cx="357188" cy="366712"/>
            </a:xfrm>
            <a:custGeom>
              <a:avLst/>
              <a:gdLst>
                <a:gd name="T0" fmla="*/ 6 w 449"/>
                <a:gd name="T1" fmla="*/ 159 h 463"/>
                <a:gd name="T2" fmla="*/ 0 w 449"/>
                <a:gd name="T3" fmla="*/ 0 h 463"/>
                <a:gd name="T4" fmla="*/ 439 w 449"/>
                <a:gd name="T5" fmla="*/ 233 h 463"/>
                <a:gd name="T6" fmla="*/ 449 w 449"/>
                <a:gd name="T7" fmla="*/ 463 h 463"/>
                <a:gd name="T8" fmla="*/ 6 w 449"/>
                <a:gd name="T9" fmla="*/ 159 h 463"/>
              </a:gdLst>
              <a:ahLst/>
              <a:cxnLst>
                <a:cxn ang="0">
                  <a:pos x="T0" y="T1"/>
                </a:cxn>
                <a:cxn ang="0">
                  <a:pos x="T2" y="T3"/>
                </a:cxn>
                <a:cxn ang="0">
                  <a:pos x="T4" y="T5"/>
                </a:cxn>
                <a:cxn ang="0">
                  <a:pos x="T6" y="T7"/>
                </a:cxn>
                <a:cxn ang="0">
                  <a:pos x="T8" y="T9"/>
                </a:cxn>
              </a:cxnLst>
              <a:rect l="0" t="0" r="r" b="b"/>
              <a:pathLst>
                <a:path w="449" h="463">
                  <a:moveTo>
                    <a:pt x="6" y="159"/>
                  </a:moveTo>
                  <a:lnTo>
                    <a:pt x="0" y="0"/>
                  </a:lnTo>
                  <a:lnTo>
                    <a:pt x="439" y="233"/>
                  </a:lnTo>
                  <a:lnTo>
                    <a:pt x="449" y="463"/>
                  </a:lnTo>
                  <a:lnTo>
                    <a:pt x="6" y="1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04" name="Freeform 92"/>
            <p:cNvSpPr>
              <a:spLocks/>
            </p:cNvSpPr>
            <p:nvPr/>
          </p:nvSpPr>
          <p:spPr bwMode="auto">
            <a:xfrm>
              <a:off x="804863" y="4646613"/>
              <a:ext cx="693738" cy="304800"/>
            </a:xfrm>
            <a:custGeom>
              <a:avLst/>
              <a:gdLst>
                <a:gd name="T0" fmla="*/ 459 w 873"/>
                <a:gd name="T1" fmla="*/ 74 h 384"/>
                <a:gd name="T2" fmla="*/ 10 w 873"/>
                <a:gd name="T3" fmla="*/ 0 h 384"/>
                <a:gd name="T4" fmla="*/ 0 w 873"/>
                <a:gd name="T5" fmla="*/ 119 h 384"/>
                <a:gd name="T6" fmla="*/ 299 w 873"/>
                <a:gd name="T7" fmla="*/ 296 h 384"/>
                <a:gd name="T8" fmla="*/ 873 w 873"/>
                <a:gd name="T9" fmla="*/ 384 h 384"/>
                <a:gd name="T10" fmla="*/ 869 w 873"/>
                <a:gd name="T11" fmla="*/ 265 h 384"/>
                <a:gd name="T12" fmla="*/ 459 w 873"/>
                <a:gd name="T13" fmla="*/ 74 h 384"/>
              </a:gdLst>
              <a:ahLst/>
              <a:cxnLst>
                <a:cxn ang="0">
                  <a:pos x="T0" y="T1"/>
                </a:cxn>
                <a:cxn ang="0">
                  <a:pos x="T2" y="T3"/>
                </a:cxn>
                <a:cxn ang="0">
                  <a:pos x="T4" y="T5"/>
                </a:cxn>
                <a:cxn ang="0">
                  <a:pos x="T6" y="T7"/>
                </a:cxn>
                <a:cxn ang="0">
                  <a:pos x="T8" y="T9"/>
                </a:cxn>
                <a:cxn ang="0">
                  <a:pos x="T10" y="T11"/>
                </a:cxn>
                <a:cxn ang="0">
                  <a:pos x="T12" y="T13"/>
                </a:cxn>
              </a:cxnLst>
              <a:rect l="0" t="0" r="r" b="b"/>
              <a:pathLst>
                <a:path w="873" h="384">
                  <a:moveTo>
                    <a:pt x="459" y="74"/>
                  </a:moveTo>
                  <a:lnTo>
                    <a:pt x="10" y="0"/>
                  </a:lnTo>
                  <a:lnTo>
                    <a:pt x="0" y="119"/>
                  </a:lnTo>
                  <a:lnTo>
                    <a:pt x="299" y="296"/>
                  </a:lnTo>
                  <a:lnTo>
                    <a:pt x="873" y="384"/>
                  </a:lnTo>
                  <a:lnTo>
                    <a:pt x="869" y="265"/>
                  </a:lnTo>
                  <a:lnTo>
                    <a:pt x="459" y="74"/>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05" name="Freeform 93"/>
            <p:cNvSpPr>
              <a:spLocks/>
            </p:cNvSpPr>
            <p:nvPr/>
          </p:nvSpPr>
          <p:spPr bwMode="auto">
            <a:xfrm>
              <a:off x="838201" y="4664075"/>
              <a:ext cx="657225" cy="193675"/>
            </a:xfrm>
            <a:custGeom>
              <a:avLst/>
              <a:gdLst>
                <a:gd name="T0" fmla="*/ 828 w 828"/>
                <a:gd name="T1" fmla="*/ 244 h 244"/>
                <a:gd name="T2" fmla="*/ 475 w 828"/>
                <a:gd name="T3" fmla="*/ 80 h 244"/>
                <a:gd name="T4" fmla="*/ 0 w 828"/>
                <a:gd name="T5" fmla="*/ 0 h 244"/>
                <a:gd name="T6" fmla="*/ 279 w 828"/>
                <a:gd name="T7" fmla="*/ 152 h 244"/>
                <a:gd name="T8" fmla="*/ 828 w 828"/>
                <a:gd name="T9" fmla="*/ 244 h 244"/>
              </a:gdLst>
              <a:ahLst/>
              <a:cxnLst>
                <a:cxn ang="0">
                  <a:pos x="T0" y="T1"/>
                </a:cxn>
                <a:cxn ang="0">
                  <a:pos x="T2" y="T3"/>
                </a:cxn>
                <a:cxn ang="0">
                  <a:pos x="T4" y="T5"/>
                </a:cxn>
                <a:cxn ang="0">
                  <a:pos x="T6" y="T7"/>
                </a:cxn>
                <a:cxn ang="0">
                  <a:pos x="T8" y="T9"/>
                </a:cxn>
              </a:cxnLst>
              <a:rect l="0" t="0" r="r" b="b"/>
              <a:pathLst>
                <a:path w="828" h="244">
                  <a:moveTo>
                    <a:pt x="828" y="244"/>
                  </a:moveTo>
                  <a:lnTo>
                    <a:pt x="475" y="80"/>
                  </a:lnTo>
                  <a:lnTo>
                    <a:pt x="0" y="0"/>
                  </a:lnTo>
                  <a:lnTo>
                    <a:pt x="279" y="152"/>
                  </a:lnTo>
                  <a:lnTo>
                    <a:pt x="828" y="2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06" name="Freeform 94"/>
            <p:cNvSpPr>
              <a:spLocks/>
            </p:cNvSpPr>
            <p:nvPr/>
          </p:nvSpPr>
          <p:spPr bwMode="auto">
            <a:xfrm>
              <a:off x="838201" y="4664075"/>
              <a:ext cx="214313" cy="155575"/>
            </a:xfrm>
            <a:custGeom>
              <a:avLst/>
              <a:gdLst>
                <a:gd name="T0" fmla="*/ 272 w 272"/>
                <a:gd name="T1" fmla="*/ 143 h 197"/>
                <a:gd name="T2" fmla="*/ 219 w 272"/>
                <a:gd name="T3" fmla="*/ 197 h 197"/>
                <a:gd name="T4" fmla="*/ 2 w 272"/>
                <a:gd name="T5" fmla="*/ 74 h 197"/>
                <a:gd name="T6" fmla="*/ 0 w 272"/>
                <a:gd name="T7" fmla="*/ 0 h 197"/>
                <a:gd name="T8" fmla="*/ 272 w 272"/>
                <a:gd name="T9" fmla="*/ 143 h 197"/>
              </a:gdLst>
              <a:ahLst/>
              <a:cxnLst>
                <a:cxn ang="0">
                  <a:pos x="T0" y="T1"/>
                </a:cxn>
                <a:cxn ang="0">
                  <a:pos x="T2" y="T3"/>
                </a:cxn>
                <a:cxn ang="0">
                  <a:pos x="T4" y="T5"/>
                </a:cxn>
                <a:cxn ang="0">
                  <a:pos x="T6" y="T7"/>
                </a:cxn>
                <a:cxn ang="0">
                  <a:pos x="T8" y="T9"/>
                </a:cxn>
              </a:cxnLst>
              <a:rect l="0" t="0" r="r" b="b"/>
              <a:pathLst>
                <a:path w="272" h="197">
                  <a:moveTo>
                    <a:pt x="272" y="143"/>
                  </a:moveTo>
                  <a:lnTo>
                    <a:pt x="219" y="197"/>
                  </a:lnTo>
                  <a:lnTo>
                    <a:pt x="2" y="74"/>
                  </a:lnTo>
                  <a:lnTo>
                    <a:pt x="0" y="0"/>
                  </a:lnTo>
                  <a:lnTo>
                    <a:pt x="272"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14" name="Freeform 102"/>
            <p:cNvSpPr>
              <a:spLocks/>
            </p:cNvSpPr>
            <p:nvPr/>
          </p:nvSpPr>
          <p:spPr bwMode="auto">
            <a:xfrm>
              <a:off x="1096963" y="4922838"/>
              <a:ext cx="1917700" cy="333375"/>
            </a:xfrm>
            <a:custGeom>
              <a:avLst/>
              <a:gdLst>
                <a:gd name="T0" fmla="*/ 2415 w 2417"/>
                <a:gd name="T1" fmla="*/ 291 h 420"/>
                <a:gd name="T2" fmla="*/ 619 w 2417"/>
                <a:gd name="T3" fmla="*/ 420 h 420"/>
                <a:gd name="T4" fmla="*/ 6 w 2417"/>
                <a:gd name="T5" fmla="*/ 33 h 420"/>
                <a:gd name="T6" fmla="*/ 0 w 2417"/>
                <a:gd name="T7" fmla="*/ 0 h 420"/>
                <a:gd name="T8" fmla="*/ 618 w 2417"/>
                <a:gd name="T9" fmla="*/ 381 h 420"/>
                <a:gd name="T10" fmla="*/ 2417 w 2417"/>
                <a:gd name="T11" fmla="*/ 256 h 420"/>
                <a:gd name="T12" fmla="*/ 2415 w 2417"/>
                <a:gd name="T13" fmla="*/ 291 h 420"/>
              </a:gdLst>
              <a:ahLst/>
              <a:cxnLst>
                <a:cxn ang="0">
                  <a:pos x="T0" y="T1"/>
                </a:cxn>
                <a:cxn ang="0">
                  <a:pos x="T2" y="T3"/>
                </a:cxn>
                <a:cxn ang="0">
                  <a:pos x="T4" y="T5"/>
                </a:cxn>
                <a:cxn ang="0">
                  <a:pos x="T6" y="T7"/>
                </a:cxn>
                <a:cxn ang="0">
                  <a:pos x="T8" y="T9"/>
                </a:cxn>
                <a:cxn ang="0">
                  <a:pos x="T10" y="T11"/>
                </a:cxn>
                <a:cxn ang="0">
                  <a:pos x="T12" y="T13"/>
                </a:cxn>
              </a:cxnLst>
              <a:rect l="0" t="0" r="r" b="b"/>
              <a:pathLst>
                <a:path w="2417" h="420">
                  <a:moveTo>
                    <a:pt x="2415" y="291"/>
                  </a:moveTo>
                  <a:lnTo>
                    <a:pt x="619" y="420"/>
                  </a:lnTo>
                  <a:lnTo>
                    <a:pt x="6" y="33"/>
                  </a:lnTo>
                  <a:lnTo>
                    <a:pt x="0" y="0"/>
                  </a:lnTo>
                  <a:lnTo>
                    <a:pt x="618" y="381"/>
                  </a:lnTo>
                  <a:lnTo>
                    <a:pt x="2417" y="256"/>
                  </a:lnTo>
                  <a:lnTo>
                    <a:pt x="2415" y="291"/>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15" name="Freeform 103"/>
            <p:cNvSpPr>
              <a:spLocks/>
            </p:cNvSpPr>
            <p:nvPr/>
          </p:nvSpPr>
          <p:spPr bwMode="auto">
            <a:xfrm>
              <a:off x="1068388" y="4383088"/>
              <a:ext cx="1943100" cy="341312"/>
            </a:xfrm>
            <a:custGeom>
              <a:avLst/>
              <a:gdLst>
                <a:gd name="T0" fmla="*/ 2448 w 2448"/>
                <a:gd name="T1" fmla="*/ 349 h 429"/>
                <a:gd name="T2" fmla="*/ 625 w 2448"/>
                <a:gd name="T3" fmla="*/ 429 h 429"/>
                <a:gd name="T4" fmla="*/ 6 w 2448"/>
                <a:gd name="T5" fmla="*/ 35 h 429"/>
                <a:gd name="T6" fmla="*/ 0 w 2448"/>
                <a:gd name="T7" fmla="*/ 0 h 429"/>
                <a:gd name="T8" fmla="*/ 623 w 2448"/>
                <a:gd name="T9" fmla="*/ 390 h 429"/>
                <a:gd name="T10" fmla="*/ 2448 w 2448"/>
                <a:gd name="T11" fmla="*/ 316 h 429"/>
                <a:gd name="T12" fmla="*/ 2448 w 2448"/>
                <a:gd name="T13" fmla="*/ 349 h 429"/>
              </a:gdLst>
              <a:ahLst/>
              <a:cxnLst>
                <a:cxn ang="0">
                  <a:pos x="T0" y="T1"/>
                </a:cxn>
                <a:cxn ang="0">
                  <a:pos x="T2" y="T3"/>
                </a:cxn>
                <a:cxn ang="0">
                  <a:pos x="T4" y="T5"/>
                </a:cxn>
                <a:cxn ang="0">
                  <a:pos x="T6" y="T7"/>
                </a:cxn>
                <a:cxn ang="0">
                  <a:pos x="T8" y="T9"/>
                </a:cxn>
                <a:cxn ang="0">
                  <a:pos x="T10" y="T11"/>
                </a:cxn>
                <a:cxn ang="0">
                  <a:pos x="T12" y="T13"/>
                </a:cxn>
              </a:cxnLst>
              <a:rect l="0" t="0" r="r" b="b"/>
              <a:pathLst>
                <a:path w="2448" h="429">
                  <a:moveTo>
                    <a:pt x="2448" y="349"/>
                  </a:moveTo>
                  <a:lnTo>
                    <a:pt x="625" y="429"/>
                  </a:lnTo>
                  <a:lnTo>
                    <a:pt x="6" y="35"/>
                  </a:lnTo>
                  <a:lnTo>
                    <a:pt x="0" y="0"/>
                  </a:lnTo>
                  <a:lnTo>
                    <a:pt x="623" y="390"/>
                  </a:lnTo>
                  <a:lnTo>
                    <a:pt x="2448" y="316"/>
                  </a:lnTo>
                  <a:lnTo>
                    <a:pt x="2448" y="349"/>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7743" name="Rectangle 27742"/>
          <p:cNvSpPr/>
          <p:nvPr/>
        </p:nvSpPr>
        <p:spPr>
          <a:xfrm>
            <a:off x="339047" y="3955151"/>
            <a:ext cx="1230011" cy="832147"/>
          </a:xfrm>
          <a:prstGeom prst="rect">
            <a:avLst/>
          </a:prstGeom>
          <a:solidFill>
            <a:srgbClr val="FFFF99">
              <a:alpha val="69000"/>
            </a:srgbClr>
          </a:solidFill>
          <a:ln w="5080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44" name="Rectangle 27743">
            <a:hlinkClick r:id="rId2" action="ppaction://hlinksldjump"/>
          </p:cNvPr>
          <p:cNvSpPr/>
          <p:nvPr/>
        </p:nvSpPr>
        <p:spPr>
          <a:xfrm>
            <a:off x="1197095" y="3513907"/>
            <a:ext cx="2345034" cy="365760"/>
          </a:xfrm>
          <a:prstGeom prst="rect">
            <a:avLst/>
          </a:prstGeom>
          <a:solidFill>
            <a:srgbClr val="FFFF99">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45" name="Rectangle 27744">
            <a:hlinkClick r:id="rId3" action="ppaction://hlinksldjump"/>
          </p:cNvPr>
          <p:cNvSpPr/>
          <p:nvPr/>
        </p:nvSpPr>
        <p:spPr>
          <a:xfrm>
            <a:off x="1879027" y="3911040"/>
            <a:ext cx="1559382" cy="237246"/>
          </a:xfrm>
          <a:prstGeom prst="rect">
            <a:avLst/>
          </a:prstGeom>
          <a:solidFill>
            <a:srgbClr val="FFFF99">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747" name="Collection Tray"/>
          <p:cNvGrpSpPr/>
          <p:nvPr/>
        </p:nvGrpSpPr>
        <p:grpSpPr>
          <a:xfrm>
            <a:off x="5219700" y="1640552"/>
            <a:ext cx="1041973" cy="550792"/>
            <a:chOff x="4804774" y="3491189"/>
            <a:chExt cx="1041973" cy="550792"/>
          </a:xfrm>
        </p:grpSpPr>
        <p:sp>
          <p:nvSpPr>
            <p:cNvPr id="187" name="Freeform 91"/>
            <p:cNvSpPr>
              <a:spLocks/>
            </p:cNvSpPr>
            <p:nvPr/>
          </p:nvSpPr>
          <p:spPr bwMode="auto">
            <a:xfrm>
              <a:off x="5310262" y="3491189"/>
              <a:ext cx="536485" cy="550790"/>
            </a:xfrm>
            <a:custGeom>
              <a:avLst/>
              <a:gdLst>
                <a:gd name="T0" fmla="*/ 6 w 449"/>
                <a:gd name="T1" fmla="*/ 159 h 463"/>
                <a:gd name="T2" fmla="*/ 0 w 449"/>
                <a:gd name="T3" fmla="*/ 0 h 463"/>
                <a:gd name="T4" fmla="*/ 439 w 449"/>
                <a:gd name="T5" fmla="*/ 233 h 463"/>
                <a:gd name="T6" fmla="*/ 449 w 449"/>
                <a:gd name="T7" fmla="*/ 463 h 463"/>
                <a:gd name="T8" fmla="*/ 6 w 449"/>
                <a:gd name="T9" fmla="*/ 159 h 463"/>
              </a:gdLst>
              <a:ahLst/>
              <a:cxnLst>
                <a:cxn ang="0">
                  <a:pos x="T0" y="T1"/>
                </a:cxn>
                <a:cxn ang="0">
                  <a:pos x="T2" y="T3"/>
                </a:cxn>
                <a:cxn ang="0">
                  <a:pos x="T4" y="T5"/>
                </a:cxn>
                <a:cxn ang="0">
                  <a:pos x="T6" y="T7"/>
                </a:cxn>
                <a:cxn ang="0">
                  <a:pos x="T8" y="T9"/>
                </a:cxn>
              </a:cxnLst>
              <a:rect l="0" t="0" r="r" b="b"/>
              <a:pathLst>
                <a:path w="449" h="463">
                  <a:moveTo>
                    <a:pt x="6" y="159"/>
                  </a:moveTo>
                  <a:lnTo>
                    <a:pt x="0" y="0"/>
                  </a:lnTo>
                  <a:lnTo>
                    <a:pt x="439" y="233"/>
                  </a:lnTo>
                  <a:lnTo>
                    <a:pt x="449" y="463"/>
                  </a:lnTo>
                  <a:lnTo>
                    <a:pt x="6" y="1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92"/>
            <p:cNvSpPr>
              <a:spLocks/>
            </p:cNvSpPr>
            <p:nvPr/>
          </p:nvSpPr>
          <p:spPr bwMode="auto">
            <a:xfrm>
              <a:off x="4804774" y="3584181"/>
              <a:ext cx="1041973" cy="457800"/>
            </a:xfrm>
            <a:custGeom>
              <a:avLst/>
              <a:gdLst>
                <a:gd name="T0" fmla="*/ 459 w 873"/>
                <a:gd name="T1" fmla="*/ 74 h 384"/>
                <a:gd name="T2" fmla="*/ 10 w 873"/>
                <a:gd name="T3" fmla="*/ 0 h 384"/>
                <a:gd name="T4" fmla="*/ 0 w 873"/>
                <a:gd name="T5" fmla="*/ 119 h 384"/>
                <a:gd name="T6" fmla="*/ 299 w 873"/>
                <a:gd name="T7" fmla="*/ 296 h 384"/>
                <a:gd name="T8" fmla="*/ 873 w 873"/>
                <a:gd name="T9" fmla="*/ 384 h 384"/>
                <a:gd name="T10" fmla="*/ 869 w 873"/>
                <a:gd name="T11" fmla="*/ 265 h 384"/>
                <a:gd name="T12" fmla="*/ 459 w 873"/>
                <a:gd name="T13" fmla="*/ 74 h 384"/>
              </a:gdLst>
              <a:ahLst/>
              <a:cxnLst>
                <a:cxn ang="0">
                  <a:pos x="T0" y="T1"/>
                </a:cxn>
                <a:cxn ang="0">
                  <a:pos x="T2" y="T3"/>
                </a:cxn>
                <a:cxn ang="0">
                  <a:pos x="T4" y="T5"/>
                </a:cxn>
                <a:cxn ang="0">
                  <a:pos x="T6" y="T7"/>
                </a:cxn>
                <a:cxn ang="0">
                  <a:pos x="T8" y="T9"/>
                </a:cxn>
                <a:cxn ang="0">
                  <a:pos x="T10" y="T11"/>
                </a:cxn>
                <a:cxn ang="0">
                  <a:pos x="T12" y="T13"/>
                </a:cxn>
              </a:cxnLst>
              <a:rect l="0" t="0" r="r" b="b"/>
              <a:pathLst>
                <a:path w="873" h="384">
                  <a:moveTo>
                    <a:pt x="459" y="74"/>
                  </a:moveTo>
                  <a:lnTo>
                    <a:pt x="10" y="0"/>
                  </a:lnTo>
                  <a:lnTo>
                    <a:pt x="0" y="119"/>
                  </a:lnTo>
                  <a:lnTo>
                    <a:pt x="299" y="296"/>
                  </a:lnTo>
                  <a:lnTo>
                    <a:pt x="873" y="384"/>
                  </a:lnTo>
                  <a:lnTo>
                    <a:pt x="869" y="265"/>
                  </a:lnTo>
                  <a:lnTo>
                    <a:pt x="459" y="74"/>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93"/>
            <p:cNvSpPr>
              <a:spLocks/>
            </p:cNvSpPr>
            <p:nvPr/>
          </p:nvSpPr>
          <p:spPr bwMode="auto">
            <a:xfrm>
              <a:off x="4854847" y="3610408"/>
              <a:ext cx="987132" cy="290894"/>
            </a:xfrm>
            <a:custGeom>
              <a:avLst/>
              <a:gdLst>
                <a:gd name="T0" fmla="*/ 828 w 828"/>
                <a:gd name="T1" fmla="*/ 244 h 244"/>
                <a:gd name="T2" fmla="*/ 475 w 828"/>
                <a:gd name="T3" fmla="*/ 80 h 244"/>
                <a:gd name="T4" fmla="*/ 0 w 828"/>
                <a:gd name="T5" fmla="*/ 0 h 244"/>
                <a:gd name="T6" fmla="*/ 279 w 828"/>
                <a:gd name="T7" fmla="*/ 152 h 244"/>
                <a:gd name="T8" fmla="*/ 828 w 828"/>
                <a:gd name="T9" fmla="*/ 244 h 244"/>
              </a:gdLst>
              <a:ahLst/>
              <a:cxnLst>
                <a:cxn ang="0">
                  <a:pos x="T0" y="T1"/>
                </a:cxn>
                <a:cxn ang="0">
                  <a:pos x="T2" y="T3"/>
                </a:cxn>
                <a:cxn ang="0">
                  <a:pos x="T4" y="T5"/>
                </a:cxn>
                <a:cxn ang="0">
                  <a:pos x="T6" y="T7"/>
                </a:cxn>
                <a:cxn ang="0">
                  <a:pos x="T8" y="T9"/>
                </a:cxn>
              </a:cxnLst>
              <a:rect l="0" t="0" r="r" b="b"/>
              <a:pathLst>
                <a:path w="828" h="244">
                  <a:moveTo>
                    <a:pt x="828" y="244"/>
                  </a:moveTo>
                  <a:lnTo>
                    <a:pt x="475" y="80"/>
                  </a:lnTo>
                  <a:lnTo>
                    <a:pt x="0" y="0"/>
                  </a:lnTo>
                  <a:lnTo>
                    <a:pt x="279" y="152"/>
                  </a:lnTo>
                  <a:lnTo>
                    <a:pt x="828" y="2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94"/>
            <p:cNvSpPr>
              <a:spLocks/>
            </p:cNvSpPr>
            <p:nvPr/>
          </p:nvSpPr>
          <p:spPr bwMode="auto">
            <a:xfrm>
              <a:off x="4854847" y="3610408"/>
              <a:ext cx="321892" cy="233669"/>
            </a:xfrm>
            <a:custGeom>
              <a:avLst/>
              <a:gdLst>
                <a:gd name="T0" fmla="*/ 272 w 272"/>
                <a:gd name="T1" fmla="*/ 143 h 197"/>
                <a:gd name="T2" fmla="*/ 219 w 272"/>
                <a:gd name="T3" fmla="*/ 197 h 197"/>
                <a:gd name="T4" fmla="*/ 2 w 272"/>
                <a:gd name="T5" fmla="*/ 74 h 197"/>
                <a:gd name="T6" fmla="*/ 0 w 272"/>
                <a:gd name="T7" fmla="*/ 0 h 197"/>
                <a:gd name="T8" fmla="*/ 272 w 272"/>
                <a:gd name="T9" fmla="*/ 143 h 197"/>
              </a:gdLst>
              <a:ahLst/>
              <a:cxnLst>
                <a:cxn ang="0">
                  <a:pos x="T0" y="T1"/>
                </a:cxn>
                <a:cxn ang="0">
                  <a:pos x="T2" y="T3"/>
                </a:cxn>
                <a:cxn ang="0">
                  <a:pos x="T4" y="T5"/>
                </a:cxn>
                <a:cxn ang="0">
                  <a:pos x="T6" y="T7"/>
                </a:cxn>
                <a:cxn ang="0">
                  <a:pos x="T8" y="T9"/>
                </a:cxn>
              </a:cxnLst>
              <a:rect l="0" t="0" r="r" b="b"/>
              <a:pathLst>
                <a:path w="272" h="197">
                  <a:moveTo>
                    <a:pt x="272" y="143"/>
                  </a:moveTo>
                  <a:lnTo>
                    <a:pt x="219" y="197"/>
                  </a:lnTo>
                  <a:lnTo>
                    <a:pt x="2" y="74"/>
                  </a:lnTo>
                  <a:lnTo>
                    <a:pt x="0" y="0"/>
                  </a:lnTo>
                  <a:lnTo>
                    <a:pt x="272"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2" name="OSD"/>
          <p:cNvSpPr txBox="1">
            <a:spLocks noChangeArrowheads="1"/>
          </p:cNvSpPr>
          <p:nvPr/>
        </p:nvSpPr>
        <p:spPr bwMode="auto">
          <a:xfrm>
            <a:off x="238126" y="6415087"/>
            <a:ext cx="5918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smtClean="0">
                <a:solidFill>
                  <a:srgbClr val="FFFFCC"/>
                </a:solidFill>
              </a:rPr>
              <a:t>Click each highlighted component. Then click </a:t>
            </a:r>
            <a:r>
              <a:rPr lang="en-US" sz="1400" b="1" dirty="0">
                <a:solidFill>
                  <a:srgbClr val="FFFFCC"/>
                </a:solidFill>
              </a:rPr>
              <a:t>Next</a:t>
            </a:r>
            <a:r>
              <a:rPr lang="en-US" sz="1400" dirty="0">
                <a:solidFill>
                  <a:srgbClr val="FFFFCC"/>
                </a:solidFill>
              </a:rPr>
              <a:t> to continue.</a:t>
            </a:r>
          </a:p>
        </p:txBody>
      </p:sp>
      <p:grpSp>
        <p:nvGrpSpPr>
          <p:cNvPr id="63" name="Back button"/>
          <p:cNvGrpSpPr/>
          <p:nvPr/>
        </p:nvGrpSpPr>
        <p:grpSpPr>
          <a:xfrm>
            <a:off x="6258333" y="6415087"/>
            <a:ext cx="744279" cy="307777"/>
            <a:chOff x="1265274" y="6447647"/>
            <a:chExt cx="744279" cy="307777"/>
          </a:xfrm>
        </p:grpSpPr>
        <p:sp>
          <p:nvSpPr>
            <p:cNvPr id="64" name="Back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Back"/>
            <p:cNvSpPr txBox="1"/>
            <p:nvPr/>
          </p:nvSpPr>
          <p:spPr>
            <a:xfrm>
              <a:off x="1318435" y="6447647"/>
              <a:ext cx="648586" cy="307777"/>
            </a:xfrm>
            <a:prstGeom prst="rect">
              <a:avLst/>
            </a:prstGeom>
            <a:noFill/>
          </p:spPr>
          <p:txBody>
            <a:bodyPr wrap="square" rtlCol="0">
              <a:spAutoFit/>
            </a:bodyPr>
            <a:lstStyle/>
            <a:p>
              <a:pPr algn="ctr"/>
              <a:r>
                <a:rPr lang="en-US" sz="1400" dirty="0" smtClean="0"/>
                <a:t>Back</a:t>
              </a:r>
              <a:endParaRPr lang="en-US" sz="1400" dirty="0"/>
            </a:p>
          </p:txBody>
        </p:sp>
      </p:grpSp>
      <p:grpSp>
        <p:nvGrpSpPr>
          <p:cNvPr id="66" name="Next button"/>
          <p:cNvGrpSpPr/>
          <p:nvPr/>
        </p:nvGrpSpPr>
        <p:grpSpPr>
          <a:xfrm>
            <a:off x="8072696" y="6415087"/>
            <a:ext cx="744279" cy="307777"/>
            <a:chOff x="1265274" y="6447647"/>
            <a:chExt cx="744279" cy="307777"/>
          </a:xfrm>
        </p:grpSpPr>
        <p:sp>
          <p:nvSpPr>
            <p:cNvPr id="67" name="Next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Next"/>
            <p:cNvSpPr txBox="1"/>
            <p:nvPr/>
          </p:nvSpPr>
          <p:spPr>
            <a:xfrm>
              <a:off x="1318435" y="6447647"/>
              <a:ext cx="648586" cy="307777"/>
            </a:xfrm>
            <a:prstGeom prst="rect">
              <a:avLst/>
            </a:prstGeom>
            <a:noFill/>
          </p:spPr>
          <p:txBody>
            <a:bodyPr wrap="square" rtlCol="0">
              <a:spAutoFit/>
            </a:bodyPr>
            <a:lstStyle/>
            <a:p>
              <a:pPr algn="ctr"/>
              <a:r>
                <a:rPr lang="en-US" sz="1400" dirty="0" smtClean="0"/>
                <a:t>Next</a:t>
              </a:r>
              <a:endParaRPr lang="en-US" sz="1400" dirty="0"/>
            </a:p>
          </p:txBody>
        </p:sp>
      </p:grpSp>
      <p:grpSp>
        <p:nvGrpSpPr>
          <p:cNvPr id="69" name="Menu button"/>
          <p:cNvGrpSpPr/>
          <p:nvPr/>
        </p:nvGrpSpPr>
        <p:grpSpPr>
          <a:xfrm>
            <a:off x="7165515" y="6415087"/>
            <a:ext cx="744279" cy="307777"/>
            <a:chOff x="1265274" y="6447647"/>
            <a:chExt cx="744279" cy="307777"/>
          </a:xfrm>
        </p:grpSpPr>
        <p:sp>
          <p:nvSpPr>
            <p:cNvPr id="70" name="Menu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Menu"/>
            <p:cNvSpPr txBox="1"/>
            <p:nvPr/>
          </p:nvSpPr>
          <p:spPr>
            <a:xfrm>
              <a:off x="1318435" y="6447647"/>
              <a:ext cx="648586" cy="307777"/>
            </a:xfrm>
            <a:prstGeom prst="rect">
              <a:avLst/>
            </a:prstGeom>
            <a:noFill/>
          </p:spPr>
          <p:txBody>
            <a:bodyPr wrap="square" rtlCol="0">
              <a:spAutoFit/>
            </a:bodyPr>
            <a:lstStyle/>
            <a:p>
              <a:pPr algn="ctr"/>
              <a:r>
                <a:rPr lang="en-US" sz="1400" dirty="0" smtClean="0"/>
                <a:t>Menu</a:t>
              </a:r>
              <a:endParaRPr lang="en-US" sz="1400" dirty="0"/>
            </a:p>
          </p:txBody>
        </p:sp>
      </p:grpSp>
      <p:sp>
        <p:nvSpPr>
          <p:cNvPr id="72" name="click Back">
            <a:hlinkClick r:id="rId4" action="ppaction://hlinksldjump"/>
          </p:cNvPr>
          <p:cNvSpPr/>
          <p:nvPr/>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lick Next">
            <a:hlinkClick r:id="rId5" action="ppaction://hlinksldjump"/>
          </p:cNvPr>
          <p:cNvSpPr/>
          <p:nvPr/>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0302409"/>
      </p:ext>
    </p:extLst>
  </p:cSld>
  <p:clrMapOvr>
    <a:masterClrMapping/>
  </p:clrMapOvr>
  <p:transition advClick="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Actual slide title"/>
          <p:cNvSpPr>
            <a:spLocks noGrp="1" noChangeArrowheads="1"/>
          </p:cNvSpPr>
          <p:nvPr>
            <p:ph type="title"/>
          </p:nvPr>
        </p:nvSpPr>
        <p:spPr/>
        <p:txBody>
          <a:bodyPr/>
          <a:lstStyle/>
          <a:p>
            <a:pPr eaLnBrk="1" hangingPunct="1"/>
            <a:r>
              <a:rPr lang="en-US" dirty="0" smtClean="0">
                <a:solidFill>
                  <a:schemeClr val="bg1"/>
                </a:solidFill>
              </a:rPr>
              <a:t>GE Ex2</a:t>
            </a:r>
          </a:p>
        </p:txBody>
      </p:sp>
      <p:sp>
        <p:nvSpPr>
          <p:cNvPr id="27651" name="Top orange bar"/>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27652" name="Bottom orange bar"/>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27653" name="Bottom blue bar"/>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7654" name="Top blue bar"/>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7655" name="Slide title"/>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a:solidFill>
                  <a:srgbClr val="FFFF99"/>
                </a:solidFill>
              </a:rPr>
              <a:t>Graphic Explore</a:t>
            </a:r>
          </a:p>
        </p:txBody>
      </p:sp>
      <p:sp>
        <p:nvSpPr>
          <p:cNvPr id="11" name="Page title"/>
          <p:cNvSpPr txBox="1">
            <a:spLocks noChangeArrowheads="1"/>
          </p:cNvSpPr>
          <p:nvPr/>
        </p:nvSpPr>
        <p:spPr bwMode="auto">
          <a:xfrm>
            <a:off x="455613" y="1289050"/>
            <a:ext cx="4456112" cy="406400"/>
          </a:xfrm>
          <a:prstGeom prst="rect">
            <a:avLst/>
          </a:prstGeom>
          <a:noFill/>
          <a:ln w="9525">
            <a:noFill/>
            <a:miter lim="800000"/>
            <a:headEnd/>
            <a:tailEnd/>
          </a:ln>
          <a:effectLst/>
        </p:spPr>
        <p:txBody>
          <a:bodyPr lIns="0" rIns="0">
            <a:normAutofit/>
          </a:bodyPr>
          <a:lstStyle/>
          <a:p>
            <a:pPr marL="228600" indent="-228600">
              <a:spcBef>
                <a:spcPts val="600"/>
              </a:spcBef>
              <a:buClr>
                <a:schemeClr val="accent1"/>
              </a:buClr>
              <a:buSzPct val="80000"/>
              <a:buFont typeface="Wingdings" pitchFamily="2" charset="2"/>
              <a:buNone/>
              <a:defRPr/>
            </a:pPr>
            <a:r>
              <a:rPr lang="en-US" sz="2000" b="1" kern="0" dirty="0" smtClean="0">
                <a:latin typeface="+mn-lt"/>
              </a:rPr>
              <a:t>Photocopier: Key Components</a:t>
            </a:r>
            <a:endParaRPr lang="en-US" sz="2000" b="1" kern="0" dirty="0">
              <a:latin typeface="+mn-lt"/>
            </a:endParaRPr>
          </a:p>
        </p:txBody>
      </p:sp>
      <p:sp>
        <p:nvSpPr>
          <p:cNvPr id="20" name="Body text"/>
          <p:cNvSpPr txBox="1">
            <a:spLocks noChangeArrowheads="1"/>
          </p:cNvSpPr>
          <p:nvPr/>
        </p:nvSpPr>
        <p:spPr bwMode="auto">
          <a:xfrm>
            <a:off x="455613" y="1695450"/>
            <a:ext cx="4516437" cy="4067175"/>
          </a:xfrm>
          <a:prstGeom prst="rect">
            <a:avLst/>
          </a:prstGeom>
          <a:noFill/>
          <a:ln w="9525">
            <a:noFill/>
            <a:miter lim="800000"/>
            <a:headEnd/>
            <a:tailEnd/>
          </a:ln>
          <a:effectLst/>
        </p:spPr>
        <p:txBody>
          <a:bodyPr lIns="0" rIns="0"/>
          <a:lstStyle/>
          <a:p>
            <a:pPr>
              <a:spcBef>
                <a:spcPts val="600"/>
              </a:spcBef>
              <a:buClr>
                <a:srgbClr val="4A81B8"/>
              </a:buClr>
              <a:buSzPct val="80000"/>
              <a:defRPr/>
            </a:pPr>
            <a:r>
              <a:rPr lang="en-US" sz="1400" kern="0" dirty="0" smtClean="0"/>
              <a:t>To use a photocopy machine effectively, you must be able to recognize its key components. Click each highlighted area on the photocopy machine pictured below to learn its function.</a:t>
            </a:r>
            <a:endParaRPr lang="en-US" sz="1400" kern="0" dirty="0">
              <a:solidFill>
                <a:srgbClr val="0057C7"/>
              </a:solidFill>
            </a:endParaRPr>
          </a:p>
        </p:txBody>
      </p:sp>
      <p:sp>
        <p:nvSpPr>
          <p:cNvPr id="23" name="Rounded Rectangle 22"/>
          <p:cNvSpPr/>
          <p:nvPr/>
        </p:nvSpPr>
        <p:spPr>
          <a:xfrm>
            <a:off x="5019675" y="1362075"/>
            <a:ext cx="3857625" cy="4391025"/>
          </a:xfrm>
          <a:prstGeom prst="roundRect">
            <a:avLst/>
          </a:prstGeom>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Blue-box title"/>
          <p:cNvSpPr txBox="1"/>
          <p:nvPr/>
        </p:nvSpPr>
        <p:spPr>
          <a:xfrm>
            <a:off x="5219700" y="1790700"/>
            <a:ext cx="3562349" cy="369332"/>
          </a:xfrm>
          <a:prstGeom prst="rect">
            <a:avLst/>
          </a:prstGeom>
          <a:noFill/>
        </p:spPr>
        <p:txBody>
          <a:bodyPr wrap="square">
            <a:spAutoFit/>
          </a:bodyPr>
          <a:lstStyle/>
          <a:p>
            <a:pPr>
              <a:defRPr/>
            </a:pPr>
            <a:r>
              <a:rPr lang="en-US" dirty="0" smtClean="0">
                <a:latin typeface="+mj-lt"/>
              </a:rPr>
              <a:t>Copy Surface</a:t>
            </a:r>
            <a:endParaRPr lang="en-US" dirty="0">
              <a:latin typeface="+mj-lt"/>
            </a:endParaRPr>
          </a:p>
        </p:txBody>
      </p:sp>
      <p:sp>
        <p:nvSpPr>
          <p:cNvPr id="27669" name="Blue-box text"/>
          <p:cNvSpPr txBox="1">
            <a:spLocks noChangeArrowheads="1"/>
          </p:cNvSpPr>
          <p:nvPr/>
        </p:nvSpPr>
        <p:spPr bwMode="auto">
          <a:xfrm>
            <a:off x="5219700" y="2766744"/>
            <a:ext cx="348615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dirty="0" smtClean="0"/>
              <a:t>Whenever you need to copy a single page (or a small number of pages), you can use the glass copy surface.</a:t>
            </a:r>
          </a:p>
          <a:p>
            <a:pPr eaLnBrk="1" hangingPunct="1"/>
            <a:endParaRPr lang="en-US" sz="1400" dirty="0"/>
          </a:p>
          <a:p>
            <a:pPr eaLnBrk="1" hangingPunct="1"/>
            <a:r>
              <a:rPr lang="en-US" sz="1400" dirty="0" smtClean="0"/>
              <a:t>Place each page that you want to copy face-down on the glass, and then lower the lid. When you press </a:t>
            </a:r>
            <a:r>
              <a:rPr lang="en-US" sz="1400" b="1" dirty="0" smtClean="0"/>
              <a:t>Copy</a:t>
            </a:r>
            <a:r>
              <a:rPr lang="en-US" sz="1400" dirty="0" smtClean="0"/>
              <a:t>, the machine will copy the page.</a:t>
            </a:r>
          </a:p>
          <a:p>
            <a:pPr eaLnBrk="1" hangingPunct="1"/>
            <a:endParaRPr lang="en-US" sz="1400" dirty="0"/>
          </a:p>
          <a:p>
            <a:pPr eaLnBrk="1" hangingPunct="1"/>
            <a:r>
              <a:rPr lang="en-US" sz="1400" dirty="0" smtClean="0"/>
              <a:t>To specify the number of copies you’d like, use the copier’s control panel.</a:t>
            </a:r>
            <a:endParaRPr lang="en-US" sz="1400" dirty="0"/>
          </a:p>
        </p:txBody>
      </p:sp>
      <p:grpSp>
        <p:nvGrpSpPr>
          <p:cNvPr id="27742" name="Copy Machine"/>
          <p:cNvGrpSpPr/>
          <p:nvPr/>
        </p:nvGrpSpPr>
        <p:grpSpPr>
          <a:xfrm>
            <a:off x="527085" y="3020477"/>
            <a:ext cx="3483574" cy="2701497"/>
            <a:chOff x="804863" y="3913188"/>
            <a:chExt cx="2319338" cy="1798637"/>
          </a:xfrm>
        </p:grpSpPr>
        <p:sp>
          <p:nvSpPr>
            <p:cNvPr id="7" name="Freeform 7"/>
            <p:cNvSpPr>
              <a:spLocks/>
            </p:cNvSpPr>
            <p:nvPr/>
          </p:nvSpPr>
          <p:spPr bwMode="auto">
            <a:xfrm>
              <a:off x="2500313" y="4352925"/>
              <a:ext cx="623888" cy="306387"/>
            </a:xfrm>
            <a:custGeom>
              <a:avLst/>
              <a:gdLst>
                <a:gd name="T0" fmla="*/ 0 w 787"/>
                <a:gd name="T1" fmla="*/ 10 h 385"/>
                <a:gd name="T2" fmla="*/ 403 w 787"/>
                <a:gd name="T3" fmla="*/ 0 h 385"/>
                <a:gd name="T4" fmla="*/ 787 w 787"/>
                <a:gd name="T5" fmla="*/ 186 h 385"/>
                <a:gd name="T6" fmla="*/ 778 w 787"/>
                <a:gd name="T7" fmla="*/ 309 h 385"/>
                <a:gd name="T8" fmla="*/ 393 w 787"/>
                <a:gd name="T9" fmla="*/ 385 h 385"/>
                <a:gd name="T10" fmla="*/ 0 w 787"/>
                <a:gd name="T11" fmla="*/ 10 h 385"/>
              </a:gdLst>
              <a:ahLst/>
              <a:cxnLst>
                <a:cxn ang="0">
                  <a:pos x="T0" y="T1"/>
                </a:cxn>
                <a:cxn ang="0">
                  <a:pos x="T2" y="T3"/>
                </a:cxn>
                <a:cxn ang="0">
                  <a:pos x="T4" y="T5"/>
                </a:cxn>
                <a:cxn ang="0">
                  <a:pos x="T6" y="T7"/>
                </a:cxn>
                <a:cxn ang="0">
                  <a:pos x="T8" y="T9"/>
                </a:cxn>
                <a:cxn ang="0">
                  <a:pos x="T10" y="T11"/>
                </a:cxn>
              </a:cxnLst>
              <a:rect l="0" t="0" r="r" b="b"/>
              <a:pathLst>
                <a:path w="787" h="385">
                  <a:moveTo>
                    <a:pt x="0" y="10"/>
                  </a:moveTo>
                  <a:lnTo>
                    <a:pt x="403" y="0"/>
                  </a:lnTo>
                  <a:lnTo>
                    <a:pt x="787" y="186"/>
                  </a:lnTo>
                  <a:lnTo>
                    <a:pt x="778" y="309"/>
                  </a:lnTo>
                  <a:lnTo>
                    <a:pt x="393" y="385"/>
                  </a:lnTo>
                  <a:lnTo>
                    <a:pt x="0" y="10"/>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28"/>
            <p:cNvSpPr>
              <a:spLocks/>
            </p:cNvSpPr>
            <p:nvPr/>
          </p:nvSpPr>
          <p:spPr bwMode="auto">
            <a:xfrm>
              <a:off x="1606551" y="5554663"/>
              <a:ext cx="173038" cy="157162"/>
            </a:xfrm>
            <a:custGeom>
              <a:avLst/>
              <a:gdLst>
                <a:gd name="T0" fmla="*/ 113 w 219"/>
                <a:gd name="T1" fmla="*/ 197 h 197"/>
                <a:gd name="T2" fmla="*/ 135 w 219"/>
                <a:gd name="T3" fmla="*/ 195 h 197"/>
                <a:gd name="T4" fmla="*/ 156 w 219"/>
                <a:gd name="T5" fmla="*/ 188 h 197"/>
                <a:gd name="T6" fmla="*/ 174 w 219"/>
                <a:gd name="T7" fmla="*/ 178 h 197"/>
                <a:gd name="T8" fmla="*/ 189 w 219"/>
                <a:gd name="T9" fmla="*/ 166 h 197"/>
                <a:gd name="T10" fmla="*/ 203 w 219"/>
                <a:gd name="T11" fmla="*/ 150 h 197"/>
                <a:gd name="T12" fmla="*/ 211 w 219"/>
                <a:gd name="T13" fmla="*/ 135 h 197"/>
                <a:gd name="T14" fmla="*/ 217 w 219"/>
                <a:gd name="T15" fmla="*/ 115 h 197"/>
                <a:gd name="T16" fmla="*/ 219 w 219"/>
                <a:gd name="T17" fmla="*/ 96 h 197"/>
                <a:gd name="T18" fmla="*/ 215 w 219"/>
                <a:gd name="T19" fmla="*/ 76 h 197"/>
                <a:gd name="T20" fmla="*/ 209 w 219"/>
                <a:gd name="T21" fmla="*/ 57 h 197"/>
                <a:gd name="T22" fmla="*/ 197 w 219"/>
                <a:gd name="T23" fmla="*/ 41 h 197"/>
                <a:gd name="T24" fmla="*/ 184 w 219"/>
                <a:gd name="T25" fmla="*/ 27 h 197"/>
                <a:gd name="T26" fmla="*/ 168 w 219"/>
                <a:gd name="T27" fmla="*/ 16 h 197"/>
                <a:gd name="T28" fmla="*/ 148 w 219"/>
                <a:gd name="T29" fmla="*/ 6 h 197"/>
                <a:gd name="T30" fmla="*/ 127 w 219"/>
                <a:gd name="T31" fmla="*/ 2 h 197"/>
                <a:gd name="T32" fmla="*/ 105 w 219"/>
                <a:gd name="T33" fmla="*/ 0 h 197"/>
                <a:gd name="T34" fmla="*/ 84 w 219"/>
                <a:gd name="T35" fmla="*/ 2 h 197"/>
                <a:gd name="T36" fmla="*/ 64 w 219"/>
                <a:gd name="T37" fmla="*/ 10 h 197"/>
                <a:gd name="T38" fmla="*/ 45 w 219"/>
                <a:gd name="T39" fmla="*/ 20 h 197"/>
                <a:gd name="T40" fmla="*/ 29 w 219"/>
                <a:gd name="T41" fmla="*/ 31 h 197"/>
                <a:gd name="T42" fmla="*/ 18 w 219"/>
                <a:gd name="T43" fmla="*/ 47 h 197"/>
                <a:gd name="T44" fmla="*/ 8 w 219"/>
                <a:gd name="T45" fmla="*/ 63 h 197"/>
                <a:gd name="T46" fmla="*/ 2 w 219"/>
                <a:gd name="T47" fmla="*/ 82 h 197"/>
                <a:gd name="T48" fmla="*/ 0 w 219"/>
                <a:gd name="T49" fmla="*/ 102 h 197"/>
                <a:gd name="T50" fmla="*/ 4 w 219"/>
                <a:gd name="T51" fmla="*/ 121 h 197"/>
                <a:gd name="T52" fmla="*/ 10 w 219"/>
                <a:gd name="T53" fmla="*/ 141 h 197"/>
                <a:gd name="T54" fmla="*/ 21 w 219"/>
                <a:gd name="T55" fmla="*/ 156 h 197"/>
                <a:gd name="T56" fmla="*/ 35 w 219"/>
                <a:gd name="T57" fmla="*/ 170 h 197"/>
                <a:gd name="T58" fmla="*/ 51 w 219"/>
                <a:gd name="T59" fmla="*/ 182 h 197"/>
                <a:gd name="T60" fmla="*/ 70 w 219"/>
                <a:gd name="T61" fmla="*/ 191 h 197"/>
                <a:gd name="T62" fmla="*/ 92 w 219"/>
                <a:gd name="T63" fmla="*/ 195 h 197"/>
                <a:gd name="T64" fmla="*/ 113 w 219"/>
                <a:gd name="T65"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9" h="197">
                  <a:moveTo>
                    <a:pt x="113" y="197"/>
                  </a:moveTo>
                  <a:lnTo>
                    <a:pt x="135" y="195"/>
                  </a:lnTo>
                  <a:lnTo>
                    <a:pt x="156" y="188"/>
                  </a:lnTo>
                  <a:lnTo>
                    <a:pt x="174" y="178"/>
                  </a:lnTo>
                  <a:lnTo>
                    <a:pt x="189" y="166"/>
                  </a:lnTo>
                  <a:lnTo>
                    <a:pt x="203" y="150"/>
                  </a:lnTo>
                  <a:lnTo>
                    <a:pt x="211" y="135"/>
                  </a:lnTo>
                  <a:lnTo>
                    <a:pt x="217" y="115"/>
                  </a:lnTo>
                  <a:lnTo>
                    <a:pt x="219" y="96"/>
                  </a:lnTo>
                  <a:lnTo>
                    <a:pt x="215" y="76"/>
                  </a:lnTo>
                  <a:lnTo>
                    <a:pt x="209" y="57"/>
                  </a:lnTo>
                  <a:lnTo>
                    <a:pt x="197" y="41"/>
                  </a:lnTo>
                  <a:lnTo>
                    <a:pt x="184" y="27"/>
                  </a:lnTo>
                  <a:lnTo>
                    <a:pt x="168" y="16"/>
                  </a:lnTo>
                  <a:lnTo>
                    <a:pt x="148" y="6"/>
                  </a:lnTo>
                  <a:lnTo>
                    <a:pt x="127" y="2"/>
                  </a:lnTo>
                  <a:lnTo>
                    <a:pt x="105" y="0"/>
                  </a:lnTo>
                  <a:lnTo>
                    <a:pt x="84" y="2"/>
                  </a:lnTo>
                  <a:lnTo>
                    <a:pt x="64" y="10"/>
                  </a:lnTo>
                  <a:lnTo>
                    <a:pt x="45" y="20"/>
                  </a:lnTo>
                  <a:lnTo>
                    <a:pt x="29" y="31"/>
                  </a:lnTo>
                  <a:lnTo>
                    <a:pt x="18" y="47"/>
                  </a:lnTo>
                  <a:lnTo>
                    <a:pt x="8" y="63"/>
                  </a:lnTo>
                  <a:lnTo>
                    <a:pt x="2" y="82"/>
                  </a:lnTo>
                  <a:lnTo>
                    <a:pt x="0" y="102"/>
                  </a:lnTo>
                  <a:lnTo>
                    <a:pt x="4" y="121"/>
                  </a:lnTo>
                  <a:lnTo>
                    <a:pt x="10" y="141"/>
                  </a:lnTo>
                  <a:lnTo>
                    <a:pt x="21" y="156"/>
                  </a:lnTo>
                  <a:lnTo>
                    <a:pt x="35" y="170"/>
                  </a:lnTo>
                  <a:lnTo>
                    <a:pt x="51" y="182"/>
                  </a:lnTo>
                  <a:lnTo>
                    <a:pt x="70" y="191"/>
                  </a:lnTo>
                  <a:lnTo>
                    <a:pt x="92" y="195"/>
                  </a:lnTo>
                  <a:lnTo>
                    <a:pt x="113" y="1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29"/>
            <p:cNvSpPr>
              <a:spLocks/>
            </p:cNvSpPr>
            <p:nvPr/>
          </p:nvSpPr>
          <p:spPr bwMode="auto">
            <a:xfrm>
              <a:off x="1196976" y="5281613"/>
              <a:ext cx="173038" cy="157162"/>
            </a:xfrm>
            <a:custGeom>
              <a:avLst/>
              <a:gdLst>
                <a:gd name="T0" fmla="*/ 112 w 217"/>
                <a:gd name="T1" fmla="*/ 198 h 198"/>
                <a:gd name="T2" fmla="*/ 133 w 217"/>
                <a:gd name="T3" fmla="*/ 196 h 198"/>
                <a:gd name="T4" fmla="*/ 155 w 217"/>
                <a:gd name="T5" fmla="*/ 188 h 198"/>
                <a:gd name="T6" fmla="*/ 172 w 217"/>
                <a:gd name="T7" fmla="*/ 178 h 198"/>
                <a:gd name="T8" fmla="*/ 188 w 217"/>
                <a:gd name="T9" fmla="*/ 166 h 198"/>
                <a:gd name="T10" fmla="*/ 201 w 217"/>
                <a:gd name="T11" fmla="*/ 151 h 198"/>
                <a:gd name="T12" fmla="*/ 209 w 217"/>
                <a:gd name="T13" fmla="*/ 133 h 198"/>
                <a:gd name="T14" fmla="*/ 215 w 217"/>
                <a:gd name="T15" fmla="*/ 114 h 198"/>
                <a:gd name="T16" fmla="*/ 217 w 217"/>
                <a:gd name="T17" fmla="*/ 94 h 198"/>
                <a:gd name="T18" fmla="*/ 213 w 217"/>
                <a:gd name="T19" fmla="*/ 75 h 198"/>
                <a:gd name="T20" fmla="*/ 207 w 217"/>
                <a:gd name="T21" fmla="*/ 57 h 198"/>
                <a:gd name="T22" fmla="*/ 196 w 217"/>
                <a:gd name="T23" fmla="*/ 41 h 198"/>
                <a:gd name="T24" fmla="*/ 182 w 217"/>
                <a:gd name="T25" fmla="*/ 26 h 198"/>
                <a:gd name="T26" fmla="*/ 166 w 217"/>
                <a:gd name="T27" fmla="*/ 16 h 198"/>
                <a:gd name="T28" fmla="*/ 147 w 217"/>
                <a:gd name="T29" fmla="*/ 6 h 198"/>
                <a:gd name="T30" fmla="*/ 125 w 217"/>
                <a:gd name="T31" fmla="*/ 2 h 198"/>
                <a:gd name="T32" fmla="*/ 104 w 217"/>
                <a:gd name="T33" fmla="*/ 0 h 198"/>
                <a:gd name="T34" fmla="*/ 82 w 217"/>
                <a:gd name="T35" fmla="*/ 2 h 198"/>
                <a:gd name="T36" fmla="*/ 63 w 217"/>
                <a:gd name="T37" fmla="*/ 8 h 198"/>
                <a:gd name="T38" fmla="*/ 45 w 217"/>
                <a:gd name="T39" fmla="*/ 18 h 198"/>
                <a:gd name="T40" fmla="*/ 30 w 217"/>
                <a:gd name="T41" fmla="*/ 30 h 198"/>
                <a:gd name="T42" fmla="*/ 16 w 217"/>
                <a:gd name="T43" fmla="*/ 45 h 198"/>
                <a:gd name="T44" fmla="*/ 8 w 217"/>
                <a:gd name="T45" fmla="*/ 63 h 198"/>
                <a:gd name="T46" fmla="*/ 2 w 217"/>
                <a:gd name="T47" fmla="*/ 82 h 198"/>
                <a:gd name="T48" fmla="*/ 0 w 217"/>
                <a:gd name="T49" fmla="*/ 102 h 198"/>
                <a:gd name="T50" fmla="*/ 2 w 217"/>
                <a:gd name="T51" fmla="*/ 121 h 198"/>
                <a:gd name="T52" fmla="*/ 10 w 217"/>
                <a:gd name="T53" fmla="*/ 139 h 198"/>
                <a:gd name="T54" fmla="*/ 20 w 217"/>
                <a:gd name="T55" fmla="*/ 157 h 198"/>
                <a:gd name="T56" fmla="*/ 33 w 217"/>
                <a:gd name="T57" fmla="*/ 170 h 198"/>
                <a:gd name="T58" fmla="*/ 51 w 217"/>
                <a:gd name="T59" fmla="*/ 182 h 198"/>
                <a:gd name="T60" fmla="*/ 69 w 217"/>
                <a:gd name="T61" fmla="*/ 190 h 198"/>
                <a:gd name="T62" fmla="*/ 90 w 217"/>
                <a:gd name="T63" fmla="*/ 196 h 198"/>
                <a:gd name="T64" fmla="*/ 112 w 217"/>
                <a:gd name="T65"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98">
                  <a:moveTo>
                    <a:pt x="112" y="198"/>
                  </a:moveTo>
                  <a:lnTo>
                    <a:pt x="133" y="196"/>
                  </a:lnTo>
                  <a:lnTo>
                    <a:pt x="155" y="188"/>
                  </a:lnTo>
                  <a:lnTo>
                    <a:pt x="172" y="178"/>
                  </a:lnTo>
                  <a:lnTo>
                    <a:pt x="188" y="166"/>
                  </a:lnTo>
                  <a:lnTo>
                    <a:pt x="201" y="151"/>
                  </a:lnTo>
                  <a:lnTo>
                    <a:pt x="209" y="133"/>
                  </a:lnTo>
                  <a:lnTo>
                    <a:pt x="215" y="114"/>
                  </a:lnTo>
                  <a:lnTo>
                    <a:pt x="217" y="94"/>
                  </a:lnTo>
                  <a:lnTo>
                    <a:pt x="213" y="75"/>
                  </a:lnTo>
                  <a:lnTo>
                    <a:pt x="207" y="57"/>
                  </a:lnTo>
                  <a:lnTo>
                    <a:pt x="196" y="41"/>
                  </a:lnTo>
                  <a:lnTo>
                    <a:pt x="182" y="26"/>
                  </a:lnTo>
                  <a:lnTo>
                    <a:pt x="166" y="16"/>
                  </a:lnTo>
                  <a:lnTo>
                    <a:pt x="147" y="6"/>
                  </a:lnTo>
                  <a:lnTo>
                    <a:pt x="125" y="2"/>
                  </a:lnTo>
                  <a:lnTo>
                    <a:pt x="104" y="0"/>
                  </a:lnTo>
                  <a:lnTo>
                    <a:pt x="82" y="2"/>
                  </a:lnTo>
                  <a:lnTo>
                    <a:pt x="63" y="8"/>
                  </a:lnTo>
                  <a:lnTo>
                    <a:pt x="45" y="18"/>
                  </a:lnTo>
                  <a:lnTo>
                    <a:pt x="30" y="30"/>
                  </a:lnTo>
                  <a:lnTo>
                    <a:pt x="16" y="45"/>
                  </a:lnTo>
                  <a:lnTo>
                    <a:pt x="8" y="63"/>
                  </a:lnTo>
                  <a:lnTo>
                    <a:pt x="2" y="82"/>
                  </a:lnTo>
                  <a:lnTo>
                    <a:pt x="0" y="102"/>
                  </a:lnTo>
                  <a:lnTo>
                    <a:pt x="2" y="121"/>
                  </a:lnTo>
                  <a:lnTo>
                    <a:pt x="10" y="139"/>
                  </a:lnTo>
                  <a:lnTo>
                    <a:pt x="20" y="157"/>
                  </a:lnTo>
                  <a:lnTo>
                    <a:pt x="33" y="170"/>
                  </a:lnTo>
                  <a:lnTo>
                    <a:pt x="51" y="182"/>
                  </a:lnTo>
                  <a:lnTo>
                    <a:pt x="69" y="190"/>
                  </a:lnTo>
                  <a:lnTo>
                    <a:pt x="90" y="196"/>
                  </a:lnTo>
                  <a:lnTo>
                    <a:pt x="112" y="19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0"/>
            <p:cNvSpPr>
              <a:spLocks/>
            </p:cNvSpPr>
            <p:nvPr/>
          </p:nvSpPr>
          <p:spPr bwMode="auto">
            <a:xfrm>
              <a:off x="1173163" y="5140325"/>
              <a:ext cx="1801813" cy="504825"/>
            </a:xfrm>
            <a:custGeom>
              <a:avLst/>
              <a:gdLst>
                <a:gd name="T0" fmla="*/ 0 w 2270"/>
                <a:gd name="T1" fmla="*/ 0 h 634"/>
                <a:gd name="T2" fmla="*/ 4 w 2270"/>
                <a:gd name="T3" fmla="*/ 218 h 634"/>
                <a:gd name="T4" fmla="*/ 496 w 2270"/>
                <a:gd name="T5" fmla="*/ 634 h 634"/>
                <a:gd name="T6" fmla="*/ 2262 w 2270"/>
                <a:gd name="T7" fmla="*/ 486 h 634"/>
                <a:gd name="T8" fmla="*/ 2270 w 2270"/>
                <a:gd name="T9" fmla="*/ 277 h 634"/>
                <a:gd name="T10" fmla="*/ 0 w 2270"/>
                <a:gd name="T11" fmla="*/ 0 h 634"/>
              </a:gdLst>
              <a:ahLst/>
              <a:cxnLst>
                <a:cxn ang="0">
                  <a:pos x="T0" y="T1"/>
                </a:cxn>
                <a:cxn ang="0">
                  <a:pos x="T2" y="T3"/>
                </a:cxn>
                <a:cxn ang="0">
                  <a:pos x="T4" y="T5"/>
                </a:cxn>
                <a:cxn ang="0">
                  <a:pos x="T6" y="T7"/>
                </a:cxn>
                <a:cxn ang="0">
                  <a:pos x="T8" y="T9"/>
                </a:cxn>
                <a:cxn ang="0">
                  <a:pos x="T10" y="T11"/>
                </a:cxn>
              </a:cxnLst>
              <a:rect l="0" t="0" r="r" b="b"/>
              <a:pathLst>
                <a:path w="2270" h="634">
                  <a:moveTo>
                    <a:pt x="0" y="0"/>
                  </a:moveTo>
                  <a:lnTo>
                    <a:pt x="4" y="218"/>
                  </a:lnTo>
                  <a:lnTo>
                    <a:pt x="496" y="634"/>
                  </a:lnTo>
                  <a:lnTo>
                    <a:pt x="2262" y="486"/>
                  </a:lnTo>
                  <a:lnTo>
                    <a:pt x="2270" y="27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1"/>
            <p:cNvSpPr>
              <a:spLocks/>
            </p:cNvSpPr>
            <p:nvPr/>
          </p:nvSpPr>
          <p:spPr bwMode="auto">
            <a:xfrm>
              <a:off x="1060451" y="4251325"/>
              <a:ext cx="1957388" cy="1271587"/>
            </a:xfrm>
            <a:custGeom>
              <a:avLst/>
              <a:gdLst>
                <a:gd name="T0" fmla="*/ 0 w 2466"/>
                <a:gd name="T1" fmla="*/ 50 h 1603"/>
                <a:gd name="T2" fmla="*/ 153 w 2466"/>
                <a:gd name="T3" fmla="*/ 1187 h 1603"/>
                <a:gd name="T4" fmla="*/ 663 w 2466"/>
                <a:gd name="T5" fmla="*/ 1603 h 1603"/>
                <a:gd name="T6" fmla="*/ 2466 w 2466"/>
                <a:gd name="T7" fmla="*/ 1447 h 1603"/>
                <a:gd name="T8" fmla="*/ 2458 w 2466"/>
                <a:gd name="T9" fmla="*/ 332 h 1603"/>
                <a:gd name="T10" fmla="*/ 1663 w 2466"/>
                <a:gd name="T11" fmla="*/ 0 h 1603"/>
                <a:gd name="T12" fmla="*/ 0 w 2466"/>
                <a:gd name="T13" fmla="*/ 50 h 1603"/>
              </a:gdLst>
              <a:ahLst/>
              <a:cxnLst>
                <a:cxn ang="0">
                  <a:pos x="T0" y="T1"/>
                </a:cxn>
                <a:cxn ang="0">
                  <a:pos x="T2" y="T3"/>
                </a:cxn>
                <a:cxn ang="0">
                  <a:pos x="T4" y="T5"/>
                </a:cxn>
                <a:cxn ang="0">
                  <a:pos x="T6" y="T7"/>
                </a:cxn>
                <a:cxn ang="0">
                  <a:pos x="T8" y="T9"/>
                </a:cxn>
                <a:cxn ang="0">
                  <a:pos x="T10" y="T11"/>
                </a:cxn>
                <a:cxn ang="0">
                  <a:pos x="T12" y="T13"/>
                </a:cxn>
              </a:cxnLst>
              <a:rect l="0" t="0" r="r" b="b"/>
              <a:pathLst>
                <a:path w="2466" h="1603">
                  <a:moveTo>
                    <a:pt x="0" y="50"/>
                  </a:moveTo>
                  <a:lnTo>
                    <a:pt x="153" y="1187"/>
                  </a:lnTo>
                  <a:lnTo>
                    <a:pt x="663" y="1603"/>
                  </a:lnTo>
                  <a:lnTo>
                    <a:pt x="2466" y="1447"/>
                  </a:lnTo>
                  <a:lnTo>
                    <a:pt x="2458" y="332"/>
                  </a:lnTo>
                  <a:lnTo>
                    <a:pt x="1663" y="0"/>
                  </a:lnTo>
                  <a:lnTo>
                    <a:pt x="0" y="5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85" name="Freeform 73"/>
            <p:cNvSpPr>
              <a:spLocks/>
            </p:cNvSpPr>
            <p:nvPr/>
          </p:nvSpPr>
          <p:spPr bwMode="auto">
            <a:xfrm>
              <a:off x="1060451" y="4246563"/>
              <a:ext cx="1951038" cy="317500"/>
            </a:xfrm>
            <a:custGeom>
              <a:avLst/>
              <a:gdLst>
                <a:gd name="T0" fmla="*/ 0 w 2458"/>
                <a:gd name="T1" fmla="*/ 56 h 400"/>
                <a:gd name="T2" fmla="*/ 633 w 2458"/>
                <a:gd name="T3" fmla="*/ 400 h 400"/>
                <a:gd name="T4" fmla="*/ 2458 w 2458"/>
                <a:gd name="T5" fmla="*/ 338 h 400"/>
                <a:gd name="T6" fmla="*/ 1733 w 2458"/>
                <a:gd name="T7" fmla="*/ 0 h 400"/>
                <a:gd name="T8" fmla="*/ 0 w 2458"/>
                <a:gd name="T9" fmla="*/ 56 h 400"/>
              </a:gdLst>
              <a:ahLst/>
              <a:cxnLst>
                <a:cxn ang="0">
                  <a:pos x="T0" y="T1"/>
                </a:cxn>
                <a:cxn ang="0">
                  <a:pos x="T2" y="T3"/>
                </a:cxn>
                <a:cxn ang="0">
                  <a:pos x="T4" y="T5"/>
                </a:cxn>
                <a:cxn ang="0">
                  <a:pos x="T6" y="T7"/>
                </a:cxn>
                <a:cxn ang="0">
                  <a:pos x="T8" y="T9"/>
                </a:cxn>
              </a:cxnLst>
              <a:rect l="0" t="0" r="r" b="b"/>
              <a:pathLst>
                <a:path w="2458" h="400">
                  <a:moveTo>
                    <a:pt x="0" y="56"/>
                  </a:moveTo>
                  <a:lnTo>
                    <a:pt x="633" y="400"/>
                  </a:lnTo>
                  <a:lnTo>
                    <a:pt x="2458" y="338"/>
                  </a:lnTo>
                  <a:lnTo>
                    <a:pt x="1733" y="0"/>
                  </a:lnTo>
                  <a:lnTo>
                    <a:pt x="0" y="5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86" name="Freeform 74"/>
            <p:cNvSpPr>
              <a:spLocks/>
            </p:cNvSpPr>
            <p:nvPr/>
          </p:nvSpPr>
          <p:spPr bwMode="auto">
            <a:xfrm>
              <a:off x="1250951" y="4292600"/>
              <a:ext cx="1403350" cy="206375"/>
            </a:xfrm>
            <a:custGeom>
              <a:avLst/>
              <a:gdLst>
                <a:gd name="T0" fmla="*/ 0 w 1767"/>
                <a:gd name="T1" fmla="*/ 39 h 260"/>
                <a:gd name="T2" fmla="*/ 427 w 1767"/>
                <a:gd name="T3" fmla="*/ 260 h 260"/>
                <a:gd name="T4" fmla="*/ 1767 w 1767"/>
                <a:gd name="T5" fmla="*/ 219 h 260"/>
                <a:gd name="T6" fmla="*/ 1293 w 1767"/>
                <a:gd name="T7" fmla="*/ 0 h 260"/>
                <a:gd name="T8" fmla="*/ 0 w 1767"/>
                <a:gd name="T9" fmla="*/ 39 h 260"/>
              </a:gdLst>
              <a:ahLst/>
              <a:cxnLst>
                <a:cxn ang="0">
                  <a:pos x="T0" y="T1"/>
                </a:cxn>
                <a:cxn ang="0">
                  <a:pos x="T2" y="T3"/>
                </a:cxn>
                <a:cxn ang="0">
                  <a:pos x="T4" y="T5"/>
                </a:cxn>
                <a:cxn ang="0">
                  <a:pos x="T6" y="T7"/>
                </a:cxn>
                <a:cxn ang="0">
                  <a:pos x="T8" y="T9"/>
                </a:cxn>
              </a:cxnLst>
              <a:rect l="0" t="0" r="r" b="b"/>
              <a:pathLst>
                <a:path w="1767" h="260">
                  <a:moveTo>
                    <a:pt x="0" y="39"/>
                  </a:moveTo>
                  <a:lnTo>
                    <a:pt x="427" y="260"/>
                  </a:lnTo>
                  <a:lnTo>
                    <a:pt x="1767" y="219"/>
                  </a:lnTo>
                  <a:lnTo>
                    <a:pt x="1293" y="0"/>
                  </a:lnTo>
                  <a:lnTo>
                    <a:pt x="0" y="39"/>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87" name="Freeform 75"/>
            <p:cNvSpPr>
              <a:spLocks/>
            </p:cNvSpPr>
            <p:nvPr/>
          </p:nvSpPr>
          <p:spPr bwMode="auto">
            <a:xfrm>
              <a:off x="1320801" y="4303713"/>
              <a:ext cx="1263650" cy="184150"/>
            </a:xfrm>
            <a:custGeom>
              <a:avLst/>
              <a:gdLst>
                <a:gd name="T0" fmla="*/ 0 w 1593"/>
                <a:gd name="T1" fmla="*/ 35 h 232"/>
                <a:gd name="T2" fmla="*/ 387 w 1593"/>
                <a:gd name="T3" fmla="*/ 232 h 232"/>
                <a:gd name="T4" fmla="*/ 1593 w 1593"/>
                <a:gd name="T5" fmla="*/ 195 h 232"/>
                <a:gd name="T6" fmla="*/ 1165 w 1593"/>
                <a:gd name="T7" fmla="*/ 0 h 232"/>
                <a:gd name="T8" fmla="*/ 0 w 1593"/>
                <a:gd name="T9" fmla="*/ 35 h 232"/>
              </a:gdLst>
              <a:ahLst/>
              <a:cxnLst>
                <a:cxn ang="0">
                  <a:pos x="T0" y="T1"/>
                </a:cxn>
                <a:cxn ang="0">
                  <a:pos x="T2" y="T3"/>
                </a:cxn>
                <a:cxn ang="0">
                  <a:pos x="T4" y="T5"/>
                </a:cxn>
                <a:cxn ang="0">
                  <a:pos x="T6" y="T7"/>
                </a:cxn>
                <a:cxn ang="0">
                  <a:pos x="T8" y="T9"/>
                </a:cxn>
              </a:cxnLst>
              <a:rect l="0" t="0" r="r" b="b"/>
              <a:pathLst>
                <a:path w="1593" h="232">
                  <a:moveTo>
                    <a:pt x="0" y="35"/>
                  </a:moveTo>
                  <a:lnTo>
                    <a:pt x="387" y="232"/>
                  </a:lnTo>
                  <a:lnTo>
                    <a:pt x="1593" y="195"/>
                  </a:lnTo>
                  <a:lnTo>
                    <a:pt x="1165" y="0"/>
                  </a:lnTo>
                  <a:lnTo>
                    <a:pt x="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88" name="Freeform 76"/>
            <p:cNvSpPr>
              <a:spLocks/>
            </p:cNvSpPr>
            <p:nvPr/>
          </p:nvSpPr>
          <p:spPr bwMode="auto">
            <a:xfrm>
              <a:off x="1320801" y="4316413"/>
              <a:ext cx="768350" cy="95250"/>
            </a:xfrm>
            <a:custGeom>
              <a:avLst/>
              <a:gdLst>
                <a:gd name="T0" fmla="*/ 0 w 967"/>
                <a:gd name="T1" fmla="*/ 19 h 121"/>
                <a:gd name="T2" fmla="*/ 235 w 967"/>
                <a:gd name="T3" fmla="*/ 121 h 121"/>
                <a:gd name="T4" fmla="*/ 967 w 967"/>
                <a:gd name="T5" fmla="*/ 101 h 121"/>
                <a:gd name="T6" fmla="*/ 708 w 967"/>
                <a:gd name="T7" fmla="*/ 0 h 121"/>
                <a:gd name="T8" fmla="*/ 0 w 967"/>
                <a:gd name="T9" fmla="*/ 19 h 121"/>
              </a:gdLst>
              <a:ahLst/>
              <a:cxnLst>
                <a:cxn ang="0">
                  <a:pos x="T0" y="T1"/>
                </a:cxn>
                <a:cxn ang="0">
                  <a:pos x="T2" y="T3"/>
                </a:cxn>
                <a:cxn ang="0">
                  <a:pos x="T4" y="T5"/>
                </a:cxn>
                <a:cxn ang="0">
                  <a:pos x="T6" y="T7"/>
                </a:cxn>
                <a:cxn ang="0">
                  <a:pos x="T8" y="T9"/>
                </a:cxn>
              </a:cxnLst>
              <a:rect l="0" t="0" r="r" b="b"/>
              <a:pathLst>
                <a:path w="967" h="121">
                  <a:moveTo>
                    <a:pt x="0" y="19"/>
                  </a:moveTo>
                  <a:lnTo>
                    <a:pt x="235" y="121"/>
                  </a:lnTo>
                  <a:lnTo>
                    <a:pt x="967" y="101"/>
                  </a:lnTo>
                  <a:lnTo>
                    <a:pt x="708" y="0"/>
                  </a:lnTo>
                  <a:lnTo>
                    <a:pt x="0" y="19"/>
                  </a:lnTo>
                  <a:close/>
                </a:path>
              </a:pathLst>
            </a:custGeom>
            <a:solidFill>
              <a:srgbClr val="7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89" name="Freeform 77"/>
            <p:cNvSpPr>
              <a:spLocks/>
            </p:cNvSpPr>
            <p:nvPr/>
          </p:nvSpPr>
          <p:spPr bwMode="auto">
            <a:xfrm>
              <a:off x="1062038" y="3913188"/>
              <a:ext cx="1681163" cy="377825"/>
            </a:xfrm>
            <a:custGeom>
              <a:avLst/>
              <a:gdLst>
                <a:gd name="T0" fmla="*/ 2118 w 2118"/>
                <a:gd name="T1" fmla="*/ 19 h 476"/>
                <a:gd name="T2" fmla="*/ 2106 w 2118"/>
                <a:gd name="T3" fmla="*/ 0 h 476"/>
                <a:gd name="T4" fmla="*/ 756 w 2118"/>
                <a:gd name="T5" fmla="*/ 33 h 476"/>
                <a:gd name="T6" fmla="*/ 0 w 2118"/>
                <a:gd name="T7" fmla="*/ 455 h 476"/>
                <a:gd name="T8" fmla="*/ 0 w 2118"/>
                <a:gd name="T9" fmla="*/ 476 h 476"/>
                <a:gd name="T10" fmla="*/ 762 w 2118"/>
                <a:gd name="T11" fmla="*/ 51 h 476"/>
                <a:gd name="T12" fmla="*/ 2118 w 2118"/>
                <a:gd name="T13" fmla="*/ 19 h 476"/>
              </a:gdLst>
              <a:ahLst/>
              <a:cxnLst>
                <a:cxn ang="0">
                  <a:pos x="T0" y="T1"/>
                </a:cxn>
                <a:cxn ang="0">
                  <a:pos x="T2" y="T3"/>
                </a:cxn>
                <a:cxn ang="0">
                  <a:pos x="T4" y="T5"/>
                </a:cxn>
                <a:cxn ang="0">
                  <a:pos x="T6" y="T7"/>
                </a:cxn>
                <a:cxn ang="0">
                  <a:pos x="T8" y="T9"/>
                </a:cxn>
                <a:cxn ang="0">
                  <a:pos x="T10" y="T11"/>
                </a:cxn>
                <a:cxn ang="0">
                  <a:pos x="T12" y="T13"/>
                </a:cxn>
              </a:cxnLst>
              <a:rect l="0" t="0" r="r" b="b"/>
              <a:pathLst>
                <a:path w="2118" h="476">
                  <a:moveTo>
                    <a:pt x="2118" y="19"/>
                  </a:moveTo>
                  <a:lnTo>
                    <a:pt x="2106" y="0"/>
                  </a:lnTo>
                  <a:lnTo>
                    <a:pt x="756" y="33"/>
                  </a:lnTo>
                  <a:lnTo>
                    <a:pt x="0" y="455"/>
                  </a:lnTo>
                  <a:lnTo>
                    <a:pt x="0" y="476"/>
                  </a:lnTo>
                  <a:lnTo>
                    <a:pt x="762" y="51"/>
                  </a:lnTo>
                  <a:lnTo>
                    <a:pt x="2118" y="19"/>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90" name="Freeform 78"/>
            <p:cNvSpPr>
              <a:spLocks/>
            </p:cNvSpPr>
            <p:nvPr/>
          </p:nvSpPr>
          <p:spPr bwMode="auto">
            <a:xfrm>
              <a:off x="1066801" y="3929063"/>
              <a:ext cx="1671638" cy="360362"/>
            </a:xfrm>
            <a:custGeom>
              <a:avLst/>
              <a:gdLst>
                <a:gd name="T0" fmla="*/ 2067 w 2106"/>
                <a:gd name="T1" fmla="*/ 0 h 455"/>
                <a:gd name="T2" fmla="*/ 1338 w 2106"/>
                <a:gd name="T3" fmla="*/ 407 h 455"/>
                <a:gd name="T4" fmla="*/ 35 w 2106"/>
                <a:gd name="T5" fmla="*/ 434 h 455"/>
                <a:gd name="T6" fmla="*/ 0 w 2106"/>
                <a:gd name="T7" fmla="*/ 455 h 455"/>
                <a:gd name="T8" fmla="*/ 1346 w 2106"/>
                <a:gd name="T9" fmla="*/ 426 h 455"/>
                <a:gd name="T10" fmla="*/ 2106 w 2106"/>
                <a:gd name="T11" fmla="*/ 0 h 455"/>
                <a:gd name="T12" fmla="*/ 2067 w 2106"/>
                <a:gd name="T13" fmla="*/ 0 h 455"/>
              </a:gdLst>
              <a:ahLst/>
              <a:cxnLst>
                <a:cxn ang="0">
                  <a:pos x="T0" y="T1"/>
                </a:cxn>
                <a:cxn ang="0">
                  <a:pos x="T2" y="T3"/>
                </a:cxn>
                <a:cxn ang="0">
                  <a:pos x="T4" y="T5"/>
                </a:cxn>
                <a:cxn ang="0">
                  <a:pos x="T6" y="T7"/>
                </a:cxn>
                <a:cxn ang="0">
                  <a:pos x="T8" y="T9"/>
                </a:cxn>
                <a:cxn ang="0">
                  <a:pos x="T10" y="T11"/>
                </a:cxn>
                <a:cxn ang="0">
                  <a:pos x="T12" y="T13"/>
                </a:cxn>
              </a:cxnLst>
              <a:rect l="0" t="0" r="r" b="b"/>
              <a:pathLst>
                <a:path w="2106" h="455">
                  <a:moveTo>
                    <a:pt x="2067" y="0"/>
                  </a:moveTo>
                  <a:lnTo>
                    <a:pt x="1338" y="407"/>
                  </a:lnTo>
                  <a:lnTo>
                    <a:pt x="35" y="434"/>
                  </a:lnTo>
                  <a:lnTo>
                    <a:pt x="0" y="455"/>
                  </a:lnTo>
                  <a:lnTo>
                    <a:pt x="1346" y="426"/>
                  </a:lnTo>
                  <a:lnTo>
                    <a:pt x="2106" y="0"/>
                  </a:lnTo>
                  <a:lnTo>
                    <a:pt x="2067"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91" name="Freeform 79"/>
            <p:cNvSpPr>
              <a:spLocks/>
            </p:cNvSpPr>
            <p:nvPr/>
          </p:nvSpPr>
          <p:spPr bwMode="auto">
            <a:xfrm>
              <a:off x="1095376" y="3929063"/>
              <a:ext cx="1611313" cy="342900"/>
            </a:xfrm>
            <a:custGeom>
              <a:avLst/>
              <a:gdLst>
                <a:gd name="T0" fmla="*/ 2032 w 2032"/>
                <a:gd name="T1" fmla="*/ 0 h 434"/>
                <a:gd name="T2" fmla="*/ 721 w 2032"/>
                <a:gd name="T3" fmla="*/ 32 h 434"/>
                <a:gd name="T4" fmla="*/ 0 w 2032"/>
                <a:gd name="T5" fmla="*/ 434 h 434"/>
                <a:gd name="T6" fmla="*/ 1303 w 2032"/>
                <a:gd name="T7" fmla="*/ 407 h 434"/>
                <a:gd name="T8" fmla="*/ 2032 w 2032"/>
                <a:gd name="T9" fmla="*/ 0 h 434"/>
              </a:gdLst>
              <a:ahLst/>
              <a:cxnLst>
                <a:cxn ang="0">
                  <a:pos x="T0" y="T1"/>
                </a:cxn>
                <a:cxn ang="0">
                  <a:pos x="T2" y="T3"/>
                </a:cxn>
                <a:cxn ang="0">
                  <a:pos x="T4" y="T5"/>
                </a:cxn>
                <a:cxn ang="0">
                  <a:pos x="T6" y="T7"/>
                </a:cxn>
                <a:cxn ang="0">
                  <a:pos x="T8" y="T9"/>
                </a:cxn>
              </a:cxnLst>
              <a:rect l="0" t="0" r="r" b="b"/>
              <a:pathLst>
                <a:path w="2032" h="434">
                  <a:moveTo>
                    <a:pt x="2032" y="0"/>
                  </a:moveTo>
                  <a:lnTo>
                    <a:pt x="721" y="32"/>
                  </a:lnTo>
                  <a:lnTo>
                    <a:pt x="0" y="434"/>
                  </a:lnTo>
                  <a:lnTo>
                    <a:pt x="1303" y="407"/>
                  </a:lnTo>
                  <a:lnTo>
                    <a:pt x="2032"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92" name="Freeform 80"/>
            <p:cNvSpPr>
              <a:spLocks/>
            </p:cNvSpPr>
            <p:nvPr/>
          </p:nvSpPr>
          <p:spPr bwMode="auto">
            <a:xfrm>
              <a:off x="1758951" y="4511675"/>
              <a:ext cx="1060450" cy="133350"/>
            </a:xfrm>
            <a:custGeom>
              <a:avLst/>
              <a:gdLst>
                <a:gd name="T0" fmla="*/ 0 w 1337"/>
                <a:gd name="T1" fmla="*/ 39 h 168"/>
                <a:gd name="T2" fmla="*/ 69 w 1337"/>
                <a:gd name="T3" fmla="*/ 88 h 168"/>
                <a:gd name="T4" fmla="*/ 71 w 1337"/>
                <a:gd name="T5" fmla="*/ 168 h 168"/>
                <a:gd name="T6" fmla="*/ 1337 w 1337"/>
                <a:gd name="T7" fmla="*/ 127 h 168"/>
                <a:gd name="T8" fmla="*/ 1335 w 1337"/>
                <a:gd name="T9" fmla="*/ 52 h 168"/>
                <a:gd name="T10" fmla="*/ 1254 w 1337"/>
                <a:gd name="T11" fmla="*/ 0 h 168"/>
                <a:gd name="T12" fmla="*/ 0 w 1337"/>
                <a:gd name="T13" fmla="*/ 39 h 168"/>
              </a:gdLst>
              <a:ahLst/>
              <a:cxnLst>
                <a:cxn ang="0">
                  <a:pos x="T0" y="T1"/>
                </a:cxn>
                <a:cxn ang="0">
                  <a:pos x="T2" y="T3"/>
                </a:cxn>
                <a:cxn ang="0">
                  <a:pos x="T4" y="T5"/>
                </a:cxn>
                <a:cxn ang="0">
                  <a:pos x="T6" y="T7"/>
                </a:cxn>
                <a:cxn ang="0">
                  <a:pos x="T8" y="T9"/>
                </a:cxn>
                <a:cxn ang="0">
                  <a:pos x="T10" y="T11"/>
                </a:cxn>
                <a:cxn ang="0">
                  <a:pos x="T12" y="T13"/>
                </a:cxn>
              </a:cxnLst>
              <a:rect l="0" t="0" r="r" b="b"/>
              <a:pathLst>
                <a:path w="1337" h="168">
                  <a:moveTo>
                    <a:pt x="0" y="39"/>
                  </a:moveTo>
                  <a:lnTo>
                    <a:pt x="69" y="88"/>
                  </a:lnTo>
                  <a:lnTo>
                    <a:pt x="71" y="168"/>
                  </a:lnTo>
                  <a:lnTo>
                    <a:pt x="1337" y="127"/>
                  </a:lnTo>
                  <a:lnTo>
                    <a:pt x="1335" y="52"/>
                  </a:lnTo>
                  <a:lnTo>
                    <a:pt x="1254" y="0"/>
                  </a:lnTo>
                  <a:lnTo>
                    <a:pt x="0" y="39"/>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93" name="Freeform 81"/>
            <p:cNvSpPr>
              <a:spLocks/>
            </p:cNvSpPr>
            <p:nvPr/>
          </p:nvSpPr>
          <p:spPr bwMode="auto">
            <a:xfrm>
              <a:off x="2235201" y="4538663"/>
              <a:ext cx="103188" cy="33337"/>
            </a:xfrm>
            <a:custGeom>
              <a:avLst/>
              <a:gdLst>
                <a:gd name="T0" fmla="*/ 0 w 131"/>
                <a:gd name="T1" fmla="*/ 2 h 41"/>
                <a:gd name="T2" fmla="*/ 39 w 131"/>
                <a:gd name="T3" fmla="*/ 41 h 41"/>
                <a:gd name="T4" fmla="*/ 131 w 131"/>
                <a:gd name="T5" fmla="*/ 37 h 41"/>
                <a:gd name="T6" fmla="*/ 92 w 131"/>
                <a:gd name="T7" fmla="*/ 0 h 41"/>
                <a:gd name="T8" fmla="*/ 0 w 131"/>
                <a:gd name="T9" fmla="*/ 2 h 41"/>
              </a:gdLst>
              <a:ahLst/>
              <a:cxnLst>
                <a:cxn ang="0">
                  <a:pos x="T0" y="T1"/>
                </a:cxn>
                <a:cxn ang="0">
                  <a:pos x="T2" y="T3"/>
                </a:cxn>
                <a:cxn ang="0">
                  <a:pos x="T4" y="T5"/>
                </a:cxn>
                <a:cxn ang="0">
                  <a:pos x="T6" y="T7"/>
                </a:cxn>
                <a:cxn ang="0">
                  <a:pos x="T8" y="T9"/>
                </a:cxn>
              </a:cxnLst>
              <a:rect l="0" t="0" r="r" b="b"/>
              <a:pathLst>
                <a:path w="131" h="41">
                  <a:moveTo>
                    <a:pt x="0" y="2"/>
                  </a:moveTo>
                  <a:lnTo>
                    <a:pt x="39" y="41"/>
                  </a:lnTo>
                  <a:lnTo>
                    <a:pt x="131" y="37"/>
                  </a:lnTo>
                  <a:lnTo>
                    <a:pt x="92" y="0"/>
                  </a:lnTo>
                  <a:lnTo>
                    <a:pt x="0" y="2"/>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94" name="Freeform 82"/>
            <p:cNvSpPr>
              <a:spLocks/>
            </p:cNvSpPr>
            <p:nvPr/>
          </p:nvSpPr>
          <p:spPr bwMode="auto">
            <a:xfrm>
              <a:off x="1944688" y="4546600"/>
              <a:ext cx="101600" cy="33337"/>
            </a:xfrm>
            <a:custGeom>
              <a:avLst/>
              <a:gdLst>
                <a:gd name="T0" fmla="*/ 0 w 129"/>
                <a:gd name="T1" fmla="*/ 3 h 41"/>
                <a:gd name="T2" fmla="*/ 37 w 129"/>
                <a:gd name="T3" fmla="*/ 41 h 41"/>
                <a:gd name="T4" fmla="*/ 129 w 129"/>
                <a:gd name="T5" fmla="*/ 39 h 41"/>
                <a:gd name="T6" fmla="*/ 92 w 129"/>
                <a:gd name="T7" fmla="*/ 0 h 41"/>
                <a:gd name="T8" fmla="*/ 0 w 129"/>
                <a:gd name="T9" fmla="*/ 3 h 41"/>
              </a:gdLst>
              <a:ahLst/>
              <a:cxnLst>
                <a:cxn ang="0">
                  <a:pos x="T0" y="T1"/>
                </a:cxn>
                <a:cxn ang="0">
                  <a:pos x="T2" y="T3"/>
                </a:cxn>
                <a:cxn ang="0">
                  <a:pos x="T4" y="T5"/>
                </a:cxn>
                <a:cxn ang="0">
                  <a:pos x="T6" y="T7"/>
                </a:cxn>
                <a:cxn ang="0">
                  <a:pos x="T8" y="T9"/>
                </a:cxn>
              </a:cxnLst>
              <a:rect l="0" t="0" r="r" b="b"/>
              <a:pathLst>
                <a:path w="129" h="41">
                  <a:moveTo>
                    <a:pt x="0" y="3"/>
                  </a:moveTo>
                  <a:lnTo>
                    <a:pt x="37" y="41"/>
                  </a:lnTo>
                  <a:lnTo>
                    <a:pt x="129" y="39"/>
                  </a:lnTo>
                  <a:lnTo>
                    <a:pt x="92" y="0"/>
                  </a:lnTo>
                  <a:lnTo>
                    <a:pt x="0" y="3"/>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95" name="Freeform 83"/>
            <p:cNvSpPr>
              <a:spLocks/>
            </p:cNvSpPr>
            <p:nvPr/>
          </p:nvSpPr>
          <p:spPr bwMode="auto">
            <a:xfrm>
              <a:off x="2138363" y="4540250"/>
              <a:ext cx="101600" cy="34925"/>
            </a:xfrm>
            <a:custGeom>
              <a:avLst/>
              <a:gdLst>
                <a:gd name="T0" fmla="*/ 0 w 129"/>
                <a:gd name="T1" fmla="*/ 4 h 43"/>
                <a:gd name="T2" fmla="*/ 37 w 129"/>
                <a:gd name="T3" fmla="*/ 43 h 43"/>
                <a:gd name="T4" fmla="*/ 129 w 129"/>
                <a:gd name="T5" fmla="*/ 39 h 43"/>
                <a:gd name="T6" fmla="*/ 92 w 129"/>
                <a:gd name="T7" fmla="*/ 0 h 43"/>
                <a:gd name="T8" fmla="*/ 0 w 129"/>
                <a:gd name="T9" fmla="*/ 4 h 43"/>
              </a:gdLst>
              <a:ahLst/>
              <a:cxnLst>
                <a:cxn ang="0">
                  <a:pos x="T0" y="T1"/>
                </a:cxn>
                <a:cxn ang="0">
                  <a:pos x="T2" y="T3"/>
                </a:cxn>
                <a:cxn ang="0">
                  <a:pos x="T4" y="T5"/>
                </a:cxn>
                <a:cxn ang="0">
                  <a:pos x="T6" y="T7"/>
                </a:cxn>
                <a:cxn ang="0">
                  <a:pos x="T8" y="T9"/>
                </a:cxn>
              </a:cxnLst>
              <a:rect l="0" t="0" r="r" b="b"/>
              <a:pathLst>
                <a:path w="129" h="43">
                  <a:moveTo>
                    <a:pt x="0" y="4"/>
                  </a:moveTo>
                  <a:lnTo>
                    <a:pt x="37" y="43"/>
                  </a:lnTo>
                  <a:lnTo>
                    <a:pt x="129" y="39"/>
                  </a:lnTo>
                  <a:lnTo>
                    <a:pt x="92" y="0"/>
                  </a:lnTo>
                  <a:lnTo>
                    <a:pt x="0" y="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96" name="Freeform 84"/>
            <p:cNvSpPr>
              <a:spLocks/>
            </p:cNvSpPr>
            <p:nvPr/>
          </p:nvSpPr>
          <p:spPr bwMode="auto">
            <a:xfrm>
              <a:off x="2039938" y="4543425"/>
              <a:ext cx="104775" cy="34925"/>
            </a:xfrm>
            <a:custGeom>
              <a:avLst/>
              <a:gdLst>
                <a:gd name="T0" fmla="*/ 0 w 131"/>
                <a:gd name="T1" fmla="*/ 4 h 43"/>
                <a:gd name="T2" fmla="*/ 39 w 131"/>
                <a:gd name="T3" fmla="*/ 43 h 43"/>
                <a:gd name="T4" fmla="*/ 131 w 131"/>
                <a:gd name="T5" fmla="*/ 39 h 43"/>
                <a:gd name="T6" fmla="*/ 92 w 131"/>
                <a:gd name="T7" fmla="*/ 0 h 43"/>
                <a:gd name="T8" fmla="*/ 0 w 131"/>
                <a:gd name="T9" fmla="*/ 4 h 43"/>
              </a:gdLst>
              <a:ahLst/>
              <a:cxnLst>
                <a:cxn ang="0">
                  <a:pos x="T0" y="T1"/>
                </a:cxn>
                <a:cxn ang="0">
                  <a:pos x="T2" y="T3"/>
                </a:cxn>
                <a:cxn ang="0">
                  <a:pos x="T4" y="T5"/>
                </a:cxn>
                <a:cxn ang="0">
                  <a:pos x="T6" y="T7"/>
                </a:cxn>
                <a:cxn ang="0">
                  <a:pos x="T8" y="T9"/>
                </a:cxn>
              </a:cxnLst>
              <a:rect l="0" t="0" r="r" b="b"/>
              <a:pathLst>
                <a:path w="131" h="43">
                  <a:moveTo>
                    <a:pt x="0" y="4"/>
                  </a:moveTo>
                  <a:lnTo>
                    <a:pt x="39" y="43"/>
                  </a:lnTo>
                  <a:lnTo>
                    <a:pt x="131" y="39"/>
                  </a:lnTo>
                  <a:lnTo>
                    <a:pt x="92" y="0"/>
                  </a:lnTo>
                  <a:lnTo>
                    <a:pt x="0" y="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97" name="Freeform 85"/>
            <p:cNvSpPr>
              <a:spLocks/>
            </p:cNvSpPr>
            <p:nvPr/>
          </p:nvSpPr>
          <p:spPr bwMode="auto">
            <a:xfrm>
              <a:off x="1857376" y="4549775"/>
              <a:ext cx="93663" cy="33337"/>
            </a:xfrm>
            <a:custGeom>
              <a:avLst/>
              <a:gdLst>
                <a:gd name="T0" fmla="*/ 0 w 118"/>
                <a:gd name="T1" fmla="*/ 2 h 42"/>
                <a:gd name="T2" fmla="*/ 39 w 118"/>
                <a:gd name="T3" fmla="*/ 42 h 42"/>
                <a:gd name="T4" fmla="*/ 118 w 118"/>
                <a:gd name="T5" fmla="*/ 40 h 42"/>
                <a:gd name="T6" fmla="*/ 80 w 118"/>
                <a:gd name="T7" fmla="*/ 0 h 42"/>
                <a:gd name="T8" fmla="*/ 0 w 118"/>
                <a:gd name="T9" fmla="*/ 2 h 42"/>
              </a:gdLst>
              <a:ahLst/>
              <a:cxnLst>
                <a:cxn ang="0">
                  <a:pos x="T0" y="T1"/>
                </a:cxn>
                <a:cxn ang="0">
                  <a:pos x="T2" y="T3"/>
                </a:cxn>
                <a:cxn ang="0">
                  <a:pos x="T4" y="T5"/>
                </a:cxn>
                <a:cxn ang="0">
                  <a:pos x="T6" y="T7"/>
                </a:cxn>
                <a:cxn ang="0">
                  <a:pos x="T8" y="T9"/>
                </a:cxn>
              </a:cxnLst>
              <a:rect l="0" t="0" r="r" b="b"/>
              <a:pathLst>
                <a:path w="118" h="42">
                  <a:moveTo>
                    <a:pt x="0" y="2"/>
                  </a:moveTo>
                  <a:lnTo>
                    <a:pt x="39" y="42"/>
                  </a:lnTo>
                  <a:lnTo>
                    <a:pt x="118" y="40"/>
                  </a:lnTo>
                  <a:lnTo>
                    <a:pt x="80" y="0"/>
                  </a:lnTo>
                  <a:lnTo>
                    <a:pt x="0" y="2"/>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98" name="Freeform 86"/>
            <p:cNvSpPr>
              <a:spLocks/>
            </p:cNvSpPr>
            <p:nvPr/>
          </p:nvSpPr>
          <p:spPr bwMode="auto">
            <a:xfrm>
              <a:off x="2462213" y="4533900"/>
              <a:ext cx="79375" cy="30162"/>
            </a:xfrm>
            <a:custGeom>
              <a:avLst/>
              <a:gdLst>
                <a:gd name="T0" fmla="*/ 100 w 100"/>
                <a:gd name="T1" fmla="*/ 39 h 39"/>
                <a:gd name="T2" fmla="*/ 61 w 100"/>
                <a:gd name="T3" fmla="*/ 0 h 39"/>
                <a:gd name="T4" fmla="*/ 0 w 100"/>
                <a:gd name="T5" fmla="*/ 2 h 39"/>
                <a:gd name="T6" fmla="*/ 39 w 100"/>
                <a:gd name="T7" fmla="*/ 39 h 39"/>
                <a:gd name="T8" fmla="*/ 100 w 100"/>
                <a:gd name="T9" fmla="*/ 39 h 39"/>
              </a:gdLst>
              <a:ahLst/>
              <a:cxnLst>
                <a:cxn ang="0">
                  <a:pos x="T0" y="T1"/>
                </a:cxn>
                <a:cxn ang="0">
                  <a:pos x="T2" y="T3"/>
                </a:cxn>
                <a:cxn ang="0">
                  <a:pos x="T4" y="T5"/>
                </a:cxn>
                <a:cxn ang="0">
                  <a:pos x="T6" y="T7"/>
                </a:cxn>
                <a:cxn ang="0">
                  <a:pos x="T8" y="T9"/>
                </a:cxn>
              </a:cxnLst>
              <a:rect l="0" t="0" r="r" b="b"/>
              <a:pathLst>
                <a:path w="100" h="39">
                  <a:moveTo>
                    <a:pt x="100" y="39"/>
                  </a:moveTo>
                  <a:lnTo>
                    <a:pt x="61" y="0"/>
                  </a:lnTo>
                  <a:lnTo>
                    <a:pt x="0" y="2"/>
                  </a:lnTo>
                  <a:lnTo>
                    <a:pt x="39" y="39"/>
                  </a:lnTo>
                  <a:lnTo>
                    <a:pt x="100" y="39"/>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99" name="Freeform 87"/>
            <p:cNvSpPr>
              <a:spLocks/>
            </p:cNvSpPr>
            <p:nvPr/>
          </p:nvSpPr>
          <p:spPr bwMode="auto">
            <a:xfrm>
              <a:off x="2574926" y="4527550"/>
              <a:ext cx="147638" cy="33337"/>
            </a:xfrm>
            <a:custGeom>
              <a:avLst/>
              <a:gdLst>
                <a:gd name="T0" fmla="*/ 185 w 185"/>
                <a:gd name="T1" fmla="*/ 39 h 43"/>
                <a:gd name="T2" fmla="*/ 148 w 185"/>
                <a:gd name="T3" fmla="*/ 0 h 43"/>
                <a:gd name="T4" fmla="*/ 0 w 185"/>
                <a:gd name="T5" fmla="*/ 4 h 43"/>
                <a:gd name="T6" fmla="*/ 37 w 185"/>
                <a:gd name="T7" fmla="*/ 43 h 43"/>
                <a:gd name="T8" fmla="*/ 185 w 185"/>
                <a:gd name="T9" fmla="*/ 39 h 43"/>
              </a:gdLst>
              <a:ahLst/>
              <a:cxnLst>
                <a:cxn ang="0">
                  <a:pos x="T0" y="T1"/>
                </a:cxn>
                <a:cxn ang="0">
                  <a:pos x="T2" y="T3"/>
                </a:cxn>
                <a:cxn ang="0">
                  <a:pos x="T4" y="T5"/>
                </a:cxn>
                <a:cxn ang="0">
                  <a:pos x="T6" y="T7"/>
                </a:cxn>
                <a:cxn ang="0">
                  <a:pos x="T8" y="T9"/>
                </a:cxn>
              </a:cxnLst>
              <a:rect l="0" t="0" r="r" b="b"/>
              <a:pathLst>
                <a:path w="185" h="43">
                  <a:moveTo>
                    <a:pt x="185" y="39"/>
                  </a:moveTo>
                  <a:lnTo>
                    <a:pt x="148" y="0"/>
                  </a:lnTo>
                  <a:lnTo>
                    <a:pt x="0" y="4"/>
                  </a:lnTo>
                  <a:lnTo>
                    <a:pt x="37" y="43"/>
                  </a:lnTo>
                  <a:lnTo>
                    <a:pt x="185"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00" name="Freeform 88"/>
            <p:cNvSpPr>
              <a:spLocks/>
            </p:cNvSpPr>
            <p:nvPr/>
          </p:nvSpPr>
          <p:spPr bwMode="auto">
            <a:xfrm>
              <a:off x="2332038" y="4535488"/>
              <a:ext cx="103188" cy="33337"/>
            </a:xfrm>
            <a:custGeom>
              <a:avLst/>
              <a:gdLst>
                <a:gd name="T0" fmla="*/ 0 w 129"/>
                <a:gd name="T1" fmla="*/ 2 h 41"/>
                <a:gd name="T2" fmla="*/ 37 w 129"/>
                <a:gd name="T3" fmla="*/ 41 h 41"/>
                <a:gd name="T4" fmla="*/ 129 w 129"/>
                <a:gd name="T5" fmla="*/ 39 h 41"/>
                <a:gd name="T6" fmla="*/ 92 w 129"/>
                <a:gd name="T7" fmla="*/ 0 h 41"/>
                <a:gd name="T8" fmla="*/ 0 w 129"/>
                <a:gd name="T9" fmla="*/ 2 h 41"/>
              </a:gdLst>
              <a:ahLst/>
              <a:cxnLst>
                <a:cxn ang="0">
                  <a:pos x="T0" y="T1"/>
                </a:cxn>
                <a:cxn ang="0">
                  <a:pos x="T2" y="T3"/>
                </a:cxn>
                <a:cxn ang="0">
                  <a:pos x="T4" y="T5"/>
                </a:cxn>
                <a:cxn ang="0">
                  <a:pos x="T6" y="T7"/>
                </a:cxn>
                <a:cxn ang="0">
                  <a:pos x="T8" y="T9"/>
                </a:cxn>
              </a:cxnLst>
              <a:rect l="0" t="0" r="r" b="b"/>
              <a:pathLst>
                <a:path w="129" h="41">
                  <a:moveTo>
                    <a:pt x="0" y="2"/>
                  </a:moveTo>
                  <a:lnTo>
                    <a:pt x="37" y="41"/>
                  </a:lnTo>
                  <a:lnTo>
                    <a:pt x="129" y="39"/>
                  </a:lnTo>
                  <a:lnTo>
                    <a:pt x="92" y="0"/>
                  </a:lnTo>
                  <a:lnTo>
                    <a:pt x="0" y="2"/>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01" name="Freeform 89"/>
            <p:cNvSpPr>
              <a:spLocks/>
            </p:cNvSpPr>
            <p:nvPr/>
          </p:nvSpPr>
          <p:spPr bwMode="auto">
            <a:xfrm>
              <a:off x="1150938" y="3963988"/>
              <a:ext cx="1436688" cy="311150"/>
            </a:xfrm>
            <a:custGeom>
              <a:avLst/>
              <a:gdLst>
                <a:gd name="T0" fmla="*/ 0 w 1810"/>
                <a:gd name="T1" fmla="*/ 393 h 393"/>
                <a:gd name="T2" fmla="*/ 650 w 1810"/>
                <a:gd name="T3" fmla="*/ 30 h 393"/>
                <a:gd name="T4" fmla="*/ 1810 w 1810"/>
                <a:gd name="T5" fmla="*/ 0 h 393"/>
                <a:gd name="T6" fmla="*/ 1152 w 1810"/>
                <a:gd name="T7" fmla="*/ 360 h 393"/>
                <a:gd name="T8" fmla="*/ 0 w 1810"/>
                <a:gd name="T9" fmla="*/ 393 h 393"/>
              </a:gdLst>
              <a:ahLst/>
              <a:cxnLst>
                <a:cxn ang="0">
                  <a:pos x="T0" y="T1"/>
                </a:cxn>
                <a:cxn ang="0">
                  <a:pos x="T2" y="T3"/>
                </a:cxn>
                <a:cxn ang="0">
                  <a:pos x="T4" y="T5"/>
                </a:cxn>
                <a:cxn ang="0">
                  <a:pos x="T6" y="T7"/>
                </a:cxn>
                <a:cxn ang="0">
                  <a:pos x="T8" y="T9"/>
                </a:cxn>
              </a:cxnLst>
              <a:rect l="0" t="0" r="r" b="b"/>
              <a:pathLst>
                <a:path w="1810" h="393">
                  <a:moveTo>
                    <a:pt x="0" y="393"/>
                  </a:moveTo>
                  <a:lnTo>
                    <a:pt x="650" y="30"/>
                  </a:lnTo>
                  <a:lnTo>
                    <a:pt x="1810" y="0"/>
                  </a:lnTo>
                  <a:lnTo>
                    <a:pt x="1152" y="360"/>
                  </a:lnTo>
                  <a:lnTo>
                    <a:pt x="0" y="393"/>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02" name="Freeform 90"/>
            <p:cNvSpPr>
              <a:spLocks/>
            </p:cNvSpPr>
            <p:nvPr/>
          </p:nvSpPr>
          <p:spPr bwMode="auto">
            <a:xfrm>
              <a:off x="1066801" y="4289425"/>
              <a:ext cx="519113" cy="1233487"/>
            </a:xfrm>
            <a:custGeom>
              <a:avLst/>
              <a:gdLst>
                <a:gd name="T0" fmla="*/ 0 w 655"/>
                <a:gd name="T1" fmla="*/ 0 h 1555"/>
                <a:gd name="T2" fmla="*/ 625 w 655"/>
                <a:gd name="T3" fmla="*/ 346 h 1555"/>
                <a:gd name="T4" fmla="*/ 655 w 655"/>
                <a:gd name="T5" fmla="*/ 1555 h 1555"/>
                <a:gd name="T6" fmla="*/ 35 w 655"/>
                <a:gd name="T7" fmla="*/ 1055 h 1555"/>
                <a:gd name="T8" fmla="*/ 0 w 655"/>
                <a:gd name="T9" fmla="*/ 0 h 1555"/>
              </a:gdLst>
              <a:ahLst/>
              <a:cxnLst>
                <a:cxn ang="0">
                  <a:pos x="T0" y="T1"/>
                </a:cxn>
                <a:cxn ang="0">
                  <a:pos x="T2" y="T3"/>
                </a:cxn>
                <a:cxn ang="0">
                  <a:pos x="T4" y="T5"/>
                </a:cxn>
                <a:cxn ang="0">
                  <a:pos x="T6" y="T7"/>
                </a:cxn>
                <a:cxn ang="0">
                  <a:pos x="T8" y="T9"/>
                </a:cxn>
              </a:cxnLst>
              <a:rect l="0" t="0" r="r" b="b"/>
              <a:pathLst>
                <a:path w="655" h="1555">
                  <a:moveTo>
                    <a:pt x="0" y="0"/>
                  </a:moveTo>
                  <a:lnTo>
                    <a:pt x="625" y="346"/>
                  </a:lnTo>
                  <a:lnTo>
                    <a:pt x="655" y="1555"/>
                  </a:lnTo>
                  <a:lnTo>
                    <a:pt x="35" y="1055"/>
                  </a:lnTo>
                  <a:lnTo>
                    <a:pt x="0" y="0"/>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03" name="Freeform 91"/>
            <p:cNvSpPr>
              <a:spLocks/>
            </p:cNvSpPr>
            <p:nvPr/>
          </p:nvSpPr>
          <p:spPr bwMode="auto">
            <a:xfrm>
              <a:off x="1141413" y="4584700"/>
              <a:ext cx="357188" cy="366712"/>
            </a:xfrm>
            <a:custGeom>
              <a:avLst/>
              <a:gdLst>
                <a:gd name="T0" fmla="*/ 6 w 449"/>
                <a:gd name="T1" fmla="*/ 159 h 463"/>
                <a:gd name="T2" fmla="*/ 0 w 449"/>
                <a:gd name="T3" fmla="*/ 0 h 463"/>
                <a:gd name="T4" fmla="*/ 439 w 449"/>
                <a:gd name="T5" fmla="*/ 233 h 463"/>
                <a:gd name="T6" fmla="*/ 449 w 449"/>
                <a:gd name="T7" fmla="*/ 463 h 463"/>
                <a:gd name="T8" fmla="*/ 6 w 449"/>
                <a:gd name="T9" fmla="*/ 159 h 463"/>
              </a:gdLst>
              <a:ahLst/>
              <a:cxnLst>
                <a:cxn ang="0">
                  <a:pos x="T0" y="T1"/>
                </a:cxn>
                <a:cxn ang="0">
                  <a:pos x="T2" y="T3"/>
                </a:cxn>
                <a:cxn ang="0">
                  <a:pos x="T4" y="T5"/>
                </a:cxn>
                <a:cxn ang="0">
                  <a:pos x="T6" y="T7"/>
                </a:cxn>
                <a:cxn ang="0">
                  <a:pos x="T8" y="T9"/>
                </a:cxn>
              </a:cxnLst>
              <a:rect l="0" t="0" r="r" b="b"/>
              <a:pathLst>
                <a:path w="449" h="463">
                  <a:moveTo>
                    <a:pt x="6" y="159"/>
                  </a:moveTo>
                  <a:lnTo>
                    <a:pt x="0" y="0"/>
                  </a:lnTo>
                  <a:lnTo>
                    <a:pt x="439" y="233"/>
                  </a:lnTo>
                  <a:lnTo>
                    <a:pt x="449" y="463"/>
                  </a:lnTo>
                  <a:lnTo>
                    <a:pt x="6" y="1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04" name="Freeform 92"/>
            <p:cNvSpPr>
              <a:spLocks/>
            </p:cNvSpPr>
            <p:nvPr/>
          </p:nvSpPr>
          <p:spPr bwMode="auto">
            <a:xfrm>
              <a:off x="804863" y="4646613"/>
              <a:ext cx="693738" cy="304800"/>
            </a:xfrm>
            <a:custGeom>
              <a:avLst/>
              <a:gdLst>
                <a:gd name="T0" fmla="*/ 459 w 873"/>
                <a:gd name="T1" fmla="*/ 74 h 384"/>
                <a:gd name="T2" fmla="*/ 10 w 873"/>
                <a:gd name="T3" fmla="*/ 0 h 384"/>
                <a:gd name="T4" fmla="*/ 0 w 873"/>
                <a:gd name="T5" fmla="*/ 119 h 384"/>
                <a:gd name="T6" fmla="*/ 299 w 873"/>
                <a:gd name="T7" fmla="*/ 296 h 384"/>
                <a:gd name="T8" fmla="*/ 873 w 873"/>
                <a:gd name="T9" fmla="*/ 384 h 384"/>
                <a:gd name="T10" fmla="*/ 869 w 873"/>
                <a:gd name="T11" fmla="*/ 265 h 384"/>
                <a:gd name="T12" fmla="*/ 459 w 873"/>
                <a:gd name="T13" fmla="*/ 74 h 384"/>
              </a:gdLst>
              <a:ahLst/>
              <a:cxnLst>
                <a:cxn ang="0">
                  <a:pos x="T0" y="T1"/>
                </a:cxn>
                <a:cxn ang="0">
                  <a:pos x="T2" y="T3"/>
                </a:cxn>
                <a:cxn ang="0">
                  <a:pos x="T4" y="T5"/>
                </a:cxn>
                <a:cxn ang="0">
                  <a:pos x="T6" y="T7"/>
                </a:cxn>
                <a:cxn ang="0">
                  <a:pos x="T8" y="T9"/>
                </a:cxn>
                <a:cxn ang="0">
                  <a:pos x="T10" y="T11"/>
                </a:cxn>
                <a:cxn ang="0">
                  <a:pos x="T12" y="T13"/>
                </a:cxn>
              </a:cxnLst>
              <a:rect l="0" t="0" r="r" b="b"/>
              <a:pathLst>
                <a:path w="873" h="384">
                  <a:moveTo>
                    <a:pt x="459" y="74"/>
                  </a:moveTo>
                  <a:lnTo>
                    <a:pt x="10" y="0"/>
                  </a:lnTo>
                  <a:lnTo>
                    <a:pt x="0" y="119"/>
                  </a:lnTo>
                  <a:lnTo>
                    <a:pt x="299" y="296"/>
                  </a:lnTo>
                  <a:lnTo>
                    <a:pt x="873" y="384"/>
                  </a:lnTo>
                  <a:lnTo>
                    <a:pt x="869" y="265"/>
                  </a:lnTo>
                  <a:lnTo>
                    <a:pt x="459" y="74"/>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05" name="Freeform 93"/>
            <p:cNvSpPr>
              <a:spLocks/>
            </p:cNvSpPr>
            <p:nvPr/>
          </p:nvSpPr>
          <p:spPr bwMode="auto">
            <a:xfrm>
              <a:off x="838201" y="4664075"/>
              <a:ext cx="657225" cy="193675"/>
            </a:xfrm>
            <a:custGeom>
              <a:avLst/>
              <a:gdLst>
                <a:gd name="T0" fmla="*/ 828 w 828"/>
                <a:gd name="T1" fmla="*/ 244 h 244"/>
                <a:gd name="T2" fmla="*/ 475 w 828"/>
                <a:gd name="T3" fmla="*/ 80 h 244"/>
                <a:gd name="T4" fmla="*/ 0 w 828"/>
                <a:gd name="T5" fmla="*/ 0 h 244"/>
                <a:gd name="T6" fmla="*/ 279 w 828"/>
                <a:gd name="T7" fmla="*/ 152 h 244"/>
                <a:gd name="T8" fmla="*/ 828 w 828"/>
                <a:gd name="T9" fmla="*/ 244 h 244"/>
              </a:gdLst>
              <a:ahLst/>
              <a:cxnLst>
                <a:cxn ang="0">
                  <a:pos x="T0" y="T1"/>
                </a:cxn>
                <a:cxn ang="0">
                  <a:pos x="T2" y="T3"/>
                </a:cxn>
                <a:cxn ang="0">
                  <a:pos x="T4" y="T5"/>
                </a:cxn>
                <a:cxn ang="0">
                  <a:pos x="T6" y="T7"/>
                </a:cxn>
                <a:cxn ang="0">
                  <a:pos x="T8" y="T9"/>
                </a:cxn>
              </a:cxnLst>
              <a:rect l="0" t="0" r="r" b="b"/>
              <a:pathLst>
                <a:path w="828" h="244">
                  <a:moveTo>
                    <a:pt x="828" y="244"/>
                  </a:moveTo>
                  <a:lnTo>
                    <a:pt x="475" y="80"/>
                  </a:lnTo>
                  <a:lnTo>
                    <a:pt x="0" y="0"/>
                  </a:lnTo>
                  <a:lnTo>
                    <a:pt x="279" y="152"/>
                  </a:lnTo>
                  <a:lnTo>
                    <a:pt x="828" y="2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06" name="Freeform 94"/>
            <p:cNvSpPr>
              <a:spLocks/>
            </p:cNvSpPr>
            <p:nvPr/>
          </p:nvSpPr>
          <p:spPr bwMode="auto">
            <a:xfrm>
              <a:off x="838201" y="4664075"/>
              <a:ext cx="214313" cy="155575"/>
            </a:xfrm>
            <a:custGeom>
              <a:avLst/>
              <a:gdLst>
                <a:gd name="T0" fmla="*/ 272 w 272"/>
                <a:gd name="T1" fmla="*/ 143 h 197"/>
                <a:gd name="T2" fmla="*/ 219 w 272"/>
                <a:gd name="T3" fmla="*/ 197 h 197"/>
                <a:gd name="T4" fmla="*/ 2 w 272"/>
                <a:gd name="T5" fmla="*/ 74 h 197"/>
                <a:gd name="T6" fmla="*/ 0 w 272"/>
                <a:gd name="T7" fmla="*/ 0 h 197"/>
                <a:gd name="T8" fmla="*/ 272 w 272"/>
                <a:gd name="T9" fmla="*/ 143 h 197"/>
              </a:gdLst>
              <a:ahLst/>
              <a:cxnLst>
                <a:cxn ang="0">
                  <a:pos x="T0" y="T1"/>
                </a:cxn>
                <a:cxn ang="0">
                  <a:pos x="T2" y="T3"/>
                </a:cxn>
                <a:cxn ang="0">
                  <a:pos x="T4" y="T5"/>
                </a:cxn>
                <a:cxn ang="0">
                  <a:pos x="T6" y="T7"/>
                </a:cxn>
                <a:cxn ang="0">
                  <a:pos x="T8" y="T9"/>
                </a:cxn>
              </a:cxnLst>
              <a:rect l="0" t="0" r="r" b="b"/>
              <a:pathLst>
                <a:path w="272" h="197">
                  <a:moveTo>
                    <a:pt x="272" y="143"/>
                  </a:moveTo>
                  <a:lnTo>
                    <a:pt x="219" y="197"/>
                  </a:lnTo>
                  <a:lnTo>
                    <a:pt x="2" y="74"/>
                  </a:lnTo>
                  <a:lnTo>
                    <a:pt x="0" y="0"/>
                  </a:lnTo>
                  <a:lnTo>
                    <a:pt x="272"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14" name="Freeform 102"/>
            <p:cNvSpPr>
              <a:spLocks/>
            </p:cNvSpPr>
            <p:nvPr/>
          </p:nvSpPr>
          <p:spPr bwMode="auto">
            <a:xfrm>
              <a:off x="1096963" y="4922838"/>
              <a:ext cx="1917700" cy="333375"/>
            </a:xfrm>
            <a:custGeom>
              <a:avLst/>
              <a:gdLst>
                <a:gd name="T0" fmla="*/ 2415 w 2417"/>
                <a:gd name="T1" fmla="*/ 291 h 420"/>
                <a:gd name="T2" fmla="*/ 619 w 2417"/>
                <a:gd name="T3" fmla="*/ 420 h 420"/>
                <a:gd name="T4" fmla="*/ 6 w 2417"/>
                <a:gd name="T5" fmla="*/ 33 h 420"/>
                <a:gd name="T6" fmla="*/ 0 w 2417"/>
                <a:gd name="T7" fmla="*/ 0 h 420"/>
                <a:gd name="T8" fmla="*/ 618 w 2417"/>
                <a:gd name="T9" fmla="*/ 381 h 420"/>
                <a:gd name="T10" fmla="*/ 2417 w 2417"/>
                <a:gd name="T11" fmla="*/ 256 h 420"/>
                <a:gd name="T12" fmla="*/ 2415 w 2417"/>
                <a:gd name="T13" fmla="*/ 291 h 420"/>
              </a:gdLst>
              <a:ahLst/>
              <a:cxnLst>
                <a:cxn ang="0">
                  <a:pos x="T0" y="T1"/>
                </a:cxn>
                <a:cxn ang="0">
                  <a:pos x="T2" y="T3"/>
                </a:cxn>
                <a:cxn ang="0">
                  <a:pos x="T4" y="T5"/>
                </a:cxn>
                <a:cxn ang="0">
                  <a:pos x="T6" y="T7"/>
                </a:cxn>
                <a:cxn ang="0">
                  <a:pos x="T8" y="T9"/>
                </a:cxn>
                <a:cxn ang="0">
                  <a:pos x="T10" y="T11"/>
                </a:cxn>
                <a:cxn ang="0">
                  <a:pos x="T12" y="T13"/>
                </a:cxn>
              </a:cxnLst>
              <a:rect l="0" t="0" r="r" b="b"/>
              <a:pathLst>
                <a:path w="2417" h="420">
                  <a:moveTo>
                    <a:pt x="2415" y="291"/>
                  </a:moveTo>
                  <a:lnTo>
                    <a:pt x="619" y="420"/>
                  </a:lnTo>
                  <a:lnTo>
                    <a:pt x="6" y="33"/>
                  </a:lnTo>
                  <a:lnTo>
                    <a:pt x="0" y="0"/>
                  </a:lnTo>
                  <a:lnTo>
                    <a:pt x="618" y="381"/>
                  </a:lnTo>
                  <a:lnTo>
                    <a:pt x="2417" y="256"/>
                  </a:lnTo>
                  <a:lnTo>
                    <a:pt x="2415" y="291"/>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15" name="Freeform 103"/>
            <p:cNvSpPr>
              <a:spLocks/>
            </p:cNvSpPr>
            <p:nvPr/>
          </p:nvSpPr>
          <p:spPr bwMode="auto">
            <a:xfrm>
              <a:off x="1068388" y="4383088"/>
              <a:ext cx="1943100" cy="341312"/>
            </a:xfrm>
            <a:custGeom>
              <a:avLst/>
              <a:gdLst>
                <a:gd name="T0" fmla="*/ 2448 w 2448"/>
                <a:gd name="T1" fmla="*/ 349 h 429"/>
                <a:gd name="T2" fmla="*/ 625 w 2448"/>
                <a:gd name="T3" fmla="*/ 429 h 429"/>
                <a:gd name="T4" fmla="*/ 6 w 2448"/>
                <a:gd name="T5" fmla="*/ 35 h 429"/>
                <a:gd name="T6" fmla="*/ 0 w 2448"/>
                <a:gd name="T7" fmla="*/ 0 h 429"/>
                <a:gd name="T8" fmla="*/ 623 w 2448"/>
                <a:gd name="T9" fmla="*/ 390 h 429"/>
                <a:gd name="T10" fmla="*/ 2448 w 2448"/>
                <a:gd name="T11" fmla="*/ 316 h 429"/>
                <a:gd name="T12" fmla="*/ 2448 w 2448"/>
                <a:gd name="T13" fmla="*/ 349 h 429"/>
              </a:gdLst>
              <a:ahLst/>
              <a:cxnLst>
                <a:cxn ang="0">
                  <a:pos x="T0" y="T1"/>
                </a:cxn>
                <a:cxn ang="0">
                  <a:pos x="T2" y="T3"/>
                </a:cxn>
                <a:cxn ang="0">
                  <a:pos x="T4" y="T5"/>
                </a:cxn>
                <a:cxn ang="0">
                  <a:pos x="T6" y="T7"/>
                </a:cxn>
                <a:cxn ang="0">
                  <a:pos x="T8" y="T9"/>
                </a:cxn>
                <a:cxn ang="0">
                  <a:pos x="T10" y="T11"/>
                </a:cxn>
                <a:cxn ang="0">
                  <a:pos x="T12" y="T13"/>
                </a:cxn>
              </a:cxnLst>
              <a:rect l="0" t="0" r="r" b="b"/>
              <a:pathLst>
                <a:path w="2448" h="429">
                  <a:moveTo>
                    <a:pt x="2448" y="349"/>
                  </a:moveTo>
                  <a:lnTo>
                    <a:pt x="625" y="429"/>
                  </a:lnTo>
                  <a:lnTo>
                    <a:pt x="6" y="35"/>
                  </a:lnTo>
                  <a:lnTo>
                    <a:pt x="0" y="0"/>
                  </a:lnTo>
                  <a:lnTo>
                    <a:pt x="623" y="390"/>
                  </a:lnTo>
                  <a:lnTo>
                    <a:pt x="2448" y="316"/>
                  </a:lnTo>
                  <a:lnTo>
                    <a:pt x="2448" y="349"/>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7743" name="Collection Tray highlight">
            <a:hlinkClick r:id="rId2" action="ppaction://hlinksldjump"/>
          </p:cNvPr>
          <p:cNvSpPr/>
          <p:nvPr/>
        </p:nvSpPr>
        <p:spPr>
          <a:xfrm>
            <a:off x="339047" y="3955151"/>
            <a:ext cx="1230011" cy="832147"/>
          </a:xfrm>
          <a:prstGeom prst="rect">
            <a:avLst/>
          </a:prstGeom>
          <a:solidFill>
            <a:srgbClr val="FFFF99">
              <a:alpha val="6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44" name="Copy Surface outline"/>
          <p:cNvSpPr/>
          <p:nvPr/>
        </p:nvSpPr>
        <p:spPr>
          <a:xfrm>
            <a:off x="1197095" y="3513907"/>
            <a:ext cx="2345034" cy="365760"/>
          </a:xfrm>
          <a:prstGeom prst="rect">
            <a:avLst/>
          </a:prstGeom>
          <a:solidFill>
            <a:srgbClr val="FFFF99">
              <a:alpha val="70000"/>
            </a:srgbClr>
          </a:solidFill>
          <a:ln w="5080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45" name="Control Panel highlight">
            <a:hlinkClick r:id="rId3" action="ppaction://hlinksldjump"/>
          </p:cNvPr>
          <p:cNvSpPr/>
          <p:nvPr/>
        </p:nvSpPr>
        <p:spPr>
          <a:xfrm>
            <a:off x="1879027" y="3911040"/>
            <a:ext cx="1559382" cy="237246"/>
          </a:xfrm>
          <a:prstGeom prst="rect">
            <a:avLst/>
          </a:prstGeom>
          <a:solidFill>
            <a:srgbClr val="FFFF99">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Copy Surface"/>
          <p:cNvGrpSpPr/>
          <p:nvPr/>
        </p:nvGrpSpPr>
        <p:grpSpPr>
          <a:xfrm>
            <a:off x="5300038" y="2166437"/>
            <a:ext cx="2930399" cy="476875"/>
            <a:chOff x="4476237" y="3742822"/>
            <a:chExt cx="2930399" cy="476875"/>
          </a:xfrm>
        </p:grpSpPr>
        <p:sp>
          <p:nvSpPr>
            <p:cNvPr id="66" name="Freeform 73"/>
            <p:cNvSpPr>
              <a:spLocks/>
            </p:cNvSpPr>
            <p:nvPr/>
          </p:nvSpPr>
          <p:spPr bwMode="auto">
            <a:xfrm>
              <a:off x="4476237" y="3742822"/>
              <a:ext cx="2930399" cy="476875"/>
            </a:xfrm>
            <a:custGeom>
              <a:avLst/>
              <a:gdLst>
                <a:gd name="T0" fmla="*/ 0 w 2458"/>
                <a:gd name="T1" fmla="*/ 56 h 400"/>
                <a:gd name="T2" fmla="*/ 633 w 2458"/>
                <a:gd name="T3" fmla="*/ 400 h 400"/>
                <a:gd name="T4" fmla="*/ 2458 w 2458"/>
                <a:gd name="T5" fmla="*/ 338 h 400"/>
                <a:gd name="T6" fmla="*/ 1733 w 2458"/>
                <a:gd name="T7" fmla="*/ 0 h 400"/>
                <a:gd name="T8" fmla="*/ 0 w 2458"/>
                <a:gd name="T9" fmla="*/ 56 h 400"/>
              </a:gdLst>
              <a:ahLst/>
              <a:cxnLst>
                <a:cxn ang="0">
                  <a:pos x="T0" y="T1"/>
                </a:cxn>
                <a:cxn ang="0">
                  <a:pos x="T2" y="T3"/>
                </a:cxn>
                <a:cxn ang="0">
                  <a:pos x="T4" y="T5"/>
                </a:cxn>
                <a:cxn ang="0">
                  <a:pos x="T6" y="T7"/>
                </a:cxn>
                <a:cxn ang="0">
                  <a:pos x="T8" y="T9"/>
                </a:cxn>
              </a:cxnLst>
              <a:rect l="0" t="0" r="r" b="b"/>
              <a:pathLst>
                <a:path w="2458" h="400">
                  <a:moveTo>
                    <a:pt x="0" y="56"/>
                  </a:moveTo>
                  <a:lnTo>
                    <a:pt x="633" y="400"/>
                  </a:lnTo>
                  <a:lnTo>
                    <a:pt x="2458" y="338"/>
                  </a:lnTo>
                  <a:lnTo>
                    <a:pt x="1733" y="0"/>
                  </a:lnTo>
                  <a:lnTo>
                    <a:pt x="0" y="5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74"/>
            <p:cNvSpPr>
              <a:spLocks/>
            </p:cNvSpPr>
            <p:nvPr/>
          </p:nvSpPr>
          <p:spPr bwMode="auto">
            <a:xfrm>
              <a:off x="4762362" y="3811968"/>
              <a:ext cx="2107788" cy="309969"/>
            </a:xfrm>
            <a:custGeom>
              <a:avLst/>
              <a:gdLst>
                <a:gd name="T0" fmla="*/ 0 w 1767"/>
                <a:gd name="T1" fmla="*/ 39 h 260"/>
                <a:gd name="T2" fmla="*/ 427 w 1767"/>
                <a:gd name="T3" fmla="*/ 260 h 260"/>
                <a:gd name="T4" fmla="*/ 1767 w 1767"/>
                <a:gd name="T5" fmla="*/ 219 h 260"/>
                <a:gd name="T6" fmla="*/ 1293 w 1767"/>
                <a:gd name="T7" fmla="*/ 0 h 260"/>
                <a:gd name="T8" fmla="*/ 0 w 1767"/>
                <a:gd name="T9" fmla="*/ 39 h 260"/>
              </a:gdLst>
              <a:ahLst/>
              <a:cxnLst>
                <a:cxn ang="0">
                  <a:pos x="T0" y="T1"/>
                </a:cxn>
                <a:cxn ang="0">
                  <a:pos x="T2" y="T3"/>
                </a:cxn>
                <a:cxn ang="0">
                  <a:pos x="T4" y="T5"/>
                </a:cxn>
                <a:cxn ang="0">
                  <a:pos x="T6" y="T7"/>
                </a:cxn>
                <a:cxn ang="0">
                  <a:pos x="T8" y="T9"/>
                </a:cxn>
              </a:cxnLst>
              <a:rect l="0" t="0" r="r" b="b"/>
              <a:pathLst>
                <a:path w="1767" h="260">
                  <a:moveTo>
                    <a:pt x="0" y="39"/>
                  </a:moveTo>
                  <a:lnTo>
                    <a:pt x="427" y="260"/>
                  </a:lnTo>
                  <a:lnTo>
                    <a:pt x="1767" y="219"/>
                  </a:lnTo>
                  <a:lnTo>
                    <a:pt x="1293" y="0"/>
                  </a:lnTo>
                  <a:lnTo>
                    <a:pt x="0" y="39"/>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75"/>
            <p:cNvSpPr>
              <a:spLocks/>
            </p:cNvSpPr>
            <p:nvPr/>
          </p:nvSpPr>
          <p:spPr bwMode="auto">
            <a:xfrm>
              <a:off x="4867275" y="3828659"/>
              <a:ext cx="1897963" cy="276588"/>
            </a:xfrm>
            <a:custGeom>
              <a:avLst/>
              <a:gdLst>
                <a:gd name="T0" fmla="*/ 0 w 1593"/>
                <a:gd name="T1" fmla="*/ 35 h 232"/>
                <a:gd name="T2" fmla="*/ 387 w 1593"/>
                <a:gd name="T3" fmla="*/ 232 h 232"/>
                <a:gd name="T4" fmla="*/ 1593 w 1593"/>
                <a:gd name="T5" fmla="*/ 195 h 232"/>
                <a:gd name="T6" fmla="*/ 1165 w 1593"/>
                <a:gd name="T7" fmla="*/ 0 h 232"/>
                <a:gd name="T8" fmla="*/ 0 w 1593"/>
                <a:gd name="T9" fmla="*/ 35 h 232"/>
              </a:gdLst>
              <a:ahLst/>
              <a:cxnLst>
                <a:cxn ang="0">
                  <a:pos x="T0" y="T1"/>
                </a:cxn>
                <a:cxn ang="0">
                  <a:pos x="T2" y="T3"/>
                </a:cxn>
                <a:cxn ang="0">
                  <a:pos x="T4" y="T5"/>
                </a:cxn>
                <a:cxn ang="0">
                  <a:pos x="T6" y="T7"/>
                </a:cxn>
                <a:cxn ang="0">
                  <a:pos x="T8" y="T9"/>
                </a:cxn>
              </a:cxnLst>
              <a:rect l="0" t="0" r="r" b="b"/>
              <a:pathLst>
                <a:path w="1593" h="232">
                  <a:moveTo>
                    <a:pt x="0" y="35"/>
                  </a:moveTo>
                  <a:lnTo>
                    <a:pt x="387" y="232"/>
                  </a:lnTo>
                  <a:lnTo>
                    <a:pt x="1593" y="195"/>
                  </a:lnTo>
                  <a:lnTo>
                    <a:pt x="1165" y="0"/>
                  </a:lnTo>
                  <a:lnTo>
                    <a:pt x="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76"/>
            <p:cNvSpPr>
              <a:spLocks/>
            </p:cNvSpPr>
            <p:nvPr/>
          </p:nvSpPr>
          <p:spPr bwMode="auto">
            <a:xfrm>
              <a:off x="4867275" y="3847734"/>
              <a:ext cx="1154038" cy="143063"/>
            </a:xfrm>
            <a:custGeom>
              <a:avLst/>
              <a:gdLst>
                <a:gd name="T0" fmla="*/ 0 w 967"/>
                <a:gd name="T1" fmla="*/ 19 h 121"/>
                <a:gd name="T2" fmla="*/ 235 w 967"/>
                <a:gd name="T3" fmla="*/ 121 h 121"/>
                <a:gd name="T4" fmla="*/ 967 w 967"/>
                <a:gd name="T5" fmla="*/ 101 h 121"/>
                <a:gd name="T6" fmla="*/ 708 w 967"/>
                <a:gd name="T7" fmla="*/ 0 h 121"/>
                <a:gd name="T8" fmla="*/ 0 w 967"/>
                <a:gd name="T9" fmla="*/ 19 h 121"/>
              </a:gdLst>
              <a:ahLst/>
              <a:cxnLst>
                <a:cxn ang="0">
                  <a:pos x="T0" y="T1"/>
                </a:cxn>
                <a:cxn ang="0">
                  <a:pos x="T2" y="T3"/>
                </a:cxn>
                <a:cxn ang="0">
                  <a:pos x="T4" y="T5"/>
                </a:cxn>
                <a:cxn ang="0">
                  <a:pos x="T6" y="T7"/>
                </a:cxn>
                <a:cxn ang="0">
                  <a:pos x="T8" y="T9"/>
                </a:cxn>
              </a:cxnLst>
              <a:rect l="0" t="0" r="r" b="b"/>
              <a:pathLst>
                <a:path w="967" h="121">
                  <a:moveTo>
                    <a:pt x="0" y="19"/>
                  </a:moveTo>
                  <a:lnTo>
                    <a:pt x="235" y="121"/>
                  </a:lnTo>
                  <a:lnTo>
                    <a:pt x="967" y="101"/>
                  </a:lnTo>
                  <a:lnTo>
                    <a:pt x="708" y="0"/>
                  </a:lnTo>
                  <a:lnTo>
                    <a:pt x="0" y="19"/>
                  </a:lnTo>
                  <a:close/>
                </a:path>
              </a:pathLst>
            </a:custGeom>
            <a:solidFill>
              <a:srgbClr val="7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7" name="Freeform 94"/>
          <p:cNvSpPr>
            <a:spLocks/>
          </p:cNvSpPr>
          <p:nvPr/>
        </p:nvSpPr>
        <p:spPr bwMode="auto">
          <a:xfrm>
            <a:off x="4142425" y="4369912"/>
            <a:ext cx="321892" cy="233669"/>
          </a:xfrm>
          <a:custGeom>
            <a:avLst/>
            <a:gdLst>
              <a:gd name="T0" fmla="*/ 272 w 272"/>
              <a:gd name="T1" fmla="*/ 143 h 197"/>
              <a:gd name="T2" fmla="*/ 219 w 272"/>
              <a:gd name="T3" fmla="*/ 197 h 197"/>
              <a:gd name="T4" fmla="*/ 2 w 272"/>
              <a:gd name="T5" fmla="*/ 74 h 197"/>
              <a:gd name="T6" fmla="*/ 0 w 272"/>
              <a:gd name="T7" fmla="*/ 0 h 197"/>
              <a:gd name="T8" fmla="*/ 272 w 272"/>
              <a:gd name="T9" fmla="*/ 143 h 197"/>
            </a:gdLst>
            <a:ahLst/>
            <a:cxnLst>
              <a:cxn ang="0">
                <a:pos x="T0" y="T1"/>
              </a:cxn>
              <a:cxn ang="0">
                <a:pos x="T2" y="T3"/>
              </a:cxn>
              <a:cxn ang="0">
                <a:pos x="T4" y="T5"/>
              </a:cxn>
              <a:cxn ang="0">
                <a:pos x="T6" y="T7"/>
              </a:cxn>
              <a:cxn ang="0">
                <a:pos x="T8" y="T9"/>
              </a:cxn>
            </a:cxnLst>
            <a:rect l="0" t="0" r="r" b="b"/>
            <a:pathLst>
              <a:path w="272" h="197">
                <a:moveTo>
                  <a:pt x="272" y="143"/>
                </a:moveTo>
                <a:lnTo>
                  <a:pt x="219" y="197"/>
                </a:lnTo>
                <a:lnTo>
                  <a:pt x="2" y="74"/>
                </a:lnTo>
                <a:lnTo>
                  <a:pt x="0" y="0"/>
                </a:lnTo>
                <a:lnTo>
                  <a:pt x="272"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SD"/>
          <p:cNvSpPr txBox="1">
            <a:spLocks noChangeArrowheads="1"/>
          </p:cNvSpPr>
          <p:nvPr/>
        </p:nvSpPr>
        <p:spPr bwMode="auto">
          <a:xfrm>
            <a:off x="238126" y="6415087"/>
            <a:ext cx="5918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smtClean="0">
                <a:solidFill>
                  <a:srgbClr val="FFFFCC"/>
                </a:solidFill>
              </a:rPr>
              <a:t>Click each highlighted component. Then click </a:t>
            </a:r>
            <a:r>
              <a:rPr lang="en-US" sz="1400" b="1" dirty="0">
                <a:solidFill>
                  <a:srgbClr val="FFFFCC"/>
                </a:solidFill>
              </a:rPr>
              <a:t>Next</a:t>
            </a:r>
            <a:r>
              <a:rPr lang="en-US" sz="1400" dirty="0">
                <a:solidFill>
                  <a:srgbClr val="FFFFCC"/>
                </a:solidFill>
              </a:rPr>
              <a:t> to continue.</a:t>
            </a:r>
          </a:p>
        </p:txBody>
      </p:sp>
      <p:grpSp>
        <p:nvGrpSpPr>
          <p:cNvPr id="62" name="Back button"/>
          <p:cNvGrpSpPr/>
          <p:nvPr/>
        </p:nvGrpSpPr>
        <p:grpSpPr>
          <a:xfrm>
            <a:off x="6258333" y="6415087"/>
            <a:ext cx="744279" cy="307777"/>
            <a:chOff x="1265274" y="6447647"/>
            <a:chExt cx="744279" cy="307777"/>
          </a:xfrm>
        </p:grpSpPr>
        <p:sp>
          <p:nvSpPr>
            <p:cNvPr id="63" name="Back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Back"/>
            <p:cNvSpPr txBox="1"/>
            <p:nvPr/>
          </p:nvSpPr>
          <p:spPr>
            <a:xfrm>
              <a:off x="1318435" y="6447647"/>
              <a:ext cx="648586" cy="307777"/>
            </a:xfrm>
            <a:prstGeom prst="rect">
              <a:avLst/>
            </a:prstGeom>
            <a:noFill/>
          </p:spPr>
          <p:txBody>
            <a:bodyPr wrap="square" rtlCol="0">
              <a:spAutoFit/>
            </a:bodyPr>
            <a:lstStyle/>
            <a:p>
              <a:pPr algn="ctr"/>
              <a:r>
                <a:rPr lang="en-US" sz="1400" dirty="0" smtClean="0"/>
                <a:t>Back</a:t>
              </a:r>
              <a:endParaRPr lang="en-US" sz="1400" dirty="0"/>
            </a:p>
          </p:txBody>
        </p:sp>
      </p:grpSp>
      <p:grpSp>
        <p:nvGrpSpPr>
          <p:cNvPr id="65" name="Next button"/>
          <p:cNvGrpSpPr/>
          <p:nvPr/>
        </p:nvGrpSpPr>
        <p:grpSpPr>
          <a:xfrm>
            <a:off x="8072696" y="6415087"/>
            <a:ext cx="744279" cy="307777"/>
            <a:chOff x="1265274" y="6447647"/>
            <a:chExt cx="744279" cy="307777"/>
          </a:xfrm>
        </p:grpSpPr>
        <p:sp>
          <p:nvSpPr>
            <p:cNvPr id="70" name="Next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Next"/>
            <p:cNvSpPr txBox="1"/>
            <p:nvPr/>
          </p:nvSpPr>
          <p:spPr>
            <a:xfrm>
              <a:off x="1318435" y="6447647"/>
              <a:ext cx="648586" cy="307777"/>
            </a:xfrm>
            <a:prstGeom prst="rect">
              <a:avLst/>
            </a:prstGeom>
            <a:noFill/>
          </p:spPr>
          <p:txBody>
            <a:bodyPr wrap="square" rtlCol="0">
              <a:spAutoFit/>
            </a:bodyPr>
            <a:lstStyle/>
            <a:p>
              <a:pPr algn="ctr"/>
              <a:r>
                <a:rPr lang="en-US" sz="1400" dirty="0" smtClean="0"/>
                <a:t>Next</a:t>
              </a:r>
              <a:endParaRPr lang="en-US" sz="1400" dirty="0"/>
            </a:p>
          </p:txBody>
        </p:sp>
      </p:grpSp>
      <p:grpSp>
        <p:nvGrpSpPr>
          <p:cNvPr id="72" name="Menu button"/>
          <p:cNvGrpSpPr/>
          <p:nvPr/>
        </p:nvGrpSpPr>
        <p:grpSpPr>
          <a:xfrm>
            <a:off x="7165515" y="6415087"/>
            <a:ext cx="744279" cy="307777"/>
            <a:chOff x="1265274" y="6447647"/>
            <a:chExt cx="744279" cy="307777"/>
          </a:xfrm>
        </p:grpSpPr>
        <p:sp>
          <p:nvSpPr>
            <p:cNvPr id="73" name="Menu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Menu"/>
            <p:cNvSpPr txBox="1"/>
            <p:nvPr/>
          </p:nvSpPr>
          <p:spPr>
            <a:xfrm>
              <a:off x="1318435" y="6447647"/>
              <a:ext cx="648586" cy="307777"/>
            </a:xfrm>
            <a:prstGeom prst="rect">
              <a:avLst/>
            </a:prstGeom>
            <a:noFill/>
          </p:spPr>
          <p:txBody>
            <a:bodyPr wrap="square" rtlCol="0">
              <a:spAutoFit/>
            </a:bodyPr>
            <a:lstStyle/>
            <a:p>
              <a:pPr algn="ctr"/>
              <a:r>
                <a:rPr lang="en-US" sz="1400" dirty="0" smtClean="0"/>
                <a:t>Menu</a:t>
              </a:r>
              <a:endParaRPr lang="en-US" sz="1400" dirty="0"/>
            </a:p>
          </p:txBody>
        </p:sp>
      </p:grpSp>
      <p:sp>
        <p:nvSpPr>
          <p:cNvPr id="75" name="click Back">
            <a:hlinkClick r:id="rId4" action="ppaction://hlinksldjump"/>
          </p:cNvPr>
          <p:cNvSpPr/>
          <p:nvPr/>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lick Next">
            <a:hlinkClick r:id="rId5" action="ppaction://hlinksldjump"/>
          </p:cNvPr>
          <p:cNvSpPr/>
          <p:nvPr/>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3758121"/>
      </p:ext>
    </p:extLst>
  </p:cSld>
  <p:clrMapOvr>
    <a:masterClrMapping/>
  </p:clrMapOvr>
  <p:transition advClick="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Rectangle 3"/>
          <p:cNvSpPr>
            <a:spLocks noGrp="1" noChangeArrowheads="1"/>
          </p:cNvSpPr>
          <p:nvPr>
            <p:ph type="title"/>
          </p:nvPr>
        </p:nvSpPr>
        <p:spPr/>
        <p:txBody>
          <a:bodyPr/>
          <a:lstStyle/>
          <a:p>
            <a:pPr eaLnBrk="1" hangingPunct="1"/>
            <a:r>
              <a:rPr lang="en-US" dirty="0" smtClean="0"/>
              <a:t>GE Ex2</a:t>
            </a:r>
          </a:p>
        </p:txBody>
      </p:sp>
      <p:sp>
        <p:nvSpPr>
          <p:cNvPr id="27651" name="Rectangle 4"/>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27652" name="Rectangle 5"/>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27653" name="Rectangle 6"/>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7654" name="Rectangle 7"/>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7655"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a:solidFill>
                  <a:srgbClr val="FFFF99"/>
                </a:solidFill>
              </a:rPr>
              <a:t>Graphic Explore</a:t>
            </a:r>
          </a:p>
        </p:txBody>
      </p:sp>
      <p:sp>
        <p:nvSpPr>
          <p:cNvPr id="11" name="Rectangle 8"/>
          <p:cNvSpPr txBox="1">
            <a:spLocks noChangeArrowheads="1"/>
          </p:cNvSpPr>
          <p:nvPr/>
        </p:nvSpPr>
        <p:spPr bwMode="auto">
          <a:xfrm>
            <a:off x="455613" y="1289050"/>
            <a:ext cx="4456112" cy="406400"/>
          </a:xfrm>
          <a:prstGeom prst="rect">
            <a:avLst/>
          </a:prstGeom>
          <a:noFill/>
          <a:ln w="9525">
            <a:noFill/>
            <a:miter lim="800000"/>
            <a:headEnd/>
            <a:tailEnd/>
          </a:ln>
          <a:effectLst/>
        </p:spPr>
        <p:txBody>
          <a:bodyPr lIns="0" rIns="0">
            <a:normAutofit/>
          </a:bodyPr>
          <a:lstStyle/>
          <a:p>
            <a:pPr marL="228600" indent="-228600">
              <a:spcBef>
                <a:spcPts val="600"/>
              </a:spcBef>
              <a:buClr>
                <a:schemeClr val="accent1"/>
              </a:buClr>
              <a:buSzPct val="80000"/>
              <a:buFont typeface="Wingdings" pitchFamily="2" charset="2"/>
              <a:buNone/>
              <a:defRPr/>
            </a:pPr>
            <a:r>
              <a:rPr lang="en-US" sz="2000" b="1" kern="0" dirty="0" smtClean="0">
                <a:latin typeface="+mn-lt"/>
              </a:rPr>
              <a:t>Photocopier: Key Components</a:t>
            </a:r>
            <a:endParaRPr lang="en-US" sz="2000" b="1" kern="0" dirty="0">
              <a:latin typeface="+mn-lt"/>
            </a:endParaRPr>
          </a:p>
        </p:txBody>
      </p:sp>
      <p:sp>
        <p:nvSpPr>
          <p:cNvPr id="20" name="Rectangle 8"/>
          <p:cNvSpPr txBox="1">
            <a:spLocks noChangeArrowheads="1"/>
          </p:cNvSpPr>
          <p:nvPr/>
        </p:nvSpPr>
        <p:spPr bwMode="auto">
          <a:xfrm>
            <a:off x="455613" y="1695450"/>
            <a:ext cx="4516437" cy="4067175"/>
          </a:xfrm>
          <a:prstGeom prst="rect">
            <a:avLst/>
          </a:prstGeom>
          <a:noFill/>
          <a:ln w="9525">
            <a:noFill/>
            <a:miter lim="800000"/>
            <a:headEnd/>
            <a:tailEnd/>
          </a:ln>
          <a:effectLst/>
        </p:spPr>
        <p:txBody>
          <a:bodyPr lIns="0" rIns="0"/>
          <a:lstStyle/>
          <a:p>
            <a:pPr>
              <a:spcBef>
                <a:spcPts val="600"/>
              </a:spcBef>
              <a:buClr>
                <a:srgbClr val="4A81B8"/>
              </a:buClr>
              <a:buSzPct val="80000"/>
              <a:defRPr/>
            </a:pPr>
            <a:r>
              <a:rPr lang="en-US" sz="1400" kern="0" dirty="0" smtClean="0"/>
              <a:t>To use a photocopy machine effectively, you must be able to recognize its key components. Click each highlighted area on the photocopy machine pictured below to learn its function.</a:t>
            </a:r>
            <a:endParaRPr lang="en-US" sz="1400" kern="0" dirty="0">
              <a:solidFill>
                <a:srgbClr val="0057C7"/>
              </a:solidFill>
            </a:endParaRPr>
          </a:p>
        </p:txBody>
      </p:sp>
      <p:sp>
        <p:nvSpPr>
          <p:cNvPr id="23" name="Rounded Rectangle 22"/>
          <p:cNvSpPr/>
          <p:nvPr/>
        </p:nvSpPr>
        <p:spPr>
          <a:xfrm>
            <a:off x="5019675" y="1362075"/>
            <a:ext cx="3857625" cy="4391025"/>
          </a:xfrm>
          <a:prstGeom prst="roundRect">
            <a:avLst/>
          </a:prstGeom>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TextBox 20"/>
          <p:cNvSpPr txBox="1"/>
          <p:nvPr/>
        </p:nvSpPr>
        <p:spPr>
          <a:xfrm>
            <a:off x="5219700" y="1790700"/>
            <a:ext cx="3562349" cy="369332"/>
          </a:xfrm>
          <a:prstGeom prst="rect">
            <a:avLst/>
          </a:prstGeom>
          <a:noFill/>
        </p:spPr>
        <p:txBody>
          <a:bodyPr wrap="square">
            <a:spAutoFit/>
          </a:bodyPr>
          <a:lstStyle/>
          <a:p>
            <a:pPr>
              <a:defRPr/>
            </a:pPr>
            <a:r>
              <a:rPr lang="en-US" dirty="0" smtClean="0">
                <a:latin typeface="+mj-lt"/>
              </a:rPr>
              <a:t>Control Panel</a:t>
            </a:r>
            <a:endParaRPr lang="en-US" dirty="0">
              <a:latin typeface="+mj-lt"/>
            </a:endParaRPr>
          </a:p>
        </p:txBody>
      </p:sp>
      <p:sp>
        <p:nvSpPr>
          <p:cNvPr id="27669" name="TextBox 23"/>
          <p:cNvSpPr txBox="1">
            <a:spLocks noChangeArrowheads="1"/>
          </p:cNvSpPr>
          <p:nvPr/>
        </p:nvSpPr>
        <p:spPr bwMode="auto">
          <a:xfrm>
            <a:off x="5219700" y="2766744"/>
            <a:ext cx="348615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dirty="0" smtClean="0"/>
              <a:t>Use the control panel to adjust the darkness of your copies, the number of copies you’d like, and any changes in size that you want the copier to make in your copies.</a:t>
            </a:r>
            <a:endParaRPr lang="en-US" sz="1400" dirty="0"/>
          </a:p>
        </p:txBody>
      </p:sp>
      <p:grpSp>
        <p:nvGrpSpPr>
          <p:cNvPr id="27742" name="Photocopy Machine"/>
          <p:cNvGrpSpPr/>
          <p:nvPr/>
        </p:nvGrpSpPr>
        <p:grpSpPr>
          <a:xfrm>
            <a:off x="527085" y="3020477"/>
            <a:ext cx="3483574" cy="2701497"/>
            <a:chOff x="804863" y="3913188"/>
            <a:chExt cx="2319338" cy="1798637"/>
          </a:xfrm>
        </p:grpSpPr>
        <p:sp>
          <p:nvSpPr>
            <p:cNvPr id="7" name="Freeform 7"/>
            <p:cNvSpPr>
              <a:spLocks/>
            </p:cNvSpPr>
            <p:nvPr/>
          </p:nvSpPr>
          <p:spPr bwMode="auto">
            <a:xfrm>
              <a:off x="2500313" y="4352925"/>
              <a:ext cx="623888" cy="306387"/>
            </a:xfrm>
            <a:custGeom>
              <a:avLst/>
              <a:gdLst>
                <a:gd name="T0" fmla="*/ 0 w 787"/>
                <a:gd name="T1" fmla="*/ 10 h 385"/>
                <a:gd name="T2" fmla="*/ 403 w 787"/>
                <a:gd name="T3" fmla="*/ 0 h 385"/>
                <a:gd name="T4" fmla="*/ 787 w 787"/>
                <a:gd name="T5" fmla="*/ 186 h 385"/>
                <a:gd name="T6" fmla="*/ 778 w 787"/>
                <a:gd name="T7" fmla="*/ 309 h 385"/>
                <a:gd name="T8" fmla="*/ 393 w 787"/>
                <a:gd name="T9" fmla="*/ 385 h 385"/>
                <a:gd name="T10" fmla="*/ 0 w 787"/>
                <a:gd name="T11" fmla="*/ 10 h 385"/>
              </a:gdLst>
              <a:ahLst/>
              <a:cxnLst>
                <a:cxn ang="0">
                  <a:pos x="T0" y="T1"/>
                </a:cxn>
                <a:cxn ang="0">
                  <a:pos x="T2" y="T3"/>
                </a:cxn>
                <a:cxn ang="0">
                  <a:pos x="T4" y="T5"/>
                </a:cxn>
                <a:cxn ang="0">
                  <a:pos x="T6" y="T7"/>
                </a:cxn>
                <a:cxn ang="0">
                  <a:pos x="T8" y="T9"/>
                </a:cxn>
                <a:cxn ang="0">
                  <a:pos x="T10" y="T11"/>
                </a:cxn>
              </a:cxnLst>
              <a:rect l="0" t="0" r="r" b="b"/>
              <a:pathLst>
                <a:path w="787" h="385">
                  <a:moveTo>
                    <a:pt x="0" y="10"/>
                  </a:moveTo>
                  <a:lnTo>
                    <a:pt x="403" y="0"/>
                  </a:lnTo>
                  <a:lnTo>
                    <a:pt x="787" y="186"/>
                  </a:lnTo>
                  <a:lnTo>
                    <a:pt x="778" y="309"/>
                  </a:lnTo>
                  <a:lnTo>
                    <a:pt x="393" y="385"/>
                  </a:lnTo>
                  <a:lnTo>
                    <a:pt x="0" y="10"/>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28"/>
            <p:cNvSpPr>
              <a:spLocks/>
            </p:cNvSpPr>
            <p:nvPr/>
          </p:nvSpPr>
          <p:spPr bwMode="auto">
            <a:xfrm>
              <a:off x="1606551" y="5554663"/>
              <a:ext cx="173038" cy="157162"/>
            </a:xfrm>
            <a:custGeom>
              <a:avLst/>
              <a:gdLst>
                <a:gd name="T0" fmla="*/ 113 w 219"/>
                <a:gd name="T1" fmla="*/ 197 h 197"/>
                <a:gd name="T2" fmla="*/ 135 w 219"/>
                <a:gd name="T3" fmla="*/ 195 h 197"/>
                <a:gd name="T4" fmla="*/ 156 w 219"/>
                <a:gd name="T5" fmla="*/ 188 h 197"/>
                <a:gd name="T6" fmla="*/ 174 w 219"/>
                <a:gd name="T7" fmla="*/ 178 h 197"/>
                <a:gd name="T8" fmla="*/ 189 w 219"/>
                <a:gd name="T9" fmla="*/ 166 h 197"/>
                <a:gd name="T10" fmla="*/ 203 w 219"/>
                <a:gd name="T11" fmla="*/ 150 h 197"/>
                <a:gd name="T12" fmla="*/ 211 w 219"/>
                <a:gd name="T13" fmla="*/ 135 h 197"/>
                <a:gd name="T14" fmla="*/ 217 w 219"/>
                <a:gd name="T15" fmla="*/ 115 h 197"/>
                <a:gd name="T16" fmla="*/ 219 w 219"/>
                <a:gd name="T17" fmla="*/ 96 h 197"/>
                <a:gd name="T18" fmla="*/ 215 w 219"/>
                <a:gd name="T19" fmla="*/ 76 h 197"/>
                <a:gd name="T20" fmla="*/ 209 w 219"/>
                <a:gd name="T21" fmla="*/ 57 h 197"/>
                <a:gd name="T22" fmla="*/ 197 w 219"/>
                <a:gd name="T23" fmla="*/ 41 h 197"/>
                <a:gd name="T24" fmla="*/ 184 w 219"/>
                <a:gd name="T25" fmla="*/ 27 h 197"/>
                <a:gd name="T26" fmla="*/ 168 w 219"/>
                <a:gd name="T27" fmla="*/ 16 h 197"/>
                <a:gd name="T28" fmla="*/ 148 w 219"/>
                <a:gd name="T29" fmla="*/ 6 h 197"/>
                <a:gd name="T30" fmla="*/ 127 w 219"/>
                <a:gd name="T31" fmla="*/ 2 h 197"/>
                <a:gd name="T32" fmla="*/ 105 w 219"/>
                <a:gd name="T33" fmla="*/ 0 h 197"/>
                <a:gd name="T34" fmla="*/ 84 w 219"/>
                <a:gd name="T35" fmla="*/ 2 h 197"/>
                <a:gd name="T36" fmla="*/ 64 w 219"/>
                <a:gd name="T37" fmla="*/ 10 h 197"/>
                <a:gd name="T38" fmla="*/ 45 w 219"/>
                <a:gd name="T39" fmla="*/ 20 h 197"/>
                <a:gd name="T40" fmla="*/ 29 w 219"/>
                <a:gd name="T41" fmla="*/ 31 h 197"/>
                <a:gd name="T42" fmla="*/ 18 w 219"/>
                <a:gd name="T43" fmla="*/ 47 h 197"/>
                <a:gd name="T44" fmla="*/ 8 w 219"/>
                <a:gd name="T45" fmla="*/ 63 h 197"/>
                <a:gd name="T46" fmla="*/ 2 w 219"/>
                <a:gd name="T47" fmla="*/ 82 h 197"/>
                <a:gd name="T48" fmla="*/ 0 w 219"/>
                <a:gd name="T49" fmla="*/ 102 h 197"/>
                <a:gd name="T50" fmla="*/ 4 w 219"/>
                <a:gd name="T51" fmla="*/ 121 h 197"/>
                <a:gd name="T52" fmla="*/ 10 w 219"/>
                <a:gd name="T53" fmla="*/ 141 h 197"/>
                <a:gd name="T54" fmla="*/ 21 w 219"/>
                <a:gd name="T55" fmla="*/ 156 h 197"/>
                <a:gd name="T56" fmla="*/ 35 w 219"/>
                <a:gd name="T57" fmla="*/ 170 h 197"/>
                <a:gd name="T58" fmla="*/ 51 w 219"/>
                <a:gd name="T59" fmla="*/ 182 h 197"/>
                <a:gd name="T60" fmla="*/ 70 w 219"/>
                <a:gd name="T61" fmla="*/ 191 h 197"/>
                <a:gd name="T62" fmla="*/ 92 w 219"/>
                <a:gd name="T63" fmla="*/ 195 h 197"/>
                <a:gd name="T64" fmla="*/ 113 w 219"/>
                <a:gd name="T65"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9" h="197">
                  <a:moveTo>
                    <a:pt x="113" y="197"/>
                  </a:moveTo>
                  <a:lnTo>
                    <a:pt x="135" y="195"/>
                  </a:lnTo>
                  <a:lnTo>
                    <a:pt x="156" y="188"/>
                  </a:lnTo>
                  <a:lnTo>
                    <a:pt x="174" y="178"/>
                  </a:lnTo>
                  <a:lnTo>
                    <a:pt x="189" y="166"/>
                  </a:lnTo>
                  <a:lnTo>
                    <a:pt x="203" y="150"/>
                  </a:lnTo>
                  <a:lnTo>
                    <a:pt x="211" y="135"/>
                  </a:lnTo>
                  <a:lnTo>
                    <a:pt x="217" y="115"/>
                  </a:lnTo>
                  <a:lnTo>
                    <a:pt x="219" y="96"/>
                  </a:lnTo>
                  <a:lnTo>
                    <a:pt x="215" y="76"/>
                  </a:lnTo>
                  <a:lnTo>
                    <a:pt x="209" y="57"/>
                  </a:lnTo>
                  <a:lnTo>
                    <a:pt x="197" y="41"/>
                  </a:lnTo>
                  <a:lnTo>
                    <a:pt x="184" y="27"/>
                  </a:lnTo>
                  <a:lnTo>
                    <a:pt x="168" y="16"/>
                  </a:lnTo>
                  <a:lnTo>
                    <a:pt x="148" y="6"/>
                  </a:lnTo>
                  <a:lnTo>
                    <a:pt x="127" y="2"/>
                  </a:lnTo>
                  <a:lnTo>
                    <a:pt x="105" y="0"/>
                  </a:lnTo>
                  <a:lnTo>
                    <a:pt x="84" y="2"/>
                  </a:lnTo>
                  <a:lnTo>
                    <a:pt x="64" y="10"/>
                  </a:lnTo>
                  <a:lnTo>
                    <a:pt x="45" y="20"/>
                  </a:lnTo>
                  <a:lnTo>
                    <a:pt x="29" y="31"/>
                  </a:lnTo>
                  <a:lnTo>
                    <a:pt x="18" y="47"/>
                  </a:lnTo>
                  <a:lnTo>
                    <a:pt x="8" y="63"/>
                  </a:lnTo>
                  <a:lnTo>
                    <a:pt x="2" y="82"/>
                  </a:lnTo>
                  <a:lnTo>
                    <a:pt x="0" y="102"/>
                  </a:lnTo>
                  <a:lnTo>
                    <a:pt x="4" y="121"/>
                  </a:lnTo>
                  <a:lnTo>
                    <a:pt x="10" y="141"/>
                  </a:lnTo>
                  <a:lnTo>
                    <a:pt x="21" y="156"/>
                  </a:lnTo>
                  <a:lnTo>
                    <a:pt x="35" y="170"/>
                  </a:lnTo>
                  <a:lnTo>
                    <a:pt x="51" y="182"/>
                  </a:lnTo>
                  <a:lnTo>
                    <a:pt x="70" y="191"/>
                  </a:lnTo>
                  <a:lnTo>
                    <a:pt x="92" y="195"/>
                  </a:lnTo>
                  <a:lnTo>
                    <a:pt x="113" y="1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29"/>
            <p:cNvSpPr>
              <a:spLocks/>
            </p:cNvSpPr>
            <p:nvPr/>
          </p:nvSpPr>
          <p:spPr bwMode="auto">
            <a:xfrm>
              <a:off x="1196976" y="5281613"/>
              <a:ext cx="173038" cy="157162"/>
            </a:xfrm>
            <a:custGeom>
              <a:avLst/>
              <a:gdLst>
                <a:gd name="T0" fmla="*/ 112 w 217"/>
                <a:gd name="T1" fmla="*/ 198 h 198"/>
                <a:gd name="T2" fmla="*/ 133 w 217"/>
                <a:gd name="T3" fmla="*/ 196 h 198"/>
                <a:gd name="T4" fmla="*/ 155 w 217"/>
                <a:gd name="T5" fmla="*/ 188 h 198"/>
                <a:gd name="T6" fmla="*/ 172 w 217"/>
                <a:gd name="T7" fmla="*/ 178 h 198"/>
                <a:gd name="T8" fmla="*/ 188 w 217"/>
                <a:gd name="T9" fmla="*/ 166 h 198"/>
                <a:gd name="T10" fmla="*/ 201 w 217"/>
                <a:gd name="T11" fmla="*/ 151 h 198"/>
                <a:gd name="T12" fmla="*/ 209 w 217"/>
                <a:gd name="T13" fmla="*/ 133 h 198"/>
                <a:gd name="T14" fmla="*/ 215 w 217"/>
                <a:gd name="T15" fmla="*/ 114 h 198"/>
                <a:gd name="T16" fmla="*/ 217 w 217"/>
                <a:gd name="T17" fmla="*/ 94 h 198"/>
                <a:gd name="T18" fmla="*/ 213 w 217"/>
                <a:gd name="T19" fmla="*/ 75 h 198"/>
                <a:gd name="T20" fmla="*/ 207 w 217"/>
                <a:gd name="T21" fmla="*/ 57 h 198"/>
                <a:gd name="T22" fmla="*/ 196 w 217"/>
                <a:gd name="T23" fmla="*/ 41 h 198"/>
                <a:gd name="T24" fmla="*/ 182 w 217"/>
                <a:gd name="T25" fmla="*/ 26 h 198"/>
                <a:gd name="T26" fmla="*/ 166 w 217"/>
                <a:gd name="T27" fmla="*/ 16 h 198"/>
                <a:gd name="T28" fmla="*/ 147 w 217"/>
                <a:gd name="T29" fmla="*/ 6 h 198"/>
                <a:gd name="T30" fmla="*/ 125 w 217"/>
                <a:gd name="T31" fmla="*/ 2 h 198"/>
                <a:gd name="T32" fmla="*/ 104 w 217"/>
                <a:gd name="T33" fmla="*/ 0 h 198"/>
                <a:gd name="T34" fmla="*/ 82 w 217"/>
                <a:gd name="T35" fmla="*/ 2 h 198"/>
                <a:gd name="T36" fmla="*/ 63 w 217"/>
                <a:gd name="T37" fmla="*/ 8 h 198"/>
                <a:gd name="T38" fmla="*/ 45 w 217"/>
                <a:gd name="T39" fmla="*/ 18 h 198"/>
                <a:gd name="T40" fmla="*/ 30 w 217"/>
                <a:gd name="T41" fmla="*/ 30 h 198"/>
                <a:gd name="T42" fmla="*/ 16 w 217"/>
                <a:gd name="T43" fmla="*/ 45 h 198"/>
                <a:gd name="T44" fmla="*/ 8 w 217"/>
                <a:gd name="T45" fmla="*/ 63 h 198"/>
                <a:gd name="T46" fmla="*/ 2 w 217"/>
                <a:gd name="T47" fmla="*/ 82 h 198"/>
                <a:gd name="T48" fmla="*/ 0 w 217"/>
                <a:gd name="T49" fmla="*/ 102 h 198"/>
                <a:gd name="T50" fmla="*/ 2 w 217"/>
                <a:gd name="T51" fmla="*/ 121 h 198"/>
                <a:gd name="T52" fmla="*/ 10 w 217"/>
                <a:gd name="T53" fmla="*/ 139 h 198"/>
                <a:gd name="T54" fmla="*/ 20 w 217"/>
                <a:gd name="T55" fmla="*/ 157 h 198"/>
                <a:gd name="T56" fmla="*/ 33 w 217"/>
                <a:gd name="T57" fmla="*/ 170 h 198"/>
                <a:gd name="T58" fmla="*/ 51 w 217"/>
                <a:gd name="T59" fmla="*/ 182 h 198"/>
                <a:gd name="T60" fmla="*/ 69 w 217"/>
                <a:gd name="T61" fmla="*/ 190 h 198"/>
                <a:gd name="T62" fmla="*/ 90 w 217"/>
                <a:gd name="T63" fmla="*/ 196 h 198"/>
                <a:gd name="T64" fmla="*/ 112 w 217"/>
                <a:gd name="T65"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98">
                  <a:moveTo>
                    <a:pt x="112" y="198"/>
                  </a:moveTo>
                  <a:lnTo>
                    <a:pt x="133" y="196"/>
                  </a:lnTo>
                  <a:lnTo>
                    <a:pt x="155" y="188"/>
                  </a:lnTo>
                  <a:lnTo>
                    <a:pt x="172" y="178"/>
                  </a:lnTo>
                  <a:lnTo>
                    <a:pt x="188" y="166"/>
                  </a:lnTo>
                  <a:lnTo>
                    <a:pt x="201" y="151"/>
                  </a:lnTo>
                  <a:lnTo>
                    <a:pt x="209" y="133"/>
                  </a:lnTo>
                  <a:lnTo>
                    <a:pt x="215" y="114"/>
                  </a:lnTo>
                  <a:lnTo>
                    <a:pt x="217" y="94"/>
                  </a:lnTo>
                  <a:lnTo>
                    <a:pt x="213" y="75"/>
                  </a:lnTo>
                  <a:lnTo>
                    <a:pt x="207" y="57"/>
                  </a:lnTo>
                  <a:lnTo>
                    <a:pt x="196" y="41"/>
                  </a:lnTo>
                  <a:lnTo>
                    <a:pt x="182" y="26"/>
                  </a:lnTo>
                  <a:lnTo>
                    <a:pt x="166" y="16"/>
                  </a:lnTo>
                  <a:lnTo>
                    <a:pt x="147" y="6"/>
                  </a:lnTo>
                  <a:lnTo>
                    <a:pt x="125" y="2"/>
                  </a:lnTo>
                  <a:lnTo>
                    <a:pt x="104" y="0"/>
                  </a:lnTo>
                  <a:lnTo>
                    <a:pt x="82" y="2"/>
                  </a:lnTo>
                  <a:lnTo>
                    <a:pt x="63" y="8"/>
                  </a:lnTo>
                  <a:lnTo>
                    <a:pt x="45" y="18"/>
                  </a:lnTo>
                  <a:lnTo>
                    <a:pt x="30" y="30"/>
                  </a:lnTo>
                  <a:lnTo>
                    <a:pt x="16" y="45"/>
                  </a:lnTo>
                  <a:lnTo>
                    <a:pt x="8" y="63"/>
                  </a:lnTo>
                  <a:lnTo>
                    <a:pt x="2" y="82"/>
                  </a:lnTo>
                  <a:lnTo>
                    <a:pt x="0" y="102"/>
                  </a:lnTo>
                  <a:lnTo>
                    <a:pt x="2" y="121"/>
                  </a:lnTo>
                  <a:lnTo>
                    <a:pt x="10" y="139"/>
                  </a:lnTo>
                  <a:lnTo>
                    <a:pt x="20" y="157"/>
                  </a:lnTo>
                  <a:lnTo>
                    <a:pt x="33" y="170"/>
                  </a:lnTo>
                  <a:lnTo>
                    <a:pt x="51" y="182"/>
                  </a:lnTo>
                  <a:lnTo>
                    <a:pt x="69" y="190"/>
                  </a:lnTo>
                  <a:lnTo>
                    <a:pt x="90" y="196"/>
                  </a:lnTo>
                  <a:lnTo>
                    <a:pt x="112" y="19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0"/>
            <p:cNvSpPr>
              <a:spLocks/>
            </p:cNvSpPr>
            <p:nvPr/>
          </p:nvSpPr>
          <p:spPr bwMode="auto">
            <a:xfrm>
              <a:off x="1173163" y="5140325"/>
              <a:ext cx="1801813" cy="504825"/>
            </a:xfrm>
            <a:custGeom>
              <a:avLst/>
              <a:gdLst>
                <a:gd name="T0" fmla="*/ 0 w 2270"/>
                <a:gd name="T1" fmla="*/ 0 h 634"/>
                <a:gd name="T2" fmla="*/ 4 w 2270"/>
                <a:gd name="T3" fmla="*/ 218 h 634"/>
                <a:gd name="T4" fmla="*/ 496 w 2270"/>
                <a:gd name="T5" fmla="*/ 634 h 634"/>
                <a:gd name="T6" fmla="*/ 2262 w 2270"/>
                <a:gd name="T7" fmla="*/ 486 h 634"/>
                <a:gd name="T8" fmla="*/ 2270 w 2270"/>
                <a:gd name="T9" fmla="*/ 277 h 634"/>
                <a:gd name="T10" fmla="*/ 0 w 2270"/>
                <a:gd name="T11" fmla="*/ 0 h 634"/>
              </a:gdLst>
              <a:ahLst/>
              <a:cxnLst>
                <a:cxn ang="0">
                  <a:pos x="T0" y="T1"/>
                </a:cxn>
                <a:cxn ang="0">
                  <a:pos x="T2" y="T3"/>
                </a:cxn>
                <a:cxn ang="0">
                  <a:pos x="T4" y="T5"/>
                </a:cxn>
                <a:cxn ang="0">
                  <a:pos x="T6" y="T7"/>
                </a:cxn>
                <a:cxn ang="0">
                  <a:pos x="T8" y="T9"/>
                </a:cxn>
                <a:cxn ang="0">
                  <a:pos x="T10" y="T11"/>
                </a:cxn>
              </a:cxnLst>
              <a:rect l="0" t="0" r="r" b="b"/>
              <a:pathLst>
                <a:path w="2270" h="634">
                  <a:moveTo>
                    <a:pt x="0" y="0"/>
                  </a:moveTo>
                  <a:lnTo>
                    <a:pt x="4" y="218"/>
                  </a:lnTo>
                  <a:lnTo>
                    <a:pt x="496" y="634"/>
                  </a:lnTo>
                  <a:lnTo>
                    <a:pt x="2262" y="486"/>
                  </a:lnTo>
                  <a:lnTo>
                    <a:pt x="2270" y="27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1"/>
            <p:cNvSpPr>
              <a:spLocks/>
            </p:cNvSpPr>
            <p:nvPr/>
          </p:nvSpPr>
          <p:spPr bwMode="auto">
            <a:xfrm>
              <a:off x="1060451" y="4251325"/>
              <a:ext cx="1957388" cy="1271587"/>
            </a:xfrm>
            <a:custGeom>
              <a:avLst/>
              <a:gdLst>
                <a:gd name="T0" fmla="*/ 0 w 2466"/>
                <a:gd name="T1" fmla="*/ 50 h 1603"/>
                <a:gd name="T2" fmla="*/ 153 w 2466"/>
                <a:gd name="T3" fmla="*/ 1187 h 1603"/>
                <a:gd name="T4" fmla="*/ 663 w 2466"/>
                <a:gd name="T5" fmla="*/ 1603 h 1603"/>
                <a:gd name="T6" fmla="*/ 2466 w 2466"/>
                <a:gd name="T7" fmla="*/ 1447 h 1603"/>
                <a:gd name="T8" fmla="*/ 2458 w 2466"/>
                <a:gd name="T9" fmla="*/ 332 h 1603"/>
                <a:gd name="T10" fmla="*/ 1663 w 2466"/>
                <a:gd name="T11" fmla="*/ 0 h 1603"/>
                <a:gd name="T12" fmla="*/ 0 w 2466"/>
                <a:gd name="T13" fmla="*/ 50 h 1603"/>
              </a:gdLst>
              <a:ahLst/>
              <a:cxnLst>
                <a:cxn ang="0">
                  <a:pos x="T0" y="T1"/>
                </a:cxn>
                <a:cxn ang="0">
                  <a:pos x="T2" y="T3"/>
                </a:cxn>
                <a:cxn ang="0">
                  <a:pos x="T4" y="T5"/>
                </a:cxn>
                <a:cxn ang="0">
                  <a:pos x="T6" y="T7"/>
                </a:cxn>
                <a:cxn ang="0">
                  <a:pos x="T8" y="T9"/>
                </a:cxn>
                <a:cxn ang="0">
                  <a:pos x="T10" y="T11"/>
                </a:cxn>
                <a:cxn ang="0">
                  <a:pos x="T12" y="T13"/>
                </a:cxn>
              </a:cxnLst>
              <a:rect l="0" t="0" r="r" b="b"/>
              <a:pathLst>
                <a:path w="2466" h="1603">
                  <a:moveTo>
                    <a:pt x="0" y="50"/>
                  </a:moveTo>
                  <a:lnTo>
                    <a:pt x="153" y="1187"/>
                  </a:lnTo>
                  <a:lnTo>
                    <a:pt x="663" y="1603"/>
                  </a:lnTo>
                  <a:lnTo>
                    <a:pt x="2466" y="1447"/>
                  </a:lnTo>
                  <a:lnTo>
                    <a:pt x="2458" y="332"/>
                  </a:lnTo>
                  <a:lnTo>
                    <a:pt x="1663" y="0"/>
                  </a:lnTo>
                  <a:lnTo>
                    <a:pt x="0" y="5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85" name="Freeform 73"/>
            <p:cNvSpPr>
              <a:spLocks/>
            </p:cNvSpPr>
            <p:nvPr/>
          </p:nvSpPr>
          <p:spPr bwMode="auto">
            <a:xfrm>
              <a:off x="1060451" y="4246563"/>
              <a:ext cx="1951038" cy="317500"/>
            </a:xfrm>
            <a:custGeom>
              <a:avLst/>
              <a:gdLst>
                <a:gd name="T0" fmla="*/ 0 w 2458"/>
                <a:gd name="T1" fmla="*/ 56 h 400"/>
                <a:gd name="T2" fmla="*/ 633 w 2458"/>
                <a:gd name="T3" fmla="*/ 400 h 400"/>
                <a:gd name="T4" fmla="*/ 2458 w 2458"/>
                <a:gd name="T5" fmla="*/ 338 h 400"/>
                <a:gd name="T6" fmla="*/ 1733 w 2458"/>
                <a:gd name="T7" fmla="*/ 0 h 400"/>
                <a:gd name="T8" fmla="*/ 0 w 2458"/>
                <a:gd name="T9" fmla="*/ 56 h 400"/>
              </a:gdLst>
              <a:ahLst/>
              <a:cxnLst>
                <a:cxn ang="0">
                  <a:pos x="T0" y="T1"/>
                </a:cxn>
                <a:cxn ang="0">
                  <a:pos x="T2" y="T3"/>
                </a:cxn>
                <a:cxn ang="0">
                  <a:pos x="T4" y="T5"/>
                </a:cxn>
                <a:cxn ang="0">
                  <a:pos x="T6" y="T7"/>
                </a:cxn>
                <a:cxn ang="0">
                  <a:pos x="T8" y="T9"/>
                </a:cxn>
              </a:cxnLst>
              <a:rect l="0" t="0" r="r" b="b"/>
              <a:pathLst>
                <a:path w="2458" h="400">
                  <a:moveTo>
                    <a:pt x="0" y="56"/>
                  </a:moveTo>
                  <a:lnTo>
                    <a:pt x="633" y="400"/>
                  </a:lnTo>
                  <a:lnTo>
                    <a:pt x="2458" y="338"/>
                  </a:lnTo>
                  <a:lnTo>
                    <a:pt x="1733" y="0"/>
                  </a:lnTo>
                  <a:lnTo>
                    <a:pt x="0" y="5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86" name="Freeform 74"/>
            <p:cNvSpPr>
              <a:spLocks/>
            </p:cNvSpPr>
            <p:nvPr/>
          </p:nvSpPr>
          <p:spPr bwMode="auto">
            <a:xfrm>
              <a:off x="1250951" y="4292600"/>
              <a:ext cx="1403350" cy="206375"/>
            </a:xfrm>
            <a:custGeom>
              <a:avLst/>
              <a:gdLst>
                <a:gd name="T0" fmla="*/ 0 w 1767"/>
                <a:gd name="T1" fmla="*/ 39 h 260"/>
                <a:gd name="T2" fmla="*/ 427 w 1767"/>
                <a:gd name="T3" fmla="*/ 260 h 260"/>
                <a:gd name="T4" fmla="*/ 1767 w 1767"/>
                <a:gd name="T5" fmla="*/ 219 h 260"/>
                <a:gd name="T6" fmla="*/ 1293 w 1767"/>
                <a:gd name="T7" fmla="*/ 0 h 260"/>
                <a:gd name="T8" fmla="*/ 0 w 1767"/>
                <a:gd name="T9" fmla="*/ 39 h 260"/>
              </a:gdLst>
              <a:ahLst/>
              <a:cxnLst>
                <a:cxn ang="0">
                  <a:pos x="T0" y="T1"/>
                </a:cxn>
                <a:cxn ang="0">
                  <a:pos x="T2" y="T3"/>
                </a:cxn>
                <a:cxn ang="0">
                  <a:pos x="T4" y="T5"/>
                </a:cxn>
                <a:cxn ang="0">
                  <a:pos x="T6" y="T7"/>
                </a:cxn>
                <a:cxn ang="0">
                  <a:pos x="T8" y="T9"/>
                </a:cxn>
              </a:cxnLst>
              <a:rect l="0" t="0" r="r" b="b"/>
              <a:pathLst>
                <a:path w="1767" h="260">
                  <a:moveTo>
                    <a:pt x="0" y="39"/>
                  </a:moveTo>
                  <a:lnTo>
                    <a:pt x="427" y="260"/>
                  </a:lnTo>
                  <a:lnTo>
                    <a:pt x="1767" y="219"/>
                  </a:lnTo>
                  <a:lnTo>
                    <a:pt x="1293" y="0"/>
                  </a:lnTo>
                  <a:lnTo>
                    <a:pt x="0" y="39"/>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87" name="Freeform 75"/>
            <p:cNvSpPr>
              <a:spLocks/>
            </p:cNvSpPr>
            <p:nvPr/>
          </p:nvSpPr>
          <p:spPr bwMode="auto">
            <a:xfrm>
              <a:off x="1320801" y="4303713"/>
              <a:ext cx="1263650" cy="184150"/>
            </a:xfrm>
            <a:custGeom>
              <a:avLst/>
              <a:gdLst>
                <a:gd name="T0" fmla="*/ 0 w 1593"/>
                <a:gd name="T1" fmla="*/ 35 h 232"/>
                <a:gd name="T2" fmla="*/ 387 w 1593"/>
                <a:gd name="T3" fmla="*/ 232 h 232"/>
                <a:gd name="T4" fmla="*/ 1593 w 1593"/>
                <a:gd name="T5" fmla="*/ 195 h 232"/>
                <a:gd name="T6" fmla="*/ 1165 w 1593"/>
                <a:gd name="T7" fmla="*/ 0 h 232"/>
                <a:gd name="T8" fmla="*/ 0 w 1593"/>
                <a:gd name="T9" fmla="*/ 35 h 232"/>
              </a:gdLst>
              <a:ahLst/>
              <a:cxnLst>
                <a:cxn ang="0">
                  <a:pos x="T0" y="T1"/>
                </a:cxn>
                <a:cxn ang="0">
                  <a:pos x="T2" y="T3"/>
                </a:cxn>
                <a:cxn ang="0">
                  <a:pos x="T4" y="T5"/>
                </a:cxn>
                <a:cxn ang="0">
                  <a:pos x="T6" y="T7"/>
                </a:cxn>
                <a:cxn ang="0">
                  <a:pos x="T8" y="T9"/>
                </a:cxn>
              </a:cxnLst>
              <a:rect l="0" t="0" r="r" b="b"/>
              <a:pathLst>
                <a:path w="1593" h="232">
                  <a:moveTo>
                    <a:pt x="0" y="35"/>
                  </a:moveTo>
                  <a:lnTo>
                    <a:pt x="387" y="232"/>
                  </a:lnTo>
                  <a:lnTo>
                    <a:pt x="1593" y="195"/>
                  </a:lnTo>
                  <a:lnTo>
                    <a:pt x="1165" y="0"/>
                  </a:lnTo>
                  <a:lnTo>
                    <a:pt x="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88" name="Freeform 76"/>
            <p:cNvSpPr>
              <a:spLocks/>
            </p:cNvSpPr>
            <p:nvPr/>
          </p:nvSpPr>
          <p:spPr bwMode="auto">
            <a:xfrm>
              <a:off x="1320801" y="4316413"/>
              <a:ext cx="768350" cy="95250"/>
            </a:xfrm>
            <a:custGeom>
              <a:avLst/>
              <a:gdLst>
                <a:gd name="T0" fmla="*/ 0 w 967"/>
                <a:gd name="T1" fmla="*/ 19 h 121"/>
                <a:gd name="T2" fmla="*/ 235 w 967"/>
                <a:gd name="T3" fmla="*/ 121 h 121"/>
                <a:gd name="T4" fmla="*/ 967 w 967"/>
                <a:gd name="T5" fmla="*/ 101 h 121"/>
                <a:gd name="T6" fmla="*/ 708 w 967"/>
                <a:gd name="T7" fmla="*/ 0 h 121"/>
                <a:gd name="T8" fmla="*/ 0 w 967"/>
                <a:gd name="T9" fmla="*/ 19 h 121"/>
              </a:gdLst>
              <a:ahLst/>
              <a:cxnLst>
                <a:cxn ang="0">
                  <a:pos x="T0" y="T1"/>
                </a:cxn>
                <a:cxn ang="0">
                  <a:pos x="T2" y="T3"/>
                </a:cxn>
                <a:cxn ang="0">
                  <a:pos x="T4" y="T5"/>
                </a:cxn>
                <a:cxn ang="0">
                  <a:pos x="T6" y="T7"/>
                </a:cxn>
                <a:cxn ang="0">
                  <a:pos x="T8" y="T9"/>
                </a:cxn>
              </a:cxnLst>
              <a:rect l="0" t="0" r="r" b="b"/>
              <a:pathLst>
                <a:path w="967" h="121">
                  <a:moveTo>
                    <a:pt x="0" y="19"/>
                  </a:moveTo>
                  <a:lnTo>
                    <a:pt x="235" y="121"/>
                  </a:lnTo>
                  <a:lnTo>
                    <a:pt x="967" y="101"/>
                  </a:lnTo>
                  <a:lnTo>
                    <a:pt x="708" y="0"/>
                  </a:lnTo>
                  <a:lnTo>
                    <a:pt x="0" y="19"/>
                  </a:lnTo>
                  <a:close/>
                </a:path>
              </a:pathLst>
            </a:custGeom>
            <a:solidFill>
              <a:srgbClr val="7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89" name="Freeform 77"/>
            <p:cNvSpPr>
              <a:spLocks/>
            </p:cNvSpPr>
            <p:nvPr/>
          </p:nvSpPr>
          <p:spPr bwMode="auto">
            <a:xfrm>
              <a:off x="1062038" y="3913188"/>
              <a:ext cx="1681163" cy="377825"/>
            </a:xfrm>
            <a:custGeom>
              <a:avLst/>
              <a:gdLst>
                <a:gd name="T0" fmla="*/ 2118 w 2118"/>
                <a:gd name="T1" fmla="*/ 19 h 476"/>
                <a:gd name="T2" fmla="*/ 2106 w 2118"/>
                <a:gd name="T3" fmla="*/ 0 h 476"/>
                <a:gd name="T4" fmla="*/ 756 w 2118"/>
                <a:gd name="T5" fmla="*/ 33 h 476"/>
                <a:gd name="T6" fmla="*/ 0 w 2118"/>
                <a:gd name="T7" fmla="*/ 455 h 476"/>
                <a:gd name="T8" fmla="*/ 0 w 2118"/>
                <a:gd name="T9" fmla="*/ 476 h 476"/>
                <a:gd name="T10" fmla="*/ 762 w 2118"/>
                <a:gd name="T11" fmla="*/ 51 h 476"/>
                <a:gd name="T12" fmla="*/ 2118 w 2118"/>
                <a:gd name="T13" fmla="*/ 19 h 476"/>
              </a:gdLst>
              <a:ahLst/>
              <a:cxnLst>
                <a:cxn ang="0">
                  <a:pos x="T0" y="T1"/>
                </a:cxn>
                <a:cxn ang="0">
                  <a:pos x="T2" y="T3"/>
                </a:cxn>
                <a:cxn ang="0">
                  <a:pos x="T4" y="T5"/>
                </a:cxn>
                <a:cxn ang="0">
                  <a:pos x="T6" y="T7"/>
                </a:cxn>
                <a:cxn ang="0">
                  <a:pos x="T8" y="T9"/>
                </a:cxn>
                <a:cxn ang="0">
                  <a:pos x="T10" y="T11"/>
                </a:cxn>
                <a:cxn ang="0">
                  <a:pos x="T12" y="T13"/>
                </a:cxn>
              </a:cxnLst>
              <a:rect l="0" t="0" r="r" b="b"/>
              <a:pathLst>
                <a:path w="2118" h="476">
                  <a:moveTo>
                    <a:pt x="2118" y="19"/>
                  </a:moveTo>
                  <a:lnTo>
                    <a:pt x="2106" y="0"/>
                  </a:lnTo>
                  <a:lnTo>
                    <a:pt x="756" y="33"/>
                  </a:lnTo>
                  <a:lnTo>
                    <a:pt x="0" y="455"/>
                  </a:lnTo>
                  <a:lnTo>
                    <a:pt x="0" y="476"/>
                  </a:lnTo>
                  <a:lnTo>
                    <a:pt x="762" y="51"/>
                  </a:lnTo>
                  <a:lnTo>
                    <a:pt x="2118" y="19"/>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90" name="Freeform 78"/>
            <p:cNvSpPr>
              <a:spLocks/>
            </p:cNvSpPr>
            <p:nvPr/>
          </p:nvSpPr>
          <p:spPr bwMode="auto">
            <a:xfrm>
              <a:off x="1066801" y="3929063"/>
              <a:ext cx="1671638" cy="360362"/>
            </a:xfrm>
            <a:custGeom>
              <a:avLst/>
              <a:gdLst>
                <a:gd name="T0" fmla="*/ 2067 w 2106"/>
                <a:gd name="T1" fmla="*/ 0 h 455"/>
                <a:gd name="T2" fmla="*/ 1338 w 2106"/>
                <a:gd name="T3" fmla="*/ 407 h 455"/>
                <a:gd name="T4" fmla="*/ 35 w 2106"/>
                <a:gd name="T5" fmla="*/ 434 h 455"/>
                <a:gd name="T6" fmla="*/ 0 w 2106"/>
                <a:gd name="T7" fmla="*/ 455 h 455"/>
                <a:gd name="T8" fmla="*/ 1346 w 2106"/>
                <a:gd name="T9" fmla="*/ 426 h 455"/>
                <a:gd name="T10" fmla="*/ 2106 w 2106"/>
                <a:gd name="T11" fmla="*/ 0 h 455"/>
                <a:gd name="T12" fmla="*/ 2067 w 2106"/>
                <a:gd name="T13" fmla="*/ 0 h 455"/>
              </a:gdLst>
              <a:ahLst/>
              <a:cxnLst>
                <a:cxn ang="0">
                  <a:pos x="T0" y="T1"/>
                </a:cxn>
                <a:cxn ang="0">
                  <a:pos x="T2" y="T3"/>
                </a:cxn>
                <a:cxn ang="0">
                  <a:pos x="T4" y="T5"/>
                </a:cxn>
                <a:cxn ang="0">
                  <a:pos x="T6" y="T7"/>
                </a:cxn>
                <a:cxn ang="0">
                  <a:pos x="T8" y="T9"/>
                </a:cxn>
                <a:cxn ang="0">
                  <a:pos x="T10" y="T11"/>
                </a:cxn>
                <a:cxn ang="0">
                  <a:pos x="T12" y="T13"/>
                </a:cxn>
              </a:cxnLst>
              <a:rect l="0" t="0" r="r" b="b"/>
              <a:pathLst>
                <a:path w="2106" h="455">
                  <a:moveTo>
                    <a:pt x="2067" y="0"/>
                  </a:moveTo>
                  <a:lnTo>
                    <a:pt x="1338" y="407"/>
                  </a:lnTo>
                  <a:lnTo>
                    <a:pt x="35" y="434"/>
                  </a:lnTo>
                  <a:lnTo>
                    <a:pt x="0" y="455"/>
                  </a:lnTo>
                  <a:lnTo>
                    <a:pt x="1346" y="426"/>
                  </a:lnTo>
                  <a:lnTo>
                    <a:pt x="2106" y="0"/>
                  </a:lnTo>
                  <a:lnTo>
                    <a:pt x="2067"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91" name="Freeform 79"/>
            <p:cNvSpPr>
              <a:spLocks/>
            </p:cNvSpPr>
            <p:nvPr/>
          </p:nvSpPr>
          <p:spPr bwMode="auto">
            <a:xfrm>
              <a:off x="1095376" y="3929063"/>
              <a:ext cx="1611313" cy="342900"/>
            </a:xfrm>
            <a:custGeom>
              <a:avLst/>
              <a:gdLst>
                <a:gd name="T0" fmla="*/ 2032 w 2032"/>
                <a:gd name="T1" fmla="*/ 0 h 434"/>
                <a:gd name="T2" fmla="*/ 721 w 2032"/>
                <a:gd name="T3" fmla="*/ 32 h 434"/>
                <a:gd name="T4" fmla="*/ 0 w 2032"/>
                <a:gd name="T5" fmla="*/ 434 h 434"/>
                <a:gd name="T6" fmla="*/ 1303 w 2032"/>
                <a:gd name="T7" fmla="*/ 407 h 434"/>
                <a:gd name="T8" fmla="*/ 2032 w 2032"/>
                <a:gd name="T9" fmla="*/ 0 h 434"/>
              </a:gdLst>
              <a:ahLst/>
              <a:cxnLst>
                <a:cxn ang="0">
                  <a:pos x="T0" y="T1"/>
                </a:cxn>
                <a:cxn ang="0">
                  <a:pos x="T2" y="T3"/>
                </a:cxn>
                <a:cxn ang="0">
                  <a:pos x="T4" y="T5"/>
                </a:cxn>
                <a:cxn ang="0">
                  <a:pos x="T6" y="T7"/>
                </a:cxn>
                <a:cxn ang="0">
                  <a:pos x="T8" y="T9"/>
                </a:cxn>
              </a:cxnLst>
              <a:rect l="0" t="0" r="r" b="b"/>
              <a:pathLst>
                <a:path w="2032" h="434">
                  <a:moveTo>
                    <a:pt x="2032" y="0"/>
                  </a:moveTo>
                  <a:lnTo>
                    <a:pt x="721" y="32"/>
                  </a:lnTo>
                  <a:lnTo>
                    <a:pt x="0" y="434"/>
                  </a:lnTo>
                  <a:lnTo>
                    <a:pt x="1303" y="407"/>
                  </a:lnTo>
                  <a:lnTo>
                    <a:pt x="2032"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92" name="Freeform 80"/>
            <p:cNvSpPr>
              <a:spLocks/>
            </p:cNvSpPr>
            <p:nvPr/>
          </p:nvSpPr>
          <p:spPr bwMode="auto">
            <a:xfrm>
              <a:off x="1758951" y="4511675"/>
              <a:ext cx="1060450" cy="133350"/>
            </a:xfrm>
            <a:custGeom>
              <a:avLst/>
              <a:gdLst>
                <a:gd name="T0" fmla="*/ 0 w 1337"/>
                <a:gd name="T1" fmla="*/ 39 h 168"/>
                <a:gd name="T2" fmla="*/ 69 w 1337"/>
                <a:gd name="T3" fmla="*/ 88 h 168"/>
                <a:gd name="T4" fmla="*/ 71 w 1337"/>
                <a:gd name="T5" fmla="*/ 168 h 168"/>
                <a:gd name="T6" fmla="*/ 1337 w 1337"/>
                <a:gd name="T7" fmla="*/ 127 h 168"/>
                <a:gd name="T8" fmla="*/ 1335 w 1337"/>
                <a:gd name="T9" fmla="*/ 52 h 168"/>
                <a:gd name="T10" fmla="*/ 1254 w 1337"/>
                <a:gd name="T11" fmla="*/ 0 h 168"/>
                <a:gd name="T12" fmla="*/ 0 w 1337"/>
                <a:gd name="T13" fmla="*/ 39 h 168"/>
              </a:gdLst>
              <a:ahLst/>
              <a:cxnLst>
                <a:cxn ang="0">
                  <a:pos x="T0" y="T1"/>
                </a:cxn>
                <a:cxn ang="0">
                  <a:pos x="T2" y="T3"/>
                </a:cxn>
                <a:cxn ang="0">
                  <a:pos x="T4" y="T5"/>
                </a:cxn>
                <a:cxn ang="0">
                  <a:pos x="T6" y="T7"/>
                </a:cxn>
                <a:cxn ang="0">
                  <a:pos x="T8" y="T9"/>
                </a:cxn>
                <a:cxn ang="0">
                  <a:pos x="T10" y="T11"/>
                </a:cxn>
                <a:cxn ang="0">
                  <a:pos x="T12" y="T13"/>
                </a:cxn>
              </a:cxnLst>
              <a:rect l="0" t="0" r="r" b="b"/>
              <a:pathLst>
                <a:path w="1337" h="168">
                  <a:moveTo>
                    <a:pt x="0" y="39"/>
                  </a:moveTo>
                  <a:lnTo>
                    <a:pt x="69" y="88"/>
                  </a:lnTo>
                  <a:lnTo>
                    <a:pt x="71" y="168"/>
                  </a:lnTo>
                  <a:lnTo>
                    <a:pt x="1337" y="127"/>
                  </a:lnTo>
                  <a:lnTo>
                    <a:pt x="1335" y="52"/>
                  </a:lnTo>
                  <a:lnTo>
                    <a:pt x="1254" y="0"/>
                  </a:lnTo>
                  <a:lnTo>
                    <a:pt x="0" y="39"/>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93" name="Freeform 81"/>
            <p:cNvSpPr>
              <a:spLocks/>
            </p:cNvSpPr>
            <p:nvPr/>
          </p:nvSpPr>
          <p:spPr bwMode="auto">
            <a:xfrm>
              <a:off x="2235201" y="4538663"/>
              <a:ext cx="103188" cy="33337"/>
            </a:xfrm>
            <a:custGeom>
              <a:avLst/>
              <a:gdLst>
                <a:gd name="T0" fmla="*/ 0 w 131"/>
                <a:gd name="T1" fmla="*/ 2 h 41"/>
                <a:gd name="T2" fmla="*/ 39 w 131"/>
                <a:gd name="T3" fmla="*/ 41 h 41"/>
                <a:gd name="T4" fmla="*/ 131 w 131"/>
                <a:gd name="T5" fmla="*/ 37 h 41"/>
                <a:gd name="T6" fmla="*/ 92 w 131"/>
                <a:gd name="T7" fmla="*/ 0 h 41"/>
                <a:gd name="T8" fmla="*/ 0 w 131"/>
                <a:gd name="T9" fmla="*/ 2 h 41"/>
              </a:gdLst>
              <a:ahLst/>
              <a:cxnLst>
                <a:cxn ang="0">
                  <a:pos x="T0" y="T1"/>
                </a:cxn>
                <a:cxn ang="0">
                  <a:pos x="T2" y="T3"/>
                </a:cxn>
                <a:cxn ang="0">
                  <a:pos x="T4" y="T5"/>
                </a:cxn>
                <a:cxn ang="0">
                  <a:pos x="T6" y="T7"/>
                </a:cxn>
                <a:cxn ang="0">
                  <a:pos x="T8" y="T9"/>
                </a:cxn>
              </a:cxnLst>
              <a:rect l="0" t="0" r="r" b="b"/>
              <a:pathLst>
                <a:path w="131" h="41">
                  <a:moveTo>
                    <a:pt x="0" y="2"/>
                  </a:moveTo>
                  <a:lnTo>
                    <a:pt x="39" y="41"/>
                  </a:lnTo>
                  <a:lnTo>
                    <a:pt x="131" y="37"/>
                  </a:lnTo>
                  <a:lnTo>
                    <a:pt x="92" y="0"/>
                  </a:lnTo>
                  <a:lnTo>
                    <a:pt x="0" y="2"/>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94" name="Freeform 82"/>
            <p:cNvSpPr>
              <a:spLocks/>
            </p:cNvSpPr>
            <p:nvPr/>
          </p:nvSpPr>
          <p:spPr bwMode="auto">
            <a:xfrm>
              <a:off x="1944688" y="4546600"/>
              <a:ext cx="101600" cy="33337"/>
            </a:xfrm>
            <a:custGeom>
              <a:avLst/>
              <a:gdLst>
                <a:gd name="T0" fmla="*/ 0 w 129"/>
                <a:gd name="T1" fmla="*/ 3 h 41"/>
                <a:gd name="T2" fmla="*/ 37 w 129"/>
                <a:gd name="T3" fmla="*/ 41 h 41"/>
                <a:gd name="T4" fmla="*/ 129 w 129"/>
                <a:gd name="T5" fmla="*/ 39 h 41"/>
                <a:gd name="T6" fmla="*/ 92 w 129"/>
                <a:gd name="T7" fmla="*/ 0 h 41"/>
                <a:gd name="T8" fmla="*/ 0 w 129"/>
                <a:gd name="T9" fmla="*/ 3 h 41"/>
              </a:gdLst>
              <a:ahLst/>
              <a:cxnLst>
                <a:cxn ang="0">
                  <a:pos x="T0" y="T1"/>
                </a:cxn>
                <a:cxn ang="0">
                  <a:pos x="T2" y="T3"/>
                </a:cxn>
                <a:cxn ang="0">
                  <a:pos x="T4" y="T5"/>
                </a:cxn>
                <a:cxn ang="0">
                  <a:pos x="T6" y="T7"/>
                </a:cxn>
                <a:cxn ang="0">
                  <a:pos x="T8" y="T9"/>
                </a:cxn>
              </a:cxnLst>
              <a:rect l="0" t="0" r="r" b="b"/>
              <a:pathLst>
                <a:path w="129" h="41">
                  <a:moveTo>
                    <a:pt x="0" y="3"/>
                  </a:moveTo>
                  <a:lnTo>
                    <a:pt x="37" y="41"/>
                  </a:lnTo>
                  <a:lnTo>
                    <a:pt x="129" y="39"/>
                  </a:lnTo>
                  <a:lnTo>
                    <a:pt x="92" y="0"/>
                  </a:lnTo>
                  <a:lnTo>
                    <a:pt x="0" y="3"/>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95" name="Freeform 83"/>
            <p:cNvSpPr>
              <a:spLocks/>
            </p:cNvSpPr>
            <p:nvPr/>
          </p:nvSpPr>
          <p:spPr bwMode="auto">
            <a:xfrm>
              <a:off x="2138363" y="4540250"/>
              <a:ext cx="101600" cy="34925"/>
            </a:xfrm>
            <a:custGeom>
              <a:avLst/>
              <a:gdLst>
                <a:gd name="T0" fmla="*/ 0 w 129"/>
                <a:gd name="T1" fmla="*/ 4 h 43"/>
                <a:gd name="T2" fmla="*/ 37 w 129"/>
                <a:gd name="T3" fmla="*/ 43 h 43"/>
                <a:gd name="T4" fmla="*/ 129 w 129"/>
                <a:gd name="T5" fmla="*/ 39 h 43"/>
                <a:gd name="T6" fmla="*/ 92 w 129"/>
                <a:gd name="T7" fmla="*/ 0 h 43"/>
                <a:gd name="T8" fmla="*/ 0 w 129"/>
                <a:gd name="T9" fmla="*/ 4 h 43"/>
              </a:gdLst>
              <a:ahLst/>
              <a:cxnLst>
                <a:cxn ang="0">
                  <a:pos x="T0" y="T1"/>
                </a:cxn>
                <a:cxn ang="0">
                  <a:pos x="T2" y="T3"/>
                </a:cxn>
                <a:cxn ang="0">
                  <a:pos x="T4" y="T5"/>
                </a:cxn>
                <a:cxn ang="0">
                  <a:pos x="T6" y="T7"/>
                </a:cxn>
                <a:cxn ang="0">
                  <a:pos x="T8" y="T9"/>
                </a:cxn>
              </a:cxnLst>
              <a:rect l="0" t="0" r="r" b="b"/>
              <a:pathLst>
                <a:path w="129" h="43">
                  <a:moveTo>
                    <a:pt x="0" y="4"/>
                  </a:moveTo>
                  <a:lnTo>
                    <a:pt x="37" y="43"/>
                  </a:lnTo>
                  <a:lnTo>
                    <a:pt x="129" y="39"/>
                  </a:lnTo>
                  <a:lnTo>
                    <a:pt x="92" y="0"/>
                  </a:lnTo>
                  <a:lnTo>
                    <a:pt x="0" y="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96" name="Freeform 84"/>
            <p:cNvSpPr>
              <a:spLocks/>
            </p:cNvSpPr>
            <p:nvPr/>
          </p:nvSpPr>
          <p:spPr bwMode="auto">
            <a:xfrm>
              <a:off x="2039938" y="4543425"/>
              <a:ext cx="104775" cy="34925"/>
            </a:xfrm>
            <a:custGeom>
              <a:avLst/>
              <a:gdLst>
                <a:gd name="T0" fmla="*/ 0 w 131"/>
                <a:gd name="T1" fmla="*/ 4 h 43"/>
                <a:gd name="T2" fmla="*/ 39 w 131"/>
                <a:gd name="T3" fmla="*/ 43 h 43"/>
                <a:gd name="T4" fmla="*/ 131 w 131"/>
                <a:gd name="T5" fmla="*/ 39 h 43"/>
                <a:gd name="T6" fmla="*/ 92 w 131"/>
                <a:gd name="T7" fmla="*/ 0 h 43"/>
                <a:gd name="T8" fmla="*/ 0 w 131"/>
                <a:gd name="T9" fmla="*/ 4 h 43"/>
              </a:gdLst>
              <a:ahLst/>
              <a:cxnLst>
                <a:cxn ang="0">
                  <a:pos x="T0" y="T1"/>
                </a:cxn>
                <a:cxn ang="0">
                  <a:pos x="T2" y="T3"/>
                </a:cxn>
                <a:cxn ang="0">
                  <a:pos x="T4" y="T5"/>
                </a:cxn>
                <a:cxn ang="0">
                  <a:pos x="T6" y="T7"/>
                </a:cxn>
                <a:cxn ang="0">
                  <a:pos x="T8" y="T9"/>
                </a:cxn>
              </a:cxnLst>
              <a:rect l="0" t="0" r="r" b="b"/>
              <a:pathLst>
                <a:path w="131" h="43">
                  <a:moveTo>
                    <a:pt x="0" y="4"/>
                  </a:moveTo>
                  <a:lnTo>
                    <a:pt x="39" y="43"/>
                  </a:lnTo>
                  <a:lnTo>
                    <a:pt x="131" y="39"/>
                  </a:lnTo>
                  <a:lnTo>
                    <a:pt x="92" y="0"/>
                  </a:lnTo>
                  <a:lnTo>
                    <a:pt x="0" y="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97" name="Freeform 85"/>
            <p:cNvSpPr>
              <a:spLocks/>
            </p:cNvSpPr>
            <p:nvPr/>
          </p:nvSpPr>
          <p:spPr bwMode="auto">
            <a:xfrm>
              <a:off x="1857376" y="4549775"/>
              <a:ext cx="93663" cy="33337"/>
            </a:xfrm>
            <a:custGeom>
              <a:avLst/>
              <a:gdLst>
                <a:gd name="T0" fmla="*/ 0 w 118"/>
                <a:gd name="T1" fmla="*/ 2 h 42"/>
                <a:gd name="T2" fmla="*/ 39 w 118"/>
                <a:gd name="T3" fmla="*/ 42 h 42"/>
                <a:gd name="T4" fmla="*/ 118 w 118"/>
                <a:gd name="T5" fmla="*/ 40 h 42"/>
                <a:gd name="T6" fmla="*/ 80 w 118"/>
                <a:gd name="T7" fmla="*/ 0 h 42"/>
                <a:gd name="T8" fmla="*/ 0 w 118"/>
                <a:gd name="T9" fmla="*/ 2 h 42"/>
              </a:gdLst>
              <a:ahLst/>
              <a:cxnLst>
                <a:cxn ang="0">
                  <a:pos x="T0" y="T1"/>
                </a:cxn>
                <a:cxn ang="0">
                  <a:pos x="T2" y="T3"/>
                </a:cxn>
                <a:cxn ang="0">
                  <a:pos x="T4" y="T5"/>
                </a:cxn>
                <a:cxn ang="0">
                  <a:pos x="T6" y="T7"/>
                </a:cxn>
                <a:cxn ang="0">
                  <a:pos x="T8" y="T9"/>
                </a:cxn>
              </a:cxnLst>
              <a:rect l="0" t="0" r="r" b="b"/>
              <a:pathLst>
                <a:path w="118" h="42">
                  <a:moveTo>
                    <a:pt x="0" y="2"/>
                  </a:moveTo>
                  <a:lnTo>
                    <a:pt x="39" y="42"/>
                  </a:lnTo>
                  <a:lnTo>
                    <a:pt x="118" y="40"/>
                  </a:lnTo>
                  <a:lnTo>
                    <a:pt x="80" y="0"/>
                  </a:lnTo>
                  <a:lnTo>
                    <a:pt x="0" y="2"/>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98" name="Freeform 86"/>
            <p:cNvSpPr>
              <a:spLocks/>
            </p:cNvSpPr>
            <p:nvPr/>
          </p:nvSpPr>
          <p:spPr bwMode="auto">
            <a:xfrm>
              <a:off x="2462213" y="4533900"/>
              <a:ext cx="79375" cy="30162"/>
            </a:xfrm>
            <a:custGeom>
              <a:avLst/>
              <a:gdLst>
                <a:gd name="T0" fmla="*/ 100 w 100"/>
                <a:gd name="T1" fmla="*/ 39 h 39"/>
                <a:gd name="T2" fmla="*/ 61 w 100"/>
                <a:gd name="T3" fmla="*/ 0 h 39"/>
                <a:gd name="T4" fmla="*/ 0 w 100"/>
                <a:gd name="T5" fmla="*/ 2 h 39"/>
                <a:gd name="T6" fmla="*/ 39 w 100"/>
                <a:gd name="T7" fmla="*/ 39 h 39"/>
                <a:gd name="T8" fmla="*/ 100 w 100"/>
                <a:gd name="T9" fmla="*/ 39 h 39"/>
              </a:gdLst>
              <a:ahLst/>
              <a:cxnLst>
                <a:cxn ang="0">
                  <a:pos x="T0" y="T1"/>
                </a:cxn>
                <a:cxn ang="0">
                  <a:pos x="T2" y="T3"/>
                </a:cxn>
                <a:cxn ang="0">
                  <a:pos x="T4" y="T5"/>
                </a:cxn>
                <a:cxn ang="0">
                  <a:pos x="T6" y="T7"/>
                </a:cxn>
                <a:cxn ang="0">
                  <a:pos x="T8" y="T9"/>
                </a:cxn>
              </a:cxnLst>
              <a:rect l="0" t="0" r="r" b="b"/>
              <a:pathLst>
                <a:path w="100" h="39">
                  <a:moveTo>
                    <a:pt x="100" y="39"/>
                  </a:moveTo>
                  <a:lnTo>
                    <a:pt x="61" y="0"/>
                  </a:lnTo>
                  <a:lnTo>
                    <a:pt x="0" y="2"/>
                  </a:lnTo>
                  <a:lnTo>
                    <a:pt x="39" y="39"/>
                  </a:lnTo>
                  <a:lnTo>
                    <a:pt x="100" y="39"/>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99" name="Freeform 87"/>
            <p:cNvSpPr>
              <a:spLocks/>
            </p:cNvSpPr>
            <p:nvPr/>
          </p:nvSpPr>
          <p:spPr bwMode="auto">
            <a:xfrm>
              <a:off x="2574926" y="4527550"/>
              <a:ext cx="147638" cy="33337"/>
            </a:xfrm>
            <a:custGeom>
              <a:avLst/>
              <a:gdLst>
                <a:gd name="T0" fmla="*/ 185 w 185"/>
                <a:gd name="T1" fmla="*/ 39 h 43"/>
                <a:gd name="T2" fmla="*/ 148 w 185"/>
                <a:gd name="T3" fmla="*/ 0 h 43"/>
                <a:gd name="T4" fmla="*/ 0 w 185"/>
                <a:gd name="T5" fmla="*/ 4 h 43"/>
                <a:gd name="T6" fmla="*/ 37 w 185"/>
                <a:gd name="T7" fmla="*/ 43 h 43"/>
                <a:gd name="T8" fmla="*/ 185 w 185"/>
                <a:gd name="T9" fmla="*/ 39 h 43"/>
              </a:gdLst>
              <a:ahLst/>
              <a:cxnLst>
                <a:cxn ang="0">
                  <a:pos x="T0" y="T1"/>
                </a:cxn>
                <a:cxn ang="0">
                  <a:pos x="T2" y="T3"/>
                </a:cxn>
                <a:cxn ang="0">
                  <a:pos x="T4" y="T5"/>
                </a:cxn>
                <a:cxn ang="0">
                  <a:pos x="T6" y="T7"/>
                </a:cxn>
                <a:cxn ang="0">
                  <a:pos x="T8" y="T9"/>
                </a:cxn>
              </a:cxnLst>
              <a:rect l="0" t="0" r="r" b="b"/>
              <a:pathLst>
                <a:path w="185" h="43">
                  <a:moveTo>
                    <a:pt x="185" y="39"/>
                  </a:moveTo>
                  <a:lnTo>
                    <a:pt x="148" y="0"/>
                  </a:lnTo>
                  <a:lnTo>
                    <a:pt x="0" y="4"/>
                  </a:lnTo>
                  <a:lnTo>
                    <a:pt x="37" y="43"/>
                  </a:lnTo>
                  <a:lnTo>
                    <a:pt x="185"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00" name="Freeform 88"/>
            <p:cNvSpPr>
              <a:spLocks/>
            </p:cNvSpPr>
            <p:nvPr/>
          </p:nvSpPr>
          <p:spPr bwMode="auto">
            <a:xfrm>
              <a:off x="2332038" y="4535488"/>
              <a:ext cx="103188" cy="33337"/>
            </a:xfrm>
            <a:custGeom>
              <a:avLst/>
              <a:gdLst>
                <a:gd name="T0" fmla="*/ 0 w 129"/>
                <a:gd name="T1" fmla="*/ 2 h 41"/>
                <a:gd name="T2" fmla="*/ 37 w 129"/>
                <a:gd name="T3" fmla="*/ 41 h 41"/>
                <a:gd name="T4" fmla="*/ 129 w 129"/>
                <a:gd name="T5" fmla="*/ 39 h 41"/>
                <a:gd name="T6" fmla="*/ 92 w 129"/>
                <a:gd name="T7" fmla="*/ 0 h 41"/>
                <a:gd name="T8" fmla="*/ 0 w 129"/>
                <a:gd name="T9" fmla="*/ 2 h 41"/>
              </a:gdLst>
              <a:ahLst/>
              <a:cxnLst>
                <a:cxn ang="0">
                  <a:pos x="T0" y="T1"/>
                </a:cxn>
                <a:cxn ang="0">
                  <a:pos x="T2" y="T3"/>
                </a:cxn>
                <a:cxn ang="0">
                  <a:pos x="T4" y="T5"/>
                </a:cxn>
                <a:cxn ang="0">
                  <a:pos x="T6" y="T7"/>
                </a:cxn>
                <a:cxn ang="0">
                  <a:pos x="T8" y="T9"/>
                </a:cxn>
              </a:cxnLst>
              <a:rect l="0" t="0" r="r" b="b"/>
              <a:pathLst>
                <a:path w="129" h="41">
                  <a:moveTo>
                    <a:pt x="0" y="2"/>
                  </a:moveTo>
                  <a:lnTo>
                    <a:pt x="37" y="41"/>
                  </a:lnTo>
                  <a:lnTo>
                    <a:pt x="129" y="39"/>
                  </a:lnTo>
                  <a:lnTo>
                    <a:pt x="92" y="0"/>
                  </a:lnTo>
                  <a:lnTo>
                    <a:pt x="0" y="2"/>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01" name="Freeform 89"/>
            <p:cNvSpPr>
              <a:spLocks/>
            </p:cNvSpPr>
            <p:nvPr/>
          </p:nvSpPr>
          <p:spPr bwMode="auto">
            <a:xfrm>
              <a:off x="1150938" y="3963988"/>
              <a:ext cx="1436688" cy="311150"/>
            </a:xfrm>
            <a:custGeom>
              <a:avLst/>
              <a:gdLst>
                <a:gd name="T0" fmla="*/ 0 w 1810"/>
                <a:gd name="T1" fmla="*/ 393 h 393"/>
                <a:gd name="T2" fmla="*/ 650 w 1810"/>
                <a:gd name="T3" fmla="*/ 30 h 393"/>
                <a:gd name="T4" fmla="*/ 1810 w 1810"/>
                <a:gd name="T5" fmla="*/ 0 h 393"/>
                <a:gd name="T6" fmla="*/ 1152 w 1810"/>
                <a:gd name="T7" fmla="*/ 360 h 393"/>
                <a:gd name="T8" fmla="*/ 0 w 1810"/>
                <a:gd name="T9" fmla="*/ 393 h 393"/>
              </a:gdLst>
              <a:ahLst/>
              <a:cxnLst>
                <a:cxn ang="0">
                  <a:pos x="T0" y="T1"/>
                </a:cxn>
                <a:cxn ang="0">
                  <a:pos x="T2" y="T3"/>
                </a:cxn>
                <a:cxn ang="0">
                  <a:pos x="T4" y="T5"/>
                </a:cxn>
                <a:cxn ang="0">
                  <a:pos x="T6" y="T7"/>
                </a:cxn>
                <a:cxn ang="0">
                  <a:pos x="T8" y="T9"/>
                </a:cxn>
              </a:cxnLst>
              <a:rect l="0" t="0" r="r" b="b"/>
              <a:pathLst>
                <a:path w="1810" h="393">
                  <a:moveTo>
                    <a:pt x="0" y="393"/>
                  </a:moveTo>
                  <a:lnTo>
                    <a:pt x="650" y="30"/>
                  </a:lnTo>
                  <a:lnTo>
                    <a:pt x="1810" y="0"/>
                  </a:lnTo>
                  <a:lnTo>
                    <a:pt x="1152" y="360"/>
                  </a:lnTo>
                  <a:lnTo>
                    <a:pt x="0" y="393"/>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02" name="Freeform 90"/>
            <p:cNvSpPr>
              <a:spLocks/>
            </p:cNvSpPr>
            <p:nvPr/>
          </p:nvSpPr>
          <p:spPr bwMode="auto">
            <a:xfrm>
              <a:off x="1066801" y="4289425"/>
              <a:ext cx="519113" cy="1233487"/>
            </a:xfrm>
            <a:custGeom>
              <a:avLst/>
              <a:gdLst>
                <a:gd name="T0" fmla="*/ 0 w 655"/>
                <a:gd name="T1" fmla="*/ 0 h 1555"/>
                <a:gd name="T2" fmla="*/ 625 w 655"/>
                <a:gd name="T3" fmla="*/ 346 h 1555"/>
                <a:gd name="T4" fmla="*/ 655 w 655"/>
                <a:gd name="T5" fmla="*/ 1555 h 1555"/>
                <a:gd name="T6" fmla="*/ 35 w 655"/>
                <a:gd name="T7" fmla="*/ 1055 h 1555"/>
                <a:gd name="T8" fmla="*/ 0 w 655"/>
                <a:gd name="T9" fmla="*/ 0 h 1555"/>
              </a:gdLst>
              <a:ahLst/>
              <a:cxnLst>
                <a:cxn ang="0">
                  <a:pos x="T0" y="T1"/>
                </a:cxn>
                <a:cxn ang="0">
                  <a:pos x="T2" y="T3"/>
                </a:cxn>
                <a:cxn ang="0">
                  <a:pos x="T4" y="T5"/>
                </a:cxn>
                <a:cxn ang="0">
                  <a:pos x="T6" y="T7"/>
                </a:cxn>
                <a:cxn ang="0">
                  <a:pos x="T8" y="T9"/>
                </a:cxn>
              </a:cxnLst>
              <a:rect l="0" t="0" r="r" b="b"/>
              <a:pathLst>
                <a:path w="655" h="1555">
                  <a:moveTo>
                    <a:pt x="0" y="0"/>
                  </a:moveTo>
                  <a:lnTo>
                    <a:pt x="625" y="346"/>
                  </a:lnTo>
                  <a:lnTo>
                    <a:pt x="655" y="1555"/>
                  </a:lnTo>
                  <a:lnTo>
                    <a:pt x="35" y="1055"/>
                  </a:lnTo>
                  <a:lnTo>
                    <a:pt x="0" y="0"/>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03" name="Freeform 91"/>
            <p:cNvSpPr>
              <a:spLocks/>
            </p:cNvSpPr>
            <p:nvPr/>
          </p:nvSpPr>
          <p:spPr bwMode="auto">
            <a:xfrm>
              <a:off x="1141413" y="4584700"/>
              <a:ext cx="357188" cy="366712"/>
            </a:xfrm>
            <a:custGeom>
              <a:avLst/>
              <a:gdLst>
                <a:gd name="T0" fmla="*/ 6 w 449"/>
                <a:gd name="T1" fmla="*/ 159 h 463"/>
                <a:gd name="T2" fmla="*/ 0 w 449"/>
                <a:gd name="T3" fmla="*/ 0 h 463"/>
                <a:gd name="T4" fmla="*/ 439 w 449"/>
                <a:gd name="T5" fmla="*/ 233 h 463"/>
                <a:gd name="T6" fmla="*/ 449 w 449"/>
                <a:gd name="T7" fmla="*/ 463 h 463"/>
                <a:gd name="T8" fmla="*/ 6 w 449"/>
                <a:gd name="T9" fmla="*/ 159 h 463"/>
              </a:gdLst>
              <a:ahLst/>
              <a:cxnLst>
                <a:cxn ang="0">
                  <a:pos x="T0" y="T1"/>
                </a:cxn>
                <a:cxn ang="0">
                  <a:pos x="T2" y="T3"/>
                </a:cxn>
                <a:cxn ang="0">
                  <a:pos x="T4" y="T5"/>
                </a:cxn>
                <a:cxn ang="0">
                  <a:pos x="T6" y="T7"/>
                </a:cxn>
                <a:cxn ang="0">
                  <a:pos x="T8" y="T9"/>
                </a:cxn>
              </a:cxnLst>
              <a:rect l="0" t="0" r="r" b="b"/>
              <a:pathLst>
                <a:path w="449" h="463">
                  <a:moveTo>
                    <a:pt x="6" y="159"/>
                  </a:moveTo>
                  <a:lnTo>
                    <a:pt x="0" y="0"/>
                  </a:lnTo>
                  <a:lnTo>
                    <a:pt x="439" y="233"/>
                  </a:lnTo>
                  <a:lnTo>
                    <a:pt x="449" y="463"/>
                  </a:lnTo>
                  <a:lnTo>
                    <a:pt x="6" y="1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04" name="Freeform 92"/>
            <p:cNvSpPr>
              <a:spLocks/>
            </p:cNvSpPr>
            <p:nvPr/>
          </p:nvSpPr>
          <p:spPr bwMode="auto">
            <a:xfrm>
              <a:off x="804863" y="4646613"/>
              <a:ext cx="693738" cy="304800"/>
            </a:xfrm>
            <a:custGeom>
              <a:avLst/>
              <a:gdLst>
                <a:gd name="T0" fmla="*/ 459 w 873"/>
                <a:gd name="T1" fmla="*/ 74 h 384"/>
                <a:gd name="T2" fmla="*/ 10 w 873"/>
                <a:gd name="T3" fmla="*/ 0 h 384"/>
                <a:gd name="T4" fmla="*/ 0 w 873"/>
                <a:gd name="T5" fmla="*/ 119 h 384"/>
                <a:gd name="T6" fmla="*/ 299 w 873"/>
                <a:gd name="T7" fmla="*/ 296 h 384"/>
                <a:gd name="T8" fmla="*/ 873 w 873"/>
                <a:gd name="T9" fmla="*/ 384 h 384"/>
                <a:gd name="T10" fmla="*/ 869 w 873"/>
                <a:gd name="T11" fmla="*/ 265 h 384"/>
                <a:gd name="T12" fmla="*/ 459 w 873"/>
                <a:gd name="T13" fmla="*/ 74 h 384"/>
              </a:gdLst>
              <a:ahLst/>
              <a:cxnLst>
                <a:cxn ang="0">
                  <a:pos x="T0" y="T1"/>
                </a:cxn>
                <a:cxn ang="0">
                  <a:pos x="T2" y="T3"/>
                </a:cxn>
                <a:cxn ang="0">
                  <a:pos x="T4" y="T5"/>
                </a:cxn>
                <a:cxn ang="0">
                  <a:pos x="T6" y="T7"/>
                </a:cxn>
                <a:cxn ang="0">
                  <a:pos x="T8" y="T9"/>
                </a:cxn>
                <a:cxn ang="0">
                  <a:pos x="T10" y="T11"/>
                </a:cxn>
                <a:cxn ang="0">
                  <a:pos x="T12" y="T13"/>
                </a:cxn>
              </a:cxnLst>
              <a:rect l="0" t="0" r="r" b="b"/>
              <a:pathLst>
                <a:path w="873" h="384">
                  <a:moveTo>
                    <a:pt x="459" y="74"/>
                  </a:moveTo>
                  <a:lnTo>
                    <a:pt x="10" y="0"/>
                  </a:lnTo>
                  <a:lnTo>
                    <a:pt x="0" y="119"/>
                  </a:lnTo>
                  <a:lnTo>
                    <a:pt x="299" y="296"/>
                  </a:lnTo>
                  <a:lnTo>
                    <a:pt x="873" y="384"/>
                  </a:lnTo>
                  <a:lnTo>
                    <a:pt x="869" y="265"/>
                  </a:lnTo>
                  <a:lnTo>
                    <a:pt x="459" y="74"/>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05" name="Freeform 93"/>
            <p:cNvSpPr>
              <a:spLocks/>
            </p:cNvSpPr>
            <p:nvPr/>
          </p:nvSpPr>
          <p:spPr bwMode="auto">
            <a:xfrm>
              <a:off x="838201" y="4664075"/>
              <a:ext cx="657225" cy="193675"/>
            </a:xfrm>
            <a:custGeom>
              <a:avLst/>
              <a:gdLst>
                <a:gd name="T0" fmla="*/ 828 w 828"/>
                <a:gd name="T1" fmla="*/ 244 h 244"/>
                <a:gd name="T2" fmla="*/ 475 w 828"/>
                <a:gd name="T3" fmla="*/ 80 h 244"/>
                <a:gd name="T4" fmla="*/ 0 w 828"/>
                <a:gd name="T5" fmla="*/ 0 h 244"/>
                <a:gd name="T6" fmla="*/ 279 w 828"/>
                <a:gd name="T7" fmla="*/ 152 h 244"/>
                <a:gd name="T8" fmla="*/ 828 w 828"/>
                <a:gd name="T9" fmla="*/ 244 h 244"/>
              </a:gdLst>
              <a:ahLst/>
              <a:cxnLst>
                <a:cxn ang="0">
                  <a:pos x="T0" y="T1"/>
                </a:cxn>
                <a:cxn ang="0">
                  <a:pos x="T2" y="T3"/>
                </a:cxn>
                <a:cxn ang="0">
                  <a:pos x="T4" y="T5"/>
                </a:cxn>
                <a:cxn ang="0">
                  <a:pos x="T6" y="T7"/>
                </a:cxn>
                <a:cxn ang="0">
                  <a:pos x="T8" y="T9"/>
                </a:cxn>
              </a:cxnLst>
              <a:rect l="0" t="0" r="r" b="b"/>
              <a:pathLst>
                <a:path w="828" h="244">
                  <a:moveTo>
                    <a:pt x="828" y="244"/>
                  </a:moveTo>
                  <a:lnTo>
                    <a:pt x="475" y="80"/>
                  </a:lnTo>
                  <a:lnTo>
                    <a:pt x="0" y="0"/>
                  </a:lnTo>
                  <a:lnTo>
                    <a:pt x="279" y="152"/>
                  </a:lnTo>
                  <a:lnTo>
                    <a:pt x="828" y="2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06" name="Freeform 94"/>
            <p:cNvSpPr>
              <a:spLocks/>
            </p:cNvSpPr>
            <p:nvPr/>
          </p:nvSpPr>
          <p:spPr bwMode="auto">
            <a:xfrm>
              <a:off x="838201" y="4664075"/>
              <a:ext cx="214313" cy="155575"/>
            </a:xfrm>
            <a:custGeom>
              <a:avLst/>
              <a:gdLst>
                <a:gd name="T0" fmla="*/ 272 w 272"/>
                <a:gd name="T1" fmla="*/ 143 h 197"/>
                <a:gd name="T2" fmla="*/ 219 w 272"/>
                <a:gd name="T3" fmla="*/ 197 h 197"/>
                <a:gd name="T4" fmla="*/ 2 w 272"/>
                <a:gd name="T5" fmla="*/ 74 h 197"/>
                <a:gd name="T6" fmla="*/ 0 w 272"/>
                <a:gd name="T7" fmla="*/ 0 h 197"/>
                <a:gd name="T8" fmla="*/ 272 w 272"/>
                <a:gd name="T9" fmla="*/ 143 h 197"/>
              </a:gdLst>
              <a:ahLst/>
              <a:cxnLst>
                <a:cxn ang="0">
                  <a:pos x="T0" y="T1"/>
                </a:cxn>
                <a:cxn ang="0">
                  <a:pos x="T2" y="T3"/>
                </a:cxn>
                <a:cxn ang="0">
                  <a:pos x="T4" y="T5"/>
                </a:cxn>
                <a:cxn ang="0">
                  <a:pos x="T6" y="T7"/>
                </a:cxn>
                <a:cxn ang="0">
                  <a:pos x="T8" y="T9"/>
                </a:cxn>
              </a:cxnLst>
              <a:rect l="0" t="0" r="r" b="b"/>
              <a:pathLst>
                <a:path w="272" h="197">
                  <a:moveTo>
                    <a:pt x="272" y="143"/>
                  </a:moveTo>
                  <a:lnTo>
                    <a:pt x="219" y="197"/>
                  </a:lnTo>
                  <a:lnTo>
                    <a:pt x="2" y="74"/>
                  </a:lnTo>
                  <a:lnTo>
                    <a:pt x="0" y="0"/>
                  </a:lnTo>
                  <a:lnTo>
                    <a:pt x="272"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14" name="Freeform 102"/>
            <p:cNvSpPr>
              <a:spLocks/>
            </p:cNvSpPr>
            <p:nvPr/>
          </p:nvSpPr>
          <p:spPr bwMode="auto">
            <a:xfrm>
              <a:off x="1096963" y="4922838"/>
              <a:ext cx="1917700" cy="333375"/>
            </a:xfrm>
            <a:custGeom>
              <a:avLst/>
              <a:gdLst>
                <a:gd name="T0" fmla="*/ 2415 w 2417"/>
                <a:gd name="T1" fmla="*/ 291 h 420"/>
                <a:gd name="T2" fmla="*/ 619 w 2417"/>
                <a:gd name="T3" fmla="*/ 420 h 420"/>
                <a:gd name="T4" fmla="*/ 6 w 2417"/>
                <a:gd name="T5" fmla="*/ 33 h 420"/>
                <a:gd name="T6" fmla="*/ 0 w 2417"/>
                <a:gd name="T7" fmla="*/ 0 h 420"/>
                <a:gd name="T8" fmla="*/ 618 w 2417"/>
                <a:gd name="T9" fmla="*/ 381 h 420"/>
                <a:gd name="T10" fmla="*/ 2417 w 2417"/>
                <a:gd name="T11" fmla="*/ 256 h 420"/>
                <a:gd name="T12" fmla="*/ 2415 w 2417"/>
                <a:gd name="T13" fmla="*/ 291 h 420"/>
              </a:gdLst>
              <a:ahLst/>
              <a:cxnLst>
                <a:cxn ang="0">
                  <a:pos x="T0" y="T1"/>
                </a:cxn>
                <a:cxn ang="0">
                  <a:pos x="T2" y="T3"/>
                </a:cxn>
                <a:cxn ang="0">
                  <a:pos x="T4" y="T5"/>
                </a:cxn>
                <a:cxn ang="0">
                  <a:pos x="T6" y="T7"/>
                </a:cxn>
                <a:cxn ang="0">
                  <a:pos x="T8" y="T9"/>
                </a:cxn>
                <a:cxn ang="0">
                  <a:pos x="T10" y="T11"/>
                </a:cxn>
                <a:cxn ang="0">
                  <a:pos x="T12" y="T13"/>
                </a:cxn>
              </a:cxnLst>
              <a:rect l="0" t="0" r="r" b="b"/>
              <a:pathLst>
                <a:path w="2417" h="420">
                  <a:moveTo>
                    <a:pt x="2415" y="291"/>
                  </a:moveTo>
                  <a:lnTo>
                    <a:pt x="619" y="420"/>
                  </a:lnTo>
                  <a:lnTo>
                    <a:pt x="6" y="33"/>
                  </a:lnTo>
                  <a:lnTo>
                    <a:pt x="0" y="0"/>
                  </a:lnTo>
                  <a:lnTo>
                    <a:pt x="618" y="381"/>
                  </a:lnTo>
                  <a:lnTo>
                    <a:pt x="2417" y="256"/>
                  </a:lnTo>
                  <a:lnTo>
                    <a:pt x="2415" y="291"/>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15" name="Freeform 103"/>
            <p:cNvSpPr>
              <a:spLocks/>
            </p:cNvSpPr>
            <p:nvPr/>
          </p:nvSpPr>
          <p:spPr bwMode="auto">
            <a:xfrm>
              <a:off x="1068388" y="4383088"/>
              <a:ext cx="1943100" cy="341312"/>
            </a:xfrm>
            <a:custGeom>
              <a:avLst/>
              <a:gdLst>
                <a:gd name="T0" fmla="*/ 2448 w 2448"/>
                <a:gd name="T1" fmla="*/ 349 h 429"/>
                <a:gd name="T2" fmla="*/ 625 w 2448"/>
                <a:gd name="T3" fmla="*/ 429 h 429"/>
                <a:gd name="T4" fmla="*/ 6 w 2448"/>
                <a:gd name="T5" fmla="*/ 35 h 429"/>
                <a:gd name="T6" fmla="*/ 0 w 2448"/>
                <a:gd name="T7" fmla="*/ 0 h 429"/>
                <a:gd name="T8" fmla="*/ 623 w 2448"/>
                <a:gd name="T9" fmla="*/ 390 h 429"/>
                <a:gd name="T10" fmla="*/ 2448 w 2448"/>
                <a:gd name="T11" fmla="*/ 316 h 429"/>
                <a:gd name="T12" fmla="*/ 2448 w 2448"/>
                <a:gd name="T13" fmla="*/ 349 h 429"/>
              </a:gdLst>
              <a:ahLst/>
              <a:cxnLst>
                <a:cxn ang="0">
                  <a:pos x="T0" y="T1"/>
                </a:cxn>
                <a:cxn ang="0">
                  <a:pos x="T2" y="T3"/>
                </a:cxn>
                <a:cxn ang="0">
                  <a:pos x="T4" y="T5"/>
                </a:cxn>
                <a:cxn ang="0">
                  <a:pos x="T6" y="T7"/>
                </a:cxn>
                <a:cxn ang="0">
                  <a:pos x="T8" y="T9"/>
                </a:cxn>
                <a:cxn ang="0">
                  <a:pos x="T10" y="T11"/>
                </a:cxn>
                <a:cxn ang="0">
                  <a:pos x="T12" y="T13"/>
                </a:cxn>
              </a:cxnLst>
              <a:rect l="0" t="0" r="r" b="b"/>
              <a:pathLst>
                <a:path w="2448" h="429">
                  <a:moveTo>
                    <a:pt x="2448" y="349"/>
                  </a:moveTo>
                  <a:lnTo>
                    <a:pt x="625" y="429"/>
                  </a:lnTo>
                  <a:lnTo>
                    <a:pt x="6" y="35"/>
                  </a:lnTo>
                  <a:lnTo>
                    <a:pt x="0" y="0"/>
                  </a:lnTo>
                  <a:lnTo>
                    <a:pt x="623" y="390"/>
                  </a:lnTo>
                  <a:lnTo>
                    <a:pt x="2448" y="316"/>
                  </a:lnTo>
                  <a:lnTo>
                    <a:pt x="2448" y="349"/>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7743" name="Rectangle 27742">
            <a:hlinkClick r:id="rId2" action="ppaction://hlinksldjump"/>
          </p:cNvPr>
          <p:cNvSpPr/>
          <p:nvPr/>
        </p:nvSpPr>
        <p:spPr>
          <a:xfrm>
            <a:off x="339047" y="3955151"/>
            <a:ext cx="1230011" cy="832147"/>
          </a:xfrm>
          <a:prstGeom prst="rect">
            <a:avLst/>
          </a:prstGeom>
          <a:solidFill>
            <a:srgbClr val="FFFF99">
              <a:alpha val="6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44" name="Rectangle 27743">
            <a:hlinkClick r:id="rId3" action="ppaction://hlinksldjump"/>
          </p:cNvPr>
          <p:cNvSpPr/>
          <p:nvPr/>
        </p:nvSpPr>
        <p:spPr>
          <a:xfrm>
            <a:off x="1197095" y="3513907"/>
            <a:ext cx="2345034" cy="365760"/>
          </a:xfrm>
          <a:prstGeom prst="rect">
            <a:avLst/>
          </a:prstGeom>
          <a:solidFill>
            <a:srgbClr val="FFFF99">
              <a:alpha val="70000"/>
            </a:srgbClr>
          </a:solidFill>
          <a:ln w="25400">
            <a:solidFill>
              <a:srgbClr val="89A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45" name="Control Panel Outline"/>
          <p:cNvSpPr/>
          <p:nvPr/>
        </p:nvSpPr>
        <p:spPr>
          <a:xfrm>
            <a:off x="1879027" y="3911040"/>
            <a:ext cx="1559382" cy="237246"/>
          </a:xfrm>
          <a:prstGeom prst="rect">
            <a:avLst/>
          </a:prstGeom>
          <a:solidFill>
            <a:srgbClr val="FFFF99">
              <a:alpha val="70000"/>
            </a:srgbClr>
          </a:solidFill>
          <a:ln w="5080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Control Panel"/>
          <p:cNvGrpSpPr/>
          <p:nvPr/>
        </p:nvGrpSpPr>
        <p:grpSpPr>
          <a:xfrm>
            <a:off x="5276812" y="2240748"/>
            <a:ext cx="1592763" cy="200288"/>
            <a:chOff x="3911314" y="4151741"/>
            <a:chExt cx="1592763" cy="200288"/>
          </a:xfrm>
        </p:grpSpPr>
        <p:sp>
          <p:nvSpPr>
            <p:cNvPr id="78" name="Freeform 80"/>
            <p:cNvSpPr>
              <a:spLocks/>
            </p:cNvSpPr>
            <p:nvPr/>
          </p:nvSpPr>
          <p:spPr bwMode="auto">
            <a:xfrm>
              <a:off x="3911314" y="4151741"/>
              <a:ext cx="1592763" cy="200288"/>
            </a:xfrm>
            <a:custGeom>
              <a:avLst/>
              <a:gdLst>
                <a:gd name="T0" fmla="*/ 0 w 1337"/>
                <a:gd name="T1" fmla="*/ 39 h 168"/>
                <a:gd name="T2" fmla="*/ 69 w 1337"/>
                <a:gd name="T3" fmla="*/ 88 h 168"/>
                <a:gd name="T4" fmla="*/ 71 w 1337"/>
                <a:gd name="T5" fmla="*/ 168 h 168"/>
                <a:gd name="T6" fmla="*/ 1337 w 1337"/>
                <a:gd name="T7" fmla="*/ 127 h 168"/>
                <a:gd name="T8" fmla="*/ 1335 w 1337"/>
                <a:gd name="T9" fmla="*/ 52 h 168"/>
                <a:gd name="T10" fmla="*/ 1254 w 1337"/>
                <a:gd name="T11" fmla="*/ 0 h 168"/>
                <a:gd name="T12" fmla="*/ 0 w 1337"/>
                <a:gd name="T13" fmla="*/ 39 h 168"/>
              </a:gdLst>
              <a:ahLst/>
              <a:cxnLst>
                <a:cxn ang="0">
                  <a:pos x="T0" y="T1"/>
                </a:cxn>
                <a:cxn ang="0">
                  <a:pos x="T2" y="T3"/>
                </a:cxn>
                <a:cxn ang="0">
                  <a:pos x="T4" y="T5"/>
                </a:cxn>
                <a:cxn ang="0">
                  <a:pos x="T6" y="T7"/>
                </a:cxn>
                <a:cxn ang="0">
                  <a:pos x="T8" y="T9"/>
                </a:cxn>
                <a:cxn ang="0">
                  <a:pos x="T10" y="T11"/>
                </a:cxn>
                <a:cxn ang="0">
                  <a:pos x="T12" y="T13"/>
                </a:cxn>
              </a:cxnLst>
              <a:rect l="0" t="0" r="r" b="b"/>
              <a:pathLst>
                <a:path w="1337" h="168">
                  <a:moveTo>
                    <a:pt x="0" y="39"/>
                  </a:moveTo>
                  <a:lnTo>
                    <a:pt x="69" y="88"/>
                  </a:lnTo>
                  <a:lnTo>
                    <a:pt x="71" y="168"/>
                  </a:lnTo>
                  <a:lnTo>
                    <a:pt x="1337" y="127"/>
                  </a:lnTo>
                  <a:lnTo>
                    <a:pt x="1335" y="52"/>
                  </a:lnTo>
                  <a:lnTo>
                    <a:pt x="1254" y="0"/>
                  </a:lnTo>
                  <a:lnTo>
                    <a:pt x="0" y="39"/>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81"/>
            <p:cNvSpPr>
              <a:spLocks/>
            </p:cNvSpPr>
            <p:nvPr/>
          </p:nvSpPr>
          <p:spPr bwMode="auto">
            <a:xfrm>
              <a:off x="4626626" y="4192276"/>
              <a:ext cx="154985" cy="50071"/>
            </a:xfrm>
            <a:custGeom>
              <a:avLst/>
              <a:gdLst>
                <a:gd name="T0" fmla="*/ 0 w 131"/>
                <a:gd name="T1" fmla="*/ 2 h 41"/>
                <a:gd name="T2" fmla="*/ 39 w 131"/>
                <a:gd name="T3" fmla="*/ 41 h 41"/>
                <a:gd name="T4" fmla="*/ 131 w 131"/>
                <a:gd name="T5" fmla="*/ 37 h 41"/>
                <a:gd name="T6" fmla="*/ 92 w 131"/>
                <a:gd name="T7" fmla="*/ 0 h 41"/>
                <a:gd name="T8" fmla="*/ 0 w 131"/>
                <a:gd name="T9" fmla="*/ 2 h 41"/>
              </a:gdLst>
              <a:ahLst/>
              <a:cxnLst>
                <a:cxn ang="0">
                  <a:pos x="T0" y="T1"/>
                </a:cxn>
                <a:cxn ang="0">
                  <a:pos x="T2" y="T3"/>
                </a:cxn>
                <a:cxn ang="0">
                  <a:pos x="T4" y="T5"/>
                </a:cxn>
                <a:cxn ang="0">
                  <a:pos x="T6" y="T7"/>
                </a:cxn>
                <a:cxn ang="0">
                  <a:pos x="T8" y="T9"/>
                </a:cxn>
              </a:cxnLst>
              <a:rect l="0" t="0" r="r" b="b"/>
              <a:pathLst>
                <a:path w="131" h="41">
                  <a:moveTo>
                    <a:pt x="0" y="2"/>
                  </a:moveTo>
                  <a:lnTo>
                    <a:pt x="39" y="41"/>
                  </a:lnTo>
                  <a:lnTo>
                    <a:pt x="131" y="37"/>
                  </a:lnTo>
                  <a:lnTo>
                    <a:pt x="92" y="0"/>
                  </a:lnTo>
                  <a:lnTo>
                    <a:pt x="0" y="2"/>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82"/>
            <p:cNvSpPr>
              <a:spLocks/>
            </p:cNvSpPr>
            <p:nvPr/>
          </p:nvSpPr>
          <p:spPr bwMode="auto">
            <a:xfrm>
              <a:off x="4190285" y="4204197"/>
              <a:ext cx="152600" cy="50071"/>
            </a:xfrm>
            <a:custGeom>
              <a:avLst/>
              <a:gdLst>
                <a:gd name="T0" fmla="*/ 0 w 129"/>
                <a:gd name="T1" fmla="*/ 3 h 41"/>
                <a:gd name="T2" fmla="*/ 37 w 129"/>
                <a:gd name="T3" fmla="*/ 41 h 41"/>
                <a:gd name="T4" fmla="*/ 129 w 129"/>
                <a:gd name="T5" fmla="*/ 39 h 41"/>
                <a:gd name="T6" fmla="*/ 92 w 129"/>
                <a:gd name="T7" fmla="*/ 0 h 41"/>
                <a:gd name="T8" fmla="*/ 0 w 129"/>
                <a:gd name="T9" fmla="*/ 3 h 41"/>
              </a:gdLst>
              <a:ahLst/>
              <a:cxnLst>
                <a:cxn ang="0">
                  <a:pos x="T0" y="T1"/>
                </a:cxn>
                <a:cxn ang="0">
                  <a:pos x="T2" y="T3"/>
                </a:cxn>
                <a:cxn ang="0">
                  <a:pos x="T4" y="T5"/>
                </a:cxn>
                <a:cxn ang="0">
                  <a:pos x="T6" y="T7"/>
                </a:cxn>
                <a:cxn ang="0">
                  <a:pos x="T8" y="T9"/>
                </a:cxn>
              </a:cxnLst>
              <a:rect l="0" t="0" r="r" b="b"/>
              <a:pathLst>
                <a:path w="129" h="41">
                  <a:moveTo>
                    <a:pt x="0" y="3"/>
                  </a:moveTo>
                  <a:lnTo>
                    <a:pt x="37" y="41"/>
                  </a:lnTo>
                  <a:lnTo>
                    <a:pt x="129" y="39"/>
                  </a:lnTo>
                  <a:lnTo>
                    <a:pt x="92" y="0"/>
                  </a:lnTo>
                  <a:lnTo>
                    <a:pt x="0" y="3"/>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83"/>
            <p:cNvSpPr>
              <a:spLocks/>
            </p:cNvSpPr>
            <p:nvPr/>
          </p:nvSpPr>
          <p:spPr bwMode="auto">
            <a:xfrm>
              <a:off x="4481179" y="4194660"/>
              <a:ext cx="152600" cy="52456"/>
            </a:xfrm>
            <a:custGeom>
              <a:avLst/>
              <a:gdLst>
                <a:gd name="T0" fmla="*/ 0 w 129"/>
                <a:gd name="T1" fmla="*/ 4 h 43"/>
                <a:gd name="T2" fmla="*/ 37 w 129"/>
                <a:gd name="T3" fmla="*/ 43 h 43"/>
                <a:gd name="T4" fmla="*/ 129 w 129"/>
                <a:gd name="T5" fmla="*/ 39 h 43"/>
                <a:gd name="T6" fmla="*/ 92 w 129"/>
                <a:gd name="T7" fmla="*/ 0 h 43"/>
                <a:gd name="T8" fmla="*/ 0 w 129"/>
                <a:gd name="T9" fmla="*/ 4 h 43"/>
              </a:gdLst>
              <a:ahLst/>
              <a:cxnLst>
                <a:cxn ang="0">
                  <a:pos x="T0" y="T1"/>
                </a:cxn>
                <a:cxn ang="0">
                  <a:pos x="T2" y="T3"/>
                </a:cxn>
                <a:cxn ang="0">
                  <a:pos x="T4" y="T5"/>
                </a:cxn>
                <a:cxn ang="0">
                  <a:pos x="T6" y="T7"/>
                </a:cxn>
                <a:cxn ang="0">
                  <a:pos x="T8" y="T9"/>
                </a:cxn>
              </a:cxnLst>
              <a:rect l="0" t="0" r="r" b="b"/>
              <a:pathLst>
                <a:path w="129" h="43">
                  <a:moveTo>
                    <a:pt x="0" y="4"/>
                  </a:moveTo>
                  <a:lnTo>
                    <a:pt x="37" y="43"/>
                  </a:lnTo>
                  <a:lnTo>
                    <a:pt x="129" y="39"/>
                  </a:lnTo>
                  <a:lnTo>
                    <a:pt x="92" y="0"/>
                  </a:lnTo>
                  <a:lnTo>
                    <a:pt x="0" y="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84"/>
            <p:cNvSpPr>
              <a:spLocks/>
            </p:cNvSpPr>
            <p:nvPr/>
          </p:nvSpPr>
          <p:spPr bwMode="auto">
            <a:xfrm>
              <a:off x="4333347" y="4199428"/>
              <a:ext cx="157369" cy="52456"/>
            </a:xfrm>
            <a:custGeom>
              <a:avLst/>
              <a:gdLst>
                <a:gd name="T0" fmla="*/ 0 w 131"/>
                <a:gd name="T1" fmla="*/ 4 h 43"/>
                <a:gd name="T2" fmla="*/ 39 w 131"/>
                <a:gd name="T3" fmla="*/ 43 h 43"/>
                <a:gd name="T4" fmla="*/ 131 w 131"/>
                <a:gd name="T5" fmla="*/ 39 h 43"/>
                <a:gd name="T6" fmla="*/ 92 w 131"/>
                <a:gd name="T7" fmla="*/ 0 h 43"/>
                <a:gd name="T8" fmla="*/ 0 w 131"/>
                <a:gd name="T9" fmla="*/ 4 h 43"/>
              </a:gdLst>
              <a:ahLst/>
              <a:cxnLst>
                <a:cxn ang="0">
                  <a:pos x="T0" y="T1"/>
                </a:cxn>
                <a:cxn ang="0">
                  <a:pos x="T2" y="T3"/>
                </a:cxn>
                <a:cxn ang="0">
                  <a:pos x="T4" y="T5"/>
                </a:cxn>
                <a:cxn ang="0">
                  <a:pos x="T6" y="T7"/>
                </a:cxn>
                <a:cxn ang="0">
                  <a:pos x="T8" y="T9"/>
                </a:cxn>
              </a:cxnLst>
              <a:rect l="0" t="0" r="r" b="b"/>
              <a:pathLst>
                <a:path w="131" h="43">
                  <a:moveTo>
                    <a:pt x="0" y="4"/>
                  </a:moveTo>
                  <a:lnTo>
                    <a:pt x="39" y="43"/>
                  </a:lnTo>
                  <a:lnTo>
                    <a:pt x="131" y="39"/>
                  </a:lnTo>
                  <a:lnTo>
                    <a:pt x="92" y="0"/>
                  </a:lnTo>
                  <a:lnTo>
                    <a:pt x="0" y="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85"/>
            <p:cNvSpPr>
              <a:spLocks/>
            </p:cNvSpPr>
            <p:nvPr/>
          </p:nvSpPr>
          <p:spPr bwMode="auto">
            <a:xfrm>
              <a:off x="4059145" y="4208966"/>
              <a:ext cx="140679" cy="50071"/>
            </a:xfrm>
            <a:custGeom>
              <a:avLst/>
              <a:gdLst>
                <a:gd name="T0" fmla="*/ 0 w 118"/>
                <a:gd name="T1" fmla="*/ 2 h 42"/>
                <a:gd name="T2" fmla="*/ 39 w 118"/>
                <a:gd name="T3" fmla="*/ 42 h 42"/>
                <a:gd name="T4" fmla="*/ 118 w 118"/>
                <a:gd name="T5" fmla="*/ 40 h 42"/>
                <a:gd name="T6" fmla="*/ 80 w 118"/>
                <a:gd name="T7" fmla="*/ 0 h 42"/>
                <a:gd name="T8" fmla="*/ 0 w 118"/>
                <a:gd name="T9" fmla="*/ 2 h 42"/>
              </a:gdLst>
              <a:ahLst/>
              <a:cxnLst>
                <a:cxn ang="0">
                  <a:pos x="T0" y="T1"/>
                </a:cxn>
                <a:cxn ang="0">
                  <a:pos x="T2" y="T3"/>
                </a:cxn>
                <a:cxn ang="0">
                  <a:pos x="T4" y="T5"/>
                </a:cxn>
                <a:cxn ang="0">
                  <a:pos x="T6" y="T7"/>
                </a:cxn>
                <a:cxn ang="0">
                  <a:pos x="T8" y="T9"/>
                </a:cxn>
              </a:cxnLst>
              <a:rect l="0" t="0" r="r" b="b"/>
              <a:pathLst>
                <a:path w="118" h="42">
                  <a:moveTo>
                    <a:pt x="0" y="2"/>
                  </a:moveTo>
                  <a:lnTo>
                    <a:pt x="39" y="42"/>
                  </a:lnTo>
                  <a:lnTo>
                    <a:pt x="118" y="40"/>
                  </a:lnTo>
                  <a:lnTo>
                    <a:pt x="80" y="0"/>
                  </a:lnTo>
                  <a:lnTo>
                    <a:pt x="0" y="2"/>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86"/>
            <p:cNvSpPr>
              <a:spLocks/>
            </p:cNvSpPr>
            <p:nvPr/>
          </p:nvSpPr>
          <p:spPr bwMode="auto">
            <a:xfrm>
              <a:off x="4967591" y="4185122"/>
              <a:ext cx="119219" cy="45302"/>
            </a:xfrm>
            <a:custGeom>
              <a:avLst/>
              <a:gdLst>
                <a:gd name="T0" fmla="*/ 100 w 100"/>
                <a:gd name="T1" fmla="*/ 39 h 39"/>
                <a:gd name="T2" fmla="*/ 61 w 100"/>
                <a:gd name="T3" fmla="*/ 0 h 39"/>
                <a:gd name="T4" fmla="*/ 0 w 100"/>
                <a:gd name="T5" fmla="*/ 2 h 39"/>
                <a:gd name="T6" fmla="*/ 39 w 100"/>
                <a:gd name="T7" fmla="*/ 39 h 39"/>
                <a:gd name="T8" fmla="*/ 100 w 100"/>
                <a:gd name="T9" fmla="*/ 39 h 39"/>
              </a:gdLst>
              <a:ahLst/>
              <a:cxnLst>
                <a:cxn ang="0">
                  <a:pos x="T0" y="T1"/>
                </a:cxn>
                <a:cxn ang="0">
                  <a:pos x="T2" y="T3"/>
                </a:cxn>
                <a:cxn ang="0">
                  <a:pos x="T4" y="T5"/>
                </a:cxn>
                <a:cxn ang="0">
                  <a:pos x="T6" y="T7"/>
                </a:cxn>
                <a:cxn ang="0">
                  <a:pos x="T8" y="T9"/>
                </a:cxn>
              </a:cxnLst>
              <a:rect l="0" t="0" r="r" b="b"/>
              <a:pathLst>
                <a:path w="100" h="39">
                  <a:moveTo>
                    <a:pt x="100" y="39"/>
                  </a:moveTo>
                  <a:lnTo>
                    <a:pt x="61" y="0"/>
                  </a:lnTo>
                  <a:lnTo>
                    <a:pt x="0" y="2"/>
                  </a:lnTo>
                  <a:lnTo>
                    <a:pt x="39" y="39"/>
                  </a:lnTo>
                  <a:lnTo>
                    <a:pt x="100" y="39"/>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87"/>
            <p:cNvSpPr>
              <a:spLocks/>
            </p:cNvSpPr>
            <p:nvPr/>
          </p:nvSpPr>
          <p:spPr bwMode="auto">
            <a:xfrm>
              <a:off x="5136883" y="4175585"/>
              <a:ext cx="221748" cy="50071"/>
            </a:xfrm>
            <a:custGeom>
              <a:avLst/>
              <a:gdLst>
                <a:gd name="T0" fmla="*/ 185 w 185"/>
                <a:gd name="T1" fmla="*/ 39 h 43"/>
                <a:gd name="T2" fmla="*/ 148 w 185"/>
                <a:gd name="T3" fmla="*/ 0 h 43"/>
                <a:gd name="T4" fmla="*/ 0 w 185"/>
                <a:gd name="T5" fmla="*/ 4 h 43"/>
                <a:gd name="T6" fmla="*/ 37 w 185"/>
                <a:gd name="T7" fmla="*/ 43 h 43"/>
                <a:gd name="T8" fmla="*/ 185 w 185"/>
                <a:gd name="T9" fmla="*/ 39 h 43"/>
              </a:gdLst>
              <a:ahLst/>
              <a:cxnLst>
                <a:cxn ang="0">
                  <a:pos x="T0" y="T1"/>
                </a:cxn>
                <a:cxn ang="0">
                  <a:pos x="T2" y="T3"/>
                </a:cxn>
                <a:cxn ang="0">
                  <a:pos x="T4" y="T5"/>
                </a:cxn>
                <a:cxn ang="0">
                  <a:pos x="T6" y="T7"/>
                </a:cxn>
                <a:cxn ang="0">
                  <a:pos x="T8" y="T9"/>
                </a:cxn>
              </a:cxnLst>
              <a:rect l="0" t="0" r="r" b="b"/>
              <a:pathLst>
                <a:path w="185" h="43">
                  <a:moveTo>
                    <a:pt x="185" y="39"/>
                  </a:moveTo>
                  <a:lnTo>
                    <a:pt x="148" y="0"/>
                  </a:lnTo>
                  <a:lnTo>
                    <a:pt x="0" y="4"/>
                  </a:lnTo>
                  <a:lnTo>
                    <a:pt x="37" y="43"/>
                  </a:lnTo>
                  <a:lnTo>
                    <a:pt x="185"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88"/>
            <p:cNvSpPr>
              <a:spLocks/>
            </p:cNvSpPr>
            <p:nvPr/>
          </p:nvSpPr>
          <p:spPr bwMode="auto">
            <a:xfrm>
              <a:off x="4772073" y="4187507"/>
              <a:ext cx="154985" cy="50071"/>
            </a:xfrm>
            <a:custGeom>
              <a:avLst/>
              <a:gdLst>
                <a:gd name="T0" fmla="*/ 0 w 129"/>
                <a:gd name="T1" fmla="*/ 2 h 41"/>
                <a:gd name="T2" fmla="*/ 37 w 129"/>
                <a:gd name="T3" fmla="*/ 41 h 41"/>
                <a:gd name="T4" fmla="*/ 129 w 129"/>
                <a:gd name="T5" fmla="*/ 39 h 41"/>
                <a:gd name="T6" fmla="*/ 92 w 129"/>
                <a:gd name="T7" fmla="*/ 0 h 41"/>
                <a:gd name="T8" fmla="*/ 0 w 129"/>
                <a:gd name="T9" fmla="*/ 2 h 41"/>
              </a:gdLst>
              <a:ahLst/>
              <a:cxnLst>
                <a:cxn ang="0">
                  <a:pos x="T0" y="T1"/>
                </a:cxn>
                <a:cxn ang="0">
                  <a:pos x="T2" y="T3"/>
                </a:cxn>
                <a:cxn ang="0">
                  <a:pos x="T4" y="T5"/>
                </a:cxn>
                <a:cxn ang="0">
                  <a:pos x="T6" y="T7"/>
                </a:cxn>
                <a:cxn ang="0">
                  <a:pos x="T8" y="T9"/>
                </a:cxn>
              </a:cxnLst>
              <a:rect l="0" t="0" r="r" b="b"/>
              <a:pathLst>
                <a:path w="129" h="41">
                  <a:moveTo>
                    <a:pt x="0" y="2"/>
                  </a:moveTo>
                  <a:lnTo>
                    <a:pt x="37" y="41"/>
                  </a:lnTo>
                  <a:lnTo>
                    <a:pt x="129" y="39"/>
                  </a:lnTo>
                  <a:lnTo>
                    <a:pt x="92" y="0"/>
                  </a:lnTo>
                  <a:lnTo>
                    <a:pt x="0" y="2"/>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6" name="click Back">
            <a:hlinkClick r:id="rId4" action="ppaction://hlinksldjump"/>
          </p:cNvPr>
          <p:cNvSpPr/>
          <p:nvPr/>
        </p:nvSpPr>
        <p:spPr>
          <a:xfrm>
            <a:off x="7467600" y="5934075"/>
            <a:ext cx="381000" cy="3048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7" name="click Next">
            <a:hlinkClick r:id="rId5" action="ppaction://hlinksldjump"/>
          </p:cNvPr>
          <p:cNvSpPr/>
          <p:nvPr/>
        </p:nvSpPr>
        <p:spPr>
          <a:xfrm>
            <a:off x="8248650" y="5943600"/>
            <a:ext cx="409575" cy="27622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6" name="OSD"/>
          <p:cNvSpPr txBox="1">
            <a:spLocks noChangeArrowheads="1"/>
          </p:cNvSpPr>
          <p:nvPr/>
        </p:nvSpPr>
        <p:spPr bwMode="auto">
          <a:xfrm>
            <a:off x="238126" y="6415087"/>
            <a:ext cx="5918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smtClean="0">
                <a:solidFill>
                  <a:srgbClr val="FFFFCC"/>
                </a:solidFill>
              </a:rPr>
              <a:t>Click each highlighted component. Then click </a:t>
            </a:r>
            <a:r>
              <a:rPr lang="en-US" sz="1400" b="1" dirty="0">
                <a:solidFill>
                  <a:srgbClr val="FFFFCC"/>
                </a:solidFill>
              </a:rPr>
              <a:t>Next</a:t>
            </a:r>
            <a:r>
              <a:rPr lang="en-US" sz="1400" dirty="0">
                <a:solidFill>
                  <a:srgbClr val="FFFFCC"/>
                </a:solidFill>
              </a:rPr>
              <a:t> to continue.</a:t>
            </a:r>
          </a:p>
        </p:txBody>
      </p:sp>
      <p:grpSp>
        <p:nvGrpSpPr>
          <p:cNvPr id="67" name="Back button"/>
          <p:cNvGrpSpPr/>
          <p:nvPr/>
        </p:nvGrpSpPr>
        <p:grpSpPr>
          <a:xfrm>
            <a:off x="6258333" y="6415087"/>
            <a:ext cx="744279" cy="307777"/>
            <a:chOff x="1265274" y="6447647"/>
            <a:chExt cx="744279" cy="307777"/>
          </a:xfrm>
        </p:grpSpPr>
        <p:sp>
          <p:nvSpPr>
            <p:cNvPr id="68" name="Back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Back"/>
            <p:cNvSpPr txBox="1"/>
            <p:nvPr/>
          </p:nvSpPr>
          <p:spPr>
            <a:xfrm>
              <a:off x="1318435" y="6447647"/>
              <a:ext cx="648586" cy="307777"/>
            </a:xfrm>
            <a:prstGeom prst="rect">
              <a:avLst/>
            </a:prstGeom>
            <a:noFill/>
          </p:spPr>
          <p:txBody>
            <a:bodyPr wrap="square" rtlCol="0">
              <a:spAutoFit/>
            </a:bodyPr>
            <a:lstStyle/>
            <a:p>
              <a:pPr algn="ctr"/>
              <a:r>
                <a:rPr lang="en-US" sz="1400" dirty="0" smtClean="0"/>
                <a:t>Back</a:t>
              </a:r>
              <a:endParaRPr lang="en-US" sz="1400" dirty="0"/>
            </a:p>
          </p:txBody>
        </p:sp>
      </p:grpSp>
      <p:grpSp>
        <p:nvGrpSpPr>
          <p:cNvPr id="70" name="Next button"/>
          <p:cNvGrpSpPr/>
          <p:nvPr/>
        </p:nvGrpSpPr>
        <p:grpSpPr>
          <a:xfrm>
            <a:off x="8072696" y="6415087"/>
            <a:ext cx="744279" cy="307777"/>
            <a:chOff x="1265274" y="6447647"/>
            <a:chExt cx="744279" cy="307777"/>
          </a:xfrm>
        </p:grpSpPr>
        <p:sp>
          <p:nvSpPr>
            <p:cNvPr id="71" name="Next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Next"/>
            <p:cNvSpPr txBox="1"/>
            <p:nvPr/>
          </p:nvSpPr>
          <p:spPr>
            <a:xfrm>
              <a:off x="1318435" y="6447647"/>
              <a:ext cx="648586" cy="307777"/>
            </a:xfrm>
            <a:prstGeom prst="rect">
              <a:avLst/>
            </a:prstGeom>
            <a:noFill/>
          </p:spPr>
          <p:txBody>
            <a:bodyPr wrap="square" rtlCol="0">
              <a:spAutoFit/>
            </a:bodyPr>
            <a:lstStyle/>
            <a:p>
              <a:pPr algn="ctr"/>
              <a:r>
                <a:rPr lang="en-US" sz="1400" dirty="0" smtClean="0"/>
                <a:t>Next</a:t>
              </a:r>
              <a:endParaRPr lang="en-US" sz="1400" dirty="0"/>
            </a:p>
          </p:txBody>
        </p:sp>
      </p:grpSp>
      <p:grpSp>
        <p:nvGrpSpPr>
          <p:cNvPr id="73" name="Menu button"/>
          <p:cNvGrpSpPr/>
          <p:nvPr/>
        </p:nvGrpSpPr>
        <p:grpSpPr>
          <a:xfrm>
            <a:off x="7165515" y="6415087"/>
            <a:ext cx="744279" cy="307777"/>
            <a:chOff x="1265274" y="6447647"/>
            <a:chExt cx="744279" cy="307777"/>
          </a:xfrm>
        </p:grpSpPr>
        <p:sp>
          <p:nvSpPr>
            <p:cNvPr id="74" name="Menu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Menu"/>
            <p:cNvSpPr txBox="1"/>
            <p:nvPr/>
          </p:nvSpPr>
          <p:spPr>
            <a:xfrm>
              <a:off x="1318435" y="6447647"/>
              <a:ext cx="648586" cy="307777"/>
            </a:xfrm>
            <a:prstGeom prst="rect">
              <a:avLst/>
            </a:prstGeom>
            <a:noFill/>
          </p:spPr>
          <p:txBody>
            <a:bodyPr wrap="square" rtlCol="0">
              <a:spAutoFit/>
            </a:bodyPr>
            <a:lstStyle/>
            <a:p>
              <a:pPr algn="ctr"/>
              <a:r>
                <a:rPr lang="en-US" sz="1400" dirty="0" smtClean="0"/>
                <a:t>Menu</a:t>
              </a:r>
              <a:endParaRPr lang="en-US" sz="1400" dirty="0"/>
            </a:p>
          </p:txBody>
        </p:sp>
      </p:grpSp>
      <p:sp>
        <p:nvSpPr>
          <p:cNvPr id="76" name="click Back">
            <a:hlinkClick r:id="rId4" action="ppaction://hlinksldjump"/>
          </p:cNvPr>
          <p:cNvSpPr/>
          <p:nvPr/>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lick Next">
            <a:hlinkClick r:id="rId5" action="ppaction://hlinksldjump"/>
          </p:cNvPr>
          <p:cNvSpPr/>
          <p:nvPr/>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7444000"/>
      </p:ext>
    </p:extLst>
  </p:cSld>
  <p:clrMapOvr>
    <a:masterClrMapping/>
  </p:clrMapOvr>
  <p:transition advClick="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Meet Sally and Norman rounded  rectangle"/>
          <p:cNvSpPr/>
          <p:nvPr/>
        </p:nvSpPr>
        <p:spPr>
          <a:xfrm>
            <a:off x="5019675" y="1362075"/>
            <a:ext cx="3857625" cy="4391025"/>
          </a:xfrm>
          <a:prstGeom prst="roundRect">
            <a:avLst/>
          </a:prstGeom>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772" name="Top orange bar"/>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32773" name="Bottom orange bar"/>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32774" name="Bottom blue bar"/>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775" name="Top blue bar"/>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776" name="Page-Type"/>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a:solidFill>
                  <a:srgbClr val="FFFF99"/>
                </a:solidFill>
              </a:rPr>
              <a:t>Two Character Dialog</a:t>
            </a:r>
          </a:p>
        </p:txBody>
      </p:sp>
      <p:sp>
        <p:nvSpPr>
          <p:cNvPr id="11" name="Page Title"/>
          <p:cNvSpPr txBox="1">
            <a:spLocks noChangeArrowheads="1"/>
          </p:cNvSpPr>
          <p:nvPr/>
        </p:nvSpPr>
        <p:spPr bwMode="auto">
          <a:xfrm>
            <a:off x="455613" y="1289050"/>
            <a:ext cx="4456112" cy="406400"/>
          </a:xfrm>
          <a:prstGeom prst="rect">
            <a:avLst/>
          </a:prstGeom>
          <a:noFill/>
          <a:ln w="9525">
            <a:noFill/>
            <a:miter lim="800000"/>
            <a:headEnd/>
            <a:tailEnd/>
          </a:ln>
          <a:effectLst/>
        </p:spPr>
        <p:txBody>
          <a:bodyPr lIns="0" rIns="0">
            <a:normAutofit/>
          </a:bodyPr>
          <a:lstStyle/>
          <a:p>
            <a:pPr marL="228600" indent="-228600">
              <a:spcBef>
                <a:spcPts val="600"/>
              </a:spcBef>
              <a:buClr>
                <a:schemeClr val="accent1"/>
              </a:buClr>
              <a:buSzPct val="80000"/>
              <a:buFont typeface="Wingdings" pitchFamily="2" charset="2"/>
              <a:buNone/>
              <a:defRPr/>
            </a:pPr>
            <a:r>
              <a:rPr lang="en-US" sz="2000" b="1" kern="0" dirty="0">
                <a:latin typeface="+mn-lt"/>
              </a:rPr>
              <a:t>Preparing for Launch</a:t>
            </a:r>
          </a:p>
        </p:txBody>
      </p:sp>
      <p:sp>
        <p:nvSpPr>
          <p:cNvPr id="32785" name="Sally label text"/>
          <p:cNvSpPr txBox="1">
            <a:spLocks noChangeArrowheads="1"/>
          </p:cNvSpPr>
          <p:nvPr/>
        </p:nvSpPr>
        <p:spPr bwMode="auto">
          <a:xfrm>
            <a:off x="523875" y="3238500"/>
            <a:ext cx="1638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a:t>Sally</a:t>
            </a:r>
          </a:p>
        </p:txBody>
      </p:sp>
      <p:sp>
        <p:nvSpPr>
          <p:cNvPr id="32786" name="Norman label text"/>
          <p:cNvSpPr txBox="1">
            <a:spLocks noChangeArrowheads="1"/>
          </p:cNvSpPr>
          <p:nvPr/>
        </p:nvSpPr>
        <p:spPr bwMode="auto">
          <a:xfrm>
            <a:off x="523875" y="5251450"/>
            <a:ext cx="1638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a:t>Norman</a:t>
            </a:r>
          </a:p>
        </p:txBody>
      </p:sp>
      <p:sp>
        <p:nvSpPr>
          <p:cNvPr id="32787" name="Sally outline"/>
          <p:cNvSpPr>
            <a:spLocks noChangeArrowheads="1"/>
          </p:cNvSpPr>
          <p:nvPr/>
        </p:nvSpPr>
        <p:spPr bwMode="auto">
          <a:xfrm>
            <a:off x="533400" y="1743075"/>
            <a:ext cx="1638300" cy="1809750"/>
          </a:xfrm>
          <a:prstGeom prst="roundRect">
            <a:avLst>
              <a:gd name="adj" fmla="val 16667"/>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algn="ctr">
              <a:spcBef>
                <a:spcPct val="50000"/>
              </a:spcBef>
            </a:pPr>
            <a:endParaRPr lang="en-US" b="1">
              <a:latin typeface="Arial Narrow" pitchFamily="34" charset="0"/>
            </a:endParaRPr>
          </a:p>
        </p:txBody>
      </p:sp>
      <p:sp>
        <p:nvSpPr>
          <p:cNvPr id="32788" name="Norman outline"/>
          <p:cNvSpPr>
            <a:spLocks noChangeArrowheads="1"/>
          </p:cNvSpPr>
          <p:nvPr/>
        </p:nvSpPr>
        <p:spPr bwMode="auto">
          <a:xfrm>
            <a:off x="533400" y="3756025"/>
            <a:ext cx="1638300" cy="1809750"/>
          </a:xfrm>
          <a:prstGeom prst="roundRect">
            <a:avLst>
              <a:gd name="adj" fmla="val 16667"/>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algn="ctr">
              <a:spcBef>
                <a:spcPct val="50000"/>
              </a:spcBef>
            </a:pPr>
            <a:endParaRPr lang="en-US" b="1">
              <a:latin typeface="Arial Narrow" pitchFamily="34" charset="0"/>
            </a:endParaRPr>
          </a:p>
        </p:txBody>
      </p:sp>
      <p:sp>
        <p:nvSpPr>
          <p:cNvPr id="32789" name="Sally description"/>
          <p:cNvSpPr txBox="1">
            <a:spLocks noChangeArrowheads="1"/>
          </p:cNvSpPr>
          <p:nvPr/>
        </p:nvSpPr>
        <p:spPr bwMode="auto">
          <a:xfrm>
            <a:off x="2247900" y="1962150"/>
            <a:ext cx="266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Sally is a Mission Specialist on STS-7.</a:t>
            </a:r>
          </a:p>
        </p:txBody>
      </p:sp>
      <p:sp>
        <p:nvSpPr>
          <p:cNvPr id="32790" name="Norman description"/>
          <p:cNvSpPr txBox="1">
            <a:spLocks noChangeArrowheads="1"/>
          </p:cNvSpPr>
          <p:nvPr/>
        </p:nvSpPr>
        <p:spPr bwMode="auto">
          <a:xfrm>
            <a:off x="2247900" y="3984625"/>
            <a:ext cx="2667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Norman is a physician on the STS-7 flight.</a:t>
            </a:r>
          </a:p>
        </p:txBody>
      </p:sp>
      <p:sp>
        <p:nvSpPr>
          <p:cNvPr id="49" name="Meet Sally and Norman text"/>
          <p:cNvSpPr txBox="1">
            <a:spLocks noChangeArrowheads="1"/>
          </p:cNvSpPr>
          <p:nvPr/>
        </p:nvSpPr>
        <p:spPr bwMode="auto">
          <a:xfrm>
            <a:off x="5334000" y="1541463"/>
            <a:ext cx="3276600" cy="4125912"/>
          </a:xfrm>
          <a:prstGeom prst="rect">
            <a:avLst/>
          </a:prstGeom>
          <a:noFill/>
          <a:ln w="9525">
            <a:noFill/>
            <a:miter lim="800000"/>
            <a:headEnd/>
            <a:tailEnd/>
          </a:ln>
          <a:effectLst/>
        </p:spPr>
        <p:txBody>
          <a:bodyPr lIns="0" rIns="0"/>
          <a:lstStyle/>
          <a:p>
            <a:pPr>
              <a:spcBef>
                <a:spcPct val="50000"/>
              </a:spcBef>
              <a:buClr>
                <a:srgbClr val="4A81B8"/>
              </a:buClr>
              <a:buSzPct val="80000"/>
              <a:buFont typeface="Wingdings" pitchFamily="2" charset="2"/>
              <a:buNone/>
              <a:defRPr/>
            </a:pPr>
            <a:r>
              <a:rPr lang="en-US" sz="2000" b="1" kern="0" dirty="0">
                <a:latin typeface="+mn-lt"/>
              </a:rPr>
              <a:t>Meet Sally and Norman</a:t>
            </a:r>
          </a:p>
          <a:p>
            <a:pPr>
              <a:spcBef>
                <a:spcPct val="50000"/>
              </a:spcBef>
              <a:buClr>
                <a:srgbClr val="4A81B8"/>
              </a:buClr>
              <a:buSzPct val="80000"/>
              <a:buFont typeface="Wingdings" pitchFamily="2" charset="2"/>
              <a:buNone/>
              <a:defRPr/>
            </a:pPr>
            <a:r>
              <a:rPr lang="en-US" sz="1400" kern="0" dirty="0">
                <a:latin typeface="+mn-lt"/>
              </a:rPr>
              <a:t>As you listen to Sally and Norman’s dialog, see if you can find the answers to the following questions:</a:t>
            </a:r>
          </a:p>
          <a:p>
            <a:pPr marL="228600" indent="-114300">
              <a:spcBef>
                <a:spcPct val="50000"/>
              </a:spcBef>
              <a:buClr>
                <a:srgbClr val="4A81B8"/>
              </a:buClr>
              <a:buSzPct val="80000"/>
              <a:buFont typeface="Arial" pitchFamily="34" charset="0"/>
              <a:buChar char="•"/>
              <a:defRPr/>
            </a:pPr>
            <a:r>
              <a:rPr lang="en-US" sz="1400" kern="0" dirty="0">
                <a:latin typeface="+mn-lt"/>
              </a:rPr>
              <a:t>What is Sally’s chief concern about the mission?</a:t>
            </a:r>
          </a:p>
          <a:p>
            <a:pPr marL="228600" indent="-114300">
              <a:spcBef>
                <a:spcPct val="50000"/>
              </a:spcBef>
              <a:buClr>
                <a:srgbClr val="4A81B8"/>
              </a:buClr>
              <a:buSzPct val="80000"/>
              <a:buFont typeface="Arial" pitchFamily="34" charset="0"/>
              <a:buChar char="•"/>
              <a:defRPr/>
            </a:pPr>
            <a:r>
              <a:rPr lang="en-US" sz="1400" kern="0" dirty="0">
                <a:latin typeface="+mn-lt"/>
              </a:rPr>
              <a:t>What is Norman’s chief concern?</a:t>
            </a:r>
          </a:p>
          <a:p>
            <a:pPr>
              <a:spcBef>
                <a:spcPct val="50000"/>
              </a:spcBef>
              <a:buClr>
                <a:srgbClr val="4A81B8"/>
              </a:buClr>
              <a:buSzPct val="80000"/>
              <a:buFont typeface="Wingdings" pitchFamily="2" charset="2"/>
              <a:buNone/>
              <a:defRPr/>
            </a:pPr>
            <a:endParaRPr lang="en-US" sz="1400" kern="0" dirty="0">
              <a:latin typeface="+mn-lt"/>
            </a:endParaRPr>
          </a:p>
          <a:p>
            <a:pPr>
              <a:spcBef>
                <a:spcPct val="50000"/>
              </a:spcBef>
              <a:buClr>
                <a:srgbClr val="4A81B8"/>
              </a:buClr>
              <a:buSzPct val="80000"/>
              <a:defRPr/>
            </a:pPr>
            <a:r>
              <a:rPr lang="en-US" sz="1400" kern="0" dirty="0">
                <a:latin typeface="+mn-lt"/>
              </a:rPr>
              <a:t>Click </a:t>
            </a:r>
            <a:r>
              <a:rPr lang="en-US" sz="1400" b="1" kern="0" dirty="0">
                <a:latin typeface="+mn-lt"/>
              </a:rPr>
              <a:t>Start</a:t>
            </a:r>
            <a:r>
              <a:rPr lang="en-US" sz="1400" kern="0" dirty="0">
                <a:latin typeface="+mn-lt"/>
              </a:rPr>
              <a:t> to begin listening to their conversation.</a:t>
            </a:r>
          </a:p>
          <a:p>
            <a:pPr>
              <a:spcBef>
                <a:spcPct val="50000"/>
              </a:spcBef>
              <a:buClr>
                <a:srgbClr val="4A81B8"/>
              </a:buClr>
              <a:buSzPct val="80000"/>
              <a:buFont typeface="Arial" pitchFamily="34" charset="0"/>
              <a:buChar char="•"/>
              <a:defRPr/>
            </a:pPr>
            <a:endParaRPr lang="en-US" sz="1400" kern="0" dirty="0">
              <a:latin typeface="+mn-lt"/>
            </a:endParaRPr>
          </a:p>
        </p:txBody>
      </p:sp>
      <p:sp>
        <p:nvSpPr>
          <p:cNvPr id="50" name="Start button shape">
            <a:hlinkClick r:id="" action="ppaction://hlinkshowjump?jump=nextslide"/>
          </p:cNvPr>
          <p:cNvSpPr/>
          <p:nvPr>
            <p:custDataLst>
              <p:tags r:id="rId1"/>
            </p:custDataLst>
          </p:nvPr>
        </p:nvSpPr>
        <p:spPr bwMode="auto">
          <a:xfrm>
            <a:off x="3124200" y="5282818"/>
            <a:ext cx="762000" cy="304800"/>
          </a:xfrm>
          <a:prstGeom prst="flowChartProcess">
            <a:avLst/>
          </a:prstGeom>
          <a:solidFill>
            <a:srgbClr val="CC3300"/>
          </a:solidFill>
          <a:ln w="19050" cap="flat" cmpd="sng" algn="ctr">
            <a:noFill/>
            <a:prstDash val="solid"/>
            <a:round/>
            <a:headEnd type="none" w="med" len="med"/>
            <a:tailEnd type="none" w="med" len="med"/>
          </a:ln>
          <a:effectLst/>
          <a:scene3d>
            <a:camera prst="orthographicFront"/>
            <a:lightRig rig="threePt" dir="t"/>
          </a:scene3d>
          <a:sp3d>
            <a:bevelT/>
          </a:sp3d>
        </p:spPr>
        <p:txBody>
          <a:bodyPr>
            <a:spAutoFit/>
          </a:bodyPr>
          <a:lstStyle/>
          <a:p>
            <a:pPr algn="ctr">
              <a:spcBef>
                <a:spcPct val="50000"/>
              </a:spcBef>
              <a:defRPr/>
            </a:pPr>
            <a:endParaRPr lang="en-US" b="1">
              <a:latin typeface="Arial Narrow" pitchFamily="34" charset="0"/>
            </a:endParaRPr>
          </a:p>
        </p:txBody>
      </p:sp>
      <p:sp>
        <p:nvSpPr>
          <p:cNvPr id="32795" name="Start button text label">
            <a:hlinkClick r:id="" action="ppaction://hlinkshowjump?jump=nextslide"/>
          </p:cNvPr>
          <p:cNvSpPr txBox="1">
            <a:spLocks noChangeArrowheads="1"/>
          </p:cNvSpPr>
          <p:nvPr/>
        </p:nvSpPr>
        <p:spPr bwMode="auto">
          <a:xfrm>
            <a:off x="3200400" y="5279643"/>
            <a:ext cx="609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dirty="0">
                <a:solidFill>
                  <a:srgbClr val="FFFF99"/>
                </a:solidFill>
              </a:rPr>
              <a:t>Start</a:t>
            </a:r>
          </a:p>
        </p:txBody>
      </p:sp>
      <p:pic>
        <p:nvPicPr>
          <p:cNvPr id="32797" name="Sally picture" descr="Sally_K_Rid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513" y="1881188"/>
            <a:ext cx="127000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8" name="Norman picture" descr="Norman_E_Thagard.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238" y="3862388"/>
            <a:ext cx="1176337"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click Start">
            <a:hlinkClick r:id="rId5" action="ppaction://hlinksldjump"/>
          </p:cNvPr>
          <p:cNvSpPr/>
          <p:nvPr/>
        </p:nvSpPr>
        <p:spPr>
          <a:xfrm>
            <a:off x="3086100" y="5244718"/>
            <a:ext cx="828675" cy="3619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itle 2"/>
          <p:cNvSpPr>
            <a:spLocks noGrp="1"/>
          </p:cNvSpPr>
          <p:nvPr>
            <p:ph type="title"/>
          </p:nvPr>
        </p:nvSpPr>
        <p:spPr>
          <a:xfrm>
            <a:off x="457200" y="-563526"/>
            <a:ext cx="8229600" cy="563525"/>
          </a:xfrm>
        </p:spPr>
        <p:txBody>
          <a:bodyPr/>
          <a:lstStyle/>
          <a:p>
            <a:pPr algn="l"/>
            <a:r>
              <a:rPr lang="en-US" sz="2800" dirty="0" smtClean="0"/>
              <a:t>2CD Ex1</a:t>
            </a:r>
            <a:endParaRPr lang="en-US" sz="2800" dirty="0"/>
          </a:p>
        </p:txBody>
      </p:sp>
      <p:sp>
        <p:nvSpPr>
          <p:cNvPr id="32" name="OSD"/>
          <p:cNvSpPr txBox="1">
            <a:spLocks noChangeArrowheads="1"/>
          </p:cNvSpPr>
          <p:nvPr/>
        </p:nvSpPr>
        <p:spPr bwMode="auto">
          <a:xfrm>
            <a:off x="238126" y="6415087"/>
            <a:ext cx="5918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smtClean="0">
                <a:solidFill>
                  <a:srgbClr val="FFFFCC"/>
                </a:solidFill>
              </a:rPr>
              <a:t>Click </a:t>
            </a:r>
            <a:r>
              <a:rPr lang="en-US" sz="1400" b="1" dirty="0" smtClean="0">
                <a:solidFill>
                  <a:srgbClr val="FFFFCC"/>
                </a:solidFill>
              </a:rPr>
              <a:t>Start </a:t>
            </a:r>
            <a:r>
              <a:rPr lang="en-US" sz="1400" dirty="0" smtClean="0">
                <a:solidFill>
                  <a:srgbClr val="FFFFCC"/>
                </a:solidFill>
              </a:rPr>
              <a:t>to begin the activity.</a:t>
            </a:r>
            <a:endParaRPr lang="en-US" sz="1400" dirty="0">
              <a:solidFill>
                <a:srgbClr val="FFFFCC"/>
              </a:solidFill>
            </a:endParaRPr>
          </a:p>
        </p:txBody>
      </p:sp>
      <p:grpSp>
        <p:nvGrpSpPr>
          <p:cNvPr id="33" name="Back button"/>
          <p:cNvGrpSpPr/>
          <p:nvPr/>
        </p:nvGrpSpPr>
        <p:grpSpPr>
          <a:xfrm>
            <a:off x="6258333" y="6415087"/>
            <a:ext cx="744279" cy="307777"/>
            <a:chOff x="1265274" y="6447647"/>
            <a:chExt cx="744279" cy="307777"/>
          </a:xfrm>
        </p:grpSpPr>
        <p:sp>
          <p:nvSpPr>
            <p:cNvPr id="37" name="Back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Back"/>
            <p:cNvSpPr txBox="1"/>
            <p:nvPr/>
          </p:nvSpPr>
          <p:spPr>
            <a:xfrm>
              <a:off x="1318435" y="6447647"/>
              <a:ext cx="648586" cy="307777"/>
            </a:xfrm>
            <a:prstGeom prst="rect">
              <a:avLst/>
            </a:prstGeom>
            <a:noFill/>
          </p:spPr>
          <p:txBody>
            <a:bodyPr wrap="square" rtlCol="0">
              <a:spAutoFit/>
            </a:bodyPr>
            <a:lstStyle/>
            <a:p>
              <a:pPr algn="ctr"/>
              <a:r>
                <a:rPr lang="en-US" sz="1400" dirty="0" smtClean="0"/>
                <a:t>Back</a:t>
              </a:r>
              <a:endParaRPr lang="en-US" sz="1400" dirty="0"/>
            </a:p>
          </p:txBody>
        </p:sp>
      </p:grpSp>
      <p:grpSp>
        <p:nvGrpSpPr>
          <p:cNvPr id="39" name="Next button"/>
          <p:cNvGrpSpPr/>
          <p:nvPr/>
        </p:nvGrpSpPr>
        <p:grpSpPr>
          <a:xfrm>
            <a:off x="8072696" y="6415087"/>
            <a:ext cx="744279" cy="307777"/>
            <a:chOff x="1265274" y="6447647"/>
            <a:chExt cx="744279" cy="307777"/>
          </a:xfrm>
        </p:grpSpPr>
        <p:sp>
          <p:nvSpPr>
            <p:cNvPr id="40" name="Next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Next"/>
            <p:cNvSpPr txBox="1"/>
            <p:nvPr/>
          </p:nvSpPr>
          <p:spPr>
            <a:xfrm>
              <a:off x="1318435" y="6447647"/>
              <a:ext cx="648586" cy="307777"/>
            </a:xfrm>
            <a:prstGeom prst="rect">
              <a:avLst/>
            </a:prstGeom>
            <a:noFill/>
          </p:spPr>
          <p:txBody>
            <a:bodyPr wrap="square" rtlCol="0">
              <a:spAutoFit/>
            </a:bodyPr>
            <a:lstStyle/>
            <a:p>
              <a:pPr algn="ctr"/>
              <a:r>
                <a:rPr lang="en-US" sz="1400" dirty="0" smtClean="0"/>
                <a:t>Next</a:t>
              </a:r>
              <a:endParaRPr lang="en-US" sz="1400" dirty="0"/>
            </a:p>
          </p:txBody>
        </p:sp>
      </p:grpSp>
      <p:grpSp>
        <p:nvGrpSpPr>
          <p:cNvPr id="42" name="Menu button"/>
          <p:cNvGrpSpPr/>
          <p:nvPr/>
        </p:nvGrpSpPr>
        <p:grpSpPr>
          <a:xfrm>
            <a:off x="7165515" y="6415087"/>
            <a:ext cx="744279" cy="307777"/>
            <a:chOff x="1265274" y="6447647"/>
            <a:chExt cx="744279" cy="307777"/>
          </a:xfrm>
        </p:grpSpPr>
        <p:sp>
          <p:nvSpPr>
            <p:cNvPr id="43" name="Menu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enu"/>
            <p:cNvSpPr txBox="1"/>
            <p:nvPr/>
          </p:nvSpPr>
          <p:spPr>
            <a:xfrm>
              <a:off x="1318435" y="6447647"/>
              <a:ext cx="648586" cy="307777"/>
            </a:xfrm>
            <a:prstGeom prst="rect">
              <a:avLst/>
            </a:prstGeom>
            <a:noFill/>
          </p:spPr>
          <p:txBody>
            <a:bodyPr wrap="square" rtlCol="0">
              <a:spAutoFit/>
            </a:bodyPr>
            <a:lstStyle/>
            <a:p>
              <a:pPr algn="ctr"/>
              <a:r>
                <a:rPr lang="en-US" sz="1400" dirty="0" smtClean="0"/>
                <a:t>Menu</a:t>
              </a:r>
              <a:endParaRPr lang="en-US" sz="1400" dirty="0"/>
            </a:p>
          </p:txBody>
        </p:sp>
      </p:grpSp>
      <p:sp>
        <p:nvSpPr>
          <p:cNvPr id="45" name="click Back">
            <a:hlinkClick r:id="rId6" action="ppaction://hlinksldjump"/>
          </p:cNvPr>
          <p:cNvSpPr/>
          <p:nvPr/>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lick Next">
            <a:hlinkClick r:id="rId7" action="ppaction://hlinksldjump"/>
          </p:cNvPr>
          <p:cNvSpPr/>
          <p:nvPr/>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4" name="Rectangle 3"/>
          <p:cNvSpPr>
            <a:spLocks noGrp="1" noChangeArrowheads="1"/>
          </p:cNvSpPr>
          <p:nvPr>
            <p:ph type="title"/>
          </p:nvPr>
        </p:nvSpPr>
        <p:spPr/>
        <p:txBody>
          <a:bodyPr/>
          <a:lstStyle/>
          <a:p>
            <a:pPr eaLnBrk="1" hangingPunct="1"/>
            <a:r>
              <a:rPr lang="en-US" dirty="0" smtClean="0"/>
              <a:t>2CD Ex1</a:t>
            </a:r>
          </a:p>
        </p:txBody>
      </p:sp>
      <p:sp>
        <p:nvSpPr>
          <p:cNvPr id="33795" name="Rectangle 4"/>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33796" name="Rectangle 5"/>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33797" name="Rectangle 6"/>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3798" name="Rectangle 7"/>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3799"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a:solidFill>
                  <a:srgbClr val="FFFF99"/>
                </a:solidFill>
              </a:rPr>
              <a:t>Two Character Dialog</a:t>
            </a:r>
          </a:p>
        </p:txBody>
      </p:sp>
      <p:sp>
        <p:nvSpPr>
          <p:cNvPr id="11" name="Rectangle 8"/>
          <p:cNvSpPr txBox="1">
            <a:spLocks noChangeArrowheads="1"/>
          </p:cNvSpPr>
          <p:nvPr/>
        </p:nvSpPr>
        <p:spPr bwMode="auto">
          <a:xfrm>
            <a:off x="455613" y="1289050"/>
            <a:ext cx="4456112" cy="406400"/>
          </a:xfrm>
          <a:prstGeom prst="rect">
            <a:avLst/>
          </a:prstGeom>
          <a:noFill/>
          <a:ln w="9525">
            <a:noFill/>
            <a:miter lim="800000"/>
            <a:headEnd/>
            <a:tailEnd/>
          </a:ln>
          <a:effectLst/>
        </p:spPr>
        <p:txBody>
          <a:bodyPr lIns="0" rIns="0">
            <a:normAutofit/>
          </a:bodyPr>
          <a:lstStyle/>
          <a:p>
            <a:pPr marL="228600" indent="-228600">
              <a:spcBef>
                <a:spcPts val="600"/>
              </a:spcBef>
              <a:buClr>
                <a:schemeClr val="accent1"/>
              </a:buClr>
              <a:buSzPct val="80000"/>
              <a:buFont typeface="Wingdings" pitchFamily="2" charset="2"/>
              <a:buNone/>
              <a:defRPr/>
            </a:pPr>
            <a:r>
              <a:rPr lang="en-US" sz="2000" b="1" kern="0" dirty="0">
                <a:latin typeface="+mn-lt"/>
              </a:rPr>
              <a:t>Sally Ride’s Crewmates on STS-7</a:t>
            </a:r>
          </a:p>
        </p:txBody>
      </p:sp>
      <p:grpSp>
        <p:nvGrpSpPr>
          <p:cNvPr id="33808" name="Group 29"/>
          <p:cNvGrpSpPr>
            <a:grpSpLocks/>
          </p:cNvGrpSpPr>
          <p:nvPr/>
        </p:nvGrpSpPr>
        <p:grpSpPr bwMode="auto">
          <a:xfrm>
            <a:off x="1057275" y="2495550"/>
            <a:ext cx="1885950" cy="2071688"/>
            <a:chOff x="523875" y="1743075"/>
            <a:chExt cx="1647825" cy="1809750"/>
          </a:xfrm>
        </p:grpSpPr>
        <p:sp>
          <p:nvSpPr>
            <p:cNvPr id="33823" name="TextBox 41"/>
            <p:cNvSpPr txBox="1">
              <a:spLocks noChangeArrowheads="1"/>
            </p:cNvSpPr>
            <p:nvPr/>
          </p:nvSpPr>
          <p:spPr bwMode="auto">
            <a:xfrm>
              <a:off x="523875" y="3238500"/>
              <a:ext cx="16383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a:t>Sally</a:t>
              </a:r>
            </a:p>
          </p:txBody>
        </p:sp>
        <p:sp>
          <p:nvSpPr>
            <p:cNvPr id="33824" name="Rounded Rectangle 43"/>
            <p:cNvSpPr>
              <a:spLocks noChangeArrowheads="1"/>
            </p:cNvSpPr>
            <p:nvPr/>
          </p:nvSpPr>
          <p:spPr bwMode="auto">
            <a:xfrm>
              <a:off x="533400" y="1743075"/>
              <a:ext cx="1638300" cy="1809750"/>
            </a:xfrm>
            <a:prstGeom prst="roundRect">
              <a:avLst>
                <a:gd name="adj" fmla="val 16667"/>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algn="ctr">
                <a:spcBef>
                  <a:spcPct val="50000"/>
                </a:spcBef>
              </a:pPr>
              <a:endParaRPr lang="en-US" b="1">
                <a:latin typeface="Arial Narrow" pitchFamily="34" charset="0"/>
              </a:endParaRPr>
            </a:p>
          </p:txBody>
        </p:sp>
        <p:pic>
          <p:nvPicPr>
            <p:cNvPr id="33825" name="Picture 54" descr="Sally_K_Ride.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512" y="1881187"/>
              <a:ext cx="127050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809" name="Group 28"/>
          <p:cNvGrpSpPr>
            <a:grpSpLocks/>
          </p:cNvGrpSpPr>
          <p:nvPr/>
        </p:nvGrpSpPr>
        <p:grpSpPr bwMode="auto">
          <a:xfrm>
            <a:off x="6219825" y="2565400"/>
            <a:ext cx="1647825" cy="1809750"/>
            <a:chOff x="523875" y="3755827"/>
            <a:chExt cx="1647825" cy="1809750"/>
          </a:xfrm>
        </p:grpSpPr>
        <p:sp>
          <p:nvSpPr>
            <p:cNvPr id="33820" name="TextBox 42"/>
            <p:cNvSpPr txBox="1">
              <a:spLocks noChangeArrowheads="1"/>
            </p:cNvSpPr>
            <p:nvPr/>
          </p:nvSpPr>
          <p:spPr bwMode="auto">
            <a:xfrm>
              <a:off x="523875" y="5251252"/>
              <a:ext cx="16383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a:t>Norman</a:t>
              </a:r>
            </a:p>
          </p:txBody>
        </p:sp>
        <p:sp>
          <p:nvSpPr>
            <p:cNvPr id="33821" name="Rounded Rectangle 44"/>
            <p:cNvSpPr>
              <a:spLocks noChangeArrowheads="1"/>
            </p:cNvSpPr>
            <p:nvPr/>
          </p:nvSpPr>
          <p:spPr bwMode="auto">
            <a:xfrm>
              <a:off x="533400" y="3755827"/>
              <a:ext cx="1638300" cy="1809750"/>
            </a:xfrm>
            <a:prstGeom prst="roundRect">
              <a:avLst>
                <a:gd name="adj" fmla="val 16667"/>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algn="ctr">
                <a:spcBef>
                  <a:spcPct val="50000"/>
                </a:spcBef>
              </a:pPr>
              <a:endParaRPr lang="en-US" b="1">
                <a:latin typeface="Arial Narrow" pitchFamily="34" charset="0"/>
              </a:endParaRPr>
            </a:p>
          </p:txBody>
        </p:sp>
        <p:pic>
          <p:nvPicPr>
            <p:cNvPr id="33822" name="Picture 55" descr="Norman_E_Thagard.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237" y="3862387"/>
              <a:ext cx="1176338" cy="136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Rounded Rectangular Callout 27"/>
          <p:cNvSpPr/>
          <p:nvPr/>
        </p:nvSpPr>
        <p:spPr>
          <a:xfrm>
            <a:off x="3238500" y="1847850"/>
            <a:ext cx="2714625" cy="2943225"/>
          </a:xfrm>
          <a:prstGeom prst="wedgeRoundRectCallout">
            <a:avLst>
              <a:gd name="adj1" fmla="val -84342"/>
              <a:gd name="adj2" fmla="val 9749"/>
              <a:gd name="adj3" fmla="val 16667"/>
            </a:avLst>
          </a:prstGeom>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815" name="TextBox 28"/>
          <p:cNvSpPr txBox="1">
            <a:spLocks noChangeArrowheads="1"/>
          </p:cNvSpPr>
          <p:nvPr/>
        </p:nvSpPr>
        <p:spPr bwMode="auto">
          <a:xfrm>
            <a:off x="3524250" y="2085975"/>
            <a:ext cx="2085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Blah blah blah etc etc etc yadda yadda yadda.</a:t>
            </a:r>
          </a:p>
        </p:txBody>
      </p:sp>
      <p:sp>
        <p:nvSpPr>
          <p:cNvPr id="37" name="Rectangle 36">
            <a:hlinkClick r:id="rId4" action="ppaction://hlinksldjump"/>
          </p:cNvPr>
          <p:cNvSpPr/>
          <p:nvPr/>
        </p:nvSpPr>
        <p:spPr>
          <a:xfrm>
            <a:off x="7439025" y="5934075"/>
            <a:ext cx="419100" cy="3238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Rectangle 37">
            <a:hlinkClick r:id="rId5" action="ppaction://hlinksldjump"/>
          </p:cNvPr>
          <p:cNvSpPr/>
          <p:nvPr/>
        </p:nvSpPr>
        <p:spPr>
          <a:xfrm>
            <a:off x="8277225" y="5934075"/>
            <a:ext cx="381000" cy="3048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OSD"/>
          <p:cNvSpPr txBox="1">
            <a:spLocks noChangeArrowheads="1"/>
          </p:cNvSpPr>
          <p:nvPr/>
        </p:nvSpPr>
        <p:spPr bwMode="auto">
          <a:xfrm>
            <a:off x="238126" y="6308757"/>
            <a:ext cx="59181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smtClean="0">
                <a:solidFill>
                  <a:srgbClr val="FFFFCC"/>
                </a:solidFill>
              </a:rPr>
              <a:t>Click the dialog controls to view the conversation. </a:t>
            </a:r>
            <a:br>
              <a:rPr lang="en-US" sz="1400" dirty="0" smtClean="0">
                <a:solidFill>
                  <a:srgbClr val="FFFFCC"/>
                </a:solidFill>
              </a:rPr>
            </a:br>
            <a:r>
              <a:rPr lang="en-US" sz="1400" dirty="0" smtClean="0">
                <a:solidFill>
                  <a:srgbClr val="FFFFCC"/>
                </a:solidFill>
              </a:rPr>
              <a:t>Then click  </a:t>
            </a:r>
            <a:r>
              <a:rPr lang="en-US" sz="1400" b="1" dirty="0" smtClean="0">
                <a:solidFill>
                  <a:srgbClr val="FFFFCC"/>
                </a:solidFill>
              </a:rPr>
              <a:t>Next </a:t>
            </a:r>
            <a:r>
              <a:rPr lang="en-US" sz="1400" dirty="0" smtClean="0">
                <a:solidFill>
                  <a:srgbClr val="FFFFCC"/>
                </a:solidFill>
              </a:rPr>
              <a:t>to continue.</a:t>
            </a:r>
            <a:endParaRPr lang="en-US" sz="1400" dirty="0">
              <a:solidFill>
                <a:srgbClr val="FFFFCC"/>
              </a:solidFill>
            </a:endParaRPr>
          </a:p>
        </p:txBody>
      </p:sp>
      <p:grpSp>
        <p:nvGrpSpPr>
          <p:cNvPr id="33" name="Back button"/>
          <p:cNvGrpSpPr/>
          <p:nvPr/>
        </p:nvGrpSpPr>
        <p:grpSpPr>
          <a:xfrm>
            <a:off x="6258333" y="6415087"/>
            <a:ext cx="744279" cy="307777"/>
            <a:chOff x="1265274" y="6447647"/>
            <a:chExt cx="744279" cy="307777"/>
          </a:xfrm>
        </p:grpSpPr>
        <p:sp>
          <p:nvSpPr>
            <p:cNvPr id="43" name="Back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Back"/>
            <p:cNvSpPr txBox="1"/>
            <p:nvPr/>
          </p:nvSpPr>
          <p:spPr>
            <a:xfrm>
              <a:off x="1318435" y="6447647"/>
              <a:ext cx="648586" cy="307777"/>
            </a:xfrm>
            <a:prstGeom prst="rect">
              <a:avLst/>
            </a:prstGeom>
            <a:noFill/>
          </p:spPr>
          <p:txBody>
            <a:bodyPr wrap="square" rtlCol="0">
              <a:spAutoFit/>
            </a:bodyPr>
            <a:lstStyle/>
            <a:p>
              <a:pPr algn="ctr"/>
              <a:r>
                <a:rPr lang="en-US" sz="1400" dirty="0" smtClean="0"/>
                <a:t>Back</a:t>
              </a:r>
              <a:endParaRPr lang="en-US" sz="1400" dirty="0"/>
            </a:p>
          </p:txBody>
        </p:sp>
      </p:grpSp>
      <p:grpSp>
        <p:nvGrpSpPr>
          <p:cNvPr id="45" name="Next button"/>
          <p:cNvGrpSpPr/>
          <p:nvPr/>
        </p:nvGrpSpPr>
        <p:grpSpPr>
          <a:xfrm>
            <a:off x="8072696" y="6415087"/>
            <a:ext cx="744279" cy="307777"/>
            <a:chOff x="1265274" y="6447647"/>
            <a:chExt cx="744279" cy="307777"/>
          </a:xfrm>
        </p:grpSpPr>
        <p:sp>
          <p:nvSpPr>
            <p:cNvPr id="46" name="Next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Next"/>
            <p:cNvSpPr txBox="1"/>
            <p:nvPr/>
          </p:nvSpPr>
          <p:spPr>
            <a:xfrm>
              <a:off x="1318435" y="6447647"/>
              <a:ext cx="648586" cy="307777"/>
            </a:xfrm>
            <a:prstGeom prst="rect">
              <a:avLst/>
            </a:prstGeom>
            <a:noFill/>
          </p:spPr>
          <p:txBody>
            <a:bodyPr wrap="square" rtlCol="0">
              <a:spAutoFit/>
            </a:bodyPr>
            <a:lstStyle/>
            <a:p>
              <a:pPr algn="ctr"/>
              <a:r>
                <a:rPr lang="en-US" sz="1400" dirty="0" smtClean="0"/>
                <a:t>Next</a:t>
              </a:r>
              <a:endParaRPr lang="en-US" sz="1400" dirty="0"/>
            </a:p>
          </p:txBody>
        </p:sp>
      </p:grpSp>
      <p:grpSp>
        <p:nvGrpSpPr>
          <p:cNvPr id="48" name="Menu button"/>
          <p:cNvGrpSpPr/>
          <p:nvPr/>
        </p:nvGrpSpPr>
        <p:grpSpPr>
          <a:xfrm>
            <a:off x="7165515" y="6415087"/>
            <a:ext cx="744279" cy="307777"/>
            <a:chOff x="1265274" y="6447647"/>
            <a:chExt cx="744279" cy="307777"/>
          </a:xfrm>
        </p:grpSpPr>
        <p:sp>
          <p:nvSpPr>
            <p:cNvPr id="49" name="Menu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Menu"/>
            <p:cNvSpPr txBox="1"/>
            <p:nvPr/>
          </p:nvSpPr>
          <p:spPr>
            <a:xfrm>
              <a:off x="1318435" y="6447647"/>
              <a:ext cx="648586" cy="307777"/>
            </a:xfrm>
            <a:prstGeom prst="rect">
              <a:avLst/>
            </a:prstGeom>
            <a:noFill/>
          </p:spPr>
          <p:txBody>
            <a:bodyPr wrap="square" rtlCol="0">
              <a:spAutoFit/>
            </a:bodyPr>
            <a:lstStyle/>
            <a:p>
              <a:pPr algn="ctr"/>
              <a:r>
                <a:rPr lang="en-US" sz="1400" dirty="0" smtClean="0"/>
                <a:t>Menu</a:t>
              </a:r>
              <a:endParaRPr lang="en-US" sz="1400" dirty="0"/>
            </a:p>
          </p:txBody>
        </p:sp>
      </p:grpSp>
      <p:sp>
        <p:nvSpPr>
          <p:cNvPr id="51" name="click Back">
            <a:hlinkClick r:id="rId4" action="ppaction://hlinksldjump"/>
          </p:cNvPr>
          <p:cNvSpPr/>
          <p:nvPr/>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lick Next">
            <a:hlinkClick r:id="rId5" action="ppaction://hlinksldjump"/>
          </p:cNvPr>
          <p:cNvSpPr/>
          <p:nvPr/>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p:cNvGrpSpPr/>
          <p:nvPr/>
        </p:nvGrpSpPr>
        <p:grpSpPr>
          <a:xfrm>
            <a:off x="4164807" y="5261935"/>
            <a:ext cx="814387" cy="241300"/>
            <a:chOff x="4138613" y="5496885"/>
            <a:chExt cx="814387" cy="241300"/>
          </a:xfrm>
        </p:grpSpPr>
        <p:sp>
          <p:nvSpPr>
            <p:cNvPr id="54" name="Right Arrow 53"/>
            <p:cNvSpPr/>
            <p:nvPr/>
          </p:nvSpPr>
          <p:spPr>
            <a:xfrm>
              <a:off x="4572000" y="5503235"/>
              <a:ext cx="381000" cy="228600"/>
            </a:xfrm>
            <a:prstGeom prst="rightArrow">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 name="Left Arrow 54"/>
            <p:cNvSpPr/>
            <p:nvPr/>
          </p:nvSpPr>
          <p:spPr>
            <a:xfrm>
              <a:off x="4138613" y="5496885"/>
              <a:ext cx="360363" cy="241300"/>
            </a:xfrm>
            <a:prstGeom prst="leftArrow">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56" name="click Dialog Control: Backward">
            <a:hlinkClick r:id="rId6" action="ppaction://hlinksldjump"/>
          </p:cNvPr>
          <p:cNvSpPr/>
          <p:nvPr/>
        </p:nvSpPr>
        <p:spPr>
          <a:xfrm>
            <a:off x="4118999" y="5215897"/>
            <a:ext cx="457200" cy="3333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Click Dialog Control: Forward">
            <a:hlinkClick r:id="rId7" action="ppaction://hlinksldjump"/>
          </p:cNvPr>
          <p:cNvSpPr/>
          <p:nvPr/>
        </p:nvSpPr>
        <p:spPr>
          <a:xfrm>
            <a:off x="4604774" y="5196538"/>
            <a:ext cx="457200" cy="3333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advClick="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Rectangle 3"/>
          <p:cNvSpPr>
            <a:spLocks noGrp="1" noChangeArrowheads="1"/>
          </p:cNvSpPr>
          <p:nvPr>
            <p:ph type="title"/>
          </p:nvPr>
        </p:nvSpPr>
        <p:spPr/>
        <p:txBody>
          <a:bodyPr/>
          <a:lstStyle/>
          <a:p>
            <a:pPr eaLnBrk="1" hangingPunct="1"/>
            <a:r>
              <a:rPr lang="en-US" dirty="0" smtClean="0"/>
              <a:t>2CD Ex1</a:t>
            </a:r>
          </a:p>
        </p:txBody>
      </p:sp>
      <p:sp>
        <p:nvSpPr>
          <p:cNvPr id="34819" name="Rectangle 4"/>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34820" name="Rectangle 5"/>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34821" name="Rectangle 6"/>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4822" name="Rectangle 7"/>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4823"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a:solidFill>
                  <a:srgbClr val="FFFF99"/>
                </a:solidFill>
              </a:rPr>
              <a:t>Two Character Dialog</a:t>
            </a:r>
          </a:p>
        </p:txBody>
      </p:sp>
      <p:sp>
        <p:nvSpPr>
          <p:cNvPr id="11" name="Rectangle 8"/>
          <p:cNvSpPr txBox="1">
            <a:spLocks noChangeArrowheads="1"/>
          </p:cNvSpPr>
          <p:nvPr/>
        </p:nvSpPr>
        <p:spPr bwMode="auto">
          <a:xfrm>
            <a:off x="455613" y="1289050"/>
            <a:ext cx="4456112" cy="406400"/>
          </a:xfrm>
          <a:prstGeom prst="rect">
            <a:avLst/>
          </a:prstGeom>
          <a:noFill/>
          <a:ln w="9525">
            <a:noFill/>
            <a:miter lim="800000"/>
            <a:headEnd/>
            <a:tailEnd/>
          </a:ln>
          <a:effectLst/>
        </p:spPr>
        <p:txBody>
          <a:bodyPr lIns="0" rIns="0">
            <a:normAutofit/>
          </a:bodyPr>
          <a:lstStyle/>
          <a:p>
            <a:pPr marL="228600" indent="-228600">
              <a:spcBef>
                <a:spcPts val="600"/>
              </a:spcBef>
              <a:buClr>
                <a:schemeClr val="accent1"/>
              </a:buClr>
              <a:buSzPct val="80000"/>
              <a:buFont typeface="Wingdings" pitchFamily="2" charset="2"/>
              <a:buNone/>
              <a:defRPr/>
            </a:pPr>
            <a:r>
              <a:rPr lang="en-US" sz="2000" b="1" kern="0" dirty="0">
                <a:latin typeface="+mn-lt"/>
              </a:rPr>
              <a:t>Sally Ride’s Crewmates on STS-7</a:t>
            </a:r>
          </a:p>
        </p:txBody>
      </p:sp>
      <p:grpSp>
        <p:nvGrpSpPr>
          <p:cNvPr id="34832" name="Group 29"/>
          <p:cNvGrpSpPr>
            <a:grpSpLocks/>
          </p:cNvGrpSpPr>
          <p:nvPr/>
        </p:nvGrpSpPr>
        <p:grpSpPr bwMode="auto">
          <a:xfrm>
            <a:off x="1238250" y="2562225"/>
            <a:ext cx="1647825" cy="1809750"/>
            <a:chOff x="523875" y="1743075"/>
            <a:chExt cx="1647825" cy="1809750"/>
          </a:xfrm>
        </p:grpSpPr>
        <p:sp>
          <p:nvSpPr>
            <p:cNvPr id="34847" name="TextBox 41"/>
            <p:cNvSpPr txBox="1">
              <a:spLocks noChangeArrowheads="1"/>
            </p:cNvSpPr>
            <p:nvPr/>
          </p:nvSpPr>
          <p:spPr bwMode="auto">
            <a:xfrm>
              <a:off x="523875" y="3238500"/>
              <a:ext cx="16383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a:t>Sally</a:t>
              </a:r>
            </a:p>
          </p:txBody>
        </p:sp>
        <p:sp>
          <p:nvSpPr>
            <p:cNvPr id="34848" name="Rounded Rectangle 43"/>
            <p:cNvSpPr>
              <a:spLocks noChangeArrowheads="1"/>
            </p:cNvSpPr>
            <p:nvPr/>
          </p:nvSpPr>
          <p:spPr bwMode="auto">
            <a:xfrm>
              <a:off x="533400" y="1743075"/>
              <a:ext cx="1638300" cy="1809750"/>
            </a:xfrm>
            <a:prstGeom prst="roundRect">
              <a:avLst>
                <a:gd name="adj" fmla="val 16667"/>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algn="ctr">
                <a:spcBef>
                  <a:spcPct val="50000"/>
                </a:spcBef>
              </a:pPr>
              <a:endParaRPr lang="en-US" b="1">
                <a:latin typeface="Arial Narrow" pitchFamily="34" charset="0"/>
              </a:endParaRPr>
            </a:p>
          </p:txBody>
        </p:sp>
        <p:pic>
          <p:nvPicPr>
            <p:cNvPr id="34849" name="Picture 54" descr="Sally_K_Ride.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512" y="1881187"/>
              <a:ext cx="127050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837" name="Group 57"/>
          <p:cNvGrpSpPr>
            <a:grpSpLocks/>
          </p:cNvGrpSpPr>
          <p:nvPr/>
        </p:nvGrpSpPr>
        <p:grpSpPr bwMode="auto">
          <a:xfrm>
            <a:off x="6219825" y="2432050"/>
            <a:ext cx="1887538" cy="2073275"/>
            <a:chOff x="523875" y="3755827"/>
            <a:chExt cx="1647825" cy="1809750"/>
          </a:xfrm>
        </p:grpSpPr>
        <p:sp>
          <p:nvSpPr>
            <p:cNvPr id="34844" name="TextBox 58"/>
            <p:cNvSpPr txBox="1">
              <a:spLocks noChangeArrowheads="1"/>
            </p:cNvSpPr>
            <p:nvPr/>
          </p:nvSpPr>
          <p:spPr bwMode="auto">
            <a:xfrm>
              <a:off x="523875" y="5251252"/>
              <a:ext cx="16383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a:t>Norman</a:t>
              </a:r>
            </a:p>
          </p:txBody>
        </p:sp>
        <p:sp>
          <p:nvSpPr>
            <p:cNvPr id="34845" name="Rounded Rectangle 59"/>
            <p:cNvSpPr>
              <a:spLocks noChangeArrowheads="1"/>
            </p:cNvSpPr>
            <p:nvPr/>
          </p:nvSpPr>
          <p:spPr bwMode="auto">
            <a:xfrm>
              <a:off x="533400" y="3755827"/>
              <a:ext cx="1638300" cy="1809750"/>
            </a:xfrm>
            <a:prstGeom prst="roundRect">
              <a:avLst>
                <a:gd name="adj" fmla="val 16667"/>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algn="ctr">
                <a:spcBef>
                  <a:spcPct val="50000"/>
                </a:spcBef>
              </a:pPr>
              <a:endParaRPr lang="en-US" b="1">
                <a:latin typeface="Arial Narrow" pitchFamily="34" charset="0"/>
              </a:endParaRPr>
            </a:p>
          </p:txBody>
        </p:sp>
        <p:pic>
          <p:nvPicPr>
            <p:cNvPr id="34846" name="Picture 60" descr="Norman_E_Thagard.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237" y="3862387"/>
              <a:ext cx="1176338" cy="136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7" name="Rounded Rectangular Callout 56"/>
          <p:cNvSpPr/>
          <p:nvPr/>
        </p:nvSpPr>
        <p:spPr>
          <a:xfrm>
            <a:off x="3238500" y="1847850"/>
            <a:ext cx="2714625" cy="2943225"/>
          </a:xfrm>
          <a:prstGeom prst="wedgeRoundRectCallout">
            <a:avLst>
              <a:gd name="adj1" fmla="val 78465"/>
              <a:gd name="adj2" fmla="val 8455"/>
              <a:gd name="adj3" fmla="val 16667"/>
            </a:avLst>
          </a:prstGeom>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839" name="TextBox 61"/>
          <p:cNvSpPr txBox="1">
            <a:spLocks noChangeArrowheads="1"/>
          </p:cNvSpPr>
          <p:nvPr/>
        </p:nvSpPr>
        <p:spPr bwMode="auto">
          <a:xfrm>
            <a:off x="3524250" y="2085975"/>
            <a:ext cx="2085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Yadda yadda yadda etc etc etc blah blah blah.</a:t>
            </a:r>
          </a:p>
        </p:txBody>
      </p:sp>
      <p:sp>
        <p:nvSpPr>
          <p:cNvPr id="32" name="OSD"/>
          <p:cNvSpPr txBox="1">
            <a:spLocks noChangeArrowheads="1"/>
          </p:cNvSpPr>
          <p:nvPr/>
        </p:nvSpPr>
        <p:spPr bwMode="auto">
          <a:xfrm>
            <a:off x="238126" y="6308757"/>
            <a:ext cx="59181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smtClean="0">
                <a:solidFill>
                  <a:srgbClr val="FFFFCC"/>
                </a:solidFill>
              </a:rPr>
              <a:t>Click the dialog controls to view the conversation. </a:t>
            </a:r>
            <a:br>
              <a:rPr lang="en-US" sz="1400" dirty="0" smtClean="0">
                <a:solidFill>
                  <a:srgbClr val="FFFFCC"/>
                </a:solidFill>
              </a:rPr>
            </a:br>
            <a:r>
              <a:rPr lang="en-US" sz="1400" dirty="0" smtClean="0">
                <a:solidFill>
                  <a:srgbClr val="FFFFCC"/>
                </a:solidFill>
              </a:rPr>
              <a:t>Then click  </a:t>
            </a:r>
            <a:r>
              <a:rPr lang="en-US" sz="1400" b="1" dirty="0" smtClean="0">
                <a:solidFill>
                  <a:srgbClr val="FFFFCC"/>
                </a:solidFill>
              </a:rPr>
              <a:t>Next </a:t>
            </a:r>
            <a:r>
              <a:rPr lang="en-US" sz="1400" dirty="0" smtClean="0">
                <a:solidFill>
                  <a:srgbClr val="FFFFCC"/>
                </a:solidFill>
              </a:rPr>
              <a:t>to continue.</a:t>
            </a:r>
            <a:endParaRPr lang="en-US" sz="1400" dirty="0">
              <a:solidFill>
                <a:srgbClr val="FFFFCC"/>
              </a:solidFill>
            </a:endParaRPr>
          </a:p>
        </p:txBody>
      </p:sp>
      <p:grpSp>
        <p:nvGrpSpPr>
          <p:cNvPr id="37" name="Back button"/>
          <p:cNvGrpSpPr/>
          <p:nvPr/>
        </p:nvGrpSpPr>
        <p:grpSpPr>
          <a:xfrm>
            <a:off x="6258333" y="6415087"/>
            <a:ext cx="744279" cy="307777"/>
            <a:chOff x="1265274" y="6447647"/>
            <a:chExt cx="744279" cy="307777"/>
          </a:xfrm>
        </p:grpSpPr>
        <p:sp>
          <p:nvSpPr>
            <p:cNvPr id="38" name="Back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Back"/>
            <p:cNvSpPr txBox="1"/>
            <p:nvPr/>
          </p:nvSpPr>
          <p:spPr>
            <a:xfrm>
              <a:off x="1318435" y="6447647"/>
              <a:ext cx="648586" cy="307777"/>
            </a:xfrm>
            <a:prstGeom prst="rect">
              <a:avLst/>
            </a:prstGeom>
            <a:noFill/>
          </p:spPr>
          <p:txBody>
            <a:bodyPr wrap="square" rtlCol="0">
              <a:spAutoFit/>
            </a:bodyPr>
            <a:lstStyle/>
            <a:p>
              <a:pPr algn="ctr"/>
              <a:r>
                <a:rPr lang="en-US" sz="1400" dirty="0" smtClean="0"/>
                <a:t>Back</a:t>
              </a:r>
              <a:endParaRPr lang="en-US" sz="1400" dirty="0"/>
            </a:p>
          </p:txBody>
        </p:sp>
      </p:grpSp>
      <p:grpSp>
        <p:nvGrpSpPr>
          <p:cNvPr id="44" name="Next button"/>
          <p:cNvGrpSpPr/>
          <p:nvPr/>
        </p:nvGrpSpPr>
        <p:grpSpPr>
          <a:xfrm>
            <a:off x="8072696" y="6415087"/>
            <a:ext cx="744279" cy="307777"/>
            <a:chOff x="1265274" y="6447647"/>
            <a:chExt cx="744279" cy="307777"/>
          </a:xfrm>
        </p:grpSpPr>
        <p:sp>
          <p:nvSpPr>
            <p:cNvPr id="45" name="Next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Next"/>
            <p:cNvSpPr txBox="1"/>
            <p:nvPr/>
          </p:nvSpPr>
          <p:spPr>
            <a:xfrm>
              <a:off x="1318435" y="6447647"/>
              <a:ext cx="648586" cy="307777"/>
            </a:xfrm>
            <a:prstGeom prst="rect">
              <a:avLst/>
            </a:prstGeom>
            <a:noFill/>
          </p:spPr>
          <p:txBody>
            <a:bodyPr wrap="square" rtlCol="0">
              <a:spAutoFit/>
            </a:bodyPr>
            <a:lstStyle/>
            <a:p>
              <a:pPr algn="ctr"/>
              <a:r>
                <a:rPr lang="en-US" sz="1400" dirty="0" smtClean="0"/>
                <a:t>Next</a:t>
              </a:r>
              <a:endParaRPr lang="en-US" sz="1400" dirty="0"/>
            </a:p>
          </p:txBody>
        </p:sp>
      </p:grpSp>
      <p:grpSp>
        <p:nvGrpSpPr>
          <p:cNvPr id="47" name="Menu button"/>
          <p:cNvGrpSpPr/>
          <p:nvPr/>
        </p:nvGrpSpPr>
        <p:grpSpPr>
          <a:xfrm>
            <a:off x="7165515" y="6415087"/>
            <a:ext cx="744279" cy="307777"/>
            <a:chOff x="1265274" y="6447647"/>
            <a:chExt cx="744279" cy="307777"/>
          </a:xfrm>
        </p:grpSpPr>
        <p:sp>
          <p:nvSpPr>
            <p:cNvPr id="48" name="Menu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enu"/>
            <p:cNvSpPr txBox="1"/>
            <p:nvPr/>
          </p:nvSpPr>
          <p:spPr>
            <a:xfrm>
              <a:off x="1318435" y="6447647"/>
              <a:ext cx="648586" cy="307777"/>
            </a:xfrm>
            <a:prstGeom prst="rect">
              <a:avLst/>
            </a:prstGeom>
            <a:noFill/>
          </p:spPr>
          <p:txBody>
            <a:bodyPr wrap="square" rtlCol="0">
              <a:spAutoFit/>
            </a:bodyPr>
            <a:lstStyle/>
            <a:p>
              <a:pPr algn="ctr"/>
              <a:r>
                <a:rPr lang="en-US" sz="1400" dirty="0" smtClean="0"/>
                <a:t>Menu</a:t>
              </a:r>
              <a:endParaRPr lang="en-US" sz="1400" dirty="0"/>
            </a:p>
          </p:txBody>
        </p:sp>
      </p:grpSp>
      <p:sp>
        <p:nvSpPr>
          <p:cNvPr id="50" name="click Back">
            <a:hlinkClick r:id="rId4" action="ppaction://hlinksldjump"/>
          </p:cNvPr>
          <p:cNvSpPr/>
          <p:nvPr/>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lick Next">
            <a:hlinkClick r:id="rId5" action="ppaction://hlinksldjump"/>
          </p:cNvPr>
          <p:cNvSpPr/>
          <p:nvPr/>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p:cNvGrpSpPr/>
          <p:nvPr/>
        </p:nvGrpSpPr>
        <p:grpSpPr>
          <a:xfrm>
            <a:off x="4164807" y="5261935"/>
            <a:ext cx="814387" cy="241300"/>
            <a:chOff x="4138613" y="5496885"/>
            <a:chExt cx="814387" cy="241300"/>
          </a:xfrm>
        </p:grpSpPr>
        <p:sp>
          <p:nvSpPr>
            <p:cNvPr id="53" name="Right Arrow 52"/>
            <p:cNvSpPr/>
            <p:nvPr/>
          </p:nvSpPr>
          <p:spPr>
            <a:xfrm>
              <a:off x="4572000" y="5503235"/>
              <a:ext cx="381000" cy="228600"/>
            </a:xfrm>
            <a:prstGeom prst="rightArrow">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Left Arrow 53"/>
            <p:cNvSpPr/>
            <p:nvPr/>
          </p:nvSpPr>
          <p:spPr>
            <a:xfrm>
              <a:off x="4138613" y="5496885"/>
              <a:ext cx="360363" cy="241300"/>
            </a:xfrm>
            <a:prstGeom prst="leftArrow">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55" name="click Dialog Control: Backward">
            <a:hlinkClick r:id="rId6" action="ppaction://hlinksldjump"/>
          </p:cNvPr>
          <p:cNvSpPr/>
          <p:nvPr/>
        </p:nvSpPr>
        <p:spPr>
          <a:xfrm>
            <a:off x="4118999" y="5215897"/>
            <a:ext cx="457200" cy="3333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Click Dialog Control: Forward">
            <a:hlinkClick r:id="rId7" action="ppaction://hlinksldjump"/>
          </p:cNvPr>
          <p:cNvSpPr/>
          <p:nvPr/>
        </p:nvSpPr>
        <p:spPr>
          <a:xfrm>
            <a:off x="4604774" y="5196538"/>
            <a:ext cx="457200" cy="3333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advClick="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Rectangle 3"/>
          <p:cNvSpPr>
            <a:spLocks noGrp="1" noChangeArrowheads="1"/>
          </p:cNvSpPr>
          <p:nvPr>
            <p:ph type="title"/>
          </p:nvPr>
        </p:nvSpPr>
        <p:spPr/>
        <p:txBody>
          <a:bodyPr/>
          <a:lstStyle/>
          <a:p>
            <a:pPr eaLnBrk="1" hangingPunct="1"/>
            <a:r>
              <a:rPr lang="en-US" dirty="0" smtClean="0"/>
              <a:t>2CD Ex1</a:t>
            </a:r>
          </a:p>
        </p:txBody>
      </p:sp>
      <p:sp>
        <p:nvSpPr>
          <p:cNvPr id="35843" name="Rectangle 4"/>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35844" name="Rectangle 5"/>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35845" name="Rectangle 6"/>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5846" name="Rectangle 7"/>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5847"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a:solidFill>
                  <a:srgbClr val="FFFF99"/>
                </a:solidFill>
              </a:rPr>
              <a:t>Two Character Dialog</a:t>
            </a:r>
          </a:p>
        </p:txBody>
      </p:sp>
      <p:sp>
        <p:nvSpPr>
          <p:cNvPr id="11" name="Rectangle 8"/>
          <p:cNvSpPr txBox="1">
            <a:spLocks noChangeArrowheads="1"/>
          </p:cNvSpPr>
          <p:nvPr/>
        </p:nvSpPr>
        <p:spPr bwMode="auto">
          <a:xfrm>
            <a:off x="455613" y="1289050"/>
            <a:ext cx="4456112" cy="406400"/>
          </a:xfrm>
          <a:prstGeom prst="rect">
            <a:avLst/>
          </a:prstGeom>
          <a:noFill/>
          <a:ln w="9525">
            <a:noFill/>
            <a:miter lim="800000"/>
            <a:headEnd/>
            <a:tailEnd/>
          </a:ln>
          <a:effectLst/>
        </p:spPr>
        <p:txBody>
          <a:bodyPr lIns="0" rIns="0">
            <a:normAutofit/>
          </a:bodyPr>
          <a:lstStyle/>
          <a:p>
            <a:pPr marL="228600" indent="-228600">
              <a:spcBef>
                <a:spcPts val="600"/>
              </a:spcBef>
              <a:buClr>
                <a:schemeClr val="accent1"/>
              </a:buClr>
              <a:buSzPct val="80000"/>
              <a:buFont typeface="Wingdings" pitchFamily="2" charset="2"/>
              <a:buNone/>
              <a:defRPr/>
            </a:pPr>
            <a:r>
              <a:rPr lang="en-US" sz="2000" b="1" kern="0" dirty="0">
                <a:latin typeface="+mn-lt"/>
              </a:rPr>
              <a:t>Sally Ride’s Crewmates on STS-7</a:t>
            </a:r>
          </a:p>
        </p:txBody>
      </p:sp>
      <p:grpSp>
        <p:nvGrpSpPr>
          <p:cNvPr id="2" name="Group 1"/>
          <p:cNvGrpSpPr/>
          <p:nvPr/>
        </p:nvGrpSpPr>
        <p:grpSpPr>
          <a:xfrm>
            <a:off x="4164807" y="5261935"/>
            <a:ext cx="814387" cy="241300"/>
            <a:chOff x="4138613" y="5496885"/>
            <a:chExt cx="814387" cy="241300"/>
          </a:xfrm>
        </p:grpSpPr>
        <p:sp>
          <p:nvSpPr>
            <p:cNvPr id="34" name="Right Arrow 33"/>
            <p:cNvSpPr/>
            <p:nvPr/>
          </p:nvSpPr>
          <p:spPr>
            <a:xfrm>
              <a:off x="4572000" y="5503235"/>
              <a:ext cx="381000" cy="228600"/>
            </a:xfrm>
            <a:prstGeom prst="rightArrow">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Left Arrow 34"/>
            <p:cNvSpPr/>
            <p:nvPr/>
          </p:nvSpPr>
          <p:spPr>
            <a:xfrm>
              <a:off x="4138613" y="5496885"/>
              <a:ext cx="360363" cy="241300"/>
            </a:xfrm>
            <a:prstGeom prst="leftArrow">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856" name="Group 29"/>
          <p:cNvGrpSpPr>
            <a:grpSpLocks/>
          </p:cNvGrpSpPr>
          <p:nvPr/>
        </p:nvGrpSpPr>
        <p:grpSpPr bwMode="auto">
          <a:xfrm>
            <a:off x="1057275" y="2495550"/>
            <a:ext cx="1885950" cy="2071688"/>
            <a:chOff x="523875" y="1743075"/>
            <a:chExt cx="1647825" cy="1809750"/>
          </a:xfrm>
        </p:grpSpPr>
        <p:sp>
          <p:nvSpPr>
            <p:cNvPr id="35871" name="TextBox 41"/>
            <p:cNvSpPr txBox="1">
              <a:spLocks noChangeArrowheads="1"/>
            </p:cNvSpPr>
            <p:nvPr/>
          </p:nvSpPr>
          <p:spPr bwMode="auto">
            <a:xfrm>
              <a:off x="523875" y="3238500"/>
              <a:ext cx="16383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a:t>Sally</a:t>
              </a:r>
            </a:p>
          </p:txBody>
        </p:sp>
        <p:sp>
          <p:nvSpPr>
            <p:cNvPr id="35872" name="Rounded Rectangle 43"/>
            <p:cNvSpPr>
              <a:spLocks noChangeArrowheads="1"/>
            </p:cNvSpPr>
            <p:nvPr/>
          </p:nvSpPr>
          <p:spPr bwMode="auto">
            <a:xfrm>
              <a:off x="533400" y="1743075"/>
              <a:ext cx="1638300" cy="1809750"/>
            </a:xfrm>
            <a:prstGeom prst="roundRect">
              <a:avLst>
                <a:gd name="adj" fmla="val 16667"/>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algn="ctr">
                <a:spcBef>
                  <a:spcPct val="50000"/>
                </a:spcBef>
              </a:pPr>
              <a:endParaRPr lang="en-US" b="1">
                <a:latin typeface="Arial Narrow" pitchFamily="34" charset="0"/>
              </a:endParaRPr>
            </a:p>
          </p:txBody>
        </p:sp>
        <p:pic>
          <p:nvPicPr>
            <p:cNvPr id="35873" name="Picture 54" descr="Sally_K_Ride.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512" y="1881187"/>
              <a:ext cx="127050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5857" name="Group 28"/>
          <p:cNvGrpSpPr>
            <a:grpSpLocks/>
          </p:cNvGrpSpPr>
          <p:nvPr/>
        </p:nvGrpSpPr>
        <p:grpSpPr bwMode="auto">
          <a:xfrm>
            <a:off x="6219825" y="2565400"/>
            <a:ext cx="1647825" cy="1809750"/>
            <a:chOff x="523875" y="3755827"/>
            <a:chExt cx="1647825" cy="1809750"/>
          </a:xfrm>
        </p:grpSpPr>
        <p:sp>
          <p:nvSpPr>
            <p:cNvPr id="35868" name="TextBox 42"/>
            <p:cNvSpPr txBox="1">
              <a:spLocks noChangeArrowheads="1"/>
            </p:cNvSpPr>
            <p:nvPr/>
          </p:nvSpPr>
          <p:spPr bwMode="auto">
            <a:xfrm>
              <a:off x="523875" y="5251252"/>
              <a:ext cx="16383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a:t>Norman</a:t>
              </a:r>
            </a:p>
          </p:txBody>
        </p:sp>
        <p:sp>
          <p:nvSpPr>
            <p:cNvPr id="35869" name="Rounded Rectangle 44"/>
            <p:cNvSpPr>
              <a:spLocks noChangeArrowheads="1"/>
            </p:cNvSpPr>
            <p:nvPr/>
          </p:nvSpPr>
          <p:spPr bwMode="auto">
            <a:xfrm>
              <a:off x="533400" y="3755827"/>
              <a:ext cx="1638300" cy="1809750"/>
            </a:xfrm>
            <a:prstGeom prst="roundRect">
              <a:avLst>
                <a:gd name="adj" fmla="val 16667"/>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algn="ctr">
                <a:spcBef>
                  <a:spcPct val="50000"/>
                </a:spcBef>
              </a:pPr>
              <a:endParaRPr lang="en-US" b="1">
                <a:latin typeface="Arial Narrow" pitchFamily="34" charset="0"/>
              </a:endParaRPr>
            </a:p>
          </p:txBody>
        </p:sp>
        <p:pic>
          <p:nvPicPr>
            <p:cNvPr id="35870" name="Picture 55" descr="Norman_E_Thagard.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237" y="3862387"/>
              <a:ext cx="1176338" cy="136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Rounded Rectangular Callout 27"/>
          <p:cNvSpPr/>
          <p:nvPr/>
        </p:nvSpPr>
        <p:spPr>
          <a:xfrm>
            <a:off x="3238500" y="1847850"/>
            <a:ext cx="2714625" cy="2943225"/>
          </a:xfrm>
          <a:prstGeom prst="wedgeRoundRectCallout">
            <a:avLst>
              <a:gd name="adj1" fmla="val -84342"/>
              <a:gd name="adj2" fmla="val 9749"/>
              <a:gd name="adj3" fmla="val 16667"/>
            </a:avLst>
          </a:prstGeom>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863" name="TextBox 28"/>
          <p:cNvSpPr txBox="1">
            <a:spLocks noChangeArrowheads="1"/>
          </p:cNvSpPr>
          <p:nvPr/>
        </p:nvSpPr>
        <p:spPr bwMode="auto">
          <a:xfrm>
            <a:off x="3524250" y="2085975"/>
            <a:ext cx="2085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Blah blah blah etc etc etc yadda yadda yadda.</a:t>
            </a:r>
          </a:p>
        </p:txBody>
      </p:sp>
      <p:sp>
        <p:nvSpPr>
          <p:cNvPr id="41" name="click Dialog Control: Backward">
            <a:hlinkClick r:id="rId4" action="ppaction://hlinksldjump"/>
          </p:cNvPr>
          <p:cNvSpPr/>
          <p:nvPr/>
        </p:nvSpPr>
        <p:spPr>
          <a:xfrm>
            <a:off x="4118999" y="5215897"/>
            <a:ext cx="457200" cy="3333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Click Dialog Control: Forward">
            <a:hlinkClick r:id="rId5" action="ppaction://hlinksldjump"/>
          </p:cNvPr>
          <p:cNvSpPr/>
          <p:nvPr/>
        </p:nvSpPr>
        <p:spPr>
          <a:xfrm>
            <a:off x="4604774" y="5196538"/>
            <a:ext cx="457200" cy="3333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OSD"/>
          <p:cNvSpPr txBox="1">
            <a:spLocks noChangeArrowheads="1"/>
          </p:cNvSpPr>
          <p:nvPr/>
        </p:nvSpPr>
        <p:spPr bwMode="auto">
          <a:xfrm>
            <a:off x="238126" y="6308757"/>
            <a:ext cx="59181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smtClean="0">
                <a:solidFill>
                  <a:srgbClr val="FFFFCC"/>
                </a:solidFill>
              </a:rPr>
              <a:t>Click the dialog controls to view the conversation. </a:t>
            </a:r>
            <a:br>
              <a:rPr lang="en-US" sz="1400" dirty="0" smtClean="0">
                <a:solidFill>
                  <a:srgbClr val="FFFFCC"/>
                </a:solidFill>
              </a:rPr>
            </a:br>
            <a:r>
              <a:rPr lang="en-US" sz="1400" dirty="0" smtClean="0">
                <a:solidFill>
                  <a:srgbClr val="FFFFCC"/>
                </a:solidFill>
              </a:rPr>
              <a:t>Then click  </a:t>
            </a:r>
            <a:r>
              <a:rPr lang="en-US" sz="1400" b="1" dirty="0" smtClean="0">
                <a:solidFill>
                  <a:srgbClr val="FFFFCC"/>
                </a:solidFill>
              </a:rPr>
              <a:t>Next </a:t>
            </a:r>
            <a:r>
              <a:rPr lang="en-US" sz="1400" dirty="0" smtClean="0">
                <a:solidFill>
                  <a:srgbClr val="FFFFCC"/>
                </a:solidFill>
              </a:rPr>
              <a:t>to continue.</a:t>
            </a:r>
            <a:endParaRPr lang="en-US" sz="1400" dirty="0">
              <a:solidFill>
                <a:srgbClr val="FFFFCC"/>
              </a:solidFill>
            </a:endParaRPr>
          </a:p>
        </p:txBody>
      </p:sp>
      <p:grpSp>
        <p:nvGrpSpPr>
          <p:cNvPr id="38" name="Back button"/>
          <p:cNvGrpSpPr/>
          <p:nvPr/>
        </p:nvGrpSpPr>
        <p:grpSpPr>
          <a:xfrm>
            <a:off x="6258333" y="6415087"/>
            <a:ext cx="744279" cy="307777"/>
            <a:chOff x="1265274" y="6447647"/>
            <a:chExt cx="744279" cy="307777"/>
          </a:xfrm>
        </p:grpSpPr>
        <p:sp>
          <p:nvSpPr>
            <p:cNvPr id="43" name="Back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Back"/>
            <p:cNvSpPr txBox="1"/>
            <p:nvPr/>
          </p:nvSpPr>
          <p:spPr>
            <a:xfrm>
              <a:off x="1318435" y="6447647"/>
              <a:ext cx="648586" cy="307777"/>
            </a:xfrm>
            <a:prstGeom prst="rect">
              <a:avLst/>
            </a:prstGeom>
            <a:noFill/>
          </p:spPr>
          <p:txBody>
            <a:bodyPr wrap="square" rtlCol="0">
              <a:spAutoFit/>
            </a:bodyPr>
            <a:lstStyle/>
            <a:p>
              <a:pPr algn="ctr"/>
              <a:r>
                <a:rPr lang="en-US" sz="1400" dirty="0" smtClean="0"/>
                <a:t>Back</a:t>
              </a:r>
              <a:endParaRPr lang="en-US" sz="1400" dirty="0"/>
            </a:p>
          </p:txBody>
        </p:sp>
      </p:grpSp>
      <p:grpSp>
        <p:nvGrpSpPr>
          <p:cNvPr id="45" name="Next button"/>
          <p:cNvGrpSpPr/>
          <p:nvPr/>
        </p:nvGrpSpPr>
        <p:grpSpPr>
          <a:xfrm>
            <a:off x="8072696" y="6415087"/>
            <a:ext cx="744279" cy="307777"/>
            <a:chOff x="1265274" y="6447647"/>
            <a:chExt cx="744279" cy="307777"/>
          </a:xfrm>
        </p:grpSpPr>
        <p:sp>
          <p:nvSpPr>
            <p:cNvPr id="46" name="Next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Next"/>
            <p:cNvSpPr txBox="1"/>
            <p:nvPr/>
          </p:nvSpPr>
          <p:spPr>
            <a:xfrm>
              <a:off x="1318435" y="6447647"/>
              <a:ext cx="648586" cy="307777"/>
            </a:xfrm>
            <a:prstGeom prst="rect">
              <a:avLst/>
            </a:prstGeom>
            <a:noFill/>
          </p:spPr>
          <p:txBody>
            <a:bodyPr wrap="square" rtlCol="0">
              <a:spAutoFit/>
            </a:bodyPr>
            <a:lstStyle/>
            <a:p>
              <a:pPr algn="ctr"/>
              <a:r>
                <a:rPr lang="en-US" sz="1400" dirty="0" smtClean="0"/>
                <a:t>Next</a:t>
              </a:r>
              <a:endParaRPr lang="en-US" sz="1400" dirty="0"/>
            </a:p>
          </p:txBody>
        </p:sp>
      </p:grpSp>
      <p:grpSp>
        <p:nvGrpSpPr>
          <p:cNvPr id="48" name="Menu button"/>
          <p:cNvGrpSpPr/>
          <p:nvPr/>
        </p:nvGrpSpPr>
        <p:grpSpPr>
          <a:xfrm>
            <a:off x="7165515" y="6415087"/>
            <a:ext cx="744279" cy="307777"/>
            <a:chOff x="1265274" y="6447647"/>
            <a:chExt cx="744279" cy="307777"/>
          </a:xfrm>
        </p:grpSpPr>
        <p:sp>
          <p:nvSpPr>
            <p:cNvPr id="49" name="Menu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Menu"/>
            <p:cNvSpPr txBox="1"/>
            <p:nvPr/>
          </p:nvSpPr>
          <p:spPr>
            <a:xfrm>
              <a:off x="1318435" y="6447647"/>
              <a:ext cx="648586" cy="307777"/>
            </a:xfrm>
            <a:prstGeom prst="rect">
              <a:avLst/>
            </a:prstGeom>
            <a:noFill/>
          </p:spPr>
          <p:txBody>
            <a:bodyPr wrap="square" rtlCol="0">
              <a:spAutoFit/>
            </a:bodyPr>
            <a:lstStyle/>
            <a:p>
              <a:pPr algn="ctr"/>
              <a:r>
                <a:rPr lang="en-US" sz="1400" dirty="0" smtClean="0"/>
                <a:t>Menu</a:t>
              </a:r>
              <a:endParaRPr lang="en-US" sz="1400" dirty="0"/>
            </a:p>
          </p:txBody>
        </p:sp>
      </p:grpSp>
      <p:sp>
        <p:nvSpPr>
          <p:cNvPr id="51" name="click Back">
            <a:hlinkClick r:id="rId6" action="ppaction://hlinksldjump"/>
          </p:cNvPr>
          <p:cNvSpPr/>
          <p:nvPr/>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lick Next">
            <a:hlinkClick r:id="rId7" action="ppaction://hlinksldjump"/>
          </p:cNvPr>
          <p:cNvSpPr/>
          <p:nvPr/>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6" name="Rectangle 3"/>
          <p:cNvSpPr>
            <a:spLocks noGrp="1" noChangeArrowheads="1"/>
          </p:cNvSpPr>
          <p:nvPr>
            <p:ph type="title"/>
          </p:nvPr>
        </p:nvSpPr>
        <p:spPr/>
        <p:txBody>
          <a:bodyPr/>
          <a:lstStyle/>
          <a:p>
            <a:pPr eaLnBrk="1" hangingPunct="1"/>
            <a:r>
              <a:rPr lang="en-US" dirty="0" smtClean="0"/>
              <a:t>2CD Ex1</a:t>
            </a:r>
          </a:p>
        </p:txBody>
      </p:sp>
      <p:sp>
        <p:nvSpPr>
          <p:cNvPr id="36867" name="Rectangle 4"/>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36868" name="Rectangle 5"/>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36869" name="Rectangle 6"/>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6870" name="Rectangle 7"/>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6871"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a:solidFill>
                  <a:srgbClr val="FFFF99"/>
                </a:solidFill>
              </a:rPr>
              <a:t>Two Character Dialog</a:t>
            </a:r>
          </a:p>
        </p:txBody>
      </p:sp>
      <p:sp>
        <p:nvSpPr>
          <p:cNvPr id="11" name="Rectangle 8"/>
          <p:cNvSpPr txBox="1">
            <a:spLocks noChangeArrowheads="1"/>
          </p:cNvSpPr>
          <p:nvPr/>
        </p:nvSpPr>
        <p:spPr bwMode="auto">
          <a:xfrm>
            <a:off x="455613" y="1289050"/>
            <a:ext cx="4456112" cy="406400"/>
          </a:xfrm>
          <a:prstGeom prst="rect">
            <a:avLst/>
          </a:prstGeom>
          <a:noFill/>
          <a:ln w="9525">
            <a:noFill/>
            <a:miter lim="800000"/>
            <a:headEnd/>
            <a:tailEnd/>
          </a:ln>
          <a:effectLst/>
        </p:spPr>
        <p:txBody>
          <a:bodyPr lIns="0" rIns="0">
            <a:normAutofit/>
          </a:bodyPr>
          <a:lstStyle/>
          <a:p>
            <a:pPr marL="228600" indent="-228600">
              <a:spcBef>
                <a:spcPts val="600"/>
              </a:spcBef>
              <a:buClr>
                <a:schemeClr val="accent1"/>
              </a:buClr>
              <a:buSzPct val="80000"/>
              <a:buFont typeface="Wingdings" pitchFamily="2" charset="2"/>
              <a:buNone/>
              <a:defRPr/>
            </a:pPr>
            <a:r>
              <a:rPr lang="en-US" sz="2000" b="1" kern="0" dirty="0">
                <a:latin typeface="+mn-lt"/>
              </a:rPr>
              <a:t>Sally Ride’s Crewmates on STS-7</a:t>
            </a:r>
          </a:p>
        </p:txBody>
      </p:sp>
      <p:grpSp>
        <p:nvGrpSpPr>
          <p:cNvPr id="36880" name="Group 29"/>
          <p:cNvGrpSpPr>
            <a:grpSpLocks/>
          </p:cNvGrpSpPr>
          <p:nvPr/>
        </p:nvGrpSpPr>
        <p:grpSpPr bwMode="auto">
          <a:xfrm>
            <a:off x="1238250" y="2562225"/>
            <a:ext cx="1647825" cy="1809750"/>
            <a:chOff x="523875" y="1743075"/>
            <a:chExt cx="1647825" cy="1809750"/>
          </a:xfrm>
        </p:grpSpPr>
        <p:sp>
          <p:nvSpPr>
            <p:cNvPr id="36894" name="TextBox 41"/>
            <p:cNvSpPr txBox="1">
              <a:spLocks noChangeArrowheads="1"/>
            </p:cNvSpPr>
            <p:nvPr/>
          </p:nvSpPr>
          <p:spPr bwMode="auto">
            <a:xfrm>
              <a:off x="523875" y="3238500"/>
              <a:ext cx="16383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a:t>Sally</a:t>
              </a:r>
            </a:p>
          </p:txBody>
        </p:sp>
        <p:sp>
          <p:nvSpPr>
            <p:cNvPr id="36895" name="Rounded Rectangle 43"/>
            <p:cNvSpPr>
              <a:spLocks noChangeArrowheads="1"/>
            </p:cNvSpPr>
            <p:nvPr/>
          </p:nvSpPr>
          <p:spPr bwMode="auto">
            <a:xfrm>
              <a:off x="533400" y="1743075"/>
              <a:ext cx="1638300" cy="1809750"/>
            </a:xfrm>
            <a:prstGeom prst="roundRect">
              <a:avLst>
                <a:gd name="adj" fmla="val 16667"/>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algn="ctr">
                <a:spcBef>
                  <a:spcPct val="50000"/>
                </a:spcBef>
              </a:pPr>
              <a:endParaRPr lang="en-US" b="1">
                <a:latin typeface="Arial Narrow" pitchFamily="34" charset="0"/>
              </a:endParaRPr>
            </a:p>
          </p:txBody>
        </p:sp>
        <p:pic>
          <p:nvPicPr>
            <p:cNvPr id="36896" name="Picture 54" descr="Sally_K_Ride.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512" y="1881187"/>
              <a:ext cx="127050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885" name="Group 57"/>
          <p:cNvGrpSpPr>
            <a:grpSpLocks/>
          </p:cNvGrpSpPr>
          <p:nvPr/>
        </p:nvGrpSpPr>
        <p:grpSpPr bwMode="auto">
          <a:xfrm>
            <a:off x="6219825" y="2432050"/>
            <a:ext cx="1887538" cy="2073275"/>
            <a:chOff x="523875" y="3755827"/>
            <a:chExt cx="1647825" cy="1809750"/>
          </a:xfrm>
        </p:grpSpPr>
        <p:sp>
          <p:nvSpPr>
            <p:cNvPr id="36891" name="TextBox 58"/>
            <p:cNvSpPr txBox="1">
              <a:spLocks noChangeArrowheads="1"/>
            </p:cNvSpPr>
            <p:nvPr/>
          </p:nvSpPr>
          <p:spPr bwMode="auto">
            <a:xfrm>
              <a:off x="523875" y="5251252"/>
              <a:ext cx="16383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a:t>Norman</a:t>
              </a:r>
            </a:p>
          </p:txBody>
        </p:sp>
        <p:sp>
          <p:nvSpPr>
            <p:cNvPr id="36892" name="Rounded Rectangle 59"/>
            <p:cNvSpPr>
              <a:spLocks noChangeArrowheads="1"/>
            </p:cNvSpPr>
            <p:nvPr/>
          </p:nvSpPr>
          <p:spPr bwMode="auto">
            <a:xfrm>
              <a:off x="533400" y="3755827"/>
              <a:ext cx="1638300" cy="1809750"/>
            </a:xfrm>
            <a:prstGeom prst="roundRect">
              <a:avLst>
                <a:gd name="adj" fmla="val 16667"/>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algn="ctr">
                <a:spcBef>
                  <a:spcPct val="50000"/>
                </a:spcBef>
              </a:pPr>
              <a:endParaRPr lang="en-US" b="1">
                <a:latin typeface="Arial Narrow" pitchFamily="34" charset="0"/>
              </a:endParaRPr>
            </a:p>
          </p:txBody>
        </p:sp>
        <p:pic>
          <p:nvPicPr>
            <p:cNvPr id="36893" name="Picture 60" descr="Norman_E_Thagard.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237" y="3862387"/>
              <a:ext cx="1176338" cy="136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7" name="Rounded Rectangular Callout 56"/>
          <p:cNvSpPr/>
          <p:nvPr/>
        </p:nvSpPr>
        <p:spPr>
          <a:xfrm>
            <a:off x="3238500" y="1847850"/>
            <a:ext cx="2714625" cy="2943225"/>
          </a:xfrm>
          <a:prstGeom prst="wedgeRoundRectCallout">
            <a:avLst>
              <a:gd name="adj1" fmla="val 78465"/>
              <a:gd name="adj2" fmla="val 8455"/>
              <a:gd name="adj3" fmla="val 16667"/>
            </a:avLst>
          </a:prstGeom>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887" name="TextBox 61"/>
          <p:cNvSpPr txBox="1">
            <a:spLocks noChangeArrowheads="1"/>
          </p:cNvSpPr>
          <p:nvPr/>
        </p:nvSpPr>
        <p:spPr bwMode="auto">
          <a:xfrm>
            <a:off x="3524250" y="2085975"/>
            <a:ext cx="2085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Yadda yadda yadda etc etc etc blah blah blah.</a:t>
            </a:r>
          </a:p>
        </p:txBody>
      </p:sp>
      <p:sp>
        <p:nvSpPr>
          <p:cNvPr id="31" name="OSD"/>
          <p:cNvSpPr txBox="1">
            <a:spLocks noChangeArrowheads="1"/>
          </p:cNvSpPr>
          <p:nvPr/>
        </p:nvSpPr>
        <p:spPr bwMode="auto">
          <a:xfrm>
            <a:off x="238126" y="6308757"/>
            <a:ext cx="59181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smtClean="0">
                <a:solidFill>
                  <a:srgbClr val="FFFFCC"/>
                </a:solidFill>
              </a:rPr>
              <a:t>Click the dialog controls to view the conversation. </a:t>
            </a:r>
            <a:br>
              <a:rPr lang="en-US" sz="1400" dirty="0" smtClean="0">
                <a:solidFill>
                  <a:srgbClr val="FFFFCC"/>
                </a:solidFill>
              </a:rPr>
            </a:br>
            <a:r>
              <a:rPr lang="en-US" sz="1400" dirty="0" smtClean="0">
                <a:solidFill>
                  <a:srgbClr val="FFFFCC"/>
                </a:solidFill>
              </a:rPr>
              <a:t>Then click  </a:t>
            </a:r>
            <a:r>
              <a:rPr lang="en-US" sz="1400" b="1" dirty="0" smtClean="0">
                <a:solidFill>
                  <a:srgbClr val="FFFFCC"/>
                </a:solidFill>
              </a:rPr>
              <a:t>Next </a:t>
            </a:r>
            <a:r>
              <a:rPr lang="en-US" sz="1400" dirty="0" smtClean="0">
                <a:solidFill>
                  <a:srgbClr val="FFFFCC"/>
                </a:solidFill>
              </a:rPr>
              <a:t>to continue.</a:t>
            </a:r>
            <a:endParaRPr lang="en-US" sz="1400" dirty="0">
              <a:solidFill>
                <a:srgbClr val="FFFFCC"/>
              </a:solidFill>
            </a:endParaRPr>
          </a:p>
        </p:txBody>
      </p:sp>
      <p:grpSp>
        <p:nvGrpSpPr>
          <p:cNvPr id="32" name="Back button"/>
          <p:cNvGrpSpPr/>
          <p:nvPr/>
        </p:nvGrpSpPr>
        <p:grpSpPr>
          <a:xfrm>
            <a:off x="6258333" y="6415087"/>
            <a:ext cx="744279" cy="307777"/>
            <a:chOff x="1265274" y="6447647"/>
            <a:chExt cx="744279" cy="307777"/>
          </a:xfrm>
        </p:grpSpPr>
        <p:sp>
          <p:nvSpPr>
            <p:cNvPr id="37" name="Back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Back"/>
            <p:cNvSpPr txBox="1"/>
            <p:nvPr/>
          </p:nvSpPr>
          <p:spPr>
            <a:xfrm>
              <a:off x="1318435" y="6447647"/>
              <a:ext cx="648586" cy="307777"/>
            </a:xfrm>
            <a:prstGeom prst="rect">
              <a:avLst/>
            </a:prstGeom>
            <a:noFill/>
          </p:spPr>
          <p:txBody>
            <a:bodyPr wrap="square" rtlCol="0">
              <a:spAutoFit/>
            </a:bodyPr>
            <a:lstStyle/>
            <a:p>
              <a:pPr algn="ctr"/>
              <a:r>
                <a:rPr lang="en-US" sz="1400" dirty="0" smtClean="0"/>
                <a:t>Back</a:t>
              </a:r>
              <a:endParaRPr lang="en-US" sz="1400" dirty="0"/>
            </a:p>
          </p:txBody>
        </p:sp>
      </p:grpSp>
      <p:grpSp>
        <p:nvGrpSpPr>
          <p:cNvPr id="42" name="Next button"/>
          <p:cNvGrpSpPr/>
          <p:nvPr/>
        </p:nvGrpSpPr>
        <p:grpSpPr>
          <a:xfrm>
            <a:off x="8072696" y="6415087"/>
            <a:ext cx="744279" cy="307777"/>
            <a:chOff x="1265274" y="6447647"/>
            <a:chExt cx="744279" cy="307777"/>
          </a:xfrm>
        </p:grpSpPr>
        <p:sp>
          <p:nvSpPr>
            <p:cNvPr id="43" name="Next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Next"/>
            <p:cNvSpPr txBox="1"/>
            <p:nvPr/>
          </p:nvSpPr>
          <p:spPr>
            <a:xfrm>
              <a:off x="1318435" y="6447647"/>
              <a:ext cx="648586" cy="307777"/>
            </a:xfrm>
            <a:prstGeom prst="rect">
              <a:avLst/>
            </a:prstGeom>
            <a:noFill/>
          </p:spPr>
          <p:txBody>
            <a:bodyPr wrap="square" rtlCol="0">
              <a:spAutoFit/>
            </a:bodyPr>
            <a:lstStyle/>
            <a:p>
              <a:pPr algn="ctr"/>
              <a:r>
                <a:rPr lang="en-US" sz="1400" dirty="0" smtClean="0"/>
                <a:t>Next</a:t>
              </a:r>
              <a:endParaRPr lang="en-US" sz="1400" dirty="0"/>
            </a:p>
          </p:txBody>
        </p:sp>
      </p:grpSp>
      <p:grpSp>
        <p:nvGrpSpPr>
          <p:cNvPr id="45" name="Menu button"/>
          <p:cNvGrpSpPr/>
          <p:nvPr/>
        </p:nvGrpSpPr>
        <p:grpSpPr>
          <a:xfrm>
            <a:off x="7165515" y="6415087"/>
            <a:ext cx="744279" cy="307777"/>
            <a:chOff x="1265274" y="6447647"/>
            <a:chExt cx="744279" cy="307777"/>
          </a:xfrm>
        </p:grpSpPr>
        <p:sp>
          <p:nvSpPr>
            <p:cNvPr id="46" name="Menu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Menu"/>
            <p:cNvSpPr txBox="1"/>
            <p:nvPr/>
          </p:nvSpPr>
          <p:spPr>
            <a:xfrm>
              <a:off x="1318435" y="6447647"/>
              <a:ext cx="648586" cy="307777"/>
            </a:xfrm>
            <a:prstGeom prst="rect">
              <a:avLst/>
            </a:prstGeom>
            <a:noFill/>
          </p:spPr>
          <p:txBody>
            <a:bodyPr wrap="square" rtlCol="0">
              <a:spAutoFit/>
            </a:bodyPr>
            <a:lstStyle/>
            <a:p>
              <a:pPr algn="ctr"/>
              <a:r>
                <a:rPr lang="en-US" sz="1400" dirty="0" smtClean="0"/>
                <a:t>Menu</a:t>
              </a:r>
              <a:endParaRPr lang="en-US" sz="1400" dirty="0"/>
            </a:p>
          </p:txBody>
        </p:sp>
      </p:grpSp>
      <p:sp>
        <p:nvSpPr>
          <p:cNvPr id="48" name="click Back">
            <a:hlinkClick r:id="rId4" action="ppaction://hlinksldjump"/>
          </p:cNvPr>
          <p:cNvSpPr/>
          <p:nvPr/>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lick Next">
            <a:hlinkClick r:id="rId5" action="ppaction://hlinksldjump"/>
          </p:cNvPr>
          <p:cNvSpPr/>
          <p:nvPr/>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p:cNvGrpSpPr/>
          <p:nvPr/>
        </p:nvGrpSpPr>
        <p:grpSpPr>
          <a:xfrm>
            <a:off x="4164807" y="5261935"/>
            <a:ext cx="814387" cy="241300"/>
            <a:chOff x="4138613" y="5496885"/>
            <a:chExt cx="814387" cy="241300"/>
          </a:xfrm>
        </p:grpSpPr>
        <p:sp>
          <p:nvSpPr>
            <p:cNvPr id="51" name="Right Arrow 50"/>
            <p:cNvSpPr/>
            <p:nvPr/>
          </p:nvSpPr>
          <p:spPr>
            <a:xfrm>
              <a:off x="4572000" y="5503235"/>
              <a:ext cx="381000" cy="228600"/>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Left Arrow 51"/>
            <p:cNvSpPr/>
            <p:nvPr/>
          </p:nvSpPr>
          <p:spPr>
            <a:xfrm>
              <a:off x="4138613" y="5496885"/>
              <a:ext cx="360363" cy="241300"/>
            </a:xfrm>
            <a:prstGeom prst="leftArrow">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53" name="click Dialog Control: Backward">
            <a:hlinkClick r:id="rId6" action="ppaction://hlinksldjump"/>
          </p:cNvPr>
          <p:cNvSpPr/>
          <p:nvPr/>
        </p:nvSpPr>
        <p:spPr>
          <a:xfrm>
            <a:off x="4118999" y="5215897"/>
            <a:ext cx="457200" cy="3333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advClick="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Start button" descr="Start_Dialog_button.png"/>
          <p:cNvPicPr>
            <a:picLocks noChangeAspect="1"/>
          </p:cNvPicPr>
          <p:nvPr/>
        </p:nvPicPr>
        <p:blipFill>
          <a:blip r:embed="rId5" cstate="print"/>
          <a:stretch>
            <a:fillRect/>
          </a:stretch>
        </p:blipFill>
        <p:spPr>
          <a:xfrm>
            <a:off x="6470592" y="2635020"/>
            <a:ext cx="1670166" cy="597359"/>
          </a:xfrm>
          <a:prstGeom prst="rect">
            <a:avLst/>
          </a:prstGeom>
        </p:spPr>
      </p:pic>
      <p:sp>
        <p:nvSpPr>
          <p:cNvPr id="24" name="click Start">
            <a:hlinkClick r:id="rId6" action="ppaction://hlinksldjump"/>
          </p:cNvPr>
          <p:cNvSpPr/>
          <p:nvPr>
            <p:custDataLst>
              <p:tags r:id="rId1"/>
            </p:custDataLst>
          </p:nvPr>
        </p:nvSpPr>
        <p:spPr bwMode="auto">
          <a:xfrm>
            <a:off x="6486525" y="2647950"/>
            <a:ext cx="1647825" cy="571500"/>
          </a:xfrm>
          <a:prstGeom prst="rect">
            <a:avLst/>
          </a:prstGeom>
          <a:solidFill>
            <a:schemeClr val="bg1">
              <a:alpha val="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
        <p:nvSpPr>
          <p:cNvPr id="14"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a:solidFill>
                  <a:srgbClr val="FFFF99"/>
                </a:solidFill>
              </a:rPr>
              <a:t>Two Character Dialog</a:t>
            </a:r>
          </a:p>
        </p:txBody>
      </p:sp>
      <p:grpSp>
        <p:nvGrpSpPr>
          <p:cNvPr id="34" name="Group 33"/>
          <p:cNvGrpSpPr/>
          <p:nvPr/>
        </p:nvGrpSpPr>
        <p:grpSpPr>
          <a:xfrm>
            <a:off x="812710" y="1566104"/>
            <a:ext cx="4076700" cy="4207375"/>
            <a:chOff x="631973" y="1162050"/>
            <a:chExt cx="4076700" cy="4207375"/>
          </a:xfrm>
        </p:grpSpPr>
        <p:sp>
          <p:nvSpPr>
            <p:cNvPr id="35" name="Rounded Rectangle 34"/>
            <p:cNvSpPr/>
            <p:nvPr>
              <p:custDataLst>
                <p:tags r:id="rId2"/>
              </p:custDataLst>
            </p:nvPr>
          </p:nvSpPr>
          <p:spPr bwMode="auto">
            <a:xfrm>
              <a:off x="631973" y="1162050"/>
              <a:ext cx="4076700" cy="4207375"/>
            </a:xfrm>
            <a:prstGeom prst="roundRect">
              <a:avLst/>
            </a:prstGeom>
            <a:solidFill>
              <a:schemeClr val="bg1">
                <a:lumMod val="9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
          <p:nvSpPr>
            <p:cNvPr id="36" name="TextBox 35"/>
            <p:cNvSpPr txBox="1"/>
            <p:nvPr>
              <p:custDataLst>
                <p:tags r:id="rId3"/>
              </p:custDataLst>
            </p:nvPr>
          </p:nvSpPr>
          <p:spPr>
            <a:xfrm>
              <a:off x="925021" y="1428750"/>
              <a:ext cx="3551273" cy="3462486"/>
            </a:xfrm>
            <a:prstGeom prst="rect">
              <a:avLst/>
            </a:prstGeom>
            <a:noFill/>
          </p:spPr>
          <p:txBody>
            <a:bodyPr wrap="square" rtlCol="0">
              <a:spAutoFit/>
            </a:bodyPr>
            <a:lstStyle/>
            <a:p>
              <a:pPr algn="l"/>
              <a:r>
                <a:rPr lang="en-US" sz="1800" dirty="0" smtClean="0">
                  <a:solidFill>
                    <a:schemeClr val="tx1"/>
                  </a:solidFill>
                </a:rPr>
                <a:t>Two-Key Cryptography</a:t>
              </a:r>
            </a:p>
            <a:p>
              <a:pPr algn="l"/>
              <a:endParaRPr lang="en-US" sz="1400" dirty="0" smtClean="0">
                <a:solidFill>
                  <a:schemeClr val="tx1"/>
                </a:solidFill>
              </a:endParaRPr>
            </a:p>
            <a:p>
              <a:pPr algn="l"/>
              <a:r>
                <a:rPr lang="en-US" sz="1400" dirty="0" smtClean="0">
                  <a:solidFill>
                    <a:schemeClr val="tx1"/>
                  </a:solidFill>
                </a:rPr>
                <a:t>Leon is confused about two-key cryptography. Jennifer is the local expert on this form of </a:t>
              </a:r>
              <a:r>
                <a:rPr lang="en-US" sz="1400" dirty="0" err="1" smtClean="0">
                  <a:solidFill>
                    <a:schemeClr val="tx1"/>
                  </a:solidFill>
                </a:rPr>
                <a:t>codemaking</a:t>
              </a:r>
              <a:r>
                <a:rPr lang="en-US" sz="1400" dirty="0" smtClean="0"/>
                <a:t>, so when Leon runs into Jennifer in the hallway, he takes the opportunity to ask her some questions.</a:t>
              </a:r>
            </a:p>
            <a:p>
              <a:pPr algn="l"/>
              <a:endParaRPr lang="en-US" sz="1400" i="1" dirty="0">
                <a:solidFill>
                  <a:schemeClr val="tx1"/>
                </a:solidFill>
              </a:endParaRPr>
            </a:p>
            <a:p>
              <a:pPr algn="l"/>
              <a:r>
                <a:rPr lang="en-US" sz="1400" dirty="0" smtClean="0"/>
                <a:t>As you observe their dialog, see if you can find the answer to the following question:</a:t>
              </a:r>
            </a:p>
            <a:p>
              <a:pPr marL="233363" indent="-117475" algn="l">
                <a:spcBef>
                  <a:spcPts val="600"/>
                </a:spcBef>
                <a:buFont typeface="Arial" pitchFamily="34" charset="0"/>
                <a:buChar char="•"/>
              </a:pPr>
              <a:r>
                <a:rPr lang="en-US" sz="1400" dirty="0" smtClean="0">
                  <a:solidFill>
                    <a:schemeClr val="tx1"/>
                  </a:solidFill>
                </a:rPr>
                <a:t>What is the risk Leon will face if he downloads Jennifer’s public key from the </a:t>
              </a:r>
              <a:r>
                <a:rPr lang="en-US" sz="1400" dirty="0" smtClean="0"/>
                <a:t>Internet?</a:t>
              </a:r>
              <a:endParaRPr lang="en-US" sz="1400" dirty="0" smtClean="0">
                <a:solidFill>
                  <a:schemeClr val="tx1"/>
                </a:solidFill>
              </a:endParaRPr>
            </a:p>
            <a:p>
              <a:pPr lvl="1" algn="l"/>
              <a:endParaRPr lang="en-US" sz="1400" dirty="0" smtClean="0">
                <a:solidFill>
                  <a:schemeClr val="tx1"/>
                </a:solidFill>
              </a:endParaRPr>
            </a:p>
            <a:p>
              <a:pPr algn="l"/>
              <a:r>
                <a:rPr lang="en-US" sz="1400" dirty="0" smtClean="0">
                  <a:solidFill>
                    <a:schemeClr val="tx1"/>
                  </a:solidFill>
                </a:rPr>
                <a:t>When you’re ready to begin, click </a:t>
              </a:r>
              <a:r>
                <a:rPr lang="en-US" sz="1400" dirty="0" smtClean="0">
                  <a:solidFill>
                    <a:schemeClr val="tx1"/>
                  </a:solidFill>
                  <a:latin typeface="Arial Black" pitchFamily="34" charset="0"/>
                </a:rPr>
                <a:t>Start</a:t>
              </a:r>
              <a:r>
                <a:rPr lang="en-US" sz="1400" dirty="0" smtClean="0">
                  <a:solidFill>
                    <a:schemeClr val="tx1"/>
                  </a:solidFill>
                </a:rPr>
                <a:t>.</a:t>
              </a:r>
            </a:p>
          </p:txBody>
        </p:sp>
      </p:grpSp>
      <p:sp>
        <p:nvSpPr>
          <p:cNvPr id="2" name="Title 1"/>
          <p:cNvSpPr>
            <a:spLocks noGrp="1"/>
          </p:cNvSpPr>
          <p:nvPr>
            <p:ph type="title" idx="4294967295"/>
          </p:nvPr>
        </p:nvSpPr>
        <p:spPr>
          <a:xfrm>
            <a:off x="457200" y="-606056"/>
            <a:ext cx="8229600" cy="606056"/>
          </a:xfrm>
        </p:spPr>
        <p:txBody>
          <a:bodyPr/>
          <a:lstStyle/>
          <a:p>
            <a:pPr algn="l"/>
            <a:r>
              <a:rPr lang="en-US" sz="3200" dirty="0" smtClean="0"/>
              <a:t>2CD Ex2</a:t>
            </a:r>
            <a:endParaRPr lang="en-US" sz="3200" dirty="0"/>
          </a:p>
        </p:txBody>
      </p:sp>
      <p:sp>
        <p:nvSpPr>
          <p:cNvPr id="48" name="OSD"/>
          <p:cNvSpPr txBox="1">
            <a:spLocks noChangeArrowheads="1"/>
          </p:cNvSpPr>
          <p:nvPr/>
        </p:nvSpPr>
        <p:spPr bwMode="auto">
          <a:xfrm>
            <a:off x="238126" y="6415087"/>
            <a:ext cx="5918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smtClean="0">
                <a:solidFill>
                  <a:srgbClr val="FFFFCC"/>
                </a:solidFill>
              </a:rPr>
              <a:t>Click </a:t>
            </a:r>
            <a:r>
              <a:rPr lang="en-US" sz="1400" b="1" dirty="0" smtClean="0">
                <a:solidFill>
                  <a:srgbClr val="FFFFCC"/>
                </a:solidFill>
              </a:rPr>
              <a:t>Start </a:t>
            </a:r>
            <a:r>
              <a:rPr lang="en-US" sz="1400" dirty="0" smtClean="0">
                <a:solidFill>
                  <a:srgbClr val="FFFFCC"/>
                </a:solidFill>
              </a:rPr>
              <a:t>to begin the activity.</a:t>
            </a:r>
            <a:endParaRPr lang="en-US" sz="1400" dirty="0">
              <a:solidFill>
                <a:srgbClr val="FFFFCC"/>
              </a:solidFill>
            </a:endParaRPr>
          </a:p>
        </p:txBody>
      </p:sp>
      <p:grpSp>
        <p:nvGrpSpPr>
          <p:cNvPr id="49" name="Back button"/>
          <p:cNvGrpSpPr/>
          <p:nvPr/>
        </p:nvGrpSpPr>
        <p:grpSpPr>
          <a:xfrm>
            <a:off x="6258333" y="6415087"/>
            <a:ext cx="744279" cy="307777"/>
            <a:chOff x="1265274" y="6447647"/>
            <a:chExt cx="744279" cy="307777"/>
          </a:xfrm>
        </p:grpSpPr>
        <p:sp>
          <p:nvSpPr>
            <p:cNvPr id="50" name="Back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Back"/>
            <p:cNvSpPr txBox="1"/>
            <p:nvPr/>
          </p:nvSpPr>
          <p:spPr>
            <a:xfrm>
              <a:off x="1318435" y="6447647"/>
              <a:ext cx="648586" cy="307777"/>
            </a:xfrm>
            <a:prstGeom prst="rect">
              <a:avLst/>
            </a:prstGeom>
            <a:noFill/>
          </p:spPr>
          <p:txBody>
            <a:bodyPr wrap="square" rtlCol="0">
              <a:spAutoFit/>
            </a:bodyPr>
            <a:lstStyle/>
            <a:p>
              <a:pPr algn="ctr"/>
              <a:r>
                <a:rPr lang="en-US" sz="1400" dirty="0" smtClean="0"/>
                <a:t>Back</a:t>
              </a:r>
              <a:endParaRPr lang="en-US" sz="1400" dirty="0"/>
            </a:p>
          </p:txBody>
        </p:sp>
      </p:grpSp>
      <p:grpSp>
        <p:nvGrpSpPr>
          <p:cNvPr id="52" name="Next button"/>
          <p:cNvGrpSpPr/>
          <p:nvPr/>
        </p:nvGrpSpPr>
        <p:grpSpPr>
          <a:xfrm>
            <a:off x="8072696" y="6415087"/>
            <a:ext cx="744279" cy="307777"/>
            <a:chOff x="1265274" y="6447647"/>
            <a:chExt cx="744279" cy="307777"/>
          </a:xfrm>
        </p:grpSpPr>
        <p:sp>
          <p:nvSpPr>
            <p:cNvPr id="53" name="Next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Next"/>
            <p:cNvSpPr txBox="1"/>
            <p:nvPr/>
          </p:nvSpPr>
          <p:spPr>
            <a:xfrm>
              <a:off x="1318435" y="6447647"/>
              <a:ext cx="648586" cy="307777"/>
            </a:xfrm>
            <a:prstGeom prst="rect">
              <a:avLst/>
            </a:prstGeom>
            <a:noFill/>
          </p:spPr>
          <p:txBody>
            <a:bodyPr wrap="square" rtlCol="0">
              <a:spAutoFit/>
            </a:bodyPr>
            <a:lstStyle/>
            <a:p>
              <a:pPr algn="ctr"/>
              <a:r>
                <a:rPr lang="en-US" sz="1400" dirty="0" smtClean="0"/>
                <a:t>Next</a:t>
              </a:r>
              <a:endParaRPr lang="en-US" sz="1400" dirty="0"/>
            </a:p>
          </p:txBody>
        </p:sp>
      </p:grpSp>
      <p:grpSp>
        <p:nvGrpSpPr>
          <p:cNvPr id="55" name="Menu button"/>
          <p:cNvGrpSpPr/>
          <p:nvPr/>
        </p:nvGrpSpPr>
        <p:grpSpPr>
          <a:xfrm>
            <a:off x="7165515" y="6415087"/>
            <a:ext cx="744279" cy="307777"/>
            <a:chOff x="1265274" y="6447647"/>
            <a:chExt cx="744279" cy="307777"/>
          </a:xfrm>
        </p:grpSpPr>
        <p:sp>
          <p:nvSpPr>
            <p:cNvPr id="56" name="Menu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Menu"/>
            <p:cNvSpPr txBox="1"/>
            <p:nvPr/>
          </p:nvSpPr>
          <p:spPr>
            <a:xfrm>
              <a:off x="1318435" y="6447647"/>
              <a:ext cx="648586" cy="307777"/>
            </a:xfrm>
            <a:prstGeom prst="rect">
              <a:avLst/>
            </a:prstGeom>
            <a:noFill/>
          </p:spPr>
          <p:txBody>
            <a:bodyPr wrap="square" rtlCol="0">
              <a:spAutoFit/>
            </a:bodyPr>
            <a:lstStyle/>
            <a:p>
              <a:pPr algn="ctr"/>
              <a:r>
                <a:rPr lang="en-US" sz="1400" dirty="0" smtClean="0"/>
                <a:t>Menu</a:t>
              </a:r>
              <a:endParaRPr lang="en-US" sz="1400" dirty="0"/>
            </a:p>
          </p:txBody>
        </p:sp>
      </p:grpSp>
      <p:sp>
        <p:nvSpPr>
          <p:cNvPr id="58" name="click Back">
            <a:hlinkClick r:id="rId7" action="ppaction://hlinksldjump"/>
          </p:cNvPr>
          <p:cNvSpPr/>
          <p:nvPr/>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lick Next">
            <a:hlinkClick r:id="rId8" action="ppaction://hlinksldjump"/>
          </p:cNvPr>
          <p:cNvSpPr/>
          <p:nvPr/>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3972192"/>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5" name="Group 34"/>
          <p:cNvGrpSpPr/>
          <p:nvPr/>
        </p:nvGrpSpPr>
        <p:grpSpPr>
          <a:xfrm>
            <a:off x="812710" y="1566104"/>
            <a:ext cx="4076700" cy="4207375"/>
            <a:chOff x="631973" y="1162050"/>
            <a:chExt cx="4076700" cy="4207375"/>
          </a:xfrm>
        </p:grpSpPr>
        <p:sp>
          <p:nvSpPr>
            <p:cNvPr id="36" name="Rounded Rectangle 35"/>
            <p:cNvSpPr/>
            <p:nvPr>
              <p:custDataLst>
                <p:tags r:id="rId9"/>
              </p:custDataLst>
            </p:nvPr>
          </p:nvSpPr>
          <p:spPr bwMode="auto">
            <a:xfrm>
              <a:off x="631973" y="1162050"/>
              <a:ext cx="4076700" cy="4207375"/>
            </a:xfrm>
            <a:prstGeom prst="roundRect">
              <a:avLst/>
            </a:prstGeom>
            <a:solidFill>
              <a:schemeClr val="bg1">
                <a:lumMod val="9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
          <p:nvSpPr>
            <p:cNvPr id="37" name="TextBox 36"/>
            <p:cNvSpPr txBox="1"/>
            <p:nvPr>
              <p:custDataLst>
                <p:tags r:id="rId10"/>
              </p:custDataLst>
            </p:nvPr>
          </p:nvSpPr>
          <p:spPr>
            <a:xfrm>
              <a:off x="925021" y="1428750"/>
              <a:ext cx="3551273" cy="3462486"/>
            </a:xfrm>
            <a:prstGeom prst="rect">
              <a:avLst/>
            </a:prstGeom>
            <a:noFill/>
          </p:spPr>
          <p:txBody>
            <a:bodyPr wrap="square" rtlCol="0">
              <a:spAutoFit/>
            </a:bodyPr>
            <a:lstStyle/>
            <a:p>
              <a:pPr algn="l"/>
              <a:r>
                <a:rPr lang="en-US" sz="1800" dirty="0" smtClean="0">
                  <a:solidFill>
                    <a:schemeClr val="tx1"/>
                  </a:solidFill>
                </a:rPr>
                <a:t>Two-Key Cryptography</a:t>
              </a:r>
            </a:p>
            <a:p>
              <a:pPr algn="l"/>
              <a:endParaRPr lang="en-US" sz="1400" dirty="0" smtClean="0">
                <a:solidFill>
                  <a:schemeClr val="tx1"/>
                </a:solidFill>
              </a:endParaRPr>
            </a:p>
            <a:p>
              <a:pPr algn="l"/>
              <a:r>
                <a:rPr lang="en-US" sz="1400" dirty="0" smtClean="0">
                  <a:solidFill>
                    <a:schemeClr val="tx1"/>
                  </a:solidFill>
                </a:rPr>
                <a:t>Leon is confused about two-key cryptography. Jennifer is the local expert on this form of </a:t>
              </a:r>
              <a:r>
                <a:rPr lang="en-US" sz="1400" dirty="0" err="1" smtClean="0">
                  <a:solidFill>
                    <a:schemeClr val="tx1"/>
                  </a:solidFill>
                </a:rPr>
                <a:t>codemaking</a:t>
              </a:r>
              <a:r>
                <a:rPr lang="en-US" sz="1400" dirty="0" smtClean="0"/>
                <a:t>, so when Leon runs into Jennifer in the hallway, he takes the opportunity to ask her some questions.</a:t>
              </a:r>
            </a:p>
            <a:p>
              <a:pPr algn="l"/>
              <a:endParaRPr lang="en-US" sz="1400" i="1" dirty="0">
                <a:solidFill>
                  <a:schemeClr val="tx1"/>
                </a:solidFill>
              </a:endParaRPr>
            </a:p>
            <a:p>
              <a:pPr algn="l"/>
              <a:r>
                <a:rPr lang="en-US" sz="1400" dirty="0" smtClean="0"/>
                <a:t>As you observe their dialog, see if you can find the answer to the following question:</a:t>
              </a:r>
            </a:p>
            <a:p>
              <a:pPr marL="233363" indent="-117475" algn="l">
                <a:spcBef>
                  <a:spcPts val="600"/>
                </a:spcBef>
                <a:buFont typeface="Arial" pitchFamily="34" charset="0"/>
                <a:buChar char="•"/>
              </a:pPr>
              <a:r>
                <a:rPr lang="en-US" sz="1400" dirty="0" smtClean="0">
                  <a:solidFill>
                    <a:schemeClr val="tx1"/>
                  </a:solidFill>
                </a:rPr>
                <a:t>What is the risk Leon will face if he downloads Jennifer’s public key from the </a:t>
              </a:r>
              <a:r>
                <a:rPr lang="en-US" sz="1400" dirty="0" smtClean="0"/>
                <a:t>Internet?</a:t>
              </a:r>
              <a:endParaRPr lang="en-US" sz="1400" dirty="0" smtClean="0">
                <a:solidFill>
                  <a:schemeClr val="tx1"/>
                </a:solidFill>
              </a:endParaRPr>
            </a:p>
            <a:p>
              <a:pPr lvl="1" algn="l"/>
              <a:endParaRPr lang="en-US" sz="1400" dirty="0" smtClean="0">
                <a:solidFill>
                  <a:schemeClr val="tx1"/>
                </a:solidFill>
              </a:endParaRPr>
            </a:p>
            <a:p>
              <a:pPr algn="l"/>
              <a:r>
                <a:rPr lang="en-US" sz="1400" dirty="0" smtClean="0">
                  <a:solidFill>
                    <a:schemeClr val="tx1"/>
                  </a:solidFill>
                </a:rPr>
                <a:t>When you’re ready to begin, click </a:t>
              </a:r>
              <a:r>
                <a:rPr lang="en-US" sz="1400" dirty="0" smtClean="0">
                  <a:solidFill>
                    <a:schemeClr val="tx1"/>
                  </a:solidFill>
                  <a:latin typeface="Arial Black" pitchFamily="34" charset="0"/>
                </a:rPr>
                <a:t>Start</a:t>
              </a:r>
              <a:r>
                <a:rPr lang="en-US" sz="1400" dirty="0" smtClean="0">
                  <a:solidFill>
                    <a:schemeClr val="tx1"/>
                  </a:solidFill>
                </a:rPr>
                <a:t>.</a:t>
              </a:r>
            </a:p>
          </p:txBody>
        </p:sp>
      </p:grpSp>
      <p:pic>
        <p:nvPicPr>
          <p:cNvPr id="30" name="Start button" descr="Start_Dialog_button.png"/>
          <p:cNvPicPr>
            <a:picLocks noChangeAspect="1"/>
          </p:cNvPicPr>
          <p:nvPr/>
        </p:nvPicPr>
        <p:blipFill>
          <a:blip r:embed="rId12" cstate="print"/>
          <a:stretch>
            <a:fillRect/>
          </a:stretch>
        </p:blipFill>
        <p:spPr>
          <a:xfrm>
            <a:off x="6470592" y="2635020"/>
            <a:ext cx="1670166" cy="597359"/>
          </a:xfrm>
          <a:prstGeom prst="rect">
            <a:avLst/>
          </a:prstGeom>
        </p:spPr>
      </p:pic>
      <p:pic>
        <p:nvPicPr>
          <p:cNvPr id="16" name="Jennife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99760" y="1566104"/>
            <a:ext cx="1963728" cy="4312663"/>
          </a:xfrm>
          <a:prstGeom prst="rect">
            <a:avLst/>
          </a:prstGeom>
          <a:effectLst/>
        </p:spPr>
      </p:pic>
      <p:pic>
        <p:nvPicPr>
          <p:cNvPr id="18" name="Leon"/>
          <p:cNvPicPr>
            <a:picLocks/>
          </p:cNvPicPr>
          <p:nvPr/>
        </p:nvPicPr>
        <p:blipFill>
          <a:blip r:embed="rId14">
            <a:extLst>
              <a:ext uri="{28A0092B-C50C-407E-A947-70E740481C1C}">
                <a14:useLocalDpi xmlns:a14="http://schemas.microsoft.com/office/drawing/2010/main" val="0"/>
              </a:ext>
            </a:extLst>
          </a:blip>
          <a:stretch>
            <a:fillRect/>
          </a:stretch>
        </p:blipFill>
        <p:spPr>
          <a:xfrm>
            <a:off x="4512516" y="1460815"/>
            <a:ext cx="1426845" cy="4417952"/>
          </a:xfrm>
          <a:prstGeom prst="rect">
            <a:avLst/>
          </a:prstGeom>
          <a:effectLst/>
        </p:spPr>
      </p:pic>
      <p:grpSp>
        <p:nvGrpSpPr>
          <p:cNvPr id="21" name="Group 20"/>
          <p:cNvGrpSpPr/>
          <p:nvPr/>
        </p:nvGrpSpPr>
        <p:grpSpPr>
          <a:xfrm>
            <a:off x="1095125" y="1222747"/>
            <a:ext cx="3179135" cy="1871331"/>
            <a:chOff x="1775637" y="1148316"/>
            <a:chExt cx="3179135" cy="1871331"/>
          </a:xfrm>
        </p:grpSpPr>
        <p:sp>
          <p:nvSpPr>
            <p:cNvPr id="19" name="Rounded Rectangular Callout 18"/>
            <p:cNvSpPr/>
            <p:nvPr>
              <p:custDataLst>
                <p:tags r:id="rId7"/>
              </p:custDataLst>
            </p:nvPr>
          </p:nvSpPr>
          <p:spPr bwMode="auto">
            <a:xfrm>
              <a:off x="1775637" y="1148316"/>
              <a:ext cx="3179135" cy="1871331"/>
            </a:xfrm>
            <a:prstGeom prst="wedgeRoundRectCallout">
              <a:avLst>
                <a:gd name="adj1" fmla="val 77161"/>
                <a:gd name="adj2" fmla="val 31817"/>
                <a:gd name="adj3" fmla="val 16667"/>
              </a:avLst>
            </a:prstGeom>
            <a:solidFill>
              <a:schemeClr val="accent1">
                <a:lumMod val="20000"/>
                <a:lumOff val="80000"/>
                <a:alpha val="8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
          <p:nvSpPr>
            <p:cNvPr id="20" name="TextBox 19"/>
            <p:cNvSpPr txBox="1"/>
            <p:nvPr>
              <p:custDataLst>
                <p:tags r:id="rId8"/>
              </p:custDataLst>
            </p:nvPr>
          </p:nvSpPr>
          <p:spPr>
            <a:xfrm>
              <a:off x="2023065" y="1407485"/>
              <a:ext cx="2628900" cy="1384995"/>
            </a:xfrm>
            <a:prstGeom prst="rect">
              <a:avLst/>
            </a:prstGeom>
            <a:noFill/>
          </p:spPr>
          <p:txBody>
            <a:bodyPr wrap="square" rtlCol="0">
              <a:spAutoFit/>
            </a:bodyPr>
            <a:lstStyle/>
            <a:p>
              <a:pPr algn="l"/>
              <a:r>
                <a:rPr lang="en-US" sz="1400" dirty="0" smtClean="0">
                  <a:solidFill>
                    <a:schemeClr val="tx1"/>
                  </a:solidFill>
                </a:rPr>
                <a:t>Jennifer, I want to practice sending you cryptographically-encoded messages using two-key cryptography. Can I just download your public key and use it?</a:t>
              </a:r>
            </a:p>
          </p:txBody>
        </p:sp>
      </p:grpSp>
      <p:sp>
        <p:nvSpPr>
          <p:cNvPr id="22" name="click Next">
            <a:hlinkClick r:id="" action="ppaction://noaction"/>
          </p:cNvPr>
          <p:cNvSpPr/>
          <p:nvPr>
            <p:custDataLst>
              <p:tags r:id="rId1"/>
            </p:custDataLst>
          </p:nvPr>
        </p:nvSpPr>
        <p:spPr bwMode="auto">
          <a:xfrm>
            <a:off x="8667750" y="6477000"/>
            <a:ext cx="476250" cy="381000"/>
          </a:xfrm>
          <a:prstGeom prst="rect">
            <a:avLst/>
          </a:prstGeom>
          <a:solidFill>
            <a:schemeClr val="bg1">
              <a:alpha val="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
        <p:nvSpPr>
          <p:cNvPr id="23" name="click Back">
            <a:hlinkClick r:id="rId15" action="ppaction://hlinksldjump"/>
          </p:cNvPr>
          <p:cNvSpPr/>
          <p:nvPr>
            <p:custDataLst>
              <p:tags r:id="rId2"/>
            </p:custDataLst>
          </p:nvPr>
        </p:nvSpPr>
        <p:spPr bwMode="auto">
          <a:xfrm>
            <a:off x="8172450" y="6477000"/>
            <a:ext cx="476250" cy="381000"/>
          </a:xfrm>
          <a:prstGeom prst="rect">
            <a:avLst/>
          </a:prstGeom>
          <a:solidFill>
            <a:schemeClr val="bg1">
              <a:alpha val="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grpSp>
        <p:nvGrpSpPr>
          <p:cNvPr id="33" name="Dialog Next Button"/>
          <p:cNvGrpSpPr/>
          <p:nvPr/>
        </p:nvGrpSpPr>
        <p:grpSpPr>
          <a:xfrm>
            <a:off x="6403891" y="5707672"/>
            <a:ext cx="314325" cy="180975"/>
            <a:chOff x="6648450" y="6143625"/>
            <a:chExt cx="314325" cy="180975"/>
          </a:xfrm>
        </p:grpSpPr>
        <p:sp>
          <p:nvSpPr>
            <p:cNvPr id="26" name="Rounded Rectangle 25"/>
            <p:cNvSpPr/>
            <p:nvPr>
              <p:custDataLst>
                <p:tags r:id="rId6"/>
              </p:custDataLst>
            </p:nvPr>
          </p:nvSpPr>
          <p:spPr bwMode="auto">
            <a:xfrm>
              <a:off x="6648450" y="6143625"/>
              <a:ext cx="314325" cy="180975"/>
            </a:xfrm>
            <a:prstGeom prst="roundRect">
              <a:avLst/>
            </a:prstGeom>
            <a:solidFill>
              <a:schemeClr val="accent1">
                <a:lumMod val="20000"/>
                <a:lumOff val="80000"/>
                <a:alpha val="8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cxnSp>
          <p:nvCxnSpPr>
            <p:cNvPr id="28" name="Straight Arrow Connector 27"/>
            <p:cNvCxnSpPr/>
            <p:nvPr/>
          </p:nvCxnSpPr>
          <p:spPr bwMode="auto">
            <a:xfrm>
              <a:off x="6705600" y="6243637"/>
              <a:ext cx="182880" cy="0"/>
            </a:xfrm>
            <a:prstGeom prst="straightConnector1">
              <a:avLst/>
            </a:prstGeom>
            <a:solidFill>
              <a:srgbClr val="E1EBF5"/>
            </a:solidFill>
            <a:ln w="19050" cap="flat" cmpd="sng" algn="ctr">
              <a:solidFill>
                <a:schemeClr val="tx1"/>
              </a:solidFill>
              <a:prstDash val="solid"/>
              <a:round/>
              <a:headEnd type="none" w="med" len="med"/>
              <a:tailEnd type="arrow"/>
            </a:ln>
            <a:effectLst/>
          </p:spPr>
        </p:cxnSp>
      </p:grpSp>
      <p:grpSp>
        <p:nvGrpSpPr>
          <p:cNvPr id="32" name="Dialog Back Button"/>
          <p:cNvGrpSpPr/>
          <p:nvPr/>
        </p:nvGrpSpPr>
        <p:grpSpPr>
          <a:xfrm>
            <a:off x="6060991" y="5707672"/>
            <a:ext cx="314325" cy="180975"/>
            <a:chOff x="6305550" y="6143625"/>
            <a:chExt cx="314325" cy="180975"/>
          </a:xfrm>
        </p:grpSpPr>
        <p:sp>
          <p:nvSpPr>
            <p:cNvPr id="27" name="Rounded Rectangle 26"/>
            <p:cNvSpPr/>
            <p:nvPr>
              <p:custDataLst>
                <p:tags r:id="rId5"/>
              </p:custDataLst>
            </p:nvPr>
          </p:nvSpPr>
          <p:spPr bwMode="auto">
            <a:xfrm>
              <a:off x="6305550" y="6143625"/>
              <a:ext cx="314325" cy="180975"/>
            </a:xfrm>
            <a:prstGeom prst="roundRect">
              <a:avLst/>
            </a:prstGeom>
            <a:solidFill>
              <a:schemeClr val="accent1">
                <a:lumMod val="20000"/>
                <a:lumOff val="80000"/>
                <a:alpha val="8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cxnSp>
          <p:nvCxnSpPr>
            <p:cNvPr id="29" name="Straight Arrow Connector 28"/>
            <p:cNvCxnSpPr/>
            <p:nvPr/>
          </p:nvCxnSpPr>
          <p:spPr bwMode="auto">
            <a:xfrm flipH="1">
              <a:off x="6381750" y="6243637"/>
              <a:ext cx="182880" cy="0"/>
            </a:xfrm>
            <a:prstGeom prst="straightConnector1">
              <a:avLst/>
            </a:prstGeom>
            <a:solidFill>
              <a:srgbClr val="E1EBF5"/>
            </a:solidFill>
            <a:ln w="19050" cap="flat" cmpd="sng" algn="ctr">
              <a:solidFill>
                <a:schemeClr val="tx1"/>
              </a:solidFill>
              <a:prstDash val="solid"/>
              <a:round/>
              <a:headEnd type="none" w="med" len="med"/>
              <a:tailEnd type="arrow"/>
            </a:ln>
            <a:effectLst/>
          </p:spPr>
        </p:cxnSp>
      </p:grpSp>
      <p:sp>
        <p:nvSpPr>
          <p:cNvPr id="24" name="click Dialog Back Arrow">
            <a:hlinkClick r:id="rId16" action="ppaction://hlinksldjump"/>
          </p:cNvPr>
          <p:cNvSpPr/>
          <p:nvPr>
            <p:custDataLst>
              <p:tags r:id="rId3"/>
            </p:custDataLst>
          </p:nvPr>
        </p:nvSpPr>
        <p:spPr bwMode="auto">
          <a:xfrm>
            <a:off x="6022891" y="5679097"/>
            <a:ext cx="352425" cy="238125"/>
          </a:xfrm>
          <a:prstGeom prst="rect">
            <a:avLst/>
          </a:prstGeom>
          <a:solidFill>
            <a:schemeClr val="bg1">
              <a:alpha val="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
        <p:nvSpPr>
          <p:cNvPr id="31" name="click Dialog Next Arrow">
            <a:hlinkClick r:id="rId17" action="ppaction://hlinksldjump"/>
          </p:cNvPr>
          <p:cNvSpPr/>
          <p:nvPr>
            <p:custDataLst>
              <p:tags r:id="rId4"/>
            </p:custDataLst>
          </p:nvPr>
        </p:nvSpPr>
        <p:spPr bwMode="auto">
          <a:xfrm>
            <a:off x="6422941" y="5688622"/>
            <a:ext cx="314325" cy="228600"/>
          </a:xfrm>
          <a:prstGeom prst="rect">
            <a:avLst/>
          </a:prstGeom>
          <a:solidFill>
            <a:schemeClr val="bg1">
              <a:alpha val="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
        <p:nvSpPr>
          <p:cNvPr id="34"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a:solidFill>
                  <a:srgbClr val="FFFF99"/>
                </a:solidFill>
              </a:rPr>
              <a:t>Two Character Dialog</a:t>
            </a:r>
          </a:p>
        </p:txBody>
      </p:sp>
      <p:sp>
        <p:nvSpPr>
          <p:cNvPr id="2" name="Title 1"/>
          <p:cNvSpPr>
            <a:spLocks noGrp="1"/>
          </p:cNvSpPr>
          <p:nvPr>
            <p:ph type="title" idx="4294967295"/>
          </p:nvPr>
        </p:nvSpPr>
        <p:spPr>
          <a:xfrm>
            <a:off x="457200" y="-671660"/>
            <a:ext cx="8229600" cy="671660"/>
          </a:xfrm>
        </p:spPr>
        <p:txBody>
          <a:bodyPr/>
          <a:lstStyle/>
          <a:p>
            <a:pPr algn="l"/>
            <a:r>
              <a:rPr lang="en-US" sz="2800" dirty="0" smtClean="0"/>
              <a:t>2CD Ex2</a:t>
            </a:r>
            <a:endParaRPr lang="en-US" sz="2800" dirty="0"/>
          </a:p>
        </p:txBody>
      </p:sp>
      <p:sp>
        <p:nvSpPr>
          <p:cNvPr id="47" name="OSD"/>
          <p:cNvSpPr txBox="1">
            <a:spLocks noChangeArrowheads="1"/>
          </p:cNvSpPr>
          <p:nvPr/>
        </p:nvSpPr>
        <p:spPr bwMode="auto">
          <a:xfrm>
            <a:off x="238126" y="6308757"/>
            <a:ext cx="59181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smtClean="0">
                <a:solidFill>
                  <a:srgbClr val="FFFFCC"/>
                </a:solidFill>
              </a:rPr>
              <a:t>Click the dialog controls to view the conversation. </a:t>
            </a:r>
            <a:br>
              <a:rPr lang="en-US" sz="1400" dirty="0" smtClean="0">
                <a:solidFill>
                  <a:srgbClr val="FFFFCC"/>
                </a:solidFill>
              </a:rPr>
            </a:br>
            <a:r>
              <a:rPr lang="en-US" sz="1400" dirty="0" smtClean="0">
                <a:solidFill>
                  <a:srgbClr val="FFFFCC"/>
                </a:solidFill>
              </a:rPr>
              <a:t>Then click  </a:t>
            </a:r>
            <a:r>
              <a:rPr lang="en-US" sz="1400" b="1" dirty="0" smtClean="0">
                <a:solidFill>
                  <a:srgbClr val="FFFFCC"/>
                </a:solidFill>
              </a:rPr>
              <a:t>Next </a:t>
            </a:r>
            <a:r>
              <a:rPr lang="en-US" sz="1400" dirty="0" smtClean="0">
                <a:solidFill>
                  <a:srgbClr val="FFFFCC"/>
                </a:solidFill>
              </a:rPr>
              <a:t>to continue.</a:t>
            </a:r>
            <a:endParaRPr lang="en-US" sz="1400" dirty="0">
              <a:solidFill>
                <a:srgbClr val="FFFFCC"/>
              </a:solidFill>
            </a:endParaRPr>
          </a:p>
        </p:txBody>
      </p:sp>
      <p:grpSp>
        <p:nvGrpSpPr>
          <p:cNvPr id="48" name="Back button"/>
          <p:cNvGrpSpPr/>
          <p:nvPr/>
        </p:nvGrpSpPr>
        <p:grpSpPr>
          <a:xfrm>
            <a:off x="6258333" y="6415087"/>
            <a:ext cx="744279" cy="307777"/>
            <a:chOff x="1265274" y="6447647"/>
            <a:chExt cx="744279" cy="307777"/>
          </a:xfrm>
        </p:grpSpPr>
        <p:sp>
          <p:nvSpPr>
            <p:cNvPr id="49" name="Back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Back"/>
            <p:cNvSpPr txBox="1"/>
            <p:nvPr/>
          </p:nvSpPr>
          <p:spPr>
            <a:xfrm>
              <a:off x="1318435" y="6447647"/>
              <a:ext cx="648586" cy="307777"/>
            </a:xfrm>
            <a:prstGeom prst="rect">
              <a:avLst/>
            </a:prstGeom>
            <a:noFill/>
          </p:spPr>
          <p:txBody>
            <a:bodyPr wrap="square" rtlCol="0">
              <a:spAutoFit/>
            </a:bodyPr>
            <a:lstStyle/>
            <a:p>
              <a:pPr algn="ctr"/>
              <a:r>
                <a:rPr lang="en-US" sz="1400" dirty="0" smtClean="0"/>
                <a:t>Back</a:t>
              </a:r>
              <a:endParaRPr lang="en-US" sz="1400" dirty="0"/>
            </a:p>
          </p:txBody>
        </p:sp>
      </p:grpSp>
      <p:grpSp>
        <p:nvGrpSpPr>
          <p:cNvPr id="51" name="Next button"/>
          <p:cNvGrpSpPr/>
          <p:nvPr/>
        </p:nvGrpSpPr>
        <p:grpSpPr>
          <a:xfrm>
            <a:off x="8072696" y="6415087"/>
            <a:ext cx="744279" cy="307777"/>
            <a:chOff x="1265274" y="6447647"/>
            <a:chExt cx="744279" cy="307777"/>
          </a:xfrm>
        </p:grpSpPr>
        <p:sp>
          <p:nvSpPr>
            <p:cNvPr id="52" name="Next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Next"/>
            <p:cNvSpPr txBox="1"/>
            <p:nvPr/>
          </p:nvSpPr>
          <p:spPr>
            <a:xfrm>
              <a:off x="1318435" y="6447647"/>
              <a:ext cx="648586" cy="307777"/>
            </a:xfrm>
            <a:prstGeom prst="rect">
              <a:avLst/>
            </a:prstGeom>
            <a:noFill/>
          </p:spPr>
          <p:txBody>
            <a:bodyPr wrap="square" rtlCol="0">
              <a:spAutoFit/>
            </a:bodyPr>
            <a:lstStyle/>
            <a:p>
              <a:pPr algn="ctr"/>
              <a:r>
                <a:rPr lang="en-US" sz="1400" dirty="0" smtClean="0"/>
                <a:t>Next</a:t>
              </a:r>
              <a:endParaRPr lang="en-US" sz="1400" dirty="0"/>
            </a:p>
          </p:txBody>
        </p:sp>
      </p:grpSp>
      <p:grpSp>
        <p:nvGrpSpPr>
          <p:cNvPr id="54" name="Menu button"/>
          <p:cNvGrpSpPr/>
          <p:nvPr/>
        </p:nvGrpSpPr>
        <p:grpSpPr>
          <a:xfrm>
            <a:off x="7165515" y="6415087"/>
            <a:ext cx="744279" cy="307777"/>
            <a:chOff x="1265274" y="6447647"/>
            <a:chExt cx="744279" cy="307777"/>
          </a:xfrm>
        </p:grpSpPr>
        <p:sp>
          <p:nvSpPr>
            <p:cNvPr id="55" name="Menu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Menu"/>
            <p:cNvSpPr txBox="1"/>
            <p:nvPr/>
          </p:nvSpPr>
          <p:spPr>
            <a:xfrm>
              <a:off x="1318435" y="6447647"/>
              <a:ext cx="648586" cy="307777"/>
            </a:xfrm>
            <a:prstGeom prst="rect">
              <a:avLst/>
            </a:prstGeom>
            <a:noFill/>
          </p:spPr>
          <p:txBody>
            <a:bodyPr wrap="square" rtlCol="0">
              <a:spAutoFit/>
            </a:bodyPr>
            <a:lstStyle/>
            <a:p>
              <a:pPr algn="ctr"/>
              <a:r>
                <a:rPr lang="en-US" sz="1400" dirty="0" smtClean="0"/>
                <a:t>Menu</a:t>
              </a:r>
              <a:endParaRPr lang="en-US" sz="1400" dirty="0"/>
            </a:p>
          </p:txBody>
        </p:sp>
      </p:grpSp>
      <p:sp>
        <p:nvSpPr>
          <p:cNvPr id="57" name="click Back">
            <a:hlinkClick r:id="rId18" action="ppaction://hlinksldjump"/>
          </p:cNvPr>
          <p:cNvSpPr/>
          <p:nvPr/>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lick Next">
            <a:hlinkClick r:id="rId19" action="ppaction://hlinksldjump"/>
          </p:cNvPr>
          <p:cNvSpPr/>
          <p:nvPr/>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91494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500"/>
                                        <p:tgtEl>
                                          <p:spTgt spid="30"/>
                                        </p:tgtEl>
                                        <p:attrNameLst>
                                          <p:attrName>ppt_x</p:attrName>
                                        </p:attrNameLst>
                                      </p:cBhvr>
                                      <p:tavLst>
                                        <p:tav tm="0">
                                          <p:val>
                                            <p:strVal val="ppt_x"/>
                                          </p:val>
                                        </p:tav>
                                        <p:tav tm="100000">
                                          <p:val>
                                            <p:strVal val="ppt_x"/>
                                          </p:val>
                                        </p:tav>
                                      </p:tavLst>
                                    </p:anim>
                                    <p:anim calcmode="lin" valueType="num">
                                      <p:cBhvr additive="base">
                                        <p:cTn id="7" dur="500"/>
                                        <p:tgtEl>
                                          <p:spTgt spid="30"/>
                                        </p:tgtEl>
                                        <p:attrNameLst>
                                          <p:attrName>ppt_y</p:attrName>
                                        </p:attrNameLst>
                                      </p:cBhvr>
                                      <p:tavLst>
                                        <p:tav tm="0">
                                          <p:val>
                                            <p:strVal val="ppt_y"/>
                                          </p:val>
                                        </p:tav>
                                        <p:tav tm="100000">
                                          <p:val>
                                            <p:strVal val="1+ppt_h/2"/>
                                          </p:val>
                                        </p:tav>
                                      </p:tavLst>
                                    </p:anim>
                                    <p:set>
                                      <p:cBhvr>
                                        <p:cTn id="8" dur="1" fill="hold">
                                          <p:stCondLst>
                                            <p:cond delay="499"/>
                                          </p:stCondLst>
                                        </p:cTn>
                                        <p:tgtEl>
                                          <p:spTgt spid="30"/>
                                        </p:tgtEl>
                                        <p:attrNameLst>
                                          <p:attrName>style.visibility</p:attrName>
                                        </p:attrNameLst>
                                      </p:cBhvr>
                                      <p:to>
                                        <p:strVal val="hidden"/>
                                      </p:to>
                                    </p:set>
                                  </p:childTnLst>
                                </p:cTn>
                              </p:par>
                              <p:par>
                                <p:cTn id="9" presetID="2" presetClass="exit" presetSubtype="8" fill="hold" nodeType="withEffect">
                                  <p:stCondLst>
                                    <p:cond delay="0"/>
                                  </p:stCondLst>
                                  <p:childTnLst>
                                    <p:anim calcmode="lin" valueType="num">
                                      <p:cBhvr additive="base">
                                        <p:cTn id="10" dur="500"/>
                                        <p:tgtEl>
                                          <p:spTgt spid="35"/>
                                        </p:tgtEl>
                                        <p:attrNameLst>
                                          <p:attrName>ppt_x</p:attrName>
                                        </p:attrNameLst>
                                      </p:cBhvr>
                                      <p:tavLst>
                                        <p:tav tm="0">
                                          <p:val>
                                            <p:strVal val="ppt_x"/>
                                          </p:val>
                                        </p:tav>
                                        <p:tav tm="100000">
                                          <p:val>
                                            <p:strVal val="0-ppt_w/2"/>
                                          </p:val>
                                        </p:tav>
                                      </p:tavLst>
                                    </p:anim>
                                    <p:anim calcmode="lin" valueType="num">
                                      <p:cBhvr additive="base">
                                        <p:cTn id="11" dur="500"/>
                                        <p:tgtEl>
                                          <p:spTgt spid="35"/>
                                        </p:tgtEl>
                                        <p:attrNameLst>
                                          <p:attrName>ppt_y</p:attrName>
                                        </p:attrNameLst>
                                      </p:cBhvr>
                                      <p:tavLst>
                                        <p:tav tm="0">
                                          <p:val>
                                            <p:strVal val="ppt_y"/>
                                          </p:val>
                                        </p:tav>
                                        <p:tav tm="100000">
                                          <p:val>
                                            <p:strVal val="ppt_y"/>
                                          </p:val>
                                        </p:tav>
                                      </p:tavLst>
                                    </p:anim>
                                    <p:set>
                                      <p:cBhvr>
                                        <p:cTn id="12" dur="1" fill="hold">
                                          <p:stCondLst>
                                            <p:cond delay="499"/>
                                          </p:stCondLst>
                                        </p:cTn>
                                        <p:tgtEl>
                                          <p:spTgt spid="35"/>
                                        </p:tgtEl>
                                        <p:attrNameLst>
                                          <p:attrName>style.visibility</p:attrName>
                                        </p:attrNameLst>
                                      </p:cBhvr>
                                      <p:to>
                                        <p:strVal val="hidden"/>
                                      </p:to>
                                    </p:set>
                                  </p:childTnLst>
                                </p:cTn>
                              </p:par>
                              <p:par>
                                <p:cTn id="13" presetID="2" presetClass="entr" presetSubtype="8"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0-#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6" presetClass="entr" presetSubtype="0"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80">
                                          <p:stCondLst>
                                            <p:cond delay="0"/>
                                          </p:stCondLst>
                                        </p:cTn>
                                        <p:tgtEl>
                                          <p:spTgt spid="32"/>
                                        </p:tgtEl>
                                      </p:cBhvr>
                                    </p:animEffect>
                                    <p:anim calcmode="lin" valueType="num">
                                      <p:cBhvr>
                                        <p:cTn id="25"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0" dur="26">
                                          <p:stCondLst>
                                            <p:cond delay="650"/>
                                          </p:stCondLst>
                                        </p:cTn>
                                        <p:tgtEl>
                                          <p:spTgt spid="32"/>
                                        </p:tgtEl>
                                      </p:cBhvr>
                                      <p:to x="100000" y="60000"/>
                                    </p:animScale>
                                    <p:animScale>
                                      <p:cBhvr>
                                        <p:cTn id="31" dur="166" decel="50000">
                                          <p:stCondLst>
                                            <p:cond delay="676"/>
                                          </p:stCondLst>
                                        </p:cTn>
                                        <p:tgtEl>
                                          <p:spTgt spid="32"/>
                                        </p:tgtEl>
                                      </p:cBhvr>
                                      <p:to x="100000" y="100000"/>
                                    </p:animScale>
                                    <p:animScale>
                                      <p:cBhvr>
                                        <p:cTn id="32" dur="26">
                                          <p:stCondLst>
                                            <p:cond delay="1312"/>
                                          </p:stCondLst>
                                        </p:cTn>
                                        <p:tgtEl>
                                          <p:spTgt spid="32"/>
                                        </p:tgtEl>
                                      </p:cBhvr>
                                      <p:to x="100000" y="80000"/>
                                    </p:animScale>
                                    <p:animScale>
                                      <p:cBhvr>
                                        <p:cTn id="33" dur="166" decel="50000">
                                          <p:stCondLst>
                                            <p:cond delay="1338"/>
                                          </p:stCondLst>
                                        </p:cTn>
                                        <p:tgtEl>
                                          <p:spTgt spid="32"/>
                                        </p:tgtEl>
                                      </p:cBhvr>
                                      <p:to x="100000" y="100000"/>
                                    </p:animScale>
                                    <p:animScale>
                                      <p:cBhvr>
                                        <p:cTn id="34" dur="26">
                                          <p:stCondLst>
                                            <p:cond delay="1642"/>
                                          </p:stCondLst>
                                        </p:cTn>
                                        <p:tgtEl>
                                          <p:spTgt spid="32"/>
                                        </p:tgtEl>
                                      </p:cBhvr>
                                      <p:to x="100000" y="90000"/>
                                    </p:animScale>
                                    <p:animScale>
                                      <p:cBhvr>
                                        <p:cTn id="35" dur="166" decel="50000">
                                          <p:stCondLst>
                                            <p:cond delay="1668"/>
                                          </p:stCondLst>
                                        </p:cTn>
                                        <p:tgtEl>
                                          <p:spTgt spid="32"/>
                                        </p:tgtEl>
                                      </p:cBhvr>
                                      <p:to x="100000" y="100000"/>
                                    </p:animScale>
                                    <p:animScale>
                                      <p:cBhvr>
                                        <p:cTn id="36" dur="26">
                                          <p:stCondLst>
                                            <p:cond delay="1808"/>
                                          </p:stCondLst>
                                        </p:cTn>
                                        <p:tgtEl>
                                          <p:spTgt spid="32"/>
                                        </p:tgtEl>
                                      </p:cBhvr>
                                      <p:to x="100000" y="95000"/>
                                    </p:animScale>
                                    <p:animScale>
                                      <p:cBhvr>
                                        <p:cTn id="37" dur="166" decel="50000">
                                          <p:stCondLst>
                                            <p:cond delay="1834"/>
                                          </p:stCondLst>
                                        </p:cTn>
                                        <p:tgtEl>
                                          <p:spTgt spid="32"/>
                                        </p:tgtEl>
                                      </p:cBhvr>
                                      <p:to x="100000" y="100000"/>
                                    </p:animScale>
                                  </p:childTnLst>
                                </p:cTn>
                              </p:par>
                              <p:par>
                                <p:cTn id="38" presetID="26" presetClass="entr" presetSubtype="0"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ipe(down)">
                                      <p:cBhvr>
                                        <p:cTn id="40" dur="580">
                                          <p:stCondLst>
                                            <p:cond delay="0"/>
                                          </p:stCondLst>
                                        </p:cTn>
                                        <p:tgtEl>
                                          <p:spTgt spid="33"/>
                                        </p:tgtEl>
                                      </p:cBhvr>
                                    </p:animEffect>
                                    <p:anim calcmode="lin" valueType="num">
                                      <p:cBhvr>
                                        <p:cTn id="41"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46" dur="26">
                                          <p:stCondLst>
                                            <p:cond delay="650"/>
                                          </p:stCondLst>
                                        </p:cTn>
                                        <p:tgtEl>
                                          <p:spTgt spid="33"/>
                                        </p:tgtEl>
                                      </p:cBhvr>
                                      <p:to x="100000" y="60000"/>
                                    </p:animScale>
                                    <p:animScale>
                                      <p:cBhvr>
                                        <p:cTn id="47" dur="166" decel="50000">
                                          <p:stCondLst>
                                            <p:cond delay="676"/>
                                          </p:stCondLst>
                                        </p:cTn>
                                        <p:tgtEl>
                                          <p:spTgt spid="33"/>
                                        </p:tgtEl>
                                      </p:cBhvr>
                                      <p:to x="100000" y="100000"/>
                                    </p:animScale>
                                    <p:animScale>
                                      <p:cBhvr>
                                        <p:cTn id="48" dur="26">
                                          <p:stCondLst>
                                            <p:cond delay="1312"/>
                                          </p:stCondLst>
                                        </p:cTn>
                                        <p:tgtEl>
                                          <p:spTgt spid="33"/>
                                        </p:tgtEl>
                                      </p:cBhvr>
                                      <p:to x="100000" y="80000"/>
                                    </p:animScale>
                                    <p:animScale>
                                      <p:cBhvr>
                                        <p:cTn id="49" dur="166" decel="50000">
                                          <p:stCondLst>
                                            <p:cond delay="1338"/>
                                          </p:stCondLst>
                                        </p:cTn>
                                        <p:tgtEl>
                                          <p:spTgt spid="33"/>
                                        </p:tgtEl>
                                      </p:cBhvr>
                                      <p:to x="100000" y="100000"/>
                                    </p:animScale>
                                    <p:animScale>
                                      <p:cBhvr>
                                        <p:cTn id="50" dur="26">
                                          <p:stCondLst>
                                            <p:cond delay="1642"/>
                                          </p:stCondLst>
                                        </p:cTn>
                                        <p:tgtEl>
                                          <p:spTgt spid="33"/>
                                        </p:tgtEl>
                                      </p:cBhvr>
                                      <p:to x="100000" y="90000"/>
                                    </p:animScale>
                                    <p:animScale>
                                      <p:cBhvr>
                                        <p:cTn id="51" dur="166" decel="50000">
                                          <p:stCondLst>
                                            <p:cond delay="1668"/>
                                          </p:stCondLst>
                                        </p:cTn>
                                        <p:tgtEl>
                                          <p:spTgt spid="33"/>
                                        </p:tgtEl>
                                      </p:cBhvr>
                                      <p:to x="100000" y="100000"/>
                                    </p:animScale>
                                    <p:animScale>
                                      <p:cBhvr>
                                        <p:cTn id="52" dur="26">
                                          <p:stCondLst>
                                            <p:cond delay="1808"/>
                                          </p:stCondLst>
                                        </p:cTn>
                                        <p:tgtEl>
                                          <p:spTgt spid="33"/>
                                        </p:tgtEl>
                                      </p:cBhvr>
                                      <p:to x="100000" y="95000"/>
                                    </p:animScale>
                                    <p:animScale>
                                      <p:cBhvr>
                                        <p:cTn id="53" dur="166" decel="50000">
                                          <p:stCondLst>
                                            <p:cond delay="1834"/>
                                          </p:stCondLst>
                                        </p:cTn>
                                        <p:tgtEl>
                                          <p:spTgt spid="33"/>
                                        </p:tgtEl>
                                      </p:cBhvr>
                                      <p:to x="100000" y="100000"/>
                                    </p:animScale>
                                  </p:childTnLst>
                                </p:cTn>
                              </p:par>
                            </p:childTnLst>
                          </p:cTn>
                        </p:par>
                        <p:par>
                          <p:cTn id="54" fill="hold">
                            <p:stCondLst>
                              <p:cond delay="2500"/>
                            </p:stCondLst>
                            <p:childTnLst>
                              <p:par>
                                <p:cTn id="55" presetID="10" presetClass="entr" presetSubtype="0" fill="hold" nodeType="after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085" y="933449"/>
            <a:ext cx="5709298" cy="5648326"/>
          </a:xfrm>
          <a:prstGeom prst="rect">
            <a:avLst/>
          </a:prstGeom>
          <a:effectLst>
            <a:outerShdw blurRad="50800" dist="76200" dir="2700000" algn="tl" rotWithShape="0">
              <a:prstClr val="black">
                <a:alpha val="40000"/>
              </a:prstClr>
            </a:outerShdw>
          </a:effectLst>
        </p:spPr>
      </p:pic>
      <p:sp>
        <p:nvSpPr>
          <p:cNvPr id="5" name="TextBox 4"/>
          <p:cNvSpPr txBox="1"/>
          <p:nvPr/>
        </p:nvSpPr>
        <p:spPr>
          <a:xfrm>
            <a:off x="6381750" y="2650123"/>
            <a:ext cx="2600325" cy="1077218"/>
          </a:xfrm>
          <a:prstGeom prst="rect">
            <a:avLst/>
          </a:prstGeom>
          <a:noFill/>
        </p:spPr>
        <p:txBody>
          <a:bodyPr wrap="square" rtlCol="0">
            <a:spAutoFit/>
          </a:bodyPr>
          <a:lstStyle/>
          <a:p>
            <a:r>
              <a:rPr lang="en-US" sz="1600" dirty="0" smtClean="0"/>
              <a:t>Suppose you like this image. What other clip art is available that is drawn in this style?</a:t>
            </a:r>
            <a:endParaRPr lang="en-US" sz="1600" dirty="0"/>
          </a:p>
        </p:txBody>
      </p:sp>
      <p:sp>
        <p:nvSpPr>
          <p:cNvPr id="7" name="Rounded Rectangle 6"/>
          <p:cNvSpPr/>
          <p:nvPr/>
        </p:nvSpPr>
        <p:spPr>
          <a:xfrm>
            <a:off x="2343150" y="2819400"/>
            <a:ext cx="865009" cy="66675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a:off x="3198634" y="2876550"/>
            <a:ext cx="3183116"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7"/>
          <p:cNvSpPr>
            <a:spLocks noChangeArrowheads="1"/>
          </p:cNvSpPr>
          <p:nvPr/>
        </p:nvSpPr>
        <p:spPr bwMode="auto">
          <a:xfrm>
            <a:off x="609600" y="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Style Numbers</a:t>
            </a:r>
            <a:endParaRPr lang="en-US" sz="4400" dirty="0">
              <a:solidFill>
                <a:srgbClr val="FFFF99"/>
              </a:solidFill>
            </a:endParaRPr>
          </a:p>
        </p:txBody>
      </p:sp>
    </p:spTree>
    <p:extLst>
      <p:ext uri="{BB962C8B-B14F-4D97-AF65-F5344CB8AC3E}">
        <p14:creationId xmlns:p14="http://schemas.microsoft.com/office/powerpoint/2010/main" val="32785633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Jennife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99760" y="1566104"/>
            <a:ext cx="1963728" cy="4312663"/>
          </a:xfrm>
          <a:prstGeom prst="rect">
            <a:avLst/>
          </a:prstGeom>
          <a:effectLst/>
        </p:spPr>
      </p:pic>
      <p:pic>
        <p:nvPicPr>
          <p:cNvPr id="18" name="Leon"/>
          <p:cNvPicPr>
            <a:picLocks/>
          </p:cNvPicPr>
          <p:nvPr/>
        </p:nvPicPr>
        <p:blipFill>
          <a:blip r:embed="rId13">
            <a:extLst>
              <a:ext uri="{28A0092B-C50C-407E-A947-70E740481C1C}">
                <a14:useLocalDpi xmlns:a14="http://schemas.microsoft.com/office/drawing/2010/main" val="0"/>
              </a:ext>
            </a:extLst>
          </a:blip>
          <a:stretch>
            <a:fillRect/>
          </a:stretch>
        </p:blipFill>
        <p:spPr>
          <a:xfrm>
            <a:off x="4512516" y="1460815"/>
            <a:ext cx="1426845" cy="4417952"/>
          </a:xfrm>
          <a:prstGeom prst="rect">
            <a:avLst/>
          </a:prstGeom>
          <a:effectLst/>
        </p:spPr>
      </p:pic>
      <p:sp>
        <p:nvSpPr>
          <p:cNvPr id="22" name="click Next">
            <a:hlinkClick r:id="" action="ppaction://noaction"/>
          </p:cNvPr>
          <p:cNvSpPr/>
          <p:nvPr>
            <p:custDataLst>
              <p:tags r:id="rId1"/>
            </p:custDataLst>
          </p:nvPr>
        </p:nvSpPr>
        <p:spPr bwMode="auto">
          <a:xfrm>
            <a:off x="8667750" y="6477000"/>
            <a:ext cx="476250" cy="381000"/>
          </a:xfrm>
          <a:prstGeom prst="rect">
            <a:avLst/>
          </a:prstGeom>
          <a:solidFill>
            <a:schemeClr val="bg1">
              <a:alpha val="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
        <p:nvSpPr>
          <p:cNvPr id="23" name="click Back">
            <a:hlinkClick r:id="rId14" action="ppaction://hlinksldjump"/>
          </p:cNvPr>
          <p:cNvSpPr/>
          <p:nvPr>
            <p:custDataLst>
              <p:tags r:id="rId2"/>
            </p:custDataLst>
          </p:nvPr>
        </p:nvSpPr>
        <p:spPr bwMode="auto">
          <a:xfrm>
            <a:off x="8172450" y="6477000"/>
            <a:ext cx="476250" cy="381000"/>
          </a:xfrm>
          <a:prstGeom prst="rect">
            <a:avLst/>
          </a:prstGeom>
          <a:solidFill>
            <a:schemeClr val="bg1">
              <a:alpha val="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grpSp>
        <p:nvGrpSpPr>
          <p:cNvPr id="33" name="Dialog Next Button"/>
          <p:cNvGrpSpPr/>
          <p:nvPr/>
        </p:nvGrpSpPr>
        <p:grpSpPr>
          <a:xfrm>
            <a:off x="6403891" y="5707672"/>
            <a:ext cx="314325" cy="180975"/>
            <a:chOff x="6648450" y="6143625"/>
            <a:chExt cx="314325" cy="180975"/>
          </a:xfrm>
        </p:grpSpPr>
        <p:sp>
          <p:nvSpPr>
            <p:cNvPr id="26" name="Rounded Rectangle 25"/>
            <p:cNvSpPr/>
            <p:nvPr>
              <p:custDataLst>
                <p:tags r:id="rId10"/>
              </p:custDataLst>
            </p:nvPr>
          </p:nvSpPr>
          <p:spPr bwMode="auto">
            <a:xfrm>
              <a:off x="6648450" y="6143625"/>
              <a:ext cx="314325" cy="180975"/>
            </a:xfrm>
            <a:prstGeom prst="roundRect">
              <a:avLst/>
            </a:prstGeom>
            <a:solidFill>
              <a:schemeClr val="accent1">
                <a:lumMod val="20000"/>
                <a:lumOff val="80000"/>
                <a:alpha val="8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cxnSp>
          <p:nvCxnSpPr>
            <p:cNvPr id="28" name="Straight Arrow Connector 27"/>
            <p:cNvCxnSpPr/>
            <p:nvPr/>
          </p:nvCxnSpPr>
          <p:spPr bwMode="auto">
            <a:xfrm>
              <a:off x="6705600" y="6243637"/>
              <a:ext cx="182880" cy="0"/>
            </a:xfrm>
            <a:prstGeom prst="straightConnector1">
              <a:avLst/>
            </a:prstGeom>
            <a:solidFill>
              <a:srgbClr val="E1EBF5"/>
            </a:solidFill>
            <a:ln w="19050" cap="flat" cmpd="sng" algn="ctr">
              <a:solidFill>
                <a:schemeClr val="tx1"/>
              </a:solidFill>
              <a:prstDash val="solid"/>
              <a:round/>
              <a:headEnd type="none" w="med" len="med"/>
              <a:tailEnd type="arrow"/>
            </a:ln>
            <a:effectLst/>
          </p:spPr>
        </p:cxnSp>
      </p:grpSp>
      <p:grpSp>
        <p:nvGrpSpPr>
          <p:cNvPr id="32" name="Dialog Back Button"/>
          <p:cNvGrpSpPr/>
          <p:nvPr/>
        </p:nvGrpSpPr>
        <p:grpSpPr>
          <a:xfrm>
            <a:off x="6060991" y="5707672"/>
            <a:ext cx="314325" cy="180975"/>
            <a:chOff x="6305550" y="6143625"/>
            <a:chExt cx="314325" cy="180975"/>
          </a:xfrm>
        </p:grpSpPr>
        <p:sp>
          <p:nvSpPr>
            <p:cNvPr id="27" name="Rounded Rectangle 26"/>
            <p:cNvSpPr/>
            <p:nvPr>
              <p:custDataLst>
                <p:tags r:id="rId9"/>
              </p:custDataLst>
            </p:nvPr>
          </p:nvSpPr>
          <p:spPr bwMode="auto">
            <a:xfrm>
              <a:off x="6305550" y="6143625"/>
              <a:ext cx="314325" cy="180975"/>
            </a:xfrm>
            <a:prstGeom prst="roundRect">
              <a:avLst/>
            </a:prstGeom>
            <a:solidFill>
              <a:schemeClr val="accent1">
                <a:lumMod val="20000"/>
                <a:lumOff val="80000"/>
                <a:alpha val="8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cxnSp>
          <p:nvCxnSpPr>
            <p:cNvPr id="29" name="Straight Arrow Connector 28"/>
            <p:cNvCxnSpPr/>
            <p:nvPr/>
          </p:nvCxnSpPr>
          <p:spPr bwMode="auto">
            <a:xfrm flipH="1">
              <a:off x="6381750" y="6243637"/>
              <a:ext cx="182880" cy="0"/>
            </a:xfrm>
            <a:prstGeom prst="straightConnector1">
              <a:avLst/>
            </a:prstGeom>
            <a:solidFill>
              <a:srgbClr val="E1EBF5"/>
            </a:solidFill>
            <a:ln w="19050" cap="flat" cmpd="sng" algn="ctr">
              <a:solidFill>
                <a:schemeClr val="tx1"/>
              </a:solidFill>
              <a:prstDash val="solid"/>
              <a:round/>
              <a:headEnd type="none" w="med" len="med"/>
              <a:tailEnd type="arrow"/>
            </a:ln>
            <a:effectLst/>
          </p:spPr>
        </p:cxnSp>
      </p:grpSp>
      <p:sp>
        <p:nvSpPr>
          <p:cNvPr id="24" name="click Dialog Back Arrow">
            <a:hlinkClick r:id="rId15" action="ppaction://hlinksldjump"/>
          </p:cNvPr>
          <p:cNvSpPr/>
          <p:nvPr>
            <p:custDataLst>
              <p:tags r:id="rId3"/>
            </p:custDataLst>
          </p:nvPr>
        </p:nvSpPr>
        <p:spPr bwMode="auto">
          <a:xfrm>
            <a:off x="6022891" y="5679097"/>
            <a:ext cx="352425" cy="238125"/>
          </a:xfrm>
          <a:prstGeom prst="rect">
            <a:avLst/>
          </a:prstGeom>
          <a:solidFill>
            <a:schemeClr val="bg1">
              <a:alpha val="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
        <p:nvSpPr>
          <p:cNvPr id="31" name="click Dialog Next Arrow">
            <a:hlinkClick r:id="rId16" action="ppaction://hlinksldjump"/>
          </p:cNvPr>
          <p:cNvSpPr/>
          <p:nvPr>
            <p:custDataLst>
              <p:tags r:id="rId4"/>
            </p:custDataLst>
          </p:nvPr>
        </p:nvSpPr>
        <p:spPr bwMode="auto">
          <a:xfrm>
            <a:off x="6422941" y="5688622"/>
            <a:ext cx="314325" cy="228600"/>
          </a:xfrm>
          <a:prstGeom prst="rect">
            <a:avLst/>
          </a:prstGeom>
          <a:solidFill>
            <a:schemeClr val="bg1">
              <a:alpha val="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
        <p:nvSpPr>
          <p:cNvPr id="34"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a:solidFill>
                  <a:srgbClr val="FFFF99"/>
                </a:solidFill>
              </a:rPr>
              <a:t>Two Character Dialog</a:t>
            </a:r>
          </a:p>
        </p:txBody>
      </p:sp>
      <p:sp>
        <p:nvSpPr>
          <p:cNvPr id="47" name="Rounded Rectangular Callout 46"/>
          <p:cNvSpPr/>
          <p:nvPr>
            <p:custDataLst>
              <p:tags r:id="rId5"/>
            </p:custDataLst>
          </p:nvPr>
        </p:nvSpPr>
        <p:spPr bwMode="auto">
          <a:xfrm>
            <a:off x="3923414" y="3817088"/>
            <a:ext cx="3094074" cy="1733107"/>
          </a:xfrm>
          <a:prstGeom prst="wedgeRoundRectCallout">
            <a:avLst>
              <a:gd name="adj1" fmla="val 48400"/>
              <a:gd name="adj2" fmla="val -108385"/>
              <a:gd name="adj3" fmla="val 16667"/>
            </a:avLst>
          </a:prstGeom>
          <a:solidFill>
            <a:schemeClr val="accent1">
              <a:lumMod val="20000"/>
              <a:lumOff val="80000"/>
              <a:alpha val="8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
        <p:nvSpPr>
          <p:cNvPr id="48" name="TextBox 47"/>
          <p:cNvSpPr txBox="1"/>
          <p:nvPr>
            <p:custDataLst>
              <p:tags r:id="rId6"/>
            </p:custDataLst>
          </p:nvPr>
        </p:nvSpPr>
        <p:spPr>
          <a:xfrm>
            <a:off x="4156001" y="3991143"/>
            <a:ext cx="2628900" cy="1169551"/>
          </a:xfrm>
          <a:prstGeom prst="rect">
            <a:avLst/>
          </a:prstGeom>
          <a:noFill/>
        </p:spPr>
        <p:txBody>
          <a:bodyPr wrap="square" rtlCol="0">
            <a:spAutoFit/>
          </a:bodyPr>
          <a:lstStyle/>
          <a:p>
            <a:pPr algn="l"/>
            <a:r>
              <a:rPr lang="en-US" sz="1400" dirty="0" smtClean="0"/>
              <a:t>You could, but how can you be certain that you actually downloaded </a:t>
            </a:r>
            <a:r>
              <a:rPr lang="en-US" sz="1400" i="1" dirty="0" smtClean="0"/>
              <a:t>my</a:t>
            </a:r>
            <a:r>
              <a:rPr lang="en-US" sz="1400" dirty="0" smtClean="0"/>
              <a:t> public key, and not someone else’s public key </a:t>
            </a:r>
            <a:r>
              <a:rPr lang="en-US" sz="1400" i="1" dirty="0" smtClean="0"/>
              <a:t>masquerading</a:t>
            </a:r>
            <a:r>
              <a:rPr lang="en-US" sz="1400" dirty="0" smtClean="0"/>
              <a:t> as mine?</a:t>
            </a:r>
            <a:endParaRPr lang="en-US" sz="1400" dirty="0" smtClean="0">
              <a:solidFill>
                <a:schemeClr val="tx1"/>
              </a:solidFill>
            </a:endParaRPr>
          </a:p>
        </p:txBody>
      </p:sp>
      <p:sp>
        <p:nvSpPr>
          <p:cNvPr id="2" name="Title 1"/>
          <p:cNvSpPr>
            <a:spLocks noGrp="1"/>
          </p:cNvSpPr>
          <p:nvPr>
            <p:ph type="title" idx="4294967295"/>
          </p:nvPr>
        </p:nvSpPr>
        <p:spPr>
          <a:xfrm>
            <a:off x="457200" y="-607864"/>
            <a:ext cx="8229600" cy="607864"/>
          </a:xfrm>
        </p:spPr>
        <p:txBody>
          <a:bodyPr/>
          <a:lstStyle/>
          <a:p>
            <a:pPr algn="l"/>
            <a:r>
              <a:rPr lang="en-US" sz="2800" dirty="0" smtClean="0"/>
              <a:t>2CD Ex2</a:t>
            </a:r>
            <a:endParaRPr lang="en-US" sz="2800" dirty="0"/>
          </a:p>
        </p:txBody>
      </p:sp>
      <p:sp>
        <p:nvSpPr>
          <p:cNvPr id="30" name="click Next">
            <a:hlinkClick r:id="" action="ppaction://noaction"/>
          </p:cNvPr>
          <p:cNvSpPr/>
          <p:nvPr>
            <p:custDataLst>
              <p:tags r:id="rId7"/>
            </p:custDataLst>
          </p:nvPr>
        </p:nvSpPr>
        <p:spPr bwMode="auto">
          <a:xfrm>
            <a:off x="8667750" y="6477000"/>
            <a:ext cx="476250" cy="381000"/>
          </a:xfrm>
          <a:prstGeom prst="rect">
            <a:avLst/>
          </a:prstGeom>
          <a:solidFill>
            <a:schemeClr val="bg1">
              <a:alpha val="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
        <p:nvSpPr>
          <p:cNvPr id="35" name="click Back">
            <a:hlinkClick r:id="rId14" action="ppaction://hlinksldjump"/>
          </p:cNvPr>
          <p:cNvSpPr/>
          <p:nvPr>
            <p:custDataLst>
              <p:tags r:id="rId8"/>
            </p:custDataLst>
          </p:nvPr>
        </p:nvSpPr>
        <p:spPr bwMode="auto">
          <a:xfrm>
            <a:off x="8172450" y="6477000"/>
            <a:ext cx="476250" cy="381000"/>
          </a:xfrm>
          <a:prstGeom prst="rect">
            <a:avLst/>
          </a:prstGeom>
          <a:solidFill>
            <a:schemeClr val="bg1">
              <a:alpha val="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
        <p:nvSpPr>
          <p:cNvPr id="36" name="OSD"/>
          <p:cNvSpPr txBox="1">
            <a:spLocks noChangeArrowheads="1"/>
          </p:cNvSpPr>
          <p:nvPr/>
        </p:nvSpPr>
        <p:spPr bwMode="auto">
          <a:xfrm>
            <a:off x="238126" y="6308757"/>
            <a:ext cx="59181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smtClean="0">
                <a:solidFill>
                  <a:srgbClr val="FFFFCC"/>
                </a:solidFill>
              </a:rPr>
              <a:t>Click the dialog controls to view the conversation. </a:t>
            </a:r>
            <a:br>
              <a:rPr lang="en-US" sz="1400" dirty="0" smtClean="0">
                <a:solidFill>
                  <a:srgbClr val="FFFFCC"/>
                </a:solidFill>
              </a:rPr>
            </a:br>
            <a:r>
              <a:rPr lang="en-US" sz="1400" dirty="0" smtClean="0">
                <a:solidFill>
                  <a:srgbClr val="FFFFCC"/>
                </a:solidFill>
              </a:rPr>
              <a:t>Then click  </a:t>
            </a:r>
            <a:r>
              <a:rPr lang="en-US" sz="1400" b="1" dirty="0" smtClean="0">
                <a:solidFill>
                  <a:srgbClr val="FFFFCC"/>
                </a:solidFill>
              </a:rPr>
              <a:t>Next </a:t>
            </a:r>
            <a:r>
              <a:rPr lang="en-US" sz="1400" dirty="0" smtClean="0">
                <a:solidFill>
                  <a:srgbClr val="FFFFCC"/>
                </a:solidFill>
              </a:rPr>
              <a:t>to continue.</a:t>
            </a:r>
            <a:endParaRPr lang="en-US" sz="1400" dirty="0">
              <a:solidFill>
                <a:srgbClr val="FFFFCC"/>
              </a:solidFill>
            </a:endParaRPr>
          </a:p>
        </p:txBody>
      </p:sp>
      <p:grpSp>
        <p:nvGrpSpPr>
          <p:cNvPr id="37" name="Back button"/>
          <p:cNvGrpSpPr/>
          <p:nvPr/>
        </p:nvGrpSpPr>
        <p:grpSpPr>
          <a:xfrm>
            <a:off x="6258333" y="6415087"/>
            <a:ext cx="744279" cy="307777"/>
            <a:chOff x="1265274" y="6447647"/>
            <a:chExt cx="744279" cy="307777"/>
          </a:xfrm>
        </p:grpSpPr>
        <p:sp>
          <p:nvSpPr>
            <p:cNvPr id="49" name="Back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Back"/>
            <p:cNvSpPr txBox="1"/>
            <p:nvPr/>
          </p:nvSpPr>
          <p:spPr>
            <a:xfrm>
              <a:off x="1318435" y="6447647"/>
              <a:ext cx="648586" cy="307777"/>
            </a:xfrm>
            <a:prstGeom prst="rect">
              <a:avLst/>
            </a:prstGeom>
            <a:noFill/>
          </p:spPr>
          <p:txBody>
            <a:bodyPr wrap="square" rtlCol="0">
              <a:spAutoFit/>
            </a:bodyPr>
            <a:lstStyle/>
            <a:p>
              <a:pPr algn="ctr"/>
              <a:r>
                <a:rPr lang="en-US" sz="1400" dirty="0" smtClean="0"/>
                <a:t>Back</a:t>
              </a:r>
              <a:endParaRPr lang="en-US" sz="1400" dirty="0"/>
            </a:p>
          </p:txBody>
        </p:sp>
      </p:grpSp>
      <p:grpSp>
        <p:nvGrpSpPr>
          <p:cNvPr id="51" name="Next button"/>
          <p:cNvGrpSpPr/>
          <p:nvPr/>
        </p:nvGrpSpPr>
        <p:grpSpPr>
          <a:xfrm>
            <a:off x="8072696" y="6415087"/>
            <a:ext cx="744279" cy="307777"/>
            <a:chOff x="1265274" y="6447647"/>
            <a:chExt cx="744279" cy="307777"/>
          </a:xfrm>
        </p:grpSpPr>
        <p:sp>
          <p:nvSpPr>
            <p:cNvPr id="52" name="Next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Next"/>
            <p:cNvSpPr txBox="1"/>
            <p:nvPr/>
          </p:nvSpPr>
          <p:spPr>
            <a:xfrm>
              <a:off x="1318435" y="6447647"/>
              <a:ext cx="648586" cy="307777"/>
            </a:xfrm>
            <a:prstGeom prst="rect">
              <a:avLst/>
            </a:prstGeom>
            <a:noFill/>
          </p:spPr>
          <p:txBody>
            <a:bodyPr wrap="square" rtlCol="0">
              <a:spAutoFit/>
            </a:bodyPr>
            <a:lstStyle/>
            <a:p>
              <a:pPr algn="ctr"/>
              <a:r>
                <a:rPr lang="en-US" sz="1400" dirty="0" smtClean="0"/>
                <a:t>Next</a:t>
              </a:r>
              <a:endParaRPr lang="en-US" sz="1400" dirty="0"/>
            </a:p>
          </p:txBody>
        </p:sp>
      </p:grpSp>
      <p:grpSp>
        <p:nvGrpSpPr>
          <p:cNvPr id="54" name="Menu button"/>
          <p:cNvGrpSpPr/>
          <p:nvPr/>
        </p:nvGrpSpPr>
        <p:grpSpPr>
          <a:xfrm>
            <a:off x="7165515" y="6415087"/>
            <a:ext cx="744279" cy="307777"/>
            <a:chOff x="1265274" y="6447647"/>
            <a:chExt cx="744279" cy="307777"/>
          </a:xfrm>
        </p:grpSpPr>
        <p:sp>
          <p:nvSpPr>
            <p:cNvPr id="55" name="Menu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Menu"/>
            <p:cNvSpPr txBox="1"/>
            <p:nvPr/>
          </p:nvSpPr>
          <p:spPr>
            <a:xfrm>
              <a:off x="1318435" y="6447647"/>
              <a:ext cx="648586" cy="307777"/>
            </a:xfrm>
            <a:prstGeom prst="rect">
              <a:avLst/>
            </a:prstGeom>
            <a:noFill/>
          </p:spPr>
          <p:txBody>
            <a:bodyPr wrap="square" rtlCol="0">
              <a:spAutoFit/>
            </a:bodyPr>
            <a:lstStyle/>
            <a:p>
              <a:pPr algn="ctr"/>
              <a:r>
                <a:rPr lang="en-US" sz="1400" dirty="0" smtClean="0"/>
                <a:t>Menu</a:t>
              </a:r>
              <a:endParaRPr lang="en-US" sz="1400" dirty="0"/>
            </a:p>
          </p:txBody>
        </p:sp>
      </p:grpSp>
      <p:sp>
        <p:nvSpPr>
          <p:cNvPr id="57" name="click Back">
            <a:hlinkClick r:id="rId17" action="ppaction://hlinksldjump"/>
          </p:cNvPr>
          <p:cNvSpPr/>
          <p:nvPr/>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lick Next">
            <a:hlinkClick r:id="rId18" action="ppaction://hlinksldjump"/>
          </p:cNvPr>
          <p:cNvSpPr/>
          <p:nvPr/>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5557510"/>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Jennife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99760" y="1566104"/>
            <a:ext cx="1963728" cy="4312663"/>
          </a:xfrm>
          <a:prstGeom prst="rect">
            <a:avLst/>
          </a:prstGeom>
          <a:effectLst/>
        </p:spPr>
      </p:pic>
      <p:pic>
        <p:nvPicPr>
          <p:cNvPr id="18" name="Leon"/>
          <p:cNvPicPr>
            <a:picLocks/>
          </p:cNvPicPr>
          <p:nvPr/>
        </p:nvPicPr>
        <p:blipFill>
          <a:blip r:embed="rId13">
            <a:extLst>
              <a:ext uri="{28A0092B-C50C-407E-A947-70E740481C1C}">
                <a14:useLocalDpi xmlns:a14="http://schemas.microsoft.com/office/drawing/2010/main" val="0"/>
              </a:ext>
            </a:extLst>
          </a:blip>
          <a:stretch>
            <a:fillRect/>
          </a:stretch>
        </p:blipFill>
        <p:spPr>
          <a:xfrm>
            <a:off x="4512516" y="1460815"/>
            <a:ext cx="1426845" cy="4417952"/>
          </a:xfrm>
          <a:prstGeom prst="rect">
            <a:avLst/>
          </a:prstGeom>
          <a:effectLst/>
        </p:spPr>
      </p:pic>
      <p:sp>
        <p:nvSpPr>
          <p:cNvPr id="22" name="click Next">
            <a:hlinkClick r:id="" action="ppaction://noaction"/>
          </p:cNvPr>
          <p:cNvSpPr/>
          <p:nvPr>
            <p:custDataLst>
              <p:tags r:id="rId1"/>
            </p:custDataLst>
          </p:nvPr>
        </p:nvSpPr>
        <p:spPr bwMode="auto">
          <a:xfrm>
            <a:off x="8667750" y="6477000"/>
            <a:ext cx="476250" cy="381000"/>
          </a:xfrm>
          <a:prstGeom prst="rect">
            <a:avLst/>
          </a:prstGeom>
          <a:solidFill>
            <a:schemeClr val="bg1">
              <a:alpha val="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
        <p:nvSpPr>
          <p:cNvPr id="23" name="click Back">
            <a:hlinkClick r:id="rId14" action="ppaction://hlinksldjump"/>
          </p:cNvPr>
          <p:cNvSpPr/>
          <p:nvPr>
            <p:custDataLst>
              <p:tags r:id="rId2"/>
            </p:custDataLst>
          </p:nvPr>
        </p:nvSpPr>
        <p:spPr bwMode="auto">
          <a:xfrm>
            <a:off x="8172450" y="6477000"/>
            <a:ext cx="476250" cy="381000"/>
          </a:xfrm>
          <a:prstGeom prst="rect">
            <a:avLst/>
          </a:prstGeom>
          <a:solidFill>
            <a:schemeClr val="bg1">
              <a:alpha val="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grpSp>
        <p:nvGrpSpPr>
          <p:cNvPr id="33" name="Dialog Next Button"/>
          <p:cNvGrpSpPr/>
          <p:nvPr/>
        </p:nvGrpSpPr>
        <p:grpSpPr>
          <a:xfrm>
            <a:off x="6403891" y="5707672"/>
            <a:ext cx="314325" cy="180975"/>
            <a:chOff x="6648450" y="6143625"/>
            <a:chExt cx="314325" cy="180975"/>
          </a:xfrm>
        </p:grpSpPr>
        <p:sp>
          <p:nvSpPr>
            <p:cNvPr id="26" name="Rounded Rectangle 25"/>
            <p:cNvSpPr/>
            <p:nvPr>
              <p:custDataLst>
                <p:tags r:id="rId10"/>
              </p:custDataLst>
            </p:nvPr>
          </p:nvSpPr>
          <p:spPr bwMode="auto">
            <a:xfrm>
              <a:off x="6648450" y="6143625"/>
              <a:ext cx="314325" cy="180975"/>
            </a:xfrm>
            <a:prstGeom prst="roundRect">
              <a:avLst/>
            </a:prstGeom>
            <a:solidFill>
              <a:schemeClr val="accent1">
                <a:lumMod val="20000"/>
                <a:lumOff val="80000"/>
                <a:alpha val="8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cxnSp>
          <p:nvCxnSpPr>
            <p:cNvPr id="28" name="Straight Arrow Connector 27"/>
            <p:cNvCxnSpPr/>
            <p:nvPr/>
          </p:nvCxnSpPr>
          <p:spPr bwMode="auto">
            <a:xfrm>
              <a:off x="6705600" y="6243637"/>
              <a:ext cx="182880" cy="0"/>
            </a:xfrm>
            <a:prstGeom prst="straightConnector1">
              <a:avLst/>
            </a:prstGeom>
            <a:solidFill>
              <a:srgbClr val="E1EBF5"/>
            </a:solidFill>
            <a:ln w="19050" cap="flat" cmpd="sng" algn="ctr">
              <a:solidFill>
                <a:schemeClr val="tx1"/>
              </a:solidFill>
              <a:prstDash val="solid"/>
              <a:round/>
              <a:headEnd type="none" w="med" len="med"/>
              <a:tailEnd type="arrow"/>
            </a:ln>
            <a:effectLst/>
          </p:spPr>
        </p:cxnSp>
      </p:grpSp>
      <p:grpSp>
        <p:nvGrpSpPr>
          <p:cNvPr id="32" name="Dialog Back Button"/>
          <p:cNvGrpSpPr/>
          <p:nvPr/>
        </p:nvGrpSpPr>
        <p:grpSpPr>
          <a:xfrm>
            <a:off x="6060991" y="5707672"/>
            <a:ext cx="314325" cy="180975"/>
            <a:chOff x="6305550" y="6143625"/>
            <a:chExt cx="314325" cy="180975"/>
          </a:xfrm>
        </p:grpSpPr>
        <p:sp>
          <p:nvSpPr>
            <p:cNvPr id="27" name="Rounded Rectangle 26"/>
            <p:cNvSpPr/>
            <p:nvPr>
              <p:custDataLst>
                <p:tags r:id="rId9"/>
              </p:custDataLst>
            </p:nvPr>
          </p:nvSpPr>
          <p:spPr bwMode="auto">
            <a:xfrm>
              <a:off x="6305550" y="6143625"/>
              <a:ext cx="314325" cy="180975"/>
            </a:xfrm>
            <a:prstGeom prst="roundRect">
              <a:avLst/>
            </a:prstGeom>
            <a:solidFill>
              <a:schemeClr val="accent1">
                <a:lumMod val="20000"/>
                <a:lumOff val="80000"/>
                <a:alpha val="8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cxnSp>
          <p:nvCxnSpPr>
            <p:cNvPr id="29" name="Straight Arrow Connector 28"/>
            <p:cNvCxnSpPr/>
            <p:nvPr/>
          </p:nvCxnSpPr>
          <p:spPr bwMode="auto">
            <a:xfrm flipH="1">
              <a:off x="6381750" y="6243637"/>
              <a:ext cx="182880" cy="0"/>
            </a:xfrm>
            <a:prstGeom prst="straightConnector1">
              <a:avLst/>
            </a:prstGeom>
            <a:solidFill>
              <a:srgbClr val="E1EBF5"/>
            </a:solidFill>
            <a:ln w="19050" cap="flat" cmpd="sng" algn="ctr">
              <a:solidFill>
                <a:schemeClr val="tx1"/>
              </a:solidFill>
              <a:prstDash val="solid"/>
              <a:round/>
              <a:headEnd type="none" w="med" len="med"/>
              <a:tailEnd type="arrow"/>
            </a:ln>
            <a:effectLst/>
          </p:spPr>
        </p:cxnSp>
      </p:grpSp>
      <p:sp>
        <p:nvSpPr>
          <p:cNvPr id="24" name="click Dialog Back Arrow">
            <a:hlinkClick r:id="rId15" action="ppaction://hlinksldjump"/>
          </p:cNvPr>
          <p:cNvSpPr/>
          <p:nvPr>
            <p:custDataLst>
              <p:tags r:id="rId3"/>
            </p:custDataLst>
          </p:nvPr>
        </p:nvSpPr>
        <p:spPr bwMode="auto">
          <a:xfrm>
            <a:off x="6022891" y="5679097"/>
            <a:ext cx="352425" cy="238125"/>
          </a:xfrm>
          <a:prstGeom prst="rect">
            <a:avLst/>
          </a:prstGeom>
          <a:solidFill>
            <a:schemeClr val="bg1">
              <a:alpha val="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
        <p:nvSpPr>
          <p:cNvPr id="31" name="click Dialog Next Arrow">
            <a:hlinkClick r:id="rId16" action="ppaction://hlinksldjump"/>
          </p:cNvPr>
          <p:cNvSpPr/>
          <p:nvPr>
            <p:custDataLst>
              <p:tags r:id="rId4"/>
            </p:custDataLst>
          </p:nvPr>
        </p:nvSpPr>
        <p:spPr bwMode="auto">
          <a:xfrm>
            <a:off x="6422941" y="5688622"/>
            <a:ext cx="314325" cy="228600"/>
          </a:xfrm>
          <a:prstGeom prst="rect">
            <a:avLst/>
          </a:prstGeom>
          <a:solidFill>
            <a:schemeClr val="bg1">
              <a:alpha val="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
        <p:nvSpPr>
          <p:cNvPr id="34"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a:solidFill>
                  <a:srgbClr val="FFFF99"/>
                </a:solidFill>
              </a:rPr>
              <a:t>Two Character Dialog</a:t>
            </a:r>
          </a:p>
        </p:txBody>
      </p:sp>
      <p:grpSp>
        <p:nvGrpSpPr>
          <p:cNvPr id="30" name="Group 29"/>
          <p:cNvGrpSpPr/>
          <p:nvPr/>
        </p:nvGrpSpPr>
        <p:grpSpPr>
          <a:xfrm>
            <a:off x="1095125" y="1222747"/>
            <a:ext cx="3179135" cy="1871331"/>
            <a:chOff x="1775637" y="1148316"/>
            <a:chExt cx="3179135" cy="1871331"/>
          </a:xfrm>
        </p:grpSpPr>
        <p:sp>
          <p:nvSpPr>
            <p:cNvPr id="35" name="Rounded Rectangular Callout 34"/>
            <p:cNvSpPr/>
            <p:nvPr>
              <p:custDataLst>
                <p:tags r:id="rId7"/>
              </p:custDataLst>
            </p:nvPr>
          </p:nvSpPr>
          <p:spPr bwMode="auto">
            <a:xfrm>
              <a:off x="1775637" y="1148316"/>
              <a:ext cx="3179135" cy="1871331"/>
            </a:xfrm>
            <a:prstGeom prst="wedgeRoundRectCallout">
              <a:avLst>
                <a:gd name="adj1" fmla="val 77161"/>
                <a:gd name="adj2" fmla="val 31817"/>
                <a:gd name="adj3" fmla="val 16667"/>
              </a:avLst>
            </a:prstGeom>
            <a:solidFill>
              <a:schemeClr val="accent1">
                <a:lumMod val="20000"/>
                <a:lumOff val="80000"/>
                <a:alpha val="8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
          <p:nvSpPr>
            <p:cNvPr id="36" name="TextBox 35"/>
            <p:cNvSpPr txBox="1"/>
            <p:nvPr>
              <p:custDataLst>
                <p:tags r:id="rId8"/>
              </p:custDataLst>
            </p:nvPr>
          </p:nvSpPr>
          <p:spPr>
            <a:xfrm>
              <a:off x="2023065" y="1407485"/>
              <a:ext cx="2628900" cy="1169551"/>
            </a:xfrm>
            <a:prstGeom prst="rect">
              <a:avLst/>
            </a:prstGeom>
            <a:noFill/>
          </p:spPr>
          <p:txBody>
            <a:bodyPr wrap="square" rtlCol="0">
              <a:spAutoFit/>
            </a:bodyPr>
            <a:lstStyle/>
            <a:p>
              <a:pPr algn="l"/>
              <a:r>
                <a:rPr lang="en-US" sz="1400" dirty="0" smtClean="0"/>
                <a:t>You’re talking about the need for a circle of trust, aren’t you?</a:t>
              </a:r>
            </a:p>
            <a:p>
              <a:pPr algn="l"/>
              <a:endParaRPr lang="en-US" sz="1400" dirty="0">
                <a:solidFill>
                  <a:schemeClr val="tx1"/>
                </a:solidFill>
              </a:endParaRPr>
            </a:p>
            <a:p>
              <a:pPr algn="l"/>
              <a:r>
                <a:rPr lang="en-US" sz="1400" dirty="0" smtClean="0"/>
                <a:t>I’ve read about that, but I don’t understand how it works.</a:t>
              </a:r>
              <a:endParaRPr lang="en-US" sz="1400" dirty="0" smtClean="0">
                <a:solidFill>
                  <a:schemeClr val="tx1"/>
                </a:solidFill>
              </a:endParaRPr>
            </a:p>
          </p:txBody>
        </p:sp>
      </p:grpSp>
      <p:sp>
        <p:nvSpPr>
          <p:cNvPr id="2" name="Title 1"/>
          <p:cNvSpPr>
            <a:spLocks noGrp="1"/>
          </p:cNvSpPr>
          <p:nvPr>
            <p:ph type="title" idx="4294967295"/>
          </p:nvPr>
        </p:nvSpPr>
        <p:spPr>
          <a:xfrm>
            <a:off x="457200" y="-575967"/>
            <a:ext cx="8229600" cy="575967"/>
          </a:xfrm>
        </p:spPr>
        <p:txBody>
          <a:bodyPr/>
          <a:lstStyle/>
          <a:p>
            <a:pPr algn="l"/>
            <a:r>
              <a:rPr lang="en-US" sz="2800" dirty="0" smtClean="0"/>
              <a:t>2CD Ex2</a:t>
            </a:r>
            <a:endParaRPr lang="en-US" sz="2800" dirty="0"/>
          </a:p>
        </p:txBody>
      </p:sp>
      <p:sp>
        <p:nvSpPr>
          <p:cNvPr id="37" name="click Next">
            <a:hlinkClick r:id="" action="ppaction://noaction"/>
          </p:cNvPr>
          <p:cNvSpPr/>
          <p:nvPr>
            <p:custDataLst>
              <p:tags r:id="rId5"/>
            </p:custDataLst>
          </p:nvPr>
        </p:nvSpPr>
        <p:spPr bwMode="auto">
          <a:xfrm>
            <a:off x="8667750" y="6477000"/>
            <a:ext cx="476250" cy="381000"/>
          </a:xfrm>
          <a:prstGeom prst="rect">
            <a:avLst/>
          </a:prstGeom>
          <a:solidFill>
            <a:schemeClr val="bg1">
              <a:alpha val="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
        <p:nvSpPr>
          <p:cNvPr id="47" name="click Back">
            <a:hlinkClick r:id="rId14" action="ppaction://hlinksldjump"/>
          </p:cNvPr>
          <p:cNvSpPr/>
          <p:nvPr>
            <p:custDataLst>
              <p:tags r:id="rId6"/>
            </p:custDataLst>
          </p:nvPr>
        </p:nvSpPr>
        <p:spPr bwMode="auto">
          <a:xfrm>
            <a:off x="8172450" y="6477000"/>
            <a:ext cx="476250" cy="381000"/>
          </a:xfrm>
          <a:prstGeom prst="rect">
            <a:avLst/>
          </a:prstGeom>
          <a:solidFill>
            <a:schemeClr val="bg1">
              <a:alpha val="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
        <p:nvSpPr>
          <p:cNvPr id="48" name="OSD"/>
          <p:cNvSpPr txBox="1">
            <a:spLocks noChangeArrowheads="1"/>
          </p:cNvSpPr>
          <p:nvPr/>
        </p:nvSpPr>
        <p:spPr bwMode="auto">
          <a:xfrm>
            <a:off x="238126" y="6308757"/>
            <a:ext cx="59181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smtClean="0">
                <a:solidFill>
                  <a:srgbClr val="FFFFCC"/>
                </a:solidFill>
              </a:rPr>
              <a:t>Click the dialog controls to view the conversation. </a:t>
            </a:r>
            <a:br>
              <a:rPr lang="en-US" sz="1400" dirty="0" smtClean="0">
                <a:solidFill>
                  <a:srgbClr val="FFFFCC"/>
                </a:solidFill>
              </a:rPr>
            </a:br>
            <a:r>
              <a:rPr lang="en-US" sz="1400" dirty="0" smtClean="0">
                <a:solidFill>
                  <a:srgbClr val="FFFFCC"/>
                </a:solidFill>
              </a:rPr>
              <a:t>Then click  </a:t>
            </a:r>
            <a:r>
              <a:rPr lang="en-US" sz="1400" b="1" dirty="0" smtClean="0">
                <a:solidFill>
                  <a:srgbClr val="FFFFCC"/>
                </a:solidFill>
              </a:rPr>
              <a:t>Next </a:t>
            </a:r>
            <a:r>
              <a:rPr lang="en-US" sz="1400" dirty="0" smtClean="0">
                <a:solidFill>
                  <a:srgbClr val="FFFFCC"/>
                </a:solidFill>
              </a:rPr>
              <a:t>to continue.</a:t>
            </a:r>
            <a:endParaRPr lang="en-US" sz="1400" dirty="0">
              <a:solidFill>
                <a:srgbClr val="FFFFCC"/>
              </a:solidFill>
            </a:endParaRPr>
          </a:p>
        </p:txBody>
      </p:sp>
      <p:grpSp>
        <p:nvGrpSpPr>
          <p:cNvPr id="49" name="Back button"/>
          <p:cNvGrpSpPr/>
          <p:nvPr/>
        </p:nvGrpSpPr>
        <p:grpSpPr>
          <a:xfrm>
            <a:off x="6258333" y="6415087"/>
            <a:ext cx="744279" cy="307777"/>
            <a:chOff x="1265274" y="6447647"/>
            <a:chExt cx="744279" cy="307777"/>
          </a:xfrm>
        </p:grpSpPr>
        <p:sp>
          <p:nvSpPr>
            <p:cNvPr id="50" name="Back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Back"/>
            <p:cNvSpPr txBox="1"/>
            <p:nvPr/>
          </p:nvSpPr>
          <p:spPr>
            <a:xfrm>
              <a:off x="1318435" y="6447647"/>
              <a:ext cx="648586" cy="307777"/>
            </a:xfrm>
            <a:prstGeom prst="rect">
              <a:avLst/>
            </a:prstGeom>
            <a:noFill/>
          </p:spPr>
          <p:txBody>
            <a:bodyPr wrap="square" rtlCol="0">
              <a:spAutoFit/>
            </a:bodyPr>
            <a:lstStyle/>
            <a:p>
              <a:pPr algn="ctr"/>
              <a:r>
                <a:rPr lang="en-US" sz="1400" dirty="0" smtClean="0"/>
                <a:t>Back</a:t>
              </a:r>
              <a:endParaRPr lang="en-US" sz="1400" dirty="0"/>
            </a:p>
          </p:txBody>
        </p:sp>
      </p:grpSp>
      <p:grpSp>
        <p:nvGrpSpPr>
          <p:cNvPr id="52" name="Next button"/>
          <p:cNvGrpSpPr/>
          <p:nvPr/>
        </p:nvGrpSpPr>
        <p:grpSpPr>
          <a:xfrm>
            <a:off x="8072696" y="6415087"/>
            <a:ext cx="744279" cy="307777"/>
            <a:chOff x="1265274" y="6447647"/>
            <a:chExt cx="744279" cy="307777"/>
          </a:xfrm>
        </p:grpSpPr>
        <p:sp>
          <p:nvSpPr>
            <p:cNvPr id="53" name="Next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Next"/>
            <p:cNvSpPr txBox="1"/>
            <p:nvPr/>
          </p:nvSpPr>
          <p:spPr>
            <a:xfrm>
              <a:off x="1318435" y="6447647"/>
              <a:ext cx="648586" cy="307777"/>
            </a:xfrm>
            <a:prstGeom prst="rect">
              <a:avLst/>
            </a:prstGeom>
            <a:noFill/>
          </p:spPr>
          <p:txBody>
            <a:bodyPr wrap="square" rtlCol="0">
              <a:spAutoFit/>
            </a:bodyPr>
            <a:lstStyle/>
            <a:p>
              <a:pPr algn="ctr"/>
              <a:r>
                <a:rPr lang="en-US" sz="1400" dirty="0" smtClean="0"/>
                <a:t>Next</a:t>
              </a:r>
              <a:endParaRPr lang="en-US" sz="1400" dirty="0"/>
            </a:p>
          </p:txBody>
        </p:sp>
      </p:grpSp>
      <p:grpSp>
        <p:nvGrpSpPr>
          <p:cNvPr id="55" name="Menu button"/>
          <p:cNvGrpSpPr/>
          <p:nvPr/>
        </p:nvGrpSpPr>
        <p:grpSpPr>
          <a:xfrm>
            <a:off x="7165515" y="6415087"/>
            <a:ext cx="744279" cy="307777"/>
            <a:chOff x="1265274" y="6447647"/>
            <a:chExt cx="744279" cy="307777"/>
          </a:xfrm>
        </p:grpSpPr>
        <p:sp>
          <p:nvSpPr>
            <p:cNvPr id="56" name="Menu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Menu"/>
            <p:cNvSpPr txBox="1"/>
            <p:nvPr/>
          </p:nvSpPr>
          <p:spPr>
            <a:xfrm>
              <a:off x="1318435" y="6447647"/>
              <a:ext cx="648586" cy="307777"/>
            </a:xfrm>
            <a:prstGeom prst="rect">
              <a:avLst/>
            </a:prstGeom>
            <a:noFill/>
          </p:spPr>
          <p:txBody>
            <a:bodyPr wrap="square" rtlCol="0">
              <a:spAutoFit/>
            </a:bodyPr>
            <a:lstStyle/>
            <a:p>
              <a:pPr algn="ctr"/>
              <a:r>
                <a:rPr lang="en-US" sz="1400" dirty="0" smtClean="0"/>
                <a:t>Menu</a:t>
              </a:r>
              <a:endParaRPr lang="en-US" sz="1400" dirty="0"/>
            </a:p>
          </p:txBody>
        </p:sp>
      </p:grpSp>
      <p:sp>
        <p:nvSpPr>
          <p:cNvPr id="58" name="click Back">
            <a:hlinkClick r:id="rId17" action="ppaction://hlinksldjump"/>
          </p:cNvPr>
          <p:cNvSpPr/>
          <p:nvPr/>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lick Next">
            <a:hlinkClick r:id="rId18" action="ppaction://hlinksldjump"/>
          </p:cNvPr>
          <p:cNvSpPr/>
          <p:nvPr/>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4776459"/>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Jennife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99760" y="1566104"/>
            <a:ext cx="1963728" cy="4312663"/>
          </a:xfrm>
          <a:prstGeom prst="rect">
            <a:avLst/>
          </a:prstGeom>
          <a:effectLst/>
        </p:spPr>
      </p:pic>
      <p:pic>
        <p:nvPicPr>
          <p:cNvPr id="18" name="Leon"/>
          <p:cNvPicPr>
            <a:picLocks/>
          </p:cNvPicPr>
          <p:nvPr/>
        </p:nvPicPr>
        <p:blipFill>
          <a:blip r:embed="rId13">
            <a:extLst>
              <a:ext uri="{28A0092B-C50C-407E-A947-70E740481C1C}">
                <a14:useLocalDpi xmlns:a14="http://schemas.microsoft.com/office/drawing/2010/main" val="0"/>
              </a:ext>
            </a:extLst>
          </a:blip>
          <a:stretch>
            <a:fillRect/>
          </a:stretch>
        </p:blipFill>
        <p:spPr>
          <a:xfrm>
            <a:off x="4512516" y="1460815"/>
            <a:ext cx="1426845" cy="4417952"/>
          </a:xfrm>
          <a:prstGeom prst="rect">
            <a:avLst/>
          </a:prstGeom>
          <a:effectLst/>
        </p:spPr>
      </p:pic>
      <p:sp>
        <p:nvSpPr>
          <p:cNvPr id="22" name="click Next">
            <a:hlinkClick r:id="" action="ppaction://noaction"/>
          </p:cNvPr>
          <p:cNvSpPr/>
          <p:nvPr>
            <p:custDataLst>
              <p:tags r:id="rId1"/>
            </p:custDataLst>
          </p:nvPr>
        </p:nvSpPr>
        <p:spPr bwMode="auto">
          <a:xfrm>
            <a:off x="8667750" y="6477000"/>
            <a:ext cx="476250" cy="381000"/>
          </a:xfrm>
          <a:prstGeom prst="rect">
            <a:avLst/>
          </a:prstGeom>
          <a:solidFill>
            <a:schemeClr val="bg1">
              <a:alpha val="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
        <p:nvSpPr>
          <p:cNvPr id="23" name="click Back">
            <a:hlinkClick r:id="rId14" action="ppaction://hlinksldjump"/>
          </p:cNvPr>
          <p:cNvSpPr/>
          <p:nvPr>
            <p:custDataLst>
              <p:tags r:id="rId2"/>
            </p:custDataLst>
          </p:nvPr>
        </p:nvSpPr>
        <p:spPr bwMode="auto">
          <a:xfrm>
            <a:off x="8172450" y="6477000"/>
            <a:ext cx="476250" cy="381000"/>
          </a:xfrm>
          <a:prstGeom prst="rect">
            <a:avLst/>
          </a:prstGeom>
          <a:solidFill>
            <a:schemeClr val="bg1">
              <a:alpha val="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grpSp>
        <p:nvGrpSpPr>
          <p:cNvPr id="33" name="Dialog Next Button"/>
          <p:cNvGrpSpPr/>
          <p:nvPr/>
        </p:nvGrpSpPr>
        <p:grpSpPr>
          <a:xfrm>
            <a:off x="6403891" y="5707672"/>
            <a:ext cx="314325" cy="180975"/>
            <a:chOff x="6648450" y="6143625"/>
            <a:chExt cx="314325" cy="180975"/>
          </a:xfrm>
        </p:grpSpPr>
        <p:sp>
          <p:nvSpPr>
            <p:cNvPr id="26" name="Rounded Rectangle 25"/>
            <p:cNvSpPr/>
            <p:nvPr>
              <p:custDataLst>
                <p:tags r:id="rId10"/>
              </p:custDataLst>
            </p:nvPr>
          </p:nvSpPr>
          <p:spPr bwMode="auto">
            <a:xfrm>
              <a:off x="6648450" y="6143625"/>
              <a:ext cx="314325" cy="180975"/>
            </a:xfrm>
            <a:prstGeom prst="roundRect">
              <a:avLst/>
            </a:prstGeom>
            <a:solidFill>
              <a:schemeClr val="accent1">
                <a:lumMod val="20000"/>
                <a:lumOff val="80000"/>
                <a:alpha val="8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cxnSp>
          <p:nvCxnSpPr>
            <p:cNvPr id="28" name="Straight Arrow Connector 27"/>
            <p:cNvCxnSpPr/>
            <p:nvPr/>
          </p:nvCxnSpPr>
          <p:spPr bwMode="auto">
            <a:xfrm>
              <a:off x="6705600" y="6243637"/>
              <a:ext cx="182880" cy="0"/>
            </a:xfrm>
            <a:prstGeom prst="straightConnector1">
              <a:avLst/>
            </a:prstGeom>
            <a:solidFill>
              <a:srgbClr val="E1EBF5"/>
            </a:solidFill>
            <a:ln w="19050" cap="flat" cmpd="sng" algn="ctr">
              <a:solidFill>
                <a:schemeClr val="tx1"/>
              </a:solidFill>
              <a:prstDash val="solid"/>
              <a:round/>
              <a:headEnd type="none" w="med" len="med"/>
              <a:tailEnd type="arrow"/>
            </a:ln>
            <a:effectLst/>
          </p:spPr>
        </p:cxnSp>
      </p:grpSp>
      <p:grpSp>
        <p:nvGrpSpPr>
          <p:cNvPr id="32" name="Dialog Back Button"/>
          <p:cNvGrpSpPr/>
          <p:nvPr/>
        </p:nvGrpSpPr>
        <p:grpSpPr>
          <a:xfrm>
            <a:off x="6060991" y="5707672"/>
            <a:ext cx="314325" cy="180975"/>
            <a:chOff x="6305550" y="6143625"/>
            <a:chExt cx="314325" cy="180975"/>
          </a:xfrm>
        </p:grpSpPr>
        <p:sp>
          <p:nvSpPr>
            <p:cNvPr id="27" name="Rounded Rectangle 26"/>
            <p:cNvSpPr/>
            <p:nvPr>
              <p:custDataLst>
                <p:tags r:id="rId9"/>
              </p:custDataLst>
            </p:nvPr>
          </p:nvSpPr>
          <p:spPr bwMode="auto">
            <a:xfrm>
              <a:off x="6305550" y="6143625"/>
              <a:ext cx="314325" cy="180975"/>
            </a:xfrm>
            <a:prstGeom prst="roundRect">
              <a:avLst/>
            </a:prstGeom>
            <a:solidFill>
              <a:schemeClr val="accent1">
                <a:lumMod val="20000"/>
                <a:lumOff val="80000"/>
                <a:alpha val="8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cxnSp>
          <p:nvCxnSpPr>
            <p:cNvPr id="29" name="Straight Arrow Connector 28"/>
            <p:cNvCxnSpPr/>
            <p:nvPr/>
          </p:nvCxnSpPr>
          <p:spPr bwMode="auto">
            <a:xfrm flipH="1">
              <a:off x="6381750" y="6243637"/>
              <a:ext cx="182880" cy="0"/>
            </a:xfrm>
            <a:prstGeom prst="straightConnector1">
              <a:avLst/>
            </a:prstGeom>
            <a:solidFill>
              <a:srgbClr val="E1EBF5"/>
            </a:solidFill>
            <a:ln w="19050" cap="flat" cmpd="sng" algn="ctr">
              <a:solidFill>
                <a:schemeClr val="tx1"/>
              </a:solidFill>
              <a:prstDash val="solid"/>
              <a:round/>
              <a:headEnd type="none" w="med" len="med"/>
              <a:tailEnd type="arrow"/>
            </a:ln>
            <a:effectLst/>
          </p:spPr>
        </p:cxnSp>
      </p:grpSp>
      <p:sp>
        <p:nvSpPr>
          <p:cNvPr id="24" name="click Dialog Back Arrow">
            <a:hlinkClick r:id="rId15" action="ppaction://hlinksldjump"/>
          </p:cNvPr>
          <p:cNvSpPr/>
          <p:nvPr>
            <p:custDataLst>
              <p:tags r:id="rId3"/>
            </p:custDataLst>
          </p:nvPr>
        </p:nvSpPr>
        <p:spPr bwMode="auto">
          <a:xfrm>
            <a:off x="6022891" y="5679097"/>
            <a:ext cx="352425" cy="238125"/>
          </a:xfrm>
          <a:prstGeom prst="rect">
            <a:avLst/>
          </a:prstGeom>
          <a:solidFill>
            <a:schemeClr val="bg1">
              <a:alpha val="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
        <p:nvSpPr>
          <p:cNvPr id="31" name="click Dialog Next Arrow">
            <a:hlinkClick r:id="rId16" action="ppaction://hlinksldjump"/>
          </p:cNvPr>
          <p:cNvSpPr/>
          <p:nvPr>
            <p:custDataLst>
              <p:tags r:id="rId4"/>
            </p:custDataLst>
          </p:nvPr>
        </p:nvSpPr>
        <p:spPr bwMode="auto">
          <a:xfrm>
            <a:off x="6422941" y="5688622"/>
            <a:ext cx="314325" cy="228600"/>
          </a:xfrm>
          <a:prstGeom prst="rect">
            <a:avLst/>
          </a:prstGeom>
          <a:solidFill>
            <a:schemeClr val="bg1">
              <a:alpha val="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
        <p:nvSpPr>
          <p:cNvPr id="34"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a:solidFill>
                  <a:srgbClr val="FFFF99"/>
                </a:solidFill>
              </a:rPr>
              <a:t>Two Character Dialog</a:t>
            </a:r>
          </a:p>
        </p:txBody>
      </p:sp>
      <p:sp>
        <p:nvSpPr>
          <p:cNvPr id="45" name="Rectangle 44">
            <a:hlinkClick r:id="rId17" action="ppaction://hlinksldjump"/>
          </p:cNvPr>
          <p:cNvSpPr/>
          <p:nvPr/>
        </p:nvSpPr>
        <p:spPr>
          <a:xfrm>
            <a:off x="7439025" y="5934075"/>
            <a:ext cx="419100" cy="3238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Rectangle 45">
            <a:hlinkClick r:id="rId16" action="ppaction://hlinksldjump"/>
          </p:cNvPr>
          <p:cNvSpPr/>
          <p:nvPr/>
        </p:nvSpPr>
        <p:spPr>
          <a:xfrm>
            <a:off x="8277225" y="5934075"/>
            <a:ext cx="381000" cy="3048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Rounded Rectangular Callout 46"/>
          <p:cNvSpPr/>
          <p:nvPr>
            <p:custDataLst>
              <p:tags r:id="rId5"/>
            </p:custDataLst>
          </p:nvPr>
        </p:nvSpPr>
        <p:spPr bwMode="auto">
          <a:xfrm>
            <a:off x="3923414" y="3817088"/>
            <a:ext cx="3094074" cy="1733107"/>
          </a:xfrm>
          <a:prstGeom prst="wedgeRoundRectCallout">
            <a:avLst>
              <a:gd name="adj1" fmla="val 48400"/>
              <a:gd name="adj2" fmla="val -108385"/>
              <a:gd name="adj3" fmla="val 16667"/>
            </a:avLst>
          </a:prstGeom>
          <a:solidFill>
            <a:schemeClr val="accent1">
              <a:lumMod val="20000"/>
              <a:lumOff val="80000"/>
              <a:alpha val="8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
        <p:nvSpPr>
          <p:cNvPr id="48" name="TextBox 47"/>
          <p:cNvSpPr txBox="1"/>
          <p:nvPr>
            <p:custDataLst>
              <p:tags r:id="rId6"/>
            </p:custDataLst>
          </p:nvPr>
        </p:nvSpPr>
        <p:spPr>
          <a:xfrm>
            <a:off x="4156001" y="3991143"/>
            <a:ext cx="2628900" cy="954107"/>
          </a:xfrm>
          <a:prstGeom prst="rect">
            <a:avLst/>
          </a:prstGeom>
          <a:noFill/>
        </p:spPr>
        <p:txBody>
          <a:bodyPr wrap="square" rtlCol="0">
            <a:spAutoFit/>
          </a:bodyPr>
          <a:lstStyle/>
          <a:p>
            <a:pPr algn="l"/>
            <a:r>
              <a:rPr lang="en-US" sz="1400" dirty="0" smtClean="0"/>
              <a:t>Well, blah </a:t>
            </a:r>
            <a:r>
              <a:rPr lang="en-US" sz="1400" dirty="0" err="1" smtClean="0"/>
              <a:t>blah</a:t>
            </a:r>
            <a:r>
              <a:rPr lang="en-US" sz="1400" dirty="0" smtClean="0"/>
              <a:t> </a:t>
            </a:r>
            <a:r>
              <a:rPr lang="en-US" sz="1400" dirty="0" err="1" smtClean="0"/>
              <a:t>blah</a:t>
            </a:r>
            <a:r>
              <a:rPr lang="en-US" sz="1400" dirty="0" smtClean="0"/>
              <a:t>, </a:t>
            </a:r>
            <a:r>
              <a:rPr lang="en-US" sz="1400" dirty="0" err="1" smtClean="0"/>
              <a:t>yadda</a:t>
            </a:r>
            <a:r>
              <a:rPr lang="en-US" sz="1400" dirty="0" smtClean="0"/>
              <a:t> </a:t>
            </a:r>
            <a:r>
              <a:rPr lang="en-US" sz="1400" dirty="0" err="1" smtClean="0"/>
              <a:t>yadda</a:t>
            </a:r>
            <a:r>
              <a:rPr lang="en-US" sz="1400" dirty="0" smtClean="0"/>
              <a:t> </a:t>
            </a:r>
            <a:r>
              <a:rPr lang="en-US" sz="1400" dirty="0" err="1" smtClean="0"/>
              <a:t>yadda</a:t>
            </a:r>
            <a:r>
              <a:rPr lang="en-US" sz="1400" dirty="0" smtClean="0"/>
              <a:t>, explain, explain, explain, etc., etc., etc. as the dialog continues…</a:t>
            </a:r>
            <a:endParaRPr lang="en-US" sz="1400" dirty="0" smtClean="0">
              <a:solidFill>
                <a:schemeClr val="tx1"/>
              </a:solidFill>
            </a:endParaRPr>
          </a:p>
        </p:txBody>
      </p:sp>
      <p:sp>
        <p:nvSpPr>
          <p:cNvPr id="2" name="Title 1"/>
          <p:cNvSpPr>
            <a:spLocks noGrp="1"/>
          </p:cNvSpPr>
          <p:nvPr>
            <p:ph type="title" idx="4294967295"/>
          </p:nvPr>
        </p:nvSpPr>
        <p:spPr>
          <a:xfrm>
            <a:off x="457200" y="-522804"/>
            <a:ext cx="8229600" cy="522804"/>
          </a:xfrm>
        </p:spPr>
        <p:txBody>
          <a:bodyPr/>
          <a:lstStyle/>
          <a:p>
            <a:pPr algn="l"/>
            <a:r>
              <a:rPr lang="en-US" sz="2800" dirty="0" smtClean="0"/>
              <a:t>2CD Ex2</a:t>
            </a:r>
            <a:endParaRPr lang="en-US" sz="2800" dirty="0"/>
          </a:p>
        </p:txBody>
      </p:sp>
      <p:sp>
        <p:nvSpPr>
          <p:cNvPr id="30" name="click Next">
            <a:hlinkClick r:id="" action="ppaction://noaction"/>
          </p:cNvPr>
          <p:cNvSpPr/>
          <p:nvPr>
            <p:custDataLst>
              <p:tags r:id="rId7"/>
            </p:custDataLst>
          </p:nvPr>
        </p:nvSpPr>
        <p:spPr bwMode="auto">
          <a:xfrm>
            <a:off x="8667750" y="6477000"/>
            <a:ext cx="476250" cy="381000"/>
          </a:xfrm>
          <a:prstGeom prst="rect">
            <a:avLst/>
          </a:prstGeom>
          <a:solidFill>
            <a:schemeClr val="bg1">
              <a:alpha val="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
        <p:nvSpPr>
          <p:cNvPr id="35" name="click Back">
            <a:hlinkClick r:id="rId14" action="ppaction://hlinksldjump"/>
          </p:cNvPr>
          <p:cNvSpPr/>
          <p:nvPr>
            <p:custDataLst>
              <p:tags r:id="rId8"/>
            </p:custDataLst>
          </p:nvPr>
        </p:nvSpPr>
        <p:spPr bwMode="auto">
          <a:xfrm>
            <a:off x="8172450" y="6477000"/>
            <a:ext cx="476250" cy="381000"/>
          </a:xfrm>
          <a:prstGeom prst="rect">
            <a:avLst/>
          </a:prstGeom>
          <a:solidFill>
            <a:schemeClr val="bg1">
              <a:alpha val="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err="1" smtClean="0">
              <a:ln>
                <a:noFill/>
              </a:ln>
              <a:solidFill>
                <a:schemeClr val="tx1"/>
              </a:solidFill>
              <a:effectLst/>
              <a:latin typeface="Arial Narrow" pitchFamily="34" charset="0"/>
            </a:endParaRPr>
          </a:p>
        </p:txBody>
      </p:sp>
      <p:sp>
        <p:nvSpPr>
          <p:cNvPr id="36" name="OSD"/>
          <p:cNvSpPr txBox="1">
            <a:spLocks noChangeArrowheads="1"/>
          </p:cNvSpPr>
          <p:nvPr/>
        </p:nvSpPr>
        <p:spPr bwMode="auto">
          <a:xfrm>
            <a:off x="238126" y="6308757"/>
            <a:ext cx="59181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smtClean="0">
                <a:solidFill>
                  <a:srgbClr val="FFFFCC"/>
                </a:solidFill>
              </a:rPr>
              <a:t>Click the dialog controls to view the conversation. </a:t>
            </a:r>
            <a:br>
              <a:rPr lang="en-US" sz="1400" dirty="0" smtClean="0">
                <a:solidFill>
                  <a:srgbClr val="FFFFCC"/>
                </a:solidFill>
              </a:rPr>
            </a:br>
            <a:r>
              <a:rPr lang="en-US" sz="1400" dirty="0" smtClean="0">
                <a:solidFill>
                  <a:srgbClr val="FFFFCC"/>
                </a:solidFill>
              </a:rPr>
              <a:t>Then click  </a:t>
            </a:r>
            <a:r>
              <a:rPr lang="en-US" sz="1400" b="1" dirty="0" smtClean="0">
                <a:solidFill>
                  <a:srgbClr val="FFFFCC"/>
                </a:solidFill>
              </a:rPr>
              <a:t>Next </a:t>
            </a:r>
            <a:r>
              <a:rPr lang="en-US" sz="1400" dirty="0" smtClean="0">
                <a:solidFill>
                  <a:srgbClr val="FFFFCC"/>
                </a:solidFill>
              </a:rPr>
              <a:t>to continue.</a:t>
            </a:r>
            <a:endParaRPr lang="en-US" sz="1400" dirty="0">
              <a:solidFill>
                <a:srgbClr val="FFFFCC"/>
              </a:solidFill>
            </a:endParaRPr>
          </a:p>
        </p:txBody>
      </p:sp>
      <p:grpSp>
        <p:nvGrpSpPr>
          <p:cNvPr id="37" name="Back button"/>
          <p:cNvGrpSpPr/>
          <p:nvPr/>
        </p:nvGrpSpPr>
        <p:grpSpPr>
          <a:xfrm>
            <a:off x="6258333" y="6415087"/>
            <a:ext cx="744279" cy="307777"/>
            <a:chOff x="1265274" y="6447647"/>
            <a:chExt cx="744279" cy="307777"/>
          </a:xfrm>
        </p:grpSpPr>
        <p:sp>
          <p:nvSpPr>
            <p:cNvPr id="49" name="Back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Back"/>
            <p:cNvSpPr txBox="1"/>
            <p:nvPr/>
          </p:nvSpPr>
          <p:spPr>
            <a:xfrm>
              <a:off x="1318435" y="6447647"/>
              <a:ext cx="648586" cy="307777"/>
            </a:xfrm>
            <a:prstGeom prst="rect">
              <a:avLst/>
            </a:prstGeom>
            <a:noFill/>
          </p:spPr>
          <p:txBody>
            <a:bodyPr wrap="square" rtlCol="0">
              <a:spAutoFit/>
            </a:bodyPr>
            <a:lstStyle/>
            <a:p>
              <a:pPr algn="ctr"/>
              <a:r>
                <a:rPr lang="en-US" sz="1400" dirty="0" smtClean="0"/>
                <a:t>Back</a:t>
              </a:r>
              <a:endParaRPr lang="en-US" sz="1400" dirty="0"/>
            </a:p>
          </p:txBody>
        </p:sp>
      </p:grpSp>
      <p:grpSp>
        <p:nvGrpSpPr>
          <p:cNvPr id="51" name="Next button"/>
          <p:cNvGrpSpPr/>
          <p:nvPr/>
        </p:nvGrpSpPr>
        <p:grpSpPr>
          <a:xfrm>
            <a:off x="8072696" y="6415087"/>
            <a:ext cx="744279" cy="307777"/>
            <a:chOff x="1265274" y="6447647"/>
            <a:chExt cx="744279" cy="307777"/>
          </a:xfrm>
        </p:grpSpPr>
        <p:sp>
          <p:nvSpPr>
            <p:cNvPr id="52" name="Next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Next"/>
            <p:cNvSpPr txBox="1"/>
            <p:nvPr/>
          </p:nvSpPr>
          <p:spPr>
            <a:xfrm>
              <a:off x="1318435" y="6447647"/>
              <a:ext cx="648586" cy="307777"/>
            </a:xfrm>
            <a:prstGeom prst="rect">
              <a:avLst/>
            </a:prstGeom>
            <a:noFill/>
          </p:spPr>
          <p:txBody>
            <a:bodyPr wrap="square" rtlCol="0">
              <a:spAutoFit/>
            </a:bodyPr>
            <a:lstStyle/>
            <a:p>
              <a:pPr algn="ctr"/>
              <a:r>
                <a:rPr lang="en-US" sz="1400" dirty="0" smtClean="0"/>
                <a:t>Next</a:t>
              </a:r>
              <a:endParaRPr lang="en-US" sz="1400" dirty="0"/>
            </a:p>
          </p:txBody>
        </p:sp>
      </p:grpSp>
      <p:grpSp>
        <p:nvGrpSpPr>
          <p:cNvPr id="54" name="Menu button"/>
          <p:cNvGrpSpPr/>
          <p:nvPr/>
        </p:nvGrpSpPr>
        <p:grpSpPr>
          <a:xfrm>
            <a:off x="7165515" y="6415087"/>
            <a:ext cx="744279" cy="307777"/>
            <a:chOff x="1265274" y="6447647"/>
            <a:chExt cx="744279" cy="307777"/>
          </a:xfrm>
        </p:grpSpPr>
        <p:sp>
          <p:nvSpPr>
            <p:cNvPr id="55" name="Menu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Menu"/>
            <p:cNvSpPr txBox="1"/>
            <p:nvPr/>
          </p:nvSpPr>
          <p:spPr>
            <a:xfrm>
              <a:off x="1318435" y="6447647"/>
              <a:ext cx="648586" cy="307777"/>
            </a:xfrm>
            <a:prstGeom prst="rect">
              <a:avLst/>
            </a:prstGeom>
            <a:noFill/>
          </p:spPr>
          <p:txBody>
            <a:bodyPr wrap="square" rtlCol="0">
              <a:spAutoFit/>
            </a:bodyPr>
            <a:lstStyle/>
            <a:p>
              <a:pPr algn="ctr"/>
              <a:r>
                <a:rPr lang="en-US" sz="1400" dirty="0" smtClean="0"/>
                <a:t>Menu</a:t>
              </a:r>
              <a:endParaRPr lang="en-US" sz="1400" dirty="0"/>
            </a:p>
          </p:txBody>
        </p:sp>
      </p:grpSp>
      <p:sp>
        <p:nvSpPr>
          <p:cNvPr id="57" name="click Back">
            <a:hlinkClick r:id="rId17" action="ppaction://hlinksldjump"/>
          </p:cNvPr>
          <p:cNvSpPr/>
          <p:nvPr/>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lick Next">
            <a:hlinkClick r:id="rId16" action="ppaction://hlinksldjump"/>
          </p:cNvPr>
          <p:cNvSpPr/>
          <p:nvPr/>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7599175"/>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hlinkClick r:id="rId2" action="ppaction://hlinksldjump"/>
          </p:cNvPr>
          <p:cNvSpPr/>
          <p:nvPr/>
        </p:nvSpPr>
        <p:spPr>
          <a:xfrm>
            <a:off x="447675" y="3438525"/>
            <a:ext cx="1771650" cy="19335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a:hlinkClick r:id="rId3" action="ppaction://hlinksldjump"/>
          </p:cNvPr>
          <p:cNvSpPr/>
          <p:nvPr/>
        </p:nvSpPr>
        <p:spPr>
          <a:xfrm>
            <a:off x="2466975" y="3409950"/>
            <a:ext cx="1781175" cy="19812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892" name="Rectangle 3"/>
          <p:cNvSpPr>
            <a:spLocks noGrp="1" noChangeArrowheads="1"/>
          </p:cNvSpPr>
          <p:nvPr>
            <p:ph type="title"/>
          </p:nvPr>
        </p:nvSpPr>
        <p:spPr/>
        <p:txBody>
          <a:bodyPr/>
          <a:lstStyle/>
          <a:p>
            <a:pPr eaLnBrk="1" hangingPunct="1"/>
            <a:r>
              <a:rPr lang="en-US" dirty="0" smtClean="0"/>
              <a:t>Expert Perspective</a:t>
            </a:r>
          </a:p>
        </p:txBody>
      </p:sp>
      <p:sp>
        <p:nvSpPr>
          <p:cNvPr id="37893" name="Rectangle 4"/>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37894" name="Rectangle 5"/>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37895" name="Rectangle 6"/>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7896" name="Rectangle 7"/>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7897"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a:solidFill>
                  <a:srgbClr val="FFFF99"/>
                </a:solidFill>
              </a:rPr>
              <a:t>Expert Perspective</a:t>
            </a:r>
          </a:p>
        </p:txBody>
      </p:sp>
      <p:sp>
        <p:nvSpPr>
          <p:cNvPr id="11" name="Rectangle 8"/>
          <p:cNvSpPr txBox="1">
            <a:spLocks noChangeArrowheads="1"/>
          </p:cNvSpPr>
          <p:nvPr/>
        </p:nvSpPr>
        <p:spPr bwMode="auto">
          <a:xfrm>
            <a:off x="455613" y="1289050"/>
            <a:ext cx="4868862" cy="406400"/>
          </a:xfrm>
          <a:prstGeom prst="rect">
            <a:avLst/>
          </a:prstGeom>
          <a:noFill/>
          <a:ln w="9525">
            <a:noFill/>
            <a:miter lim="800000"/>
            <a:headEnd/>
            <a:tailEnd/>
          </a:ln>
          <a:effectLst/>
        </p:spPr>
        <p:txBody>
          <a:bodyPr lIns="0" rIns="0">
            <a:normAutofit/>
          </a:bodyPr>
          <a:lstStyle/>
          <a:p>
            <a:pPr marL="228600" indent="-228600">
              <a:spcBef>
                <a:spcPts val="600"/>
              </a:spcBef>
              <a:buClr>
                <a:schemeClr val="accent1"/>
              </a:buClr>
              <a:buSzPct val="80000"/>
              <a:buFont typeface="Wingdings" pitchFamily="2" charset="2"/>
              <a:buNone/>
              <a:defRPr/>
            </a:pPr>
            <a:r>
              <a:rPr lang="en-US" sz="2000" b="1" kern="0" dirty="0">
                <a:latin typeface="+mn-lt"/>
              </a:rPr>
              <a:t>Seeing the Solution in Different Ways</a:t>
            </a:r>
          </a:p>
        </p:txBody>
      </p:sp>
      <p:sp>
        <p:nvSpPr>
          <p:cNvPr id="37906" name="TextBox 41"/>
          <p:cNvSpPr txBox="1">
            <a:spLocks noChangeArrowheads="1"/>
          </p:cNvSpPr>
          <p:nvPr/>
        </p:nvSpPr>
        <p:spPr bwMode="auto">
          <a:xfrm>
            <a:off x="495300" y="4991100"/>
            <a:ext cx="1638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a:t>Dr. McCoy</a:t>
            </a:r>
          </a:p>
        </p:txBody>
      </p:sp>
      <p:sp>
        <p:nvSpPr>
          <p:cNvPr id="37907" name="Rounded Rectangle 43"/>
          <p:cNvSpPr>
            <a:spLocks noChangeArrowheads="1"/>
          </p:cNvSpPr>
          <p:nvPr/>
        </p:nvSpPr>
        <p:spPr bwMode="auto">
          <a:xfrm>
            <a:off x="504825" y="3495675"/>
            <a:ext cx="1638300" cy="1809750"/>
          </a:xfrm>
          <a:prstGeom prst="roundRect">
            <a:avLst>
              <a:gd name="adj" fmla="val 16667"/>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algn="ctr">
              <a:spcBef>
                <a:spcPct val="50000"/>
              </a:spcBef>
            </a:pPr>
            <a:endParaRPr lang="en-US" b="1">
              <a:latin typeface="Arial Narrow" pitchFamily="34" charset="0"/>
            </a:endParaRPr>
          </a:p>
        </p:txBody>
      </p:sp>
      <p:sp>
        <p:nvSpPr>
          <p:cNvPr id="37908" name="TextBox 42"/>
          <p:cNvSpPr txBox="1">
            <a:spLocks noChangeArrowheads="1"/>
          </p:cNvSpPr>
          <p:nvPr/>
        </p:nvSpPr>
        <p:spPr bwMode="auto">
          <a:xfrm>
            <a:off x="2524125" y="4994275"/>
            <a:ext cx="1638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a:t>Mr. Spock</a:t>
            </a:r>
          </a:p>
        </p:txBody>
      </p:sp>
      <p:sp>
        <p:nvSpPr>
          <p:cNvPr id="37909" name="Rounded Rectangle 44"/>
          <p:cNvSpPr>
            <a:spLocks noChangeArrowheads="1"/>
          </p:cNvSpPr>
          <p:nvPr/>
        </p:nvSpPr>
        <p:spPr bwMode="auto">
          <a:xfrm>
            <a:off x="2533650" y="3498850"/>
            <a:ext cx="1638300" cy="1809750"/>
          </a:xfrm>
          <a:prstGeom prst="roundRect">
            <a:avLst>
              <a:gd name="adj" fmla="val 16667"/>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algn="ctr">
              <a:spcBef>
                <a:spcPct val="50000"/>
              </a:spcBef>
            </a:pPr>
            <a:endParaRPr lang="en-US" b="1">
              <a:latin typeface="Arial Narrow" pitchFamily="34" charset="0"/>
            </a:endParaRPr>
          </a:p>
        </p:txBody>
      </p:sp>
      <p:sp>
        <p:nvSpPr>
          <p:cNvPr id="42" name="Rectangle 8"/>
          <p:cNvSpPr txBox="1">
            <a:spLocks noChangeArrowheads="1"/>
          </p:cNvSpPr>
          <p:nvPr/>
        </p:nvSpPr>
        <p:spPr bwMode="auto">
          <a:xfrm>
            <a:off x="455614" y="1695450"/>
            <a:ext cx="4371568" cy="4400550"/>
          </a:xfrm>
          <a:prstGeom prst="rect">
            <a:avLst/>
          </a:prstGeom>
          <a:noFill/>
          <a:ln w="9525">
            <a:noFill/>
            <a:miter lim="800000"/>
            <a:headEnd/>
            <a:tailEnd/>
          </a:ln>
          <a:effectLst/>
        </p:spPr>
        <p:txBody>
          <a:bodyPr lIns="0" rIns="0"/>
          <a:lstStyle/>
          <a:p>
            <a:pPr>
              <a:spcBef>
                <a:spcPct val="50000"/>
              </a:spcBef>
              <a:buClr>
                <a:srgbClr val="4A81B8"/>
              </a:buClr>
              <a:buSzPct val="80000"/>
              <a:defRPr/>
            </a:pPr>
            <a:r>
              <a:rPr lang="en-US" sz="1400" kern="0" dirty="0">
                <a:latin typeface="+mn-lt"/>
              </a:rPr>
              <a:t>Captain Kirk has asked Dr. McCoy and Mr. Spock for advice. Each has a different perspective. Dr. McCoy offers a human, emotional point of view. Mr. Spock offers a logical, rational point of view. </a:t>
            </a:r>
          </a:p>
          <a:p>
            <a:pPr>
              <a:spcBef>
                <a:spcPct val="50000"/>
              </a:spcBef>
              <a:buClr>
                <a:srgbClr val="4A81B8"/>
              </a:buClr>
              <a:buSzPct val="80000"/>
              <a:defRPr/>
            </a:pPr>
            <a:r>
              <a:rPr lang="en-US" sz="1400" kern="0" dirty="0"/>
              <a:t>Click each character to hear what he has to say. </a:t>
            </a:r>
            <a:r>
              <a:rPr lang="en-US" sz="1400" kern="0" dirty="0">
                <a:latin typeface="+mn-lt"/>
              </a:rPr>
              <a:t>If you were in Captain Kirk’s position, </a:t>
            </a:r>
            <a:r>
              <a:rPr lang="en-US" sz="1400" kern="0" dirty="0" smtClean="0">
                <a:latin typeface="+mn-lt"/>
              </a:rPr>
              <a:t>whose </a:t>
            </a:r>
            <a:r>
              <a:rPr lang="en-US" sz="1400" kern="0" dirty="0">
                <a:latin typeface="+mn-lt"/>
              </a:rPr>
              <a:t>advice would you take?</a:t>
            </a:r>
          </a:p>
        </p:txBody>
      </p:sp>
      <p:pic>
        <p:nvPicPr>
          <p:cNvPr id="37911" name="Picture 24" descr="McCoy.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5350" y="3743325"/>
            <a:ext cx="857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2" name="Picture 25" descr="Spock.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05125" y="3743325"/>
            <a:ext cx="857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a:hlinkClick r:id="rId2" action="ppaction://hlinksldjump"/>
          </p:cNvPr>
          <p:cNvSpPr/>
          <p:nvPr/>
        </p:nvSpPr>
        <p:spPr>
          <a:xfrm>
            <a:off x="495300" y="3457575"/>
            <a:ext cx="1685925" cy="18859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a:hlinkClick r:id="rId3" action="ppaction://hlinksldjump"/>
          </p:cNvPr>
          <p:cNvSpPr/>
          <p:nvPr/>
        </p:nvSpPr>
        <p:spPr>
          <a:xfrm>
            <a:off x="2428875" y="3381375"/>
            <a:ext cx="1828800" cy="20478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0" name="Back button"/>
          <p:cNvGrpSpPr/>
          <p:nvPr/>
        </p:nvGrpSpPr>
        <p:grpSpPr>
          <a:xfrm>
            <a:off x="6258333" y="6415087"/>
            <a:ext cx="744279" cy="307777"/>
            <a:chOff x="1265274" y="6447647"/>
            <a:chExt cx="744279" cy="307777"/>
          </a:xfrm>
        </p:grpSpPr>
        <p:sp>
          <p:nvSpPr>
            <p:cNvPr id="31" name="Back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ck"/>
            <p:cNvSpPr txBox="1"/>
            <p:nvPr/>
          </p:nvSpPr>
          <p:spPr>
            <a:xfrm>
              <a:off x="1318435" y="6447647"/>
              <a:ext cx="648586" cy="307777"/>
            </a:xfrm>
            <a:prstGeom prst="rect">
              <a:avLst/>
            </a:prstGeom>
            <a:noFill/>
          </p:spPr>
          <p:txBody>
            <a:bodyPr wrap="square" rtlCol="0">
              <a:spAutoFit/>
            </a:bodyPr>
            <a:lstStyle/>
            <a:p>
              <a:pPr algn="ctr"/>
              <a:r>
                <a:rPr lang="en-US" sz="1400" dirty="0" smtClean="0"/>
                <a:t>Back</a:t>
              </a:r>
              <a:endParaRPr lang="en-US" sz="1400" dirty="0"/>
            </a:p>
          </p:txBody>
        </p:sp>
      </p:grpSp>
      <p:grpSp>
        <p:nvGrpSpPr>
          <p:cNvPr id="33" name="Next button"/>
          <p:cNvGrpSpPr/>
          <p:nvPr/>
        </p:nvGrpSpPr>
        <p:grpSpPr>
          <a:xfrm>
            <a:off x="8072696" y="6415087"/>
            <a:ext cx="744279" cy="307777"/>
            <a:chOff x="1265274" y="6447647"/>
            <a:chExt cx="744279" cy="307777"/>
          </a:xfrm>
        </p:grpSpPr>
        <p:sp>
          <p:nvSpPr>
            <p:cNvPr id="37" name="Next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Next"/>
            <p:cNvSpPr txBox="1"/>
            <p:nvPr/>
          </p:nvSpPr>
          <p:spPr>
            <a:xfrm>
              <a:off x="1318435" y="6447647"/>
              <a:ext cx="648586" cy="307777"/>
            </a:xfrm>
            <a:prstGeom prst="rect">
              <a:avLst/>
            </a:prstGeom>
            <a:noFill/>
          </p:spPr>
          <p:txBody>
            <a:bodyPr wrap="square" rtlCol="0">
              <a:spAutoFit/>
            </a:bodyPr>
            <a:lstStyle/>
            <a:p>
              <a:pPr algn="ctr"/>
              <a:r>
                <a:rPr lang="en-US" sz="1400" dirty="0" smtClean="0"/>
                <a:t>Next</a:t>
              </a:r>
              <a:endParaRPr lang="en-US" sz="1400" dirty="0"/>
            </a:p>
          </p:txBody>
        </p:sp>
      </p:grpSp>
      <p:grpSp>
        <p:nvGrpSpPr>
          <p:cNvPr id="39" name="Menu button"/>
          <p:cNvGrpSpPr/>
          <p:nvPr/>
        </p:nvGrpSpPr>
        <p:grpSpPr>
          <a:xfrm>
            <a:off x="7165515" y="6415087"/>
            <a:ext cx="744279" cy="307777"/>
            <a:chOff x="1265274" y="6447647"/>
            <a:chExt cx="744279" cy="307777"/>
          </a:xfrm>
        </p:grpSpPr>
        <p:sp>
          <p:nvSpPr>
            <p:cNvPr id="40" name="Menu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Menu"/>
            <p:cNvSpPr txBox="1"/>
            <p:nvPr/>
          </p:nvSpPr>
          <p:spPr>
            <a:xfrm>
              <a:off x="1318435" y="6447647"/>
              <a:ext cx="648586" cy="307777"/>
            </a:xfrm>
            <a:prstGeom prst="rect">
              <a:avLst/>
            </a:prstGeom>
            <a:noFill/>
          </p:spPr>
          <p:txBody>
            <a:bodyPr wrap="square" rtlCol="0">
              <a:spAutoFit/>
            </a:bodyPr>
            <a:lstStyle/>
            <a:p>
              <a:pPr algn="ctr"/>
              <a:r>
                <a:rPr lang="en-US" sz="1400" dirty="0" smtClean="0"/>
                <a:t>Menu</a:t>
              </a:r>
              <a:endParaRPr lang="en-US" sz="1400" dirty="0"/>
            </a:p>
          </p:txBody>
        </p:sp>
      </p:grpSp>
      <p:sp>
        <p:nvSpPr>
          <p:cNvPr id="43" name="click Back">
            <a:hlinkClick r:id="rId6" action="ppaction://hlinksldjump"/>
          </p:cNvPr>
          <p:cNvSpPr/>
          <p:nvPr/>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lick Next">
            <a:hlinkClick r:id="rId7" action="ppaction://hlinksldjump"/>
          </p:cNvPr>
          <p:cNvSpPr/>
          <p:nvPr/>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SD"/>
          <p:cNvSpPr txBox="1">
            <a:spLocks noChangeArrowheads="1"/>
          </p:cNvSpPr>
          <p:nvPr/>
        </p:nvSpPr>
        <p:spPr bwMode="auto">
          <a:xfrm>
            <a:off x="238126" y="6308757"/>
            <a:ext cx="59181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smtClean="0">
                <a:solidFill>
                  <a:srgbClr val="FFFFCC"/>
                </a:solidFill>
              </a:rPr>
              <a:t>Click each character to hear his perspective. </a:t>
            </a:r>
            <a:br>
              <a:rPr lang="en-US" sz="1400" dirty="0" smtClean="0">
                <a:solidFill>
                  <a:srgbClr val="FFFFCC"/>
                </a:solidFill>
              </a:rPr>
            </a:br>
            <a:r>
              <a:rPr lang="en-US" sz="1400" dirty="0" smtClean="0">
                <a:solidFill>
                  <a:srgbClr val="FFFFCC"/>
                </a:solidFill>
              </a:rPr>
              <a:t>Then click  </a:t>
            </a:r>
            <a:r>
              <a:rPr lang="en-US" sz="1400" b="1" dirty="0" smtClean="0">
                <a:solidFill>
                  <a:srgbClr val="FFFFCC"/>
                </a:solidFill>
              </a:rPr>
              <a:t>Next </a:t>
            </a:r>
            <a:r>
              <a:rPr lang="en-US" sz="1400" dirty="0" smtClean="0">
                <a:solidFill>
                  <a:srgbClr val="FFFFCC"/>
                </a:solidFill>
              </a:rPr>
              <a:t>to continue.</a:t>
            </a:r>
            <a:endParaRPr lang="en-US" sz="1400" dirty="0">
              <a:solidFill>
                <a:srgbClr val="FFFFCC"/>
              </a:solidFill>
            </a:endParaRPr>
          </a:p>
        </p:txBody>
      </p:sp>
    </p:spTree>
  </p:cSld>
  <p:clrMapOvr>
    <a:masterClrMapping/>
  </p:clrMapOvr>
  <p:transition advClick="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Rounded Rectangle 43"/>
          <p:cNvSpPr>
            <a:spLocks noChangeArrowheads="1"/>
          </p:cNvSpPr>
          <p:nvPr/>
        </p:nvSpPr>
        <p:spPr bwMode="auto">
          <a:xfrm>
            <a:off x="504825" y="3495675"/>
            <a:ext cx="1638300" cy="1809750"/>
          </a:xfrm>
          <a:prstGeom prst="roundRect">
            <a:avLst>
              <a:gd name="adj" fmla="val 16667"/>
            </a:avLst>
          </a:prstGeom>
          <a:solidFill>
            <a:srgbClr val="FFFF99"/>
          </a:solidFill>
          <a:ln w="25400" algn="ctr">
            <a:solidFill>
              <a:schemeClr val="tx1"/>
            </a:solidFill>
            <a:round/>
            <a:headEnd/>
            <a:tailEnd/>
          </a:ln>
        </p:spPr>
        <p:txBody>
          <a:bodyPr>
            <a:spAutoFit/>
          </a:bodyPr>
          <a:lstStyle/>
          <a:p>
            <a:pPr algn="ctr">
              <a:spcBef>
                <a:spcPct val="50000"/>
              </a:spcBef>
            </a:pPr>
            <a:endParaRPr lang="en-US" b="1">
              <a:latin typeface="Arial Narrow" pitchFamily="34" charset="0"/>
            </a:endParaRPr>
          </a:p>
        </p:txBody>
      </p:sp>
      <p:sp>
        <p:nvSpPr>
          <p:cNvPr id="38915" name="Rectangle 3"/>
          <p:cNvSpPr>
            <a:spLocks noGrp="1" noChangeArrowheads="1"/>
          </p:cNvSpPr>
          <p:nvPr>
            <p:ph type="title"/>
          </p:nvPr>
        </p:nvSpPr>
        <p:spPr/>
        <p:txBody>
          <a:bodyPr/>
          <a:lstStyle/>
          <a:p>
            <a:pPr eaLnBrk="1" hangingPunct="1"/>
            <a:r>
              <a:rPr lang="en-US" dirty="0" smtClean="0"/>
              <a:t>Expert Perspective</a:t>
            </a:r>
          </a:p>
        </p:txBody>
      </p:sp>
      <p:sp>
        <p:nvSpPr>
          <p:cNvPr id="38916" name="Rectangle 4"/>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38917" name="Rectangle 5"/>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38918" name="Rectangle 6"/>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8919" name="Rectangle 7"/>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8920"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a:solidFill>
                  <a:srgbClr val="FFFF99"/>
                </a:solidFill>
              </a:rPr>
              <a:t>Expert Perspective</a:t>
            </a:r>
          </a:p>
        </p:txBody>
      </p:sp>
      <p:sp>
        <p:nvSpPr>
          <p:cNvPr id="11" name="Rectangle 8"/>
          <p:cNvSpPr txBox="1">
            <a:spLocks noChangeArrowheads="1"/>
          </p:cNvSpPr>
          <p:nvPr/>
        </p:nvSpPr>
        <p:spPr bwMode="auto">
          <a:xfrm>
            <a:off x="455613" y="1289050"/>
            <a:ext cx="4868862" cy="406400"/>
          </a:xfrm>
          <a:prstGeom prst="rect">
            <a:avLst/>
          </a:prstGeom>
          <a:noFill/>
          <a:ln w="9525">
            <a:noFill/>
            <a:miter lim="800000"/>
            <a:headEnd/>
            <a:tailEnd/>
          </a:ln>
          <a:effectLst/>
        </p:spPr>
        <p:txBody>
          <a:bodyPr lIns="0" rIns="0">
            <a:normAutofit/>
          </a:bodyPr>
          <a:lstStyle/>
          <a:p>
            <a:pPr marL="228600" indent="-228600">
              <a:spcBef>
                <a:spcPts val="600"/>
              </a:spcBef>
              <a:buClr>
                <a:schemeClr val="accent1"/>
              </a:buClr>
              <a:buSzPct val="80000"/>
              <a:buFont typeface="Wingdings" pitchFamily="2" charset="2"/>
              <a:buNone/>
              <a:defRPr/>
            </a:pPr>
            <a:r>
              <a:rPr lang="en-US" sz="2000" b="1" kern="0" dirty="0">
                <a:latin typeface="+mn-lt"/>
              </a:rPr>
              <a:t>Seeing the Solution in Different Ways</a:t>
            </a:r>
          </a:p>
        </p:txBody>
      </p:sp>
      <p:sp>
        <p:nvSpPr>
          <p:cNvPr id="38929" name="TextBox 41"/>
          <p:cNvSpPr txBox="1">
            <a:spLocks noChangeArrowheads="1"/>
          </p:cNvSpPr>
          <p:nvPr/>
        </p:nvSpPr>
        <p:spPr bwMode="auto">
          <a:xfrm>
            <a:off x="495300" y="4991100"/>
            <a:ext cx="1638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a:t>Dr. McCoy</a:t>
            </a:r>
          </a:p>
        </p:txBody>
      </p:sp>
      <p:sp>
        <p:nvSpPr>
          <p:cNvPr id="38930" name="TextBox 42"/>
          <p:cNvSpPr txBox="1">
            <a:spLocks noChangeArrowheads="1"/>
          </p:cNvSpPr>
          <p:nvPr/>
        </p:nvSpPr>
        <p:spPr bwMode="auto">
          <a:xfrm>
            <a:off x="2524125" y="4994275"/>
            <a:ext cx="1638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a:t>Mr. Spock</a:t>
            </a:r>
          </a:p>
        </p:txBody>
      </p:sp>
      <p:sp>
        <p:nvSpPr>
          <p:cNvPr id="38931" name="Rounded Rectangle 44"/>
          <p:cNvSpPr>
            <a:spLocks noChangeArrowheads="1"/>
          </p:cNvSpPr>
          <p:nvPr/>
        </p:nvSpPr>
        <p:spPr bwMode="auto">
          <a:xfrm>
            <a:off x="2533650" y="3498850"/>
            <a:ext cx="1638300" cy="1809750"/>
          </a:xfrm>
          <a:prstGeom prst="roundRect">
            <a:avLst>
              <a:gd name="adj" fmla="val 16667"/>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algn="ctr">
              <a:spcBef>
                <a:spcPct val="50000"/>
              </a:spcBef>
            </a:pPr>
            <a:endParaRPr lang="en-US" b="1">
              <a:latin typeface="Arial Narrow" pitchFamily="34" charset="0"/>
            </a:endParaRPr>
          </a:p>
        </p:txBody>
      </p:sp>
      <p:sp>
        <p:nvSpPr>
          <p:cNvPr id="42" name="Rectangle 8"/>
          <p:cNvSpPr txBox="1">
            <a:spLocks noChangeArrowheads="1"/>
          </p:cNvSpPr>
          <p:nvPr/>
        </p:nvSpPr>
        <p:spPr bwMode="auto">
          <a:xfrm>
            <a:off x="455613" y="1695450"/>
            <a:ext cx="4339671" cy="4400550"/>
          </a:xfrm>
          <a:prstGeom prst="rect">
            <a:avLst/>
          </a:prstGeom>
          <a:noFill/>
          <a:ln w="9525">
            <a:noFill/>
            <a:miter lim="800000"/>
            <a:headEnd/>
            <a:tailEnd/>
          </a:ln>
          <a:effectLst/>
        </p:spPr>
        <p:txBody>
          <a:bodyPr lIns="0" rIns="0"/>
          <a:lstStyle/>
          <a:p>
            <a:pPr>
              <a:spcBef>
                <a:spcPct val="50000"/>
              </a:spcBef>
              <a:buClr>
                <a:srgbClr val="4A81B8"/>
              </a:buClr>
              <a:buSzPct val="80000"/>
              <a:defRPr/>
            </a:pPr>
            <a:r>
              <a:rPr lang="en-US" sz="1400" kern="0" dirty="0">
                <a:latin typeface="+mn-lt"/>
              </a:rPr>
              <a:t>Captain Kirk has asked Dr. McCoy and Mr. Spock for advice. Each has a different perspective. Dr. McCoy offers a human, emotional point of view. Mr. Spock offers a logical, rational point of view. </a:t>
            </a:r>
          </a:p>
          <a:p>
            <a:pPr>
              <a:spcBef>
                <a:spcPct val="50000"/>
              </a:spcBef>
              <a:buClr>
                <a:srgbClr val="4A81B8"/>
              </a:buClr>
              <a:buSzPct val="80000"/>
              <a:defRPr/>
            </a:pPr>
            <a:r>
              <a:rPr lang="en-US" sz="1400" kern="0" dirty="0">
                <a:latin typeface="+mn-lt"/>
              </a:rPr>
              <a:t>Click each character to hear what he has to say. If you were in Captain Kirk’s position, </a:t>
            </a:r>
            <a:r>
              <a:rPr lang="en-US" sz="1400" kern="0" dirty="0" smtClean="0">
                <a:latin typeface="+mn-lt"/>
              </a:rPr>
              <a:t>whose </a:t>
            </a:r>
            <a:r>
              <a:rPr lang="en-US" sz="1400" kern="0" dirty="0">
                <a:latin typeface="+mn-lt"/>
              </a:rPr>
              <a:t>advice would you take?</a:t>
            </a:r>
          </a:p>
        </p:txBody>
      </p:sp>
      <p:pic>
        <p:nvPicPr>
          <p:cNvPr id="38933" name="Picture 24" descr="McCoy.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5350" y="3743325"/>
            <a:ext cx="857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4" name="Picture 25" descr="Spock.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5125" y="3743325"/>
            <a:ext cx="857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5" name="Picture 22" descr="McCoys_advice2.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4275" y="1790700"/>
            <a:ext cx="3787775"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36" name="TextBox 27"/>
          <p:cNvSpPr txBox="1">
            <a:spLocks noChangeArrowheads="1"/>
          </p:cNvSpPr>
          <p:nvPr/>
        </p:nvSpPr>
        <p:spPr bwMode="auto">
          <a:xfrm>
            <a:off x="5000625" y="4705350"/>
            <a:ext cx="3762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a:t>Dr. McCoy’s Perspective</a:t>
            </a:r>
          </a:p>
        </p:txBody>
      </p:sp>
      <p:sp>
        <p:nvSpPr>
          <p:cNvPr id="27" name="Rectangle 26">
            <a:hlinkClick r:id="rId5" action="ppaction://hlinksldjump"/>
          </p:cNvPr>
          <p:cNvSpPr/>
          <p:nvPr/>
        </p:nvSpPr>
        <p:spPr>
          <a:xfrm>
            <a:off x="495300" y="3457575"/>
            <a:ext cx="1685925" cy="18859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a:hlinkClick r:id="rId6" action="ppaction://hlinksldjump"/>
          </p:cNvPr>
          <p:cNvSpPr/>
          <p:nvPr/>
        </p:nvSpPr>
        <p:spPr>
          <a:xfrm>
            <a:off x="2428875" y="3381375"/>
            <a:ext cx="1828800" cy="20478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0" name="Back button"/>
          <p:cNvGrpSpPr/>
          <p:nvPr/>
        </p:nvGrpSpPr>
        <p:grpSpPr>
          <a:xfrm>
            <a:off x="6258333" y="6415087"/>
            <a:ext cx="744279" cy="307777"/>
            <a:chOff x="1265274" y="6447647"/>
            <a:chExt cx="744279" cy="307777"/>
          </a:xfrm>
        </p:grpSpPr>
        <p:sp>
          <p:nvSpPr>
            <p:cNvPr id="31" name="Back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ck"/>
            <p:cNvSpPr txBox="1"/>
            <p:nvPr/>
          </p:nvSpPr>
          <p:spPr>
            <a:xfrm>
              <a:off x="1318435" y="6447647"/>
              <a:ext cx="648586" cy="307777"/>
            </a:xfrm>
            <a:prstGeom prst="rect">
              <a:avLst/>
            </a:prstGeom>
            <a:noFill/>
          </p:spPr>
          <p:txBody>
            <a:bodyPr wrap="square" rtlCol="0">
              <a:spAutoFit/>
            </a:bodyPr>
            <a:lstStyle/>
            <a:p>
              <a:pPr algn="ctr"/>
              <a:r>
                <a:rPr lang="en-US" sz="1400" dirty="0" smtClean="0"/>
                <a:t>Back</a:t>
              </a:r>
              <a:endParaRPr lang="en-US" sz="1400" dirty="0"/>
            </a:p>
          </p:txBody>
        </p:sp>
      </p:grpSp>
      <p:grpSp>
        <p:nvGrpSpPr>
          <p:cNvPr id="33" name="Next button"/>
          <p:cNvGrpSpPr/>
          <p:nvPr/>
        </p:nvGrpSpPr>
        <p:grpSpPr>
          <a:xfrm>
            <a:off x="8072696" y="6415087"/>
            <a:ext cx="744279" cy="307777"/>
            <a:chOff x="1265274" y="6447647"/>
            <a:chExt cx="744279" cy="307777"/>
          </a:xfrm>
        </p:grpSpPr>
        <p:sp>
          <p:nvSpPr>
            <p:cNvPr id="37" name="Next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Next"/>
            <p:cNvSpPr txBox="1"/>
            <p:nvPr/>
          </p:nvSpPr>
          <p:spPr>
            <a:xfrm>
              <a:off x="1318435" y="6447647"/>
              <a:ext cx="648586" cy="307777"/>
            </a:xfrm>
            <a:prstGeom prst="rect">
              <a:avLst/>
            </a:prstGeom>
            <a:noFill/>
          </p:spPr>
          <p:txBody>
            <a:bodyPr wrap="square" rtlCol="0">
              <a:spAutoFit/>
            </a:bodyPr>
            <a:lstStyle/>
            <a:p>
              <a:pPr algn="ctr"/>
              <a:r>
                <a:rPr lang="en-US" sz="1400" dirty="0" smtClean="0"/>
                <a:t>Next</a:t>
              </a:r>
              <a:endParaRPr lang="en-US" sz="1400" dirty="0"/>
            </a:p>
          </p:txBody>
        </p:sp>
      </p:grpSp>
      <p:grpSp>
        <p:nvGrpSpPr>
          <p:cNvPr id="39" name="Menu button"/>
          <p:cNvGrpSpPr/>
          <p:nvPr/>
        </p:nvGrpSpPr>
        <p:grpSpPr>
          <a:xfrm>
            <a:off x="7165515" y="6415087"/>
            <a:ext cx="744279" cy="307777"/>
            <a:chOff x="1265274" y="6447647"/>
            <a:chExt cx="744279" cy="307777"/>
          </a:xfrm>
        </p:grpSpPr>
        <p:sp>
          <p:nvSpPr>
            <p:cNvPr id="40" name="Menu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Menu"/>
            <p:cNvSpPr txBox="1"/>
            <p:nvPr/>
          </p:nvSpPr>
          <p:spPr>
            <a:xfrm>
              <a:off x="1318435" y="6447647"/>
              <a:ext cx="648586" cy="307777"/>
            </a:xfrm>
            <a:prstGeom prst="rect">
              <a:avLst/>
            </a:prstGeom>
            <a:noFill/>
          </p:spPr>
          <p:txBody>
            <a:bodyPr wrap="square" rtlCol="0">
              <a:spAutoFit/>
            </a:bodyPr>
            <a:lstStyle/>
            <a:p>
              <a:pPr algn="ctr"/>
              <a:r>
                <a:rPr lang="en-US" sz="1400" dirty="0" smtClean="0"/>
                <a:t>Menu</a:t>
              </a:r>
              <a:endParaRPr lang="en-US" sz="1400" dirty="0"/>
            </a:p>
          </p:txBody>
        </p:sp>
      </p:grpSp>
      <p:sp>
        <p:nvSpPr>
          <p:cNvPr id="43" name="click Back">
            <a:hlinkClick r:id="rId7" action="ppaction://hlinksldjump"/>
          </p:cNvPr>
          <p:cNvSpPr/>
          <p:nvPr/>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lick Next">
            <a:hlinkClick r:id="rId8" action="ppaction://hlinksldjump"/>
          </p:cNvPr>
          <p:cNvSpPr/>
          <p:nvPr/>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SD"/>
          <p:cNvSpPr txBox="1">
            <a:spLocks noChangeArrowheads="1"/>
          </p:cNvSpPr>
          <p:nvPr/>
        </p:nvSpPr>
        <p:spPr bwMode="auto">
          <a:xfrm>
            <a:off x="238126" y="6308757"/>
            <a:ext cx="59181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smtClean="0">
                <a:solidFill>
                  <a:srgbClr val="FFFFCC"/>
                </a:solidFill>
              </a:rPr>
              <a:t>Click each character to hear his perspective. </a:t>
            </a:r>
            <a:br>
              <a:rPr lang="en-US" sz="1400" dirty="0" smtClean="0">
                <a:solidFill>
                  <a:srgbClr val="FFFFCC"/>
                </a:solidFill>
              </a:rPr>
            </a:br>
            <a:r>
              <a:rPr lang="en-US" sz="1400" dirty="0" smtClean="0">
                <a:solidFill>
                  <a:srgbClr val="FFFFCC"/>
                </a:solidFill>
              </a:rPr>
              <a:t>Then click  </a:t>
            </a:r>
            <a:r>
              <a:rPr lang="en-US" sz="1400" b="1" dirty="0" smtClean="0">
                <a:solidFill>
                  <a:srgbClr val="FFFFCC"/>
                </a:solidFill>
              </a:rPr>
              <a:t>Next </a:t>
            </a:r>
            <a:r>
              <a:rPr lang="en-US" sz="1400" dirty="0" smtClean="0">
                <a:solidFill>
                  <a:srgbClr val="FFFFCC"/>
                </a:solidFill>
              </a:rPr>
              <a:t>to continue.</a:t>
            </a:r>
            <a:endParaRPr lang="en-US" sz="1400" dirty="0">
              <a:solidFill>
                <a:srgbClr val="FFFFCC"/>
              </a:solidFill>
            </a:endParaRPr>
          </a:p>
        </p:txBody>
      </p:sp>
    </p:spTree>
  </p:cSld>
  <p:clrMapOvr>
    <a:masterClrMapping/>
  </p:clrMapOvr>
  <p:transition advClick="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Rounded Rectangle 44"/>
          <p:cNvSpPr>
            <a:spLocks noChangeArrowheads="1"/>
          </p:cNvSpPr>
          <p:nvPr/>
        </p:nvSpPr>
        <p:spPr bwMode="auto">
          <a:xfrm>
            <a:off x="2533650" y="3498850"/>
            <a:ext cx="1638300" cy="1809750"/>
          </a:xfrm>
          <a:prstGeom prst="roundRect">
            <a:avLst>
              <a:gd name="adj" fmla="val 16667"/>
            </a:avLst>
          </a:prstGeom>
          <a:solidFill>
            <a:srgbClr val="FFFF99"/>
          </a:solidFill>
          <a:ln w="25400" algn="ctr">
            <a:solidFill>
              <a:schemeClr val="tx1"/>
            </a:solidFill>
            <a:round/>
            <a:headEnd/>
            <a:tailEnd/>
          </a:ln>
        </p:spPr>
        <p:txBody>
          <a:bodyPr>
            <a:spAutoFit/>
          </a:bodyPr>
          <a:lstStyle/>
          <a:p>
            <a:pPr algn="ctr">
              <a:spcBef>
                <a:spcPct val="50000"/>
              </a:spcBef>
            </a:pPr>
            <a:endParaRPr lang="en-US" b="1">
              <a:latin typeface="Arial Narrow" pitchFamily="34" charset="0"/>
            </a:endParaRPr>
          </a:p>
        </p:txBody>
      </p:sp>
      <p:pic>
        <p:nvPicPr>
          <p:cNvPr id="39939" name="Picture 27" descr="Spocks_advice4.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0625" y="1790700"/>
            <a:ext cx="377190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Rectangle 3"/>
          <p:cNvSpPr>
            <a:spLocks noGrp="1" noChangeArrowheads="1"/>
          </p:cNvSpPr>
          <p:nvPr>
            <p:ph type="title"/>
          </p:nvPr>
        </p:nvSpPr>
        <p:spPr/>
        <p:txBody>
          <a:bodyPr/>
          <a:lstStyle/>
          <a:p>
            <a:pPr eaLnBrk="1" hangingPunct="1"/>
            <a:r>
              <a:rPr lang="en-US" dirty="0" smtClean="0"/>
              <a:t>Expert Perspective</a:t>
            </a:r>
          </a:p>
        </p:txBody>
      </p:sp>
      <p:sp>
        <p:nvSpPr>
          <p:cNvPr id="39941" name="Rectangle 4"/>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39942" name="Rectangle 5"/>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39943" name="Rectangle 6"/>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944" name="Rectangle 7"/>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945"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a:solidFill>
                  <a:srgbClr val="FFFF99"/>
                </a:solidFill>
              </a:rPr>
              <a:t>Expert Perspective</a:t>
            </a:r>
          </a:p>
        </p:txBody>
      </p:sp>
      <p:sp>
        <p:nvSpPr>
          <p:cNvPr id="11" name="Rectangle 8"/>
          <p:cNvSpPr txBox="1">
            <a:spLocks noChangeArrowheads="1"/>
          </p:cNvSpPr>
          <p:nvPr/>
        </p:nvSpPr>
        <p:spPr bwMode="auto">
          <a:xfrm>
            <a:off x="455613" y="1289050"/>
            <a:ext cx="4868862" cy="406400"/>
          </a:xfrm>
          <a:prstGeom prst="rect">
            <a:avLst/>
          </a:prstGeom>
          <a:noFill/>
          <a:ln w="9525">
            <a:noFill/>
            <a:miter lim="800000"/>
            <a:headEnd/>
            <a:tailEnd/>
          </a:ln>
          <a:effectLst/>
        </p:spPr>
        <p:txBody>
          <a:bodyPr lIns="0" rIns="0">
            <a:normAutofit/>
          </a:bodyPr>
          <a:lstStyle/>
          <a:p>
            <a:pPr marL="228600" indent="-228600">
              <a:spcBef>
                <a:spcPts val="600"/>
              </a:spcBef>
              <a:buClr>
                <a:schemeClr val="accent1"/>
              </a:buClr>
              <a:buSzPct val="80000"/>
              <a:buFont typeface="Wingdings" pitchFamily="2" charset="2"/>
              <a:buNone/>
              <a:defRPr/>
            </a:pPr>
            <a:r>
              <a:rPr lang="en-US" sz="2000" b="1" kern="0" dirty="0">
                <a:latin typeface="+mn-lt"/>
              </a:rPr>
              <a:t>Seeing the Solution in Different Ways</a:t>
            </a:r>
          </a:p>
        </p:txBody>
      </p:sp>
      <p:sp>
        <p:nvSpPr>
          <p:cNvPr id="39954" name="TextBox 41"/>
          <p:cNvSpPr txBox="1">
            <a:spLocks noChangeArrowheads="1"/>
          </p:cNvSpPr>
          <p:nvPr/>
        </p:nvSpPr>
        <p:spPr bwMode="auto">
          <a:xfrm>
            <a:off x="495300" y="4991100"/>
            <a:ext cx="1638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a:t>Dr. McCoy</a:t>
            </a:r>
          </a:p>
        </p:txBody>
      </p:sp>
      <p:sp>
        <p:nvSpPr>
          <p:cNvPr id="39955" name="Rounded Rectangle 43"/>
          <p:cNvSpPr>
            <a:spLocks noChangeArrowheads="1"/>
          </p:cNvSpPr>
          <p:nvPr/>
        </p:nvSpPr>
        <p:spPr bwMode="auto">
          <a:xfrm>
            <a:off x="504825" y="3495675"/>
            <a:ext cx="1638300" cy="1809750"/>
          </a:xfrm>
          <a:prstGeom prst="roundRect">
            <a:avLst>
              <a:gd name="adj" fmla="val 16667"/>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algn="ctr">
              <a:spcBef>
                <a:spcPct val="50000"/>
              </a:spcBef>
            </a:pPr>
            <a:endParaRPr lang="en-US" b="1">
              <a:latin typeface="Arial Narrow" pitchFamily="34" charset="0"/>
            </a:endParaRPr>
          </a:p>
        </p:txBody>
      </p:sp>
      <p:sp>
        <p:nvSpPr>
          <p:cNvPr id="39956" name="TextBox 42"/>
          <p:cNvSpPr txBox="1">
            <a:spLocks noChangeArrowheads="1"/>
          </p:cNvSpPr>
          <p:nvPr/>
        </p:nvSpPr>
        <p:spPr bwMode="auto">
          <a:xfrm>
            <a:off x="2524125" y="4994275"/>
            <a:ext cx="1638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a:t>Mr. Spock</a:t>
            </a:r>
          </a:p>
        </p:txBody>
      </p:sp>
      <p:sp>
        <p:nvSpPr>
          <p:cNvPr id="42" name="Rectangle 8"/>
          <p:cNvSpPr txBox="1">
            <a:spLocks noChangeArrowheads="1"/>
          </p:cNvSpPr>
          <p:nvPr/>
        </p:nvSpPr>
        <p:spPr bwMode="auto">
          <a:xfrm>
            <a:off x="455614" y="1695450"/>
            <a:ext cx="4329038" cy="4400550"/>
          </a:xfrm>
          <a:prstGeom prst="rect">
            <a:avLst/>
          </a:prstGeom>
          <a:noFill/>
          <a:ln w="9525">
            <a:noFill/>
            <a:miter lim="800000"/>
            <a:headEnd/>
            <a:tailEnd/>
          </a:ln>
          <a:effectLst/>
        </p:spPr>
        <p:txBody>
          <a:bodyPr lIns="0" rIns="0"/>
          <a:lstStyle/>
          <a:p>
            <a:pPr>
              <a:spcBef>
                <a:spcPct val="50000"/>
              </a:spcBef>
              <a:buClr>
                <a:srgbClr val="4A81B8"/>
              </a:buClr>
              <a:buSzPct val="80000"/>
              <a:defRPr/>
            </a:pPr>
            <a:r>
              <a:rPr lang="en-US" sz="1400" kern="0" dirty="0">
                <a:latin typeface="+mn-lt"/>
              </a:rPr>
              <a:t>Captain Kirk has asked Dr. McCoy and Mr. Spock for advice. Each has a different perspective. Dr. McCoy offers a human, emotional point of view. Mr. Spock offers a logical, rational point of view. </a:t>
            </a:r>
          </a:p>
          <a:p>
            <a:pPr>
              <a:spcBef>
                <a:spcPct val="50000"/>
              </a:spcBef>
              <a:buClr>
                <a:srgbClr val="4A81B8"/>
              </a:buClr>
              <a:buSzPct val="80000"/>
              <a:defRPr/>
            </a:pPr>
            <a:r>
              <a:rPr lang="en-US" sz="1400" kern="0" dirty="0"/>
              <a:t>Click each character to hear what he has to say. </a:t>
            </a:r>
            <a:r>
              <a:rPr lang="en-US" sz="1400" kern="0" dirty="0">
                <a:latin typeface="+mn-lt"/>
              </a:rPr>
              <a:t>If you were in Captain Kirk’s position, </a:t>
            </a:r>
            <a:r>
              <a:rPr lang="en-US" sz="1400" kern="0" dirty="0" smtClean="0">
                <a:latin typeface="+mn-lt"/>
              </a:rPr>
              <a:t>whose </a:t>
            </a:r>
            <a:r>
              <a:rPr lang="en-US" sz="1400" kern="0" dirty="0">
                <a:latin typeface="+mn-lt"/>
              </a:rPr>
              <a:t>advice would you take?</a:t>
            </a:r>
          </a:p>
        </p:txBody>
      </p:sp>
      <p:pic>
        <p:nvPicPr>
          <p:cNvPr id="39958" name="Picture 24" descr="McCoy.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350" y="3743325"/>
            <a:ext cx="857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9" name="Picture 25" descr="Spock.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5125" y="3743325"/>
            <a:ext cx="857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60" name="TextBox 26"/>
          <p:cNvSpPr txBox="1">
            <a:spLocks noChangeArrowheads="1"/>
          </p:cNvSpPr>
          <p:nvPr/>
        </p:nvSpPr>
        <p:spPr bwMode="auto">
          <a:xfrm>
            <a:off x="5000625" y="4705350"/>
            <a:ext cx="3762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a:t>Mr. Spock’s Perspective</a:t>
            </a:r>
          </a:p>
        </p:txBody>
      </p:sp>
      <p:sp>
        <p:nvSpPr>
          <p:cNvPr id="27" name="Rectangle 26">
            <a:hlinkClick r:id="rId5" action="ppaction://hlinksldjump"/>
          </p:cNvPr>
          <p:cNvSpPr/>
          <p:nvPr/>
        </p:nvSpPr>
        <p:spPr>
          <a:xfrm>
            <a:off x="495300" y="3457575"/>
            <a:ext cx="1685925" cy="18859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a:hlinkClick r:id="rId6" action="ppaction://hlinksldjump"/>
          </p:cNvPr>
          <p:cNvSpPr/>
          <p:nvPr/>
        </p:nvSpPr>
        <p:spPr>
          <a:xfrm>
            <a:off x="2428875" y="3381375"/>
            <a:ext cx="1828800" cy="20478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0" name="Back button"/>
          <p:cNvGrpSpPr/>
          <p:nvPr/>
        </p:nvGrpSpPr>
        <p:grpSpPr>
          <a:xfrm>
            <a:off x="6258333" y="6415087"/>
            <a:ext cx="744279" cy="307777"/>
            <a:chOff x="1265274" y="6447647"/>
            <a:chExt cx="744279" cy="307777"/>
          </a:xfrm>
        </p:grpSpPr>
        <p:sp>
          <p:nvSpPr>
            <p:cNvPr id="31" name="Back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ck"/>
            <p:cNvSpPr txBox="1"/>
            <p:nvPr/>
          </p:nvSpPr>
          <p:spPr>
            <a:xfrm>
              <a:off x="1318435" y="6447647"/>
              <a:ext cx="648586" cy="307777"/>
            </a:xfrm>
            <a:prstGeom prst="rect">
              <a:avLst/>
            </a:prstGeom>
            <a:noFill/>
          </p:spPr>
          <p:txBody>
            <a:bodyPr wrap="square" rtlCol="0">
              <a:spAutoFit/>
            </a:bodyPr>
            <a:lstStyle/>
            <a:p>
              <a:pPr algn="ctr"/>
              <a:r>
                <a:rPr lang="en-US" sz="1400" dirty="0" smtClean="0"/>
                <a:t>Back</a:t>
              </a:r>
              <a:endParaRPr lang="en-US" sz="1400" dirty="0"/>
            </a:p>
          </p:txBody>
        </p:sp>
      </p:grpSp>
      <p:grpSp>
        <p:nvGrpSpPr>
          <p:cNvPr id="33" name="Next button"/>
          <p:cNvGrpSpPr/>
          <p:nvPr/>
        </p:nvGrpSpPr>
        <p:grpSpPr>
          <a:xfrm>
            <a:off x="8072696" y="6415087"/>
            <a:ext cx="744279" cy="307777"/>
            <a:chOff x="1265274" y="6447647"/>
            <a:chExt cx="744279" cy="307777"/>
          </a:xfrm>
        </p:grpSpPr>
        <p:sp>
          <p:nvSpPr>
            <p:cNvPr id="37" name="Next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Next"/>
            <p:cNvSpPr txBox="1"/>
            <p:nvPr/>
          </p:nvSpPr>
          <p:spPr>
            <a:xfrm>
              <a:off x="1318435" y="6447647"/>
              <a:ext cx="648586" cy="307777"/>
            </a:xfrm>
            <a:prstGeom prst="rect">
              <a:avLst/>
            </a:prstGeom>
            <a:noFill/>
          </p:spPr>
          <p:txBody>
            <a:bodyPr wrap="square" rtlCol="0">
              <a:spAutoFit/>
            </a:bodyPr>
            <a:lstStyle/>
            <a:p>
              <a:pPr algn="ctr"/>
              <a:r>
                <a:rPr lang="en-US" sz="1400" dirty="0" smtClean="0"/>
                <a:t>Next</a:t>
              </a:r>
              <a:endParaRPr lang="en-US" sz="1400" dirty="0"/>
            </a:p>
          </p:txBody>
        </p:sp>
      </p:grpSp>
      <p:grpSp>
        <p:nvGrpSpPr>
          <p:cNvPr id="39" name="Menu button"/>
          <p:cNvGrpSpPr/>
          <p:nvPr/>
        </p:nvGrpSpPr>
        <p:grpSpPr>
          <a:xfrm>
            <a:off x="7165515" y="6415087"/>
            <a:ext cx="744279" cy="307777"/>
            <a:chOff x="1265274" y="6447647"/>
            <a:chExt cx="744279" cy="307777"/>
          </a:xfrm>
        </p:grpSpPr>
        <p:sp>
          <p:nvSpPr>
            <p:cNvPr id="40" name="Menu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Menu"/>
            <p:cNvSpPr txBox="1"/>
            <p:nvPr/>
          </p:nvSpPr>
          <p:spPr>
            <a:xfrm>
              <a:off x="1318435" y="6447647"/>
              <a:ext cx="648586" cy="307777"/>
            </a:xfrm>
            <a:prstGeom prst="rect">
              <a:avLst/>
            </a:prstGeom>
            <a:noFill/>
          </p:spPr>
          <p:txBody>
            <a:bodyPr wrap="square" rtlCol="0">
              <a:spAutoFit/>
            </a:bodyPr>
            <a:lstStyle/>
            <a:p>
              <a:pPr algn="ctr"/>
              <a:r>
                <a:rPr lang="en-US" sz="1400" dirty="0" smtClean="0"/>
                <a:t>Menu</a:t>
              </a:r>
              <a:endParaRPr lang="en-US" sz="1400" dirty="0"/>
            </a:p>
          </p:txBody>
        </p:sp>
      </p:grpSp>
      <p:sp>
        <p:nvSpPr>
          <p:cNvPr id="43" name="click Back">
            <a:hlinkClick r:id="rId7" action="ppaction://hlinksldjump"/>
          </p:cNvPr>
          <p:cNvSpPr/>
          <p:nvPr/>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lick Next">
            <a:hlinkClick r:id="rId8" action="ppaction://hlinksldjump"/>
          </p:cNvPr>
          <p:cNvSpPr/>
          <p:nvPr/>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SD"/>
          <p:cNvSpPr txBox="1">
            <a:spLocks noChangeArrowheads="1"/>
          </p:cNvSpPr>
          <p:nvPr/>
        </p:nvSpPr>
        <p:spPr bwMode="auto">
          <a:xfrm>
            <a:off x="238126" y="6308757"/>
            <a:ext cx="59181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smtClean="0">
                <a:solidFill>
                  <a:srgbClr val="FFFFCC"/>
                </a:solidFill>
              </a:rPr>
              <a:t>Click each character to hear his perspective. </a:t>
            </a:r>
            <a:br>
              <a:rPr lang="en-US" sz="1400" dirty="0" smtClean="0">
                <a:solidFill>
                  <a:srgbClr val="FFFFCC"/>
                </a:solidFill>
              </a:rPr>
            </a:br>
            <a:r>
              <a:rPr lang="en-US" sz="1400" dirty="0" smtClean="0">
                <a:solidFill>
                  <a:srgbClr val="FFFFCC"/>
                </a:solidFill>
              </a:rPr>
              <a:t>Then click  </a:t>
            </a:r>
            <a:r>
              <a:rPr lang="en-US" sz="1400" b="1" dirty="0" smtClean="0">
                <a:solidFill>
                  <a:srgbClr val="FFFFCC"/>
                </a:solidFill>
              </a:rPr>
              <a:t>Next </a:t>
            </a:r>
            <a:r>
              <a:rPr lang="en-US" sz="1400" dirty="0" smtClean="0">
                <a:solidFill>
                  <a:srgbClr val="FFFFCC"/>
                </a:solidFill>
              </a:rPr>
              <a:t>to continue.</a:t>
            </a:r>
            <a:endParaRPr lang="en-US" sz="1400" dirty="0">
              <a:solidFill>
                <a:srgbClr val="FFFFCC"/>
              </a:solidFill>
            </a:endParaRPr>
          </a:p>
        </p:txBody>
      </p:sp>
    </p:spTree>
  </p:cSld>
  <p:clrMapOvr>
    <a:masterClrMapping/>
  </p:clrMapOvr>
  <p:transition advClick="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685800" y="2130425"/>
            <a:ext cx="7772400" cy="2813715"/>
          </a:xfrm>
        </p:spPr>
        <p:txBody>
          <a:bodyPr/>
          <a:lstStyle/>
          <a:p>
            <a:pPr eaLnBrk="1" hangingPunct="1"/>
            <a:r>
              <a:rPr lang="en-US" sz="4000" dirty="0" smtClean="0"/>
              <a:t>Page Type Examples</a:t>
            </a:r>
            <a:br>
              <a:rPr lang="en-US" sz="4000" dirty="0" smtClean="0"/>
            </a:br>
            <a:r>
              <a:rPr lang="en-US" sz="2800" dirty="0" smtClean="0"/>
              <a:t>Simple Do-oriented Interactions</a:t>
            </a:r>
            <a:endParaRPr lang="en-US" sz="4000" dirty="0" smtClean="0"/>
          </a:p>
        </p:txBody>
      </p:sp>
      <p:sp>
        <p:nvSpPr>
          <p:cNvPr id="19459" name="Rectangle 3"/>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19460" name="Rectangle 4"/>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19461" name="Rectangle 5"/>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9462" name="Rectangle 6"/>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40464800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hlinkClick r:id="rId2" action="ppaction://hlinksldjump"/>
          </p:cNvPr>
          <p:cNvSpPr/>
          <p:nvPr/>
        </p:nvSpPr>
        <p:spPr>
          <a:xfrm>
            <a:off x="2466975" y="3409950"/>
            <a:ext cx="1781175" cy="19812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963" name="Rectangle 3"/>
          <p:cNvSpPr>
            <a:spLocks noGrp="1" noChangeArrowheads="1"/>
          </p:cNvSpPr>
          <p:nvPr>
            <p:ph type="title"/>
          </p:nvPr>
        </p:nvSpPr>
        <p:spPr/>
        <p:txBody>
          <a:bodyPr/>
          <a:lstStyle/>
          <a:p>
            <a:pPr eaLnBrk="1" hangingPunct="1"/>
            <a:r>
              <a:rPr lang="en-US" dirty="0" smtClean="0"/>
              <a:t>What’s the Right Response?</a:t>
            </a:r>
          </a:p>
        </p:txBody>
      </p:sp>
      <p:sp>
        <p:nvSpPr>
          <p:cNvPr id="40964" name="Rectangle 4"/>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40965" name="Rectangle 5"/>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40966" name="Rectangle 6"/>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40967" name="Rectangle 7"/>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40968"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a:solidFill>
                  <a:srgbClr val="FFFF99"/>
                </a:solidFill>
              </a:rPr>
              <a:t>What’s The Right Response?</a:t>
            </a:r>
          </a:p>
        </p:txBody>
      </p:sp>
      <p:sp>
        <p:nvSpPr>
          <p:cNvPr id="11" name="Rectangle 8"/>
          <p:cNvSpPr txBox="1">
            <a:spLocks noChangeArrowheads="1"/>
          </p:cNvSpPr>
          <p:nvPr/>
        </p:nvSpPr>
        <p:spPr bwMode="auto">
          <a:xfrm>
            <a:off x="455613" y="1289050"/>
            <a:ext cx="4868862" cy="406400"/>
          </a:xfrm>
          <a:prstGeom prst="rect">
            <a:avLst/>
          </a:prstGeom>
          <a:noFill/>
          <a:ln w="9525">
            <a:noFill/>
            <a:miter lim="800000"/>
            <a:headEnd/>
            <a:tailEnd/>
          </a:ln>
          <a:effectLst/>
        </p:spPr>
        <p:txBody>
          <a:bodyPr lIns="0" rIns="0">
            <a:normAutofit/>
          </a:bodyPr>
          <a:lstStyle/>
          <a:p>
            <a:pPr marL="228600" indent="-228600">
              <a:spcBef>
                <a:spcPts val="600"/>
              </a:spcBef>
              <a:buClr>
                <a:schemeClr val="accent1"/>
              </a:buClr>
              <a:buSzPct val="80000"/>
              <a:buFont typeface="Wingdings" pitchFamily="2" charset="2"/>
              <a:buNone/>
              <a:defRPr/>
            </a:pPr>
            <a:r>
              <a:rPr lang="en-US" sz="2000" b="1" kern="0" dirty="0">
                <a:latin typeface="+mn-lt"/>
              </a:rPr>
              <a:t>Meet Joe and Anna Li</a:t>
            </a:r>
          </a:p>
        </p:txBody>
      </p:sp>
      <p:pic>
        <p:nvPicPr>
          <p:cNvPr id="40979" name="Picture 31" descr="joe-sm.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800" y="1855788"/>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0" name="Picture 32" descr="anna_li-sm.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800" y="3940175"/>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1" name="TextBox 36"/>
          <p:cNvSpPr txBox="1">
            <a:spLocks noChangeArrowheads="1"/>
          </p:cNvSpPr>
          <p:nvPr/>
        </p:nvSpPr>
        <p:spPr bwMode="auto">
          <a:xfrm>
            <a:off x="2528888" y="2289175"/>
            <a:ext cx="2576512"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Joe is a new intern student at ABC Sound Design. He’s working under the supervision of Anna Li.</a:t>
            </a:r>
          </a:p>
        </p:txBody>
      </p:sp>
      <p:sp>
        <p:nvSpPr>
          <p:cNvPr id="40982" name="TextBox 37"/>
          <p:cNvSpPr txBox="1">
            <a:spLocks noChangeArrowheads="1"/>
          </p:cNvSpPr>
          <p:nvPr/>
        </p:nvSpPr>
        <p:spPr bwMode="auto">
          <a:xfrm>
            <a:off x="2530475" y="4294188"/>
            <a:ext cx="277495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Anna Li is a new audio engineer at the sound effects department at ABC Sound. She’s helping Joe edit sound effects into an action movie.</a:t>
            </a:r>
          </a:p>
        </p:txBody>
      </p:sp>
      <p:sp>
        <p:nvSpPr>
          <p:cNvPr id="39" name="Rounded Rectangle 38"/>
          <p:cNvSpPr/>
          <p:nvPr/>
        </p:nvSpPr>
        <p:spPr>
          <a:xfrm>
            <a:off x="5645150" y="1408113"/>
            <a:ext cx="3181350" cy="4348162"/>
          </a:xfrm>
          <a:prstGeom prst="roundRect">
            <a:avLst/>
          </a:prstGeom>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984" name="TextBox 39"/>
          <p:cNvSpPr txBox="1">
            <a:spLocks noChangeArrowheads="1"/>
          </p:cNvSpPr>
          <p:nvPr/>
        </p:nvSpPr>
        <p:spPr bwMode="auto">
          <a:xfrm>
            <a:off x="5835650" y="1558925"/>
            <a:ext cx="28067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Emphasizing an Effect</a:t>
            </a:r>
          </a:p>
          <a:p>
            <a:pPr eaLnBrk="1" hangingPunct="1"/>
            <a:endParaRPr lang="en-US" sz="1400"/>
          </a:p>
          <a:p>
            <a:pPr eaLnBrk="1" hangingPunct="1"/>
            <a:r>
              <a:rPr lang="en-US" sz="1400"/>
              <a:t>ABC Sound Design has been hired to create the sound effects for an action movie, and mix them into the film’s soundtrack.</a:t>
            </a:r>
          </a:p>
          <a:p>
            <a:pPr eaLnBrk="1" hangingPunct="1"/>
            <a:endParaRPr lang="en-US" sz="1400"/>
          </a:p>
          <a:p>
            <a:pPr eaLnBrk="1" hangingPunct="1"/>
            <a:r>
              <a:rPr lang="en-US" sz="1400"/>
              <a:t>Anna Li created most of the sound effects, but she has asked her intern, Joe, to insert them into the film’s final audio mix.</a:t>
            </a:r>
          </a:p>
          <a:p>
            <a:pPr eaLnBrk="1" hangingPunct="1"/>
            <a:endParaRPr lang="en-US" sz="1400"/>
          </a:p>
          <a:p>
            <a:pPr eaLnBrk="1" hangingPunct="1"/>
            <a:r>
              <a:rPr lang="en-US" sz="1400"/>
              <a:t>In this activity, you will coach Anna Li as she answers Joe’s questions. </a:t>
            </a:r>
          </a:p>
          <a:p>
            <a:pPr eaLnBrk="1" hangingPunct="1"/>
            <a:endParaRPr lang="en-US" sz="1400"/>
          </a:p>
          <a:p>
            <a:pPr eaLnBrk="1" hangingPunct="1"/>
            <a:r>
              <a:rPr lang="en-US" sz="1400"/>
              <a:t>Click </a:t>
            </a:r>
            <a:r>
              <a:rPr lang="en-US" sz="1400" b="1"/>
              <a:t>Start</a:t>
            </a:r>
            <a:r>
              <a:rPr lang="en-US" sz="1400"/>
              <a:t> to begin the activity.</a:t>
            </a:r>
          </a:p>
        </p:txBody>
      </p:sp>
      <p:sp>
        <p:nvSpPr>
          <p:cNvPr id="41" name="Rectangle 40"/>
          <p:cNvSpPr/>
          <p:nvPr/>
        </p:nvSpPr>
        <p:spPr>
          <a:xfrm>
            <a:off x="3697288" y="5526088"/>
            <a:ext cx="630237" cy="206375"/>
          </a:xfrm>
          <a:prstGeom prst="rect">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986" name="TextBox 37"/>
          <p:cNvSpPr txBox="1">
            <a:spLocks noChangeArrowheads="1"/>
          </p:cNvSpPr>
          <p:nvPr/>
        </p:nvSpPr>
        <p:spPr bwMode="auto">
          <a:xfrm>
            <a:off x="3743325" y="5491163"/>
            <a:ext cx="5191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a:solidFill>
                  <a:srgbClr val="FFFF99"/>
                </a:solidFill>
              </a:rPr>
              <a:t>Start</a:t>
            </a:r>
            <a:endParaRPr lang="en-US" sz="700">
              <a:solidFill>
                <a:srgbClr val="FFFF99"/>
              </a:solidFill>
            </a:endParaRPr>
          </a:p>
        </p:txBody>
      </p:sp>
      <p:sp>
        <p:nvSpPr>
          <p:cNvPr id="40987" name="Footnote"/>
          <p:cNvSpPr txBox="1">
            <a:spLocks noChangeArrowheads="1"/>
          </p:cNvSpPr>
          <p:nvPr/>
        </p:nvSpPr>
        <p:spPr bwMode="auto">
          <a:xfrm>
            <a:off x="21431" y="5971401"/>
            <a:ext cx="80391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dirty="0"/>
              <a:t>Note: Character images available for free at http://www.designcomics.com/</a:t>
            </a:r>
          </a:p>
        </p:txBody>
      </p:sp>
      <p:sp>
        <p:nvSpPr>
          <p:cNvPr id="45" name="Rectangle 44">
            <a:hlinkClick r:id="" action="ppaction://hlinkshowjump?jump=nextslide"/>
          </p:cNvPr>
          <p:cNvSpPr/>
          <p:nvPr/>
        </p:nvSpPr>
        <p:spPr>
          <a:xfrm>
            <a:off x="3629025" y="5486400"/>
            <a:ext cx="781050"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OSD"/>
          <p:cNvSpPr txBox="1">
            <a:spLocks noChangeArrowheads="1"/>
          </p:cNvSpPr>
          <p:nvPr/>
        </p:nvSpPr>
        <p:spPr bwMode="auto">
          <a:xfrm>
            <a:off x="238126" y="6415087"/>
            <a:ext cx="5918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smtClean="0">
                <a:solidFill>
                  <a:srgbClr val="FFFFCC"/>
                </a:solidFill>
              </a:rPr>
              <a:t>Click </a:t>
            </a:r>
            <a:r>
              <a:rPr lang="en-US" sz="1400" b="1" dirty="0" smtClean="0">
                <a:solidFill>
                  <a:srgbClr val="FFFFCC"/>
                </a:solidFill>
              </a:rPr>
              <a:t>Start </a:t>
            </a:r>
            <a:r>
              <a:rPr lang="en-US" sz="1400" dirty="0" smtClean="0">
                <a:solidFill>
                  <a:srgbClr val="FFFFCC"/>
                </a:solidFill>
              </a:rPr>
              <a:t>to begin the activity.</a:t>
            </a:r>
            <a:endParaRPr lang="en-US" sz="1400" dirty="0">
              <a:solidFill>
                <a:srgbClr val="FFFFCC"/>
              </a:solidFill>
            </a:endParaRPr>
          </a:p>
        </p:txBody>
      </p:sp>
      <p:grpSp>
        <p:nvGrpSpPr>
          <p:cNvPr id="31" name="Back button"/>
          <p:cNvGrpSpPr/>
          <p:nvPr/>
        </p:nvGrpSpPr>
        <p:grpSpPr>
          <a:xfrm>
            <a:off x="6258333" y="6415087"/>
            <a:ext cx="744279" cy="307777"/>
            <a:chOff x="1265274" y="6447647"/>
            <a:chExt cx="744279" cy="307777"/>
          </a:xfrm>
        </p:grpSpPr>
        <p:sp>
          <p:nvSpPr>
            <p:cNvPr id="32" name="Back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Back"/>
            <p:cNvSpPr txBox="1"/>
            <p:nvPr/>
          </p:nvSpPr>
          <p:spPr>
            <a:xfrm>
              <a:off x="1318435" y="6447647"/>
              <a:ext cx="648586" cy="307777"/>
            </a:xfrm>
            <a:prstGeom prst="rect">
              <a:avLst/>
            </a:prstGeom>
            <a:noFill/>
          </p:spPr>
          <p:txBody>
            <a:bodyPr wrap="square" rtlCol="0">
              <a:spAutoFit/>
            </a:bodyPr>
            <a:lstStyle/>
            <a:p>
              <a:pPr algn="ctr"/>
              <a:r>
                <a:rPr lang="en-US" sz="1400" dirty="0" smtClean="0"/>
                <a:t>Back</a:t>
              </a:r>
              <a:endParaRPr lang="en-US" sz="1400" dirty="0"/>
            </a:p>
          </p:txBody>
        </p:sp>
      </p:grpSp>
      <p:grpSp>
        <p:nvGrpSpPr>
          <p:cNvPr id="37" name="Next button"/>
          <p:cNvGrpSpPr/>
          <p:nvPr/>
        </p:nvGrpSpPr>
        <p:grpSpPr>
          <a:xfrm>
            <a:off x="8072696" y="6415087"/>
            <a:ext cx="744279" cy="307777"/>
            <a:chOff x="1265274" y="6447647"/>
            <a:chExt cx="744279" cy="307777"/>
          </a:xfrm>
        </p:grpSpPr>
        <p:sp>
          <p:nvSpPr>
            <p:cNvPr id="38" name="Next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Next"/>
            <p:cNvSpPr txBox="1"/>
            <p:nvPr/>
          </p:nvSpPr>
          <p:spPr>
            <a:xfrm>
              <a:off x="1318435" y="6447647"/>
              <a:ext cx="648586" cy="307777"/>
            </a:xfrm>
            <a:prstGeom prst="rect">
              <a:avLst/>
            </a:prstGeom>
            <a:noFill/>
          </p:spPr>
          <p:txBody>
            <a:bodyPr wrap="square" rtlCol="0">
              <a:spAutoFit/>
            </a:bodyPr>
            <a:lstStyle/>
            <a:p>
              <a:pPr algn="ctr"/>
              <a:r>
                <a:rPr lang="en-US" sz="1400" dirty="0" smtClean="0"/>
                <a:t>Next</a:t>
              </a:r>
              <a:endParaRPr lang="en-US" sz="1400" dirty="0"/>
            </a:p>
          </p:txBody>
        </p:sp>
      </p:grpSp>
      <p:grpSp>
        <p:nvGrpSpPr>
          <p:cNvPr id="42" name="Menu button"/>
          <p:cNvGrpSpPr/>
          <p:nvPr/>
        </p:nvGrpSpPr>
        <p:grpSpPr>
          <a:xfrm>
            <a:off x="7165515" y="6415087"/>
            <a:ext cx="744279" cy="307777"/>
            <a:chOff x="1265274" y="6447647"/>
            <a:chExt cx="744279" cy="307777"/>
          </a:xfrm>
        </p:grpSpPr>
        <p:sp>
          <p:nvSpPr>
            <p:cNvPr id="43" name="Menu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enu"/>
            <p:cNvSpPr txBox="1"/>
            <p:nvPr/>
          </p:nvSpPr>
          <p:spPr>
            <a:xfrm>
              <a:off x="1318435" y="6447647"/>
              <a:ext cx="648586" cy="307777"/>
            </a:xfrm>
            <a:prstGeom prst="rect">
              <a:avLst/>
            </a:prstGeom>
            <a:noFill/>
          </p:spPr>
          <p:txBody>
            <a:bodyPr wrap="square" rtlCol="0">
              <a:spAutoFit/>
            </a:bodyPr>
            <a:lstStyle/>
            <a:p>
              <a:pPr algn="ctr"/>
              <a:r>
                <a:rPr lang="en-US" sz="1400" dirty="0" smtClean="0"/>
                <a:t>Menu</a:t>
              </a:r>
              <a:endParaRPr lang="en-US" sz="1400" dirty="0"/>
            </a:p>
          </p:txBody>
        </p:sp>
      </p:grpSp>
      <p:sp>
        <p:nvSpPr>
          <p:cNvPr id="46" name="click Back">
            <a:hlinkClick r:id="rId5" action="ppaction://hlinksldjump"/>
          </p:cNvPr>
          <p:cNvSpPr/>
          <p:nvPr/>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lick Next">
            <a:hlinkClick r:id="rId6" action="ppaction://hlinksldjump"/>
          </p:cNvPr>
          <p:cNvSpPr/>
          <p:nvPr/>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Rectangle 3"/>
          <p:cNvSpPr>
            <a:spLocks noGrp="1" noChangeArrowheads="1"/>
          </p:cNvSpPr>
          <p:nvPr>
            <p:ph type="title"/>
          </p:nvPr>
        </p:nvSpPr>
        <p:spPr/>
        <p:txBody>
          <a:bodyPr/>
          <a:lstStyle/>
          <a:p>
            <a:pPr eaLnBrk="1" hangingPunct="1"/>
            <a:r>
              <a:rPr lang="en-US" dirty="0" smtClean="0">
                <a:solidFill>
                  <a:schemeClr val="bg1"/>
                </a:solidFill>
              </a:rPr>
              <a:t>What’s the Right</a:t>
            </a:r>
            <a:r>
              <a:rPr lang="en-US" baseline="0" dirty="0" smtClean="0">
                <a:solidFill>
                  <a:schemeClr val="bg1"/>
                </a:solidFill>
              </a:rPr>
              <a:t> Response?</a:t>
            </a:r>
            <a:endParaRPr lang="en-US" dirty="0" smtClean="0">
              <a:solidFill>
                <a:schemeClr val="bg1"/>
              </a:solidFill>
            </a:endParaRPr>
          </a:p>
        </p:txBody>
      </p:sp>
      <p:sp>
        <p:nvSpPr>
          <p:cNvPr id="41987" name="Rectangle 4"/>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41988" name="Rectangle 5"/>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41989" name="Rectangle 6"/>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41990" name="Rectangle 7"/>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41991"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a:solidFill>
                  <a:srgbClr val="FFFF99"/>
                </a:solidFill>
              </a:rPr>
              <a:t>What’s The Right Response?</a:t>
            </a:r>
          </a:p>
        </p:txBody>
      </p:sp>
      <p:sp>
        <p:nvSpPr>
          <p:cNvPr id="11" name="Rectangle 8"/>
          <p:cNvSpPr txBox="1">
            <a:spLocks noChangeArrowheads="1"/>
          </p:cNvSpPr>
          <p:nvPr/>
        </p:nvSpPr>
        <p:spPr bwMode="auto">
          <a:xfrm>
            <a:off x="455613" y="1289050"/>
            <a:ext cx="4868862" cy="406400"/>
          </a:xfrm>
          <a:prstGeom prst="rect">
            <a:avLst/>
          </a:prstGeom>
          <a:noFill/>
          <a:ln w="9525">
            <a:noFill/>
            <a:miter lim="800000"/>
            <a:headEnd/>
            <a:tailEnd/>
          </a:ln>
          <a:effectLst/>
        </p:spPr>
        <p:txBody>
          <a:bodyPr lIns="0" rIns="0"/>
          <a:lstStyle/>
          <a:p>
            <a:pPr marL="228600" indent="-228600">
              <a:spcBef>
                <a:spcPts val="600"/>
              </a:spcBef>
              <a:buClr>
                <a:schemeClr val="accent1"/>
              </a:buClr>
              <a:buSzPct val="80000"/>
              <a:buFont typeface="Wingdings" pitchFamily="2" charset="2"/>
              <a:buNone/>
              <a:defRPr/>
            </a:pPr>
            <a:r>
              <a:rPr lang="en-US" sz="2400" b="1" kern="0" dirty="0">
                <a:latin typeface="+mn-lt"/>
              </a:rPr>
              <a:t>Emphasizing an Effect</a:t>
            </a:r>
          </a:p>
        </p:txBody>
      </p:sp>
      <p:pic>
        <p:nvPicPr>
          <p:cNvPr id="42002" name="Picture 28" descr="anna_li-100.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275" y="40513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3" name="Picture 29" descr="joe-100.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338" y="18796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4" name="TextBox 41"/>
          <p:cNvSpPr txBox="1">
            <a:spLocks noChangeArrowheads="1"/>
          </p:cNvSpPr>
          <p:nvPr/>
        </p:nvSpPr>
        <p:spPr bwMode="auto">
          <a:xfrm>
            <a:off x="1662113" y="1749425"/>
            <a:ext cx="3395662"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At the climax of the film, the heroes blow up the bad guys’ space station. I’ve put in the explosion sound effect, but it just doesn’t have the impact I want. Do you have any suggestions?</a:t>
            </a:r>
          </a:p>
        </p:txBody>
      </p:sp>
      <p:sp>
        <p:nvSpPr>
          <p:cNvPr id="42005" name="TextBox 43"/>
          <p:cNvSpPr txBox="1">
            <a:spLocks noChangeArrowheads="1"/>
          </p:cNvSpPr>
          <p:nvPr/>
        </p:nvSpPr>
        <p:spPr bwMode="auto">
          <a:xfrm>
            <a:off x="1663700" y="3938588"/>
            <a:ext cx="3394075"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solidFill>
                  <a:srgbClr val="0070C0"/>
                </a:solidFill>
              </a:rPr>
              <a:t>Raise the gain on the explosion sound to make it louder.</a:t>
            </a:r>
          </a:p>
          <a:p>
            <a:pPr eaLnBrk="1" hangingPunct="1"/>
            <a:endParaRPr lang="en-US" sz="1000">
              <a:solidFill>
                <a:srgbClr val="0070C0"/>
              </a:solidFill>
            </a:endParaRPr>
          </a:p>
          <a:p>
            <a:pPr eaLnBrk="1" hangingPunct="1"/>
            <a:r>
              <a:rPr lang="en-US" sz="1400">
                <a:solidFill>
                  <a:srgbClr val="0070C0"/>
                </a:solidFill>
              </a:rPr>
              <a:t>Put a half-second or so of absolute silence right before the explosion.</a:t>
            </a:r>
          </a:p>
        </p:txBody>
      </p:sp>
      <p:cxnSp>
        <p:nvCxnSpPr>
          <p:cNvPr id="46" name="Straight Connector 45"/>
          <p:cNvCxnSpPr/>
          <p:nvPr/>
        </p:nvCxnSpPr>
        <p:spPr>
          <a:xfrm>
            <a:off x="501650" y="3005138"/>
            <a:ext cx="4556125" cy="0"/>
          </a:xfrm>
          <a:prstGeom prst="line">
            <a:avLst/>
          </a:prstGeom>
          <a:ln w="19050">
            <a:solidFill>
              <a:srgbClr val="CC33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92125" y="3910013"/>
            <a:ext cx="4556125" cy="0"/>
          </a:xfrm>
          <a:prstGeom prst="line">
            <a:avLst/>
          </a:prstGeom>
          <a:ln w="19050">
            <a:solidFill>
              <a:srgbClr val="CC3300"/>
            </a:solidFill>
          </a:ln>
        </p:spPr>
        <p:style>
          <a:lnRef idx="1">
            <a:schemeClr val="accent1"/>
          </a:lnRef>
          <a:fillRef idx="0">
            <a:schemeClr val="accent1"/>
          </a:fillRef>
          <a:effectRef idx="0">
            <a:schemeClr val="accent1"/>
          </a:effectRef>
          <a:fontRef idx="minor">
            <a:schemeClr val="tx1"/>
          </a:fontRef>
        </p:style>
      </p:cxnSp>
      <p:sp>
        <p:nvSpPr>
          <p:cNvPr id="42008" name="TextBox 47"/>
          <p:cNvSpPr txBox="1">
            <a:spLocks noChangeArrowheads="1"/>
          </p:cNvSpPr>
          <p:nvPr/>
        </p:nvSpPr>
        <p:spPr bwMode="auto">
          <a:xfrm>
            <a:off x="485775" y="3076575"/>
            <a:ext cx="46386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i="1"/>
              <a:t>How should Ann Li respond? If you know, click the correct response below. If you’re not sure, you can call an expert for help.</a:t>
            </a:r>
          </a:p>
        </p:txBody>
      </p:sp>
      <p:sp>
        <p:nvSpPr>
          <p:cNvPr id="42009" name="phone3"/>
          <p:cNvSpPr>
            <a:spLocks noEditPoints="1" noChangeArrowheads="1"/>
          </p:cNvSpPr>
          <p:nvPr/>
        </p:nvSpPr>
        <p:spPr bwMode="auto">
          <a:xfrm>
            <a:off x="647700" y="5419725"/>
            <a:ext cx="457200" cy="457200"/>
          </a:xfrm>
          <a:custGeom>
            <a:avLst/>
            <a:gdLst>
              <a:gd name="T0" fmla="*/ 0 w 21600"/>
              <a:gd name="T1" fmla="*/ 0 h 21600"/>
              <a:gd name="T2" fmla="*/ 228600 w 21600"/>
              <a:gd name="T3" fmla="*/ 0 h 21600"/>
              <a:gd name="T4" fmla="*/ 457200 w 21600"/>
              <a:gd name="T5" fmla="*/ 0 h 21600"/>
              <a:gd name="T6" fmla="*/ 457200 w 21600"/>
              <a:gd name="T7" fmla="*/ 228600 h 21600"/>
              <a:gd name="T8" fmla="*/ 457200 w 21600"/>
              <a:gd name="T9" fmla="*/ 457200 h 21600"/>
              <a:gd name="T10" fmla="*/ 228600 w 21600"/>
              <a:gd name="T11" fmla="*/ 457200 h 21600"/>
              <a:gd name="T12" fmla="*/ 0 w 21600"/>
              <a:gd name="T13" fmla="*/ 457200 h 21600"/>
              <a:gd name="T14" fmla="*/ 0 w 21600"/>
              <a:gd name="T15" fmla="*/ 228600 h 21600"/>
              <a:gd name="T16" fmla="*/ 0 60000 65536"/>
              <a:gd name="T17" fmla="*/ 0 60000 65536"/>
              <a:gd name="T18" fmla="*/ 0 60000 65536"/>
              <a:gd name="T19" fmla="*/ 0 60000 65536"/>
              <a:gd name="T20" fmla="*/ 0 60000 65536"/>
              <a:gd name="T21" fmla="*/ 0 60000 65536"/>
              <a:gd name="T22" fmla="*/ 0 60000 65536"/>
              <a:gd name="T23" fmla="*/ 0 60000 65536"/>
              <a:gd name="T24" fmla="*/ 200 w 21600"/>
              <a:gd name="T25" fmla="*/ 23516 h 21600"/>
              <a:gd name="T26" fmla="*/ 21400 w 21600"/>
              <a:gd name="T27" fmla="*/ 4048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10692" y="21600"/>
                </a:moveTo>
                <a:lnTo>
                  <a:pt x="21600" y="21600"/>
                </a:lnTo>
                <a:lnTo>
                  <a:pt x="21600" y="10684"/>
                </a:lnTo>
                <a:lnTo>
                  <a:pt x="21600" y="0"/>
                </a:lnTo>
                <a:lnTo>
                  <a:pt x="10190" y="0"/>
                </a:lnTo>
                <a:lnTo>
                  <a:pt x="0" y="0"/>
                </a:lnTo>
                <a:lnTo>
                  <a:pt x="0" y="10916"/>
                </a:lnTo>
                <a:lnTo>
                  <a:pt x="0" y="21600"/>
                </a:lnTo>
                <a:lnTo>
                  <a:pt x="10692" y="21600"/>
                </a:lnTo>
                <a:close/>
              </a:path>
              <a:path w="21600" h="21600" extrusionOk="0">
                <a:moveTo>
                  <a:pt x="3552" y="13565"/>
                </a:moveTo>
                <a:lnTo>
                  <a:pt x="3552" y="14206"/>
                </a:lnTo>
                <a:lnTo>
                  <a:pt x="3409" y="14584"/>
                </a:lnTo>
                <a:lnTo>
                  <a:pt x="3050" y="15021"/>
                </a:lnTo>
                <a:lnTo>
                  <a:pt x="2619" y="15429"/>
                </a:lnTo>
                <a:lnTo>
                  <a:pt x="2296" y="15836"/>
                </a:lnTo>
                <a:lnTo>
                  <a:pt x="2045" y="16244"/>
                </a:lnTo>
                <a:lnTo>
                  <a:pt x="1902" y="16564"/>
                </a:lnTo>
                <a:lnTo>
                  <a:pt x="1794" y="17001"/>
                </a:lnTo>
                <a:lnTo>
                  <a:pt x="1830" y="17466"/>
                </a:lnTo>
                <a:lnTo>
                  <a:pt x="2009" y="17932"/>
                </a:lnTo>
                <a:lnTo>
                  <a:pt x="2260" y="18311"/>
                </a:lnTo>
                <a:lnTo>
                  <a:pt x="2548" y="18718"/>
                </a:lnTo>
                <a:lnTo>
                  <a:pt x="3050" y="19126"/>
                </a:lnTo>
                <a:lnTo>
                  <a:pt x="3552" y="19533"/>
                </a:lnTo>
                <a:lnTo>
                  <a:pt x="4342" y="19737"/>
                </a:lnTo>
                <a:lnTo>
                  <a:pt x="5095" y="19737"/>
                </a:lnTo>
                <a:lnTo>
                  <a:pt x="5849" y="19737"/>
                </a:lnTo>
                <a:lnTo>
                  <a:pt x="6351" y="19533"/>
                </a:lnTo>
                <a:lnTo>
                  <a:pt x="7140" y="19126"/>
                </a:lnTo>
                <a:lnTo>
                  <a:pt x="7535" y="18747"/>
                </a:lnTo>
                <a:lnTo>
                  <a:pt x="7894" y="18311"/>
                </a:lnTo>
                <a:lnTo>
                  <a:pt x="8145" y="17903"/>
                </a:lnTo>
                <a:lnTo>
                  <a:pt x="8324" y="17408"/>
                </a:lnTo>
                <a:lnTo>
                  <a:pt x="8324" y="16942"/>
                </a:lnTo>
                <a:lnTo>
                  <a:pt x="8252" y="16593"/>
                </a:lnTo>
                <a:lnTo>
                  <a:pt x="8145" y="16244"/>
                </a:lnTo>
                <a:lnTo>
                  <a:pt x="7894" y="15836"/>
                </a:lnTo>
                <a:lnTo>
                  <a:pt x="7571" y="15429"/>
                </a:lnTo>
                <a:lnTo>
                  <a:pt x="7140" y="15021"/>
                </a:lnTo>
                <a:lnTo>
                  <a:pt x="6853" y="14613"/>
                </a:lnTo>
                <a:lnTo>
                  <a:pt x="6602" y="14206"/>
                </a:lnTo>
                <a:lnTo>
                  <a:pt x="6602" y="13565"/>
                </a:lnTo>
                <a:lnTo>
                  <a:pt x="6602" y="8035"/>
                </a:lnTo>
                <a:lnTo>
                  <a:pt x="6602" y="7598"/>
                </a:lnTo>
                <a:lnTo>
                  <a:pt x="6853" y="6987"/>
                </a:lnTo>
                <a:lnTo>
                  <a:pt x="7212" y="6579"/>
                </a:lnTo>
                <a:lnTo>
                  <a:pt x="7643" y="6171"/>
                </a:lnTo>
                <a:lnTo>
                  <a:pt x="7894" y="5764"/>
                </a:lnTo>
                <a:lnTo>
                  <a:pt x="8037" y="5531"/>
                </a:lnTo>
                <a:lnTo>
                  <a:pt x="8252" y="5153"/>
                </a:lnTo>
                <a:lnTo>
                  <a:pt x="8360" y="4599"/>
                </a:lnTo>
                <a:lnTo>
                  <a:pt x="8288" y="4134"/>
                </a:lnTo>
                <a:lnTo>
                  <a:pt x="8145" y="3697"/>
                </a:lnTo>
                <a:lnTo>
                  <a:pt x="7894" y="3289"/>
                </a:lnTo>
                <a:lnTo>
                  <a:pt x="7499" y="2853"/>
                </a:lnTo>
                <a:lnTo>
                  <a:pt x="7033" y="2533"/>
                </a:lnTo>
                <a:lnTo>
                  <a:pt x="6387" y="2242"/>
                </a:lnTo>
                <a:lnTo>
                  <a:pt x="5849" y="2067"/>
                </a:lnTo>
                <a:lnTo>
                  <a:pt x="5095" y="1950"/>
                </a:lnTo>
                <a:lnTo>
                  <a:pt x="4234" y="2038"/>
                </a:lnTo>
                <a:lnTo>
                  <a:pt x="3552" y="2271"/>
                </a:lnTo>
                <a:lnTo>
                  <a:pt x="3050" y="2504"/>
                </a:lnTo>
                <a:lnTo>
                  <a:pt x="2548" y="2882"/>
                </a:lnTo>
                <a:lnTo>
                  <a:pt x="2225" y="3231"/>
                </a:lnTo>
                <a:lnTo>
                  <a:pt x="1973" y="3697"/>
                </a:lnTo>
                <a:lnTo>
                  <a:pt x="1794" y="4308"/>
                </a:lnTo>
                <a:lnTo>
                  <a:pt x="1794" y="4745"/>
                </a:lnTo>
                <a:lnTo>
                  <a:pt x="1866" y="5123"/>
                </a:lnTo>
                <a:lnTo>
                  <a:pt x="2045" y="5560"/>
                </a:lnTo>
                <a:lnTo>
                  <a:pt x="2296" y="5851"/>
                </a:lnTo>
                <a:lnTo>
                  <a:pt x="2548" y="6171"/>
                </a:lnTo>
                <a:lnTo>
                  <a:pt x="3014" y="6608"/>
                </a:lnTo>
                <a:lnTo>
                  <a:pt x="3301" y="6987"/>
                </a:lnTo>
                <a:lnTo>
                  <a:pt x="3552" y="7598"/>
                </a:lnTo>
                <a:lnTo>
                  <a:pt x="3552" y="8035"/>
                </a:lnTo>
                <a:lnTo>
                  <a:pt x="3552" y="13565"/>
                </a:lnTo>
                <a:close/>
              </a:path>
              <a:path w="21600" h="21600" extrusionOk="0">
                <a:moveTo>
                  <a:pt x="10154" y="1863"/>
                </a:moveTo>
                <a:lnTo>
                  <a:pt x="19088" y="1863"/>
                </a:lnTo>
                <a:lnTo>
                  <a:pt x="19088" y="8238"/>
                </a:lnTo>
                <a:lnTo>
                  <a:pt x="10154" y="8238"/>
                </a:lnTo>
                <a:lnTo>
                  <a:pt x="10154" y="1863"/>
                </a:lnTo>
                <a:moveTo>
                  <a:pt x="10441" y="10101"/>
                </a:moveTo>
                <a:lnTo>
                  <a:pt x="10441" y="9461"/>
                </a:lnTo>
                <a:lnTo>
                  <a:pt x="18837" y="9461"/>
                </a:lnTo>
                <a:lnTo>
                  <a:pt x="18837" y="10101"/>
                </a:lnTo>
                <a:lnTo>
                  <a:pt x="10441" y="10101"/>
                </a:lnTo>
                <a:moveTo>
                  <a:pt x="11374" y="11004"/>
                </a:moveTo>
                <a:lnTo>
                  <a:pt x="12630" y="11004"/>
                </a:lnTo>
                <a:lnTo>
                  <a:pt x="12630" y="12226"/>
                </a:lnTo>
                <a:lnTo>
                  <a:pt x="11374" y="12226"/>
                </a:lnTo>
                <a:lnTo>
                  <a:pt x="11374" y="11004"/>
                </a:lnTo>
                <a:moveTo>
                  <a:pt x="13993" y="11004"/>
                </a:moveTo>
                <a:lnTo>
                  <a:pt x="15249" y="11004"/>
                </a:lnTo>
                <a:lnTo>
                  <a:pt x="15249" y="12226"/>
                </a:lnTo>
                <a:lnTo>
                  <a:pt x="13993" y="12226"/>
                </a:lnTo>
                <a:lnTo>
                  <a:pt x="13993" y="11004"/>
                </a:lnTo>
                <a:moveTo>
                  <a:pt x="16649" y="11004"/>
                </a:moveTo>
                <a:lnTo>
                  <a:pt x="17904" y="11004"/>
                </a:lnTo>
                <a:lnTo>
                  <a:pt x="17904" y="12226"/>
                </a:lnTo>
                <a:lnTo>
                  <a:pt x="16649" y="12226"/>
                </a:lnTo>
                <a:lnTo>
                  <a:pt x="16649" y="11004"/>
                </a:lnTo>
                <a:moveTo>
                  <a:pt x="11374" y="12954"/>
                </a:moveTo>
                <a:lnTo>
                  <a:pt x="12630" y="12954"/>
                </a:lnTo>
                <a:lnTo>
                  <a:pt x="12630" y="14177"/>
                </a:lnTo>
                <a:lnTo>
                  <a:pt x="11374" y="14177"/>
                </a:lnTo>
                <a:lnTo>
                  <a:pt x="11374" y="12954"/>
                </a:lnTo>
                <a:moveTo>
                  <a:pt x="13993" y="12954"/>
                </a:moveTo>
                <a:lnTo>
                  <a:pt x="15249" y="12954"/>
                </a:lnTo>
                <a:lnTo>
                  <a:pt x="15249" y="14177"/>
                </a:lnTo>
                <a:lnTo>
                  <a:pt x="13993" y="14177"/>
                </a:lnTo>
                <a:lnTo>
                  <a:pt x="13993" y="12954"/>
                </a:lnTo>
                <a:moveTo>
                  <a:pt x="16649" y="12954"/>
                </a:moveTo>
                <a:lnTo>
                  <a:pt x="17904" y="12954"/>
                </a:lnTo>
                <a:lnTo>
                  <a:pt x="17904" y="14177"/>
                </a:lnTo>
                <a:lnTo>
                  <a:pt x="16649" y="14177"/>
                </a:lnTo>
                <a:lnTo>
                  <a:pt x="16649" y="12954"/>
                </a:lnTo>
                <a:moveTo>
                  <a:pt x="11374" y="14905"/>
                </a:moveTo>
                <a:lnTo>
                  <a:pt x="12630" y="14905"/>
                </a:lnTo>
                <a:lnTo>
                  <a:pt x="12630" y="16127"/>
                </a:lnTo>
                <a:lnTo>
                  <a:pt x="11374" y="16127"/>
                </a:lnTo>
                <a:lnTo>
                  <a:pt x="11374" y="14905"/>
                </a:lnTo>
                <a:moveTo>
                  <a:pt x="13993" y="14905"/>
                </a:moveTo>
                <a:lnTo>
                  <a:pt x="15249" y="14905"/>
                </a:lnTo>
                <a:lnTo>
                  <a:pt x="15249" y="16127"/>
                </a:lnTo>
                <a:lnTo>
                  <a:pt x="13993" y="16127"/>
                </a:lnTo>
                <a:lnTo>
                  <a:pt x="13993" y="14905"/>
                </a:lnTo>
                <a:moveTo>
                  <a:pt x="16649" y="14905"/>
                </a:moveTo>
                <a:lnTo>
                  <a:pt x="17904" y="14905"/>
                </a:lnTo>
                <a:lnTo>
                  <a:pt x="17904" y="16127"/>
                </a:lnTo>
                <a:lnTo>
                  <a:pt x="16649" y="16127"/>
                </a:lnTo>
                <a:lnTo>
                  <a:pt x="16649" y="14905"/>
                </a:lnTo>
                <a:moveTo>
                  <a:pt x="11374" y="16855"/>
                </a:moveTo>
                <a:lnTo>
                  <a:pt x="12630" y="16855"/>
                </a:lnTo>
                <a:lnTo>
                  <a:pt x="12630" y="18078"/>
                </a:lnTo>
                <a:lnTo>
                  <a:pt x="11374" y="18078"/>
                </a:lnTo>
                <a:lnTo>
                  <a:pt x="11374" y="16855"/>
                </a:lnTo>
                <a:moveTo>
                  <a:pt x="13993" y="16855"/>
                </a:moveTo>
                <a:lnTo>
                  <a:pt x="15249" y="16855"/>
                </a:lnTo>
                <a:lnTo>
                  <a:pt x="15249" y="18078"/>
                </a:lnTo>
                <a:lnTo>
                  <a:pt x="13993" y="18078"/>
                </a:lnTo>
                <a:lnTo>
                  <a:pt x="13993" y="16855"/>
                </a:lnTo>
                <a:moveTo>
                  <a:pt x="16649" y="16855"/>
                </a:moveTo>
                <a:lnTo>
                  <a:pt x="17904" y="16855"/>
                </a:lnTo>
                <a:lnTo>
                  <a:pt x="17904" y="18078"/>
                </a:lnTo>
                <a:lnTo>
                  <a:pt x="16649" y="18078"/>
                </a:lnTo>
                <a:lnTo>
                  <a:pt x="16649" y="16855"/>
                </a:lnTo>
              </a:path>
            </a:pathLst>
          </a:custGeom>
          <a:solidFill>
            <a:schemeClr val="tx1"/>
          </a:solidFill>
          <a:ln w="9525">
            <a:solidFill>
              <a:schemeClr val="bg1"/>
            </a:solidFill>
            <a:miter lim="800000"/>
            <a:headEnd/>
            <a:tailEnd/>
          </a:ln>
        </p:spPr>
        <p:txBody>
          <a:bodyPr/>
          <a:lstStyle/>
          <a:p>
            <a:endParaRPr lang="en-US"/>
          </a:p>
        </p:txBody>
      </p:sp>
      <p:cxnSp>
        <p:nvCxnSpPr>
          <p:cNvPr id="49" name="Straight Connector 48"/>
          <p:cNvCxnSpPr/>
          <p:nvPr/>
        </p:nvCxnSpPr>
        <p:spPr>
          <a:xfrm>
            <a:off x="492125" y="5338763"/>
            <a:ext cx="4556125" cy="0"/>
          </a:xfrm>
          <a:prstGeom prst="line">
            <a:avLst/>
          </a:prstGeom>
          <a:ln w="19050">
            <a:solidFill>
              <a:srgbClr val="CC3300"/>
            </a:solidFill>
          </a:ln>
        </p:spPr>
        <p:style>
          <a:lnRef idx="1">
            <a:schemeClr val="accent1"/>
          </a:lnRef>
          <a:fillRef idx="0">
            <a:schemeClr val="accent1"/>
          </a:fillRef>
          <a:effectRef idx="0">
            <a:schemeClr val="accent1"/>
          </a:effectRef>
          <a:fontRef idx="minor">
            <a:schemeClr val="tx1"/>
          </a:fontRef>
        </p:style>
      </p:cxnSp>
      <p:sp>
        <p:nvSpPr>
          <p:cNvPr id="42011" name="TextBox 49"/>
          <p:cNvSpPr txBox="1">
            <a:spLocks noChangeArrowheads="1"/>
          </p:cNvSpPr>
          <p:nvPr/>
        </p:nvSpPr>
        <p:spPr bwMode="auto">
          <a:xfrm>
            <a:off x="1663700" y="5424488"/>
            <a:ext cx="3394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solidFill>
                  <a:srgbClr val="0070C0"/>
                </a:solidFill>
              </a:rPr>
              <a:t>Call an expert for a hint.</a:t>
            </a:r>
          </a:p>
        </p:txBody>
      </p:sp>
      <p:sp>
        <p:nvSpPr>
          <p:cNvPr id="51" name="Oval 50"/>
          <p:cNvSpPr/>
          <p:nvPr/>
        </p:nvSpPr>
        <p:spPr>
          <a:xfrm>
            <a:off x="1590675" y="4049713"/>
            <a:ext cx="93663" cy="93662"/>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Oval 51"/>
          <p:cNvSpPr/>
          <p:nvPr/>
        </p:nvSpPr>
        <p:spPr>
          <a:xfrm>
            <a:off x="1590675" y="4629150"/>
            <a:ext cx="93663" cy="92075"/>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Oval 52"/>
          <p:cNvSpPr/>
          <p:nvPr/>
        </p:nvSpPr>
        <p:spPr>
          <a:xfrm>
            <a:off x="1590675" y="5540375"/>
            <a:ext cx="93663" cy="93663"/>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Rectangle 55">
            <a:hlinkClick r:id="rId4" action="ppaction://hlinksldjump"/>
          </p:cNvPr>
          <p:cNvSpPr/>
          <p:nvPr/>
        </p:nvSpPr>
        <p:spPr>
          <a:xfrm>
            <a:off x="1524000" y="3981450"/>
            <a:ext cx="3524250" cy="42862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Rectangle 56">
            <a:hlinkClick r:id="rId5" action="ppaction://hlinksldjump"/>
          </p:cNvPr>
          <p:cNvSpPr/>
          <p:nvPr/>
        </p:nvSpPr>
        <p:spPr>
          <a:xfrm>
            <a:off x="1495425" y="4495800"/>
            <a:ext cx="3533775" cy="5524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 name="Rectangle 57">
            <a:hlinkClick r:id="rId6" action="ppaction://hlinksldjump"/>
          </p:cNvPr>
          <p:cNvSpPr/>
          <p:nvPr/>
        </p:nvSpPr>
        <p:spPr>
          <a:xfrm>
            <a:off x="1533525" y="5429250"/>
            <a:ext cx="2219325" cy="3333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 name="Rectangle 58"/>
          <p:cNvSpPr/>
          <p:nvPr/>
        </p:nvSpPr>
        <p:spPr>
          <a:xfrm>
            <a:off x="647700" y="5419725"/>
            <a:ext cx="457200" cy="46672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OSD"/>
          <p:cNvSpPr txBox="1">
            <a:spLocks noChangeArrowheads="1"/>
          </p:cNvSpPr>
          <p:nvPr/>
        </p:nvSpPr>
        <p:spPr bwMode="auto">
          <a:xfrm>
            <a:off x="238126" y="6415087"/>
            <a:ext cx="5918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smtClean="0">
                <a:solidFill>
                  <a:srgbClr val="FFFFCC"/>
                </a:solidFill>
              </a:rPr>
              <a:t>Click a response for Anna Li. The click </a:t>
            </a:r>
            <a:r>
              <a:rPr lang="en-US" sz="1400" b="1" dirty="0" smtClean="0">
                <a:solidFill>
                  <a:srgbClr val="FFFFCC"/>
                </a:solidFill>
              </a:rPr>
              <a:t>Next </a:t>
            </a:r>
            <a:r>
              <a:rPr lang="en-US" sz="1400" dirty="0" smtClean="0">
                <a:solidFill>
                  <a:srgbClr val="FFFFCC"/>
                </a:solidFill>
              </a:rPr>
              <a:t>to continue.</a:t>
            </a:r>
            <a:endParaRPr lang="en-US" sz="1400" dirty="0">
              <a:solidFill>
                <a:srgbClr val="FFFFCC"/>
              </a:solidFill>
            </a:endParaRPr>
          </a:p>
        </p:txBody>
      </p:sp>
      <p:grpSp>
        <p:nvGrpSpPr>
          <p:cNvPr id="38" name="Back button"/>
          <p:cNvGrpSpPr/>
          <p:nvPr/>
        </p:nvGrpSpPr>
        <p:grpSpPr>
          <a:xfrm>
            <a:off x="6258333" y="6415087"/>
            <a:ext cx="744279" cy="307777"/>
            <a:chOff x="1265274" y="6447647"/>
            <a:chExt cx="744279" cy="307777"/>
          </a:xfrm>
        </p:grpSpPr>
        <p:sp>
          <p:nvSpPr>
            <p:cNvPr id="39" name="Back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Back"/>
            <p:cNvSpPr txBox="1"/>
            <p:nvPr/>
          </p:nvSpPr>
          <p:spPr>
            <a:xfrm>
              <a:off x="1318435" y="6447647"/>
              <a:ext cx="648586" cy="307777"/>
            </a:xfrm>
            <a:prstGeom prst="rect">
              <a:avLst/>
            </a:prstGeom>
            <a:noFill/>
          </p:spPr>
          <p:txBody>
            <a:bodyPr wrap="square" rtlCol="0">
              <a:spAutoFit/>
            </a:bodyPr>
            <a:lstStyle/>
            <a:p>
              <a:pPr algn="ctr"/>
              <a:r>
                <a:rPr lang="en-US" sz="1400" dirty="0" smtClean="0"/>
                <a:t>Back</a:t>
              </a:r>
              <a:endParaRPr lang="en-US" sz="1400" dirty="0"/>
            </a:p>
          </p:txBody>
        </p:sp>
      </p:grpSp>
      <p:grpSp>
        <p:nvGrpSpPr>
          <p:cNvPr id="41" name="Next button"/>
          <p:cNvGrpSpPr/>
          <p:nvPr/>
        </p:nvGrpSpPr>
        <p:grpSpPr>
          <a:xfrm>
            <a:off x="8072696" y="6415087"/>
            <a:ext cx="744279" cy="307777"/>
            <a:chOff x="1265274" y="6447647"/>
            <a:chExt cx="744279" cy="307777"/>
          </a:xfrm>
        </p:grpSpPr>
        <p:sp>
          <p:nvSpPr>
            <p:cNvPr id="42" name="Next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Next"/>
            <p:cNvSpPr txBox="1"/>
            <p:nvPr/>
          </p:nvSpPr>
          <p:spPr>
            <a:xfrm>
              <a:off x="1318435" y="6447647"/>
              <a:ext cx="648586" cy="307777"/>
            </a:xfrm>
            <a:prstGeom prst="rect">
              <a:avLst/>
            </a:prstGeom>
            <a:noFill/>
          </p:spPr>
          <p:txBody>
            <a:bodyPr wrap="square" rtlCol="0">
              <a:spAutoFit/>
            </a:bodyPr>
            <a:lstStyle/>
            <a:p>
              <a:pPr algn="ctr"/>
              <a:r>
                <a:rPr lang="en-US" sz="1400" dirty="0" smtClean="0"/>
                <a:t>Next</a:t>
              </a:r>
              <a:endParaRPr lang="en-US" sz="1400" dirty="0"/>
            </a:p>
          </p:txBody>
        </p:sp>
      </p:grpSp>
      <p:grpSp>
        <p:nvGrpSpPr>
          <p:cNvPr id="44" name="Menu button"/>
          <p:cNvGrpSpPr/>
          <p:nvPr/>
        </p:nvGrpSpPr>
        <p:grpSpPr>
          <a:xfrm>
            <a:off x="7165515" y="6415087"/>
            <a:ext cx="744279" cy="307777"/>
            <a:chOff x="1265274" y="6447647"/>
            <a:chExt cx="744279" cy="307777"/>
          </a:xfrm>
        </p:grpSpPr>
        <p:sp>
          <p:nvSpPr>
            <p:cNvPr id="45" name="Menu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Menu"/>
            <p:cNvSpPr txBox="1"/>
            <p:nvPr/>
          </p:nvSpPr>
          <p:spPr>
            <a:xfrm>
              <a:off x="1318435" y="6447647"/>
              <a:ext cx="648586" cy="307777"/>
            </a:xfrm>
            <a:prstGeom prst="rect">
              <a:avLst/>
            </a:prstGeom>
            <a:noFill/>
          </p:spPr>
          <p:txBody>
            <a:bodyPr wrap="square" rtlCol="0">
              <a:spAutoFit/>
            </a:bodyPr>
            <a:lstStyle/>
            <a:p>
              <a:pPr algn="ctr"/>
              <a:r>
                <a:rPr lang="en-US" sz="1400" dirty="0" smtClean="0"/>
                <a:t>Menu</a:t>
              </a:r>
              <a:endParaRPr lang="en-US" sz="1400" dirty="0"/>
            </a:p>
          </p:txBody>
        </p:sp>
      </p:grpSp>
      <p:sp>
        <p:nvSpPr>
          <p:cNvPr id="50" name="click Back">
            <a:hlinkClick r:id="rId7" action="ppaction://hlinksldjump"/>
          </p:cNvPr>
          <p:cNvSpPr/>
          <p:nvPr/>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lick Next">
            <a:hlinkClick r:id="rId8" action="ppaction://hlinksldjump"/>
          </p:cNvPr>
          <p:cNvSpPr/>
          <p:nvPr/>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Rectangle 3"/>
          <p:cNvSpPr>
            <a:spLocks noGrp="1" noChangeArrowheads="1"/>
          </p:cNvSpPr>
          <p:nvPr>
            <p:ph type="title"/>
          </p:nvPr>
        </p:nvSpPr>
        <p:spPr/>
        <p:txBody>
          <a:bodyPr/>
          <a:lstStyle/>
          <a:p>
            <a:pPr eaLnBrk="1" hangingPunct="1"/>
            <a:r>
              <a:rPr lang="en-US" dirty="0" smtClean="0">
                <a:solidFill>
                  <a:schemeClr val="bg1"/>
                </a:solidFill>
              </a:rPr>
              <a:t>What’s the Right Response?</a:t>
            </a:r>
          </a:p>
        </p:txBody>
      </p:sp>
      <p:sp>
        <p:nvSpPr>
          <p:cNvPr id="43011" name="Rectangle 4"/>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43012" name="Rectangle 5"/>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43013" name="Rectangle 6"/>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43014" name="Rectangle 7"/>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43015"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a:solidFill>
                  <a:srgbClr val="FFFF99"/>
                </a:solidFill>
              </a:rPr>
              <a:t>What’s The Right Response?</a:t>
            </a:r>
          </a:p>
        </p:txBody>
      </p:sp>
      <p:sp>
        <p:nvSpPr>
          <p:cNvPr id="11" name="Rectangle 8"/>
          <p:cNvSpPr txBox="1">
            <a:spLocks noChangeArrowheads="1"/>
          </p:cNvSpPr>
          <p:nvPr/>
        </p:nvSpPr>
        <p:spPr bwMode="auto">
          <a:xfrm>
            <a:off x="455613" y="1289050"/>
            <a:ext cx="4868862" cy="406400"/>
          </a:xfrm>
          <a:prstGeom prst="rect">
            <a:avLst/>
          </a:prstGeom>
          <a:noFill/>
          <a:ln w="9525">
            <a:noFill/>
            <a:miter lim="800000"/>
            <a:headEnd/>
            <a:tailEnd/>
          </a:ln>
          <a:effectLst/>
        </p:spPr>
        <p:txBody>
          <a:bodyPr lIns="0" rIns="0"/>
          <a:lstStyle/>
          <a:p>
            <a:pPr marL="228600" indent="-228600">
              <a:spcBef>
                <a:spcPts val="600"/>
              </a:spcBef>
              <a:buClr>
                <a:schemeClr val="accent1"/>
              </a:buClr>
              <a:buSzPct val="80000"/>
              <a:buFont typeface="Wingdings" pitchFamily="2" charset="2"/>
              <a:buNone/>
              <a:defRPr/>
            </a:pPr>
            <a:r>
              <a:rPr lang="en-US" sz="2400" b="1" kern="0" dirty="0">
                <a:latin typeface="+mn-lt"/>
              </a:rPr>
              <a:t>Emphasizing an Effect</a:t>
            </a:r>
          </a:p>
        </p:txBody>
      </p:sp>
      <p:pic>
        <p:nvPicPr>
          <p:cNvPr id="43026" name="Picture 28" descr="anna_li-100.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275" y="40513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7" name="Picture 29" descr="joe-100.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338" y="18796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8" name="TextBox 41"/>
          <p:cNvSpPr txBox="1">
            <a:spLocks noChangeArrowheads="1"/>
          </p:cNvSpPr>
          <p:nvPr/>
        </p:nvSpPr>
        <p:spPr bwMode="auto">
          <a:xfrm>
            <a:off x="1662113" y="1749425"/>
            <a:ext cx="3395662"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At the climax of the film, the heroes blow up the bad guys’ space station. I’ve put in the explosion sound effect, but it just doesn’t have the impact I want. Do you have any suggestions?</a:t>
            </a:r>
          </a:p>
        </p:txBody>
      </p:sp>
      <p:sp>
        <p:nvSpPr>
          <p:cNvPr id="43029" name="TextBox 43"/>
          <p:cNvSpPr txBox="1">
            <a:spLocks noChangeArrowheads="1"/>
          </p:cNvSpPr>
          <p:nvPr/>
        </p:nvSpPr>
        <p:spPr bwMode="auto">
          <a:xfrm>
            <a:off x="1663700" y="3938588"/>
            <a:ext cx="3394075"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solidFill>
                  <a:srgbClr val="0070C0"/>
                </a:solidFill>
              </a:rPr>
              <a:t>Raise the gain on the explosion sound to make it louder.</a:t>
            </a:r>
          </a:p>
          <a:p>
            <a:pPr eaLnBrk="1" hangingPunct="1"/>
            <a:endParaRPr lang="en-US" sz="1000">
              <a:solidFill>
                <a:srgbClr val="0070C0"/>
              </a:solidFill>
            </a:endParaRPr>
          </a:p>
          <a:p>
            <a:pPr eaLnBrk="1" hangingPunct="1"/>
            <a:r>
              <a:rPr lang="en-US" sz="1400">
                <a:solidFill>
                  <a:srgbClr val="0070C0"/>
                </a:solidFill>
              </a:rPr>
              <a:t>Put a half-second or so of absolute silence right before the explosion.</a:t>
            </a:r>
          </a:p>
        </p:txBody>
      </p:sp>
      <p:cxnSp>
        <p:nvCxnSpPr>
          <p:cNvPr id="46" name="Straight Connector 45"/>
          <p:cNvCxnSpPr/>
          <p:nvPr/>
        </p:nvCxnSpPr>
        <p:spPr>
          <a:xfrm>
            <a:off x="501650" y="3005138"/>
            <a:ext cx="4556125" cy="0"/>
          </a:xfrm>
          <a:prstGeom prst="line">
            <a:avLst/>
          </a:prstGeom>
          <a:ln w="19050">
            <a:solidFill>
              <a:srgbClr val="CC33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92125" y="3910013"/>
            <a:ext cx="4556125" cy="0"/>
          </a:xfrm>
          <a:prstGeom prst="line">
            <a:avLst/>
          </a:prstGeom>
          <a:ln w="19050">
            <a:solidFill>
              <a:srgbClr val="CC3300"/>
            </a:solidFill>
          </a:ln>
        </p:spPr>
        <p:style>
          <a:lnRef idx="1">
            <a:schemeClr val="accent1"/>
          </a:lnRef>
          <a:fillRef idx="0">
            <a:schemeClr val="accent1"/>
          </a:fillRef>
          <a:effectRef idx="0">
            <a:schemeClr val="accent1"/>
          </a:effectRef>
          <a:fontRef idx="minor">
            <a:schemeClr val="tx1"/>
          </a:fontRef>
        </p:style>
      </p:cxnSp>
      <p:sp>
        <p:nvSpPr>
          <p:cNvPr id="43032" name="TextBox 47"/>
          <p:cNvSpPr txBox="1">
            <a:spLocks noChangeArrowheads="1"/>
          </p:cNvSpPr>
          <p:nvPr/>
        </p:nvSpPr>
        <p:spPr bwMode="auto">
          <a:xfrm>
            <a:off x="485775" y="3076575"/>
            <a:ext cx="46386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i="1"/>
              <a:t>How should Ann Li respond? If you know, click the correct response below. If you’re not sure, you can call an expert for help.</a:t>
            </a:r>
          </a:p>
        </p:txBody>
      </p:sp>
      <p:sp>
        <p:nvSpPr>
          <p:cNvPr id="43033" name="phone3"/>
          <p:cNvSpPr>
            <a:spLocks noEditPoints="1" noChangeArrowheads="1"/>
          </p:cNvSpPr>
          <p:nvPr/>
        </p:nvSpPr>
        <p:spPr bwMode="auto">
          <a:xfrm>
            <a:off x="647700" y="5419725"/>
            <a:ext cx="457200" cy="457200"/>
          </a:xfrm>
          <a:custGeom>
            <a:avLst/>
            <a:gdLst>
              <a:gd name="T0" fmla="*/ 0 w 21600"/>
              <a:gd name="T1" fmla="*/ 0 h 21600"/>
              <a:gd name="T2" fmla="*/ 228600 w 21600"/>
              <a:gd name="T3" fmla="*/ 0 h 21600"/>
              <a:gd name="T4" fmla="*/ 457200 w 21600"/>
              <a:gd name="T5" fmla="*/ 0 h 21600"/>
              <a:gd name="T6" fmla="*/ 457200 w 21600"/>
              <a:gd name="T7" fmla="*/ 228600 h 21600"/>
              <a:gd name="T8" fmla="*/ 457200 w 21600"/>
              <a:gd name="T9" fmla="*/ 457200 h 21600"/>
              <a:gd name="T10" fmla="*/ 228600 w 21600"/>
              <a:gd name="T11" fmla="*/ 457200 h 21600"/>
              <a:gd name="T12" fmla="*/ 0 w 21600"/>
              <a:gd name="T13" fmla="*/ 457200 h 21600"/>
              <a:gd name="T14" fmla="*/ 0 w 21600"/>
              <a:gd name="T15" fmla="*/ 228600 h 21600"/>
              <a:gd name="T16" fmla="*/ 0 60000 65536"/>
              <a:gd name="T17" fmla="*/ 0 60000 65536"/>
              <a:gd name="T18" fmla="*/ 0 60000 65536"/>
              <a:gd name="T19" fmla="*/ 0 60000 65536"/>
              <a:gd name="T20" fmla="*/ 0 60000 65536"/>
              <a:gd name="T21" fmla="*/ 0 60000 65536"/>
              <a:gd name="T22" fmla="*/ 0 60000 65536"/>
              <a:gd name="T23" fmla="*/ 0 60000 65536"/>
              <a:gd name="T24" fmla="*/ 200 w 21600"/>
              <a:gd name="T25" fmla="*/ 23516 h 21600"/>
              <a:gd name="T26" fmla="*/ 21400 w 21600"/>
              <a:gd name="T27" fmla="*/ 4048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10692" y="21600"/>
                </a:moveTo>
                <a:lnTo>
                  <a:pt x="21600" y="21600"/>
                </a:lnTo>
                <a:lnTo>
                  <a:pt x="21600" y="10684"/>
                </a:lnTo>
                <a:lnTo>
                  <a:pt x="21600" y="0"/>
                </a:lnTo>
                <a:lnTo>
                  <a:pt x="10190" y="0"/>
                </a:lnTo>
                <a:lnTo>
                  <a:pt x="0" y="0"/>
                </a:lnTo>
                <a:lnTo>
                  <a:pt x="0" y="10916"/>
                </a:lnTo>
                <a:lnTo>
                  <a:pt x="0" y="21600"/>
                </a:lnTo>
                <a:lnTo>
                  <a:pt x="10692" y="21600"/>
                </a:lnTo>
                <a:close/>
              </a:path>
              <a:path w="21600" h="21600" extrusionOk="0">
                <a:moveTo>
                  <a:pt x="3552" y="13565"/>
                </a:moveTo>
                <a:lnTo>
                  <a:pt x="3552" y="14206"/>
                </a:lnTo>
                <a:lnTo>
                  <a:pt x="3409" y="14584"/>
                </a:lnTo>
                <a:lnTo>
                  <a:pt x="3050" y="15021"/>
                </a:lnTo>
                <a:lnTo>
                  <a:pt x="2619" y="15429"/>
                </a:lnTo>
                <a:lnTo>
                  <a:pt x="2296" y="15836"/>
                </a:lnTo>
                <a:lnTo>
                  <a:pt x="2045" y="16244"/>
                </a:lnTo>
                <a:lnTo>
                  <a:pt x="1902" y="16564"/>
                </a:lnTo>
                <a:lnTo>
                  <a:pt x="1794" y="17001"/>
                </a:lnTo>
                <a:lnTo>
                  <a:pt x="1830" y="17466"/>
                </a:lnTo>
                <a:lnTo>
                  <a:pt x="2009" y="17932"/>
                </a:lnTo>
                <a:lnTo>
                  <a:pt x="2260" y="18311"/>
                </a:lnTo>
                <a:lnTo>
                  <a:pt x="2548" y="18718"/>
                </a:lnTo>
                <a:lnTo>
                  <a:pt x="3050" y="19126"/>
                </a:lnTo>
                <a:lnTo>
                  <a:pt x="3552" y="19533"/>
                </a:lnTo>
                <a:lnTo>
                  <a:pt x="4342" y="19737"/>
                </a:lnTo>
                <a:lnTo>
                  <a:pt x="5095" y="19737"/>
                </a:lnTo>
                <a:lnTo>
                  <a:pt x="5849" y="19737"/>
                </a:lnTo>
                <a:lnTo>
                  <a:pt x="6351" y="19533"/>
                </a:lnTo>
                <a:lnTo>
                  <a:pt x="7140" y="19126"/>
                </a:lnTo>
                <a:lnTo>
                  <a:pt x="7535" y="18747"/>
                </a:lnTo>
                <a:lnTo>
                  <a:pt x="7894" y="18311"/>
                </a:lnTo>
                <a:lnTo>
                  <a:pt x="8145" y="17903"/>
                </a:lnTo>
                <a:lnTo>
                  <a:pt x="8324" y="17408"/>
                </a:lnTo>
                <a:lnTo>
                  <a:pt x="8324" y="16942"/>
                </a:lnTo>
                <a:lnTo>
                  <a:pt x="8252" y="16593"/>
                </a:lnTo>
                <a:lnTo>
                  <a:pt x="8145" y="16244"/>
                </a:lnTo>
                <a:lnTo>
                  <a:pt x="7894" y="15836"/>
                </a:lnTo>
                <a:lnTo>
                  <a:pt x="7571" y="15429"/>
                </a:lnTo>
                <a:lnTo>
                  <a:pt x="7140" y="15021"/>
                </a:lnTo>
                <a:lnTo>
                  <a:pt x="6853" y="14613"/>
                </a:lnTo>
                <a:lnTo>
                  <a:pt x="6602" y="14206"/>
                </a:lnTo>
                <a:lnTo>
                  <a:pt x="6602" y="13565"/>
                </a:lnTo>
                <a:lnTo>
                  <a:pt x="6602" y="8035"/>
                </a:lnTo>
                <a:lnTo>
                  <a:pt x="6602" y="7598"/>
                </a:lnTo>
                <a:lnTo>
                  <a:pt x="6853" y="6987"/>
                </a:lnTo>
                <a:lnTo>
                  <a:pt x="7212" y="6579"/>
                </a:lnTo>
                <a:lnTo>
                  <a:pt x="7643" y="6171"/>
                </a:lnTo>
                <a:lnTo>
                  <a:pt x="7894" y="5764"/>
                </a:lnTo>
                <a:lnTo>
                  <a:pt x="8037" y="5531"/>
                </a:lnTo>
                <a:lnTo>
                  <a:pt x="8252" y="5153"/>
                </a:lnTo>
                <a:lnTo>
                  <a:pt x="8360" y="4599"/>
                </a:lnTo>
                <a:lnTo>
                  <a:pt x="8288" y="4134"/>
                </a:lnTo>
                <a:lnTo>
                  <a:pt x="8145" y="3697"/>
                </a:lnTo>
                <a:lnTo>
                  <a:pt x="7894" y="3289"/>
                </a:lnTo>
                <a:lnTo>
                  <a:pt x="7499" y="2853"/>
                </a:lnTo>
                <a:lnTo>
                  <a:pt x="7033" y="2533"/>
                </a:lnTo>
                <a:lnTo>
                  <a:pt x="6387" y="2242"/>
                </a:lnTo>
                <a:lnTo>
                  <a:pt x="5849" y="2067"/>
                </a:lnTo>
                <a:lnTo>
                  <a:pt x="5095" y="1950"/>
                </a:lnTo>
                <a:lnTo>
                  <a:pt x="4234" y="2038"/>
                </a:lnTo>
                <a:lnTo>
                  <a:pt x="3552" y="2271"/>
                </a:lnTo>
                <a:lnTo>
                  <a:pt x="3050" y="2504"/>
                </a:lnTo>
                <a:lnTo>
                  <a:pt x="2548" y="2882"/>
                </a:lnTo>
                <a:lnTo>
                  <a:pt x="2225" y="3231"/>
                </a:lnTo>
                <a:lnTo>
                  <a:pt x="1973" y="3697"/>
                </a:lnTo>
                <a:lnTo>
                  <a:pt x="1794" y="4308"/>
                </a:lnTo>
                <a:lnTo>
                  <a:pt x="1794" y="4745"/>
                </a:lnTo>
                <a:lnTo>
                  <a:pt x="1866" y="5123"/>
                </a:lnTo>
                <a:lnTo>
                  <a:pt x="2045" y="5560"/>
                </a:lnTo>
                <a:lnTo>
                  <a:pt x="2296" y="5851"/>
                </a:lnTo>
                <a:lnTo>
                  <a:pt x="2548" y="6171"/>
                </a:lnTo>
                <a:lnTo>
                  <a:pt x="3014" y="6608"/>
                </a:lnTo>
                <a:lnTo>
                  <a:pt x="3301" y="6987"/>
                </a:lnTo>
                <a:lnTo>
                  <a:pt x="3552" y="7598"/>
                </a:lnTo>
                <a:lnTo>
                  <a:pt x="3552" y="8035"/>
                </a:lnTo>
                <a:lnTo>
                  <a:pt x="3552" y="13565"/>
                </a:lnTo>
                <a:close/>
              </a:path>
              <a:path w="21600" h="21600" extrusionOk="0">
                <a:moveTo>
                  <a:pt x="10154" y="1863"/>
                </a:moveTo>
                <a:lnTo>
                  <a:pt x="19088" y="1863"/>
                </a:lnTo>
                <a:lnTo>
                  <a:pt x="19088" y="8238"/>
                </a:lnTo>
                <a:lnTo>
                  <a:pt x="10154" y="8238"/>
                </a:lnTo>
                <a:lnTo>
                  <a:pt x="10154" y="1863"/>
                </a:lnTo>
                <a:moveTo>
                  <a:pt x="10441" y="10101"/>
                </a:moveTo>
                <a:lnTo>
                  <a:pt x="10441" y="9461"/>
                </a:lnTo>
                <a:lnTo>
                  <a:pt x="18837" y="9461"/>
                </a:lnTo>
                <a:lnTo>
                  <a:pt x="18837" y="10101"/>
                </a:lnTo>
                <a:lnTo>
                  <a:pt x="10441" y="10101"/>
                </a:lnTo>
                <a:moveTo>
                  <a:pt x="11374" y="11004"/>
                </a:moveTo>
                <a:lnTo>
                  <a:pt x="12630" y="11004"/>
                </a:lnTo>
                <a:lnTo>
                  <a:pt x="12630" y="12226"/>
                </a:lnTo>
                <a:lnTo>
                  <a:pt x="11374" y="12226"/>
                </a:lnTo>
                <a:lnTo>
                  <a:pt x="11374" y="11004"/>
                </a:lnTo>
                <a:moveTo>
                  <a:pt x="13993" y="11004"/>
                </a:moveTo>
                <a:lnTo>
                  <a:pt x="15249" y="11004"/>
                </a:lnTo>
                <a:lnTo>
                  <a:pt x="15249" y="12226"/>
                </a:lnTo>
                <a:lnTo>
                  <a:pt x="13993" y="12226"/>
                </a:lnTo>
                <a:lnTo>
                  <a:pt x="13993" y="11004"/>
                </a:lnTo>
                <a:moveTo>
                  <a:pt x="16649" y="11004"/>
                </a:moveTo>
                <a:lnTo>
                  <a:pt x="17904" y="11004"/>
                </a:lnTo>
                <a:lnTo>
                  <a:pt x="17904" y="12226"/>
                </a:lnTo>
                <a:lnTo>
                  <a:pt x="16649" y="12226"/>
                </a:lnTo>
                <a:lnTo>
                  <a:pt x="16649" y="11004"/>
                </a:lnTo>
                <a:moveTo>
                  <a:pt x="11374" y="12954"/>
                </a:moveTo>
                <a:lnTo>
                  <a:pt x="12630" y="12954"/>
                </a:lnTo>
                <a:lnTo>
                  <a:pt x="12630" y="14177"/>
                </a:lnTo>
                <a:lnTo>
                  <a:pt x="11374" y="14177"/>
                </a:lnTo>
                <a:lnTo>
                  <a:pt x="11374" y="12954"/>
                </a:lnTo>
                <a:moveTo>
                  <a:pt x="13993" y="12954"/>
                </a:moveTo>
                <a:lnTo>
                  <a:pt x="15249" y="12954"/>
                </a:lnTo>
                <a:lnTo>
                  <a:pt x="15249" y="14177"/>
                </a:lnTo>
                <a:lnTo>
                  <a:pt x="13993" y="14177"/>
                </a:lnTo>
                <a:lnTo>
                  <a:pt x="13993" y="12954"/>
                </a:lnTo>
                <a:moveTo>
                  <a:pt x="16649" y="12954"/>
                </a:moveTo>
                <a:lnTo>
                  <a:pt x="17904" y="12954"/>
                </a:lnTo>
                <a:lnTo>
                  <a:pt x="17904" y="14177"/>
                </a:lnTo>
                <a:lnTo>
                  <a:pt x="16649" y="14177"/>
                </a:lnTo>
                <a:lnTo>
                  <a:pt x="16649" y="12954"/>
                </a:lnTo>
                <a:moveTo>
                  <a:pt x="11374" y="14905"/>
                </a:moveTo>
                <a:lnTo>
                  <a:pt x="12630" y="14905"/>
                </a:lnTo>
                <a:lnTo>
                  <a:pt x="12630" y="16127"/>
                </a:lnTo>
                <a:lnTo>
                  <a:pt x="11374" y="16127"/>
                </a:lnTo>
                <a:lnTo>
                  <a:pt x="11374" y="14905"/>
                </a:lnTo>
                <a:moveTo>
                  <a:pt x="13993" y="14905"/>
                </a:moveTo>
                <a:lnTo>
                  <a:pt x="15249" y="14905"/>
                </a:lnTo>
                <a:lnTo>
                  <a:pt x="15249" y="16127"/>
                </a:lnTo>
                <a:lnTo>
                  <a:pt x="13993" y="16127"/>
                </a:lnTo>
                <a:lnTo>
                  <a:pt x="13993" y="14905"/>
                </a:lnTo>
                <a:moveTo>
                  <a:pt x="16649" y="14905"/>
                </a:moveTo>
                <a:lnTo>
                  <a:pt x="17904" y="14905"/>
                </a:lnTo>
                <a:lnTo>
                  <a:pt x="17904" y="16127"/>
                </a:lnTo>
                <a:lnTo>
                  <a:pt x="16649" y="16127"/>
                </a:lnTo>
                <a:lnTo>
                  <a:pt x="16649" y="14905"/>
                </a:lnTo>
                <a:moveTo>
                  <a:pt x="11374" y="16855"/>
                </a:moveTo>
                <a:lnTo>
                  <a:pt x="12630" y="16855"/>
                </a:lnTo>
                <a:lnTo>
                  <a:pt x="12630" y="18078"/>
                </a:lnTo>
                <a:lnTo>
                  <a:pt x="11374" y="18078"/>
                </a:lnTo>
                <a:lnTo>
                  <a:pt x="11374" y="16855"/>
                </a:lnTo>
                <a:moveTo>
                  <a:pt x="13993" y="16855"/>
                </a:moveTo>
                <a:lnTo>
                  <a:pt x="15249" y="16855"/>
                </a:lnTo>
                <a:lnTo>
                  <a:pt x="15249" y="18078"/>
                </a:lnTo>
                <a:lnTo>
                  <a:pt x="13993" y="18078"/>
                </a:lnTo>
                <a:lnTo>
                  <a:pt x="13993" y="16855"/>
                </a:lnTo>
                <a:moveTo>
                  <a:pt x="16649" y="16855"/>
                </a:moveTo>
                <a:lnTo>
                  <a:pt x="17904" y="16855"/>
                </a:lnTo>
                <a:lnTo>
                  <a:pt x="17904" y="18078"/>
                </a:lnTo>
                <a:lnTo>
                  <a:pt x="16649" y="18078"/>
                </a:lnTo>
                <a:lnTo>
                  <a:pt x="16649" y="16855"/>
                </a:lnTo>
              </a:path>
            </a:pathLst>
          </a:custGeom>
          <a:solidFill>
            <a:schemeClr val="tx1"/>
          </a:solidFill>
          <a:ln w="9525">
            <a:solidFill>
              <a:schemeClr val="bg1"/>
            </a:solidFill>
            <a:miter lim="800000"/>
            <a:headEnd/>
            <a:tailEnd/>
          </a:ln>
        </p:spPr>
        <p:txBody>
          <a:bodyPr/>
          <a:lstStyle/>
          <a:p>
            <a:endParaRPr lang="en-US"/>
          </a:p>
        </p:txBody>
      </p:sp>
      <p:cxnSp>
        <p:nvCxnSpPr>
          <p:cNvPr id="49" name="Straight Connector 48"/>
          <p:cNvCxnSpPr/>
          <p:nvPr/>
        </p:nvCxnSpPr>
        <p:spPr>
          <a:xfrm>
            <a:off x="492125" y="5338763"/>
            <a:ext cx="4556125" cy="0"/>
          </a:xfrm>
          <a:prstGeom prst="line">
            <a:avLst/>
          </a:prstGeom>
          <a:ln w="19050">
            <a:solidFill>
              <a:srgbClr val="CC3300"/>
            </a:solidFill>
          </a:ln>
        </p:spPr>
        <p:style>
          <a:lnRef idx="1">
            <a:schemeClr val="accent1"/>
          </a:lnRef>
          <a:fillRef idx="0">
            <a:schemeClr val="accent1"/>
          </a:fillRef>
          <a:effectRef idx="0">
            <a:schemeClr val="accent1"/>
          </a:effectRef>
          <a:fontRef idx="minor">
            <a:schemeClr val="tx1"/>
          </a:fontRef>
        </p:style>
      </p:cxnSp>
      <p:sp>
        <p:nvSpPr>
          <p:cNvPr id="43035" name="TextBox 49"/>
          <p:cNvSpPr txBox="1">
            <a:spLocks noChangeArrowheads="1"/>
          </p:cNvSpPr>
          <p:nvPr/>
        </p:nvSpPr>
        <p:spPr bwMode="auto">
          <a:xfrm>
            <a:off x="1663700" y="5424488"/>
            <a:ext cx="3394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solidFill>
                  <a:srgbClr val="0070C0"/>
                </a:solidFill>
              </a:rPr>
              <a:t>Call an expert for a hint.</a:t>
            </a:r>
          </a:p>
        </p:txBody>
      </p:sp>
      <p:sp>
        <p:nvSpPr>
          <p:cNvPr id="51" name="Oval 50"/>
          <p:cNvSpPr/>
          <p:nvPr/>
        </p:nvSpPr>
        <p:spPr>
          <a:xfrm>
            <a:off x="1565275" y="4025900"/>
            <a:ext cx="142875" cy="142875"/>
          </a:xfrm>
          <a:prstGeom prst="ellipse">
            <a:avLst/>
          </a:prstGeom>
          <a:solidFill>
            <a:srgbClr val="FFCC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Oval 51"/>
          <p:cNvSpPr/>
          <p:nvPr/>
        </p:nvSpPr>
        <p:spPr>
          <a:xfrm>
            <a:off x="1590675" y="4629150"/>
            <a:ext cx="93663" cy="92075"/>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Oval 52"/>
          <p:cNvSpPr/>
          <p:nvPr/>
        </p:nvSpPr>
        <p:spPr>
          <a:xfrm>
            <a:off x="1590675" y="5540375"/>
            <a:ext cx="93663" cy="93663"/>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ounded Rectangle 30"/>
          <p:cNvSpPr/>
          <p:nvPr/>
        </p:nvSpPr>
        <p:spPr>
          <a:xfrm>
            <a:off x="5645150" y="1408113"/>
            <a:ext cx="3181350" cy="4348162"/>
          </a:xfrm>
          <a:prstGeom prst="roundRect">
            <a:avLst/>
          </a:prstGeom>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040" name="TextBox 31"/>
          <p:cNvSpPr txBox="1">
            <a:spLocks noChangeArrowheads="1"/>
          </p:cNvSpPr>
          <p:nvPr/>
        </p:nvSpPr>
        <p:spPr bwMode="auto">
          <a:xfrm>
            <a:off x="5835650" y="1558925"/>
            <a:ext cx="28067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Raising the Gain Probably Won’t Work</a:t>
            </a:r>
          </a:p>
          <a:p>
            <a:pPr eaLnBrk="1" hangingPunct="1"/>
            <a:endParaRPr lang="en-US" sz="1400"/>
          </a:p>
          <a:p>
            <a:pPr eaLnBrk="1" hangingPunct="1"/>
            <a:r>
              <a:rPr lang="en-US" sz="1400"/>
              <a:t>Turning up the volume on the explosion sound probably isn’t an option. The explosion sound effect is most likely already at maximum gain. Raising it any more would cause </a:t>
            </a:r>
            <a:r>
              <a:rPr lang="en-US" sz="1400" i="1"/>
              <a:t>clipping</a:t>
            </a:r>
            <a:r>
              <a:rPr lang="en-US" sz="1400"/>
              <a:t>, a kind of distortion that would make the sound effect even less satisfactory than it is now.</a:t>
            </a:r>
          </a:p>
        </p:txBody>
      </p:sp>
      <p:sp>
        <p:nvSpPr>
          <p:cNvPr id="33" name="Rectangle 32">
            <a:hlinkClick r:id="rId4" action="ppaction://hlinksldjump"/>
          </p:cNvPr>
          <p:cNvSpPr/>
          <p:nvPr/>
        </p:nvSpPr>
        <p:spPr>
          <a:xfrm>
            <a:off x="1524000" y="3981450"/>
            <a:ext cx="3524250" cy="42862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Rectangle 36">
            <a:hlinkClick r:id="rId5" action="ppaction://hlinksldjump"/>
          </p:cNvPr>
          <p:cNvSpPr/>
          <p:nvPr/>
        </p:nvSpPr>
        <p:spPr>
          <a:xfrm>
            <a:off x="1495425" y="4495800"/>
            <a:ext cx="3533775" cy="5524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Rectangle 37">
            <a:hlinkClick r:id="rId6" action="ppaction://hlinksldjump"/>
          </p:cNvPr>
          <p:cNvSpPr/>
          <p:nvPr/>
        </p:nvSpPr>
        <p:spPr>
          <a:xfrm>
            <a:off x="1533525" y="5429250"/>
            <a:ext cx="2219325" cy="3333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Rectangle 38"/>
          <p:cNvSpPr/>
          <p:nvPr/>
        </p:nvSpPr>
        <p:spPr>
          <a:xfrm>
            <a:off x="647700" y="5419725"/>
            <a:ext cx="457200" cy="46672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OSD"/>
          <p:cNvSpPr txBox="1">
            <a:spLocks noChangeArrowheads="1"/>
          </p:cNvSpPr>
          <p:nvPr/>
        </p:nvSpPr>
        <p:spPr bwMode="auto">
          <a:xfrm>
            <a:off x="238126" y="6415087"/>
            <a:ext cx="5918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smtClean="0">
                <a:solidFill>
                  <a:srgbClr val="FFFFCC"/>
                </a:solidFill>
              </a:rPr>
              <a:t>Click a response for Anna Li. The click </a:t>
            </a:r>
            <a:r>
              <a:rPr lang="en-US" sz="1400" b="1" dirty="0" smtClean="0">
                <a:solidFill>
                  <a:srgbClr val="FFFFCC"/>
                </a:solidFill>
              </a:rPr>
              <a:t>Next </a:t>
            </a:r>
            <a:r>
              <a:rPr lang="en-US" sz="1400" dirty="0" smtClean="0">
                <a:solidFill>
                  <a:srgbClr val="FFFFCC"/>
                </a:solidFill>
              </a:rPr>
              <a:t>to continue.</a:t>
            </a:r>
            <a:endParaRPr lang="en-US" sz="1400" dirty="0">
              <a:solidFill>
                <a:srgbClr val="FFFFCC"/>
              </a:solidFill>
            </a:endParaRPr>
          </a:p>
        </p:txBody>
      </p:sp>
      <p:grpSp>
        <p:nvGrpSpPr>
          <p:cNvPr id="41" name="Back button"/>
          <p:cNvGrpSpPr/>
          <p:nvPr/>
        </p:nvGrpSpPr>
        <p:grpSpPr>
          <a:xfrm>
            <a:off x="6258333" y="6415087"/>
            <a:ext cx="744279" cy="307777"/>
            <a:chOff x="1265274" y="6447647"/>
            <a:chExt cx="744279" cy="307777"/>
          </a:xfrm>
        </p:grpSpPr>
        <p:sp>
          <p:nvSpPr>
            <p:cNvPr id="42" name="Back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Back"/>
            <p:cNvSpPr txBox="1"/>
            <p:nvPr/>
          </p:nvSpPr>
          <p:spPr>
            <a:xfrm>
              <a:off x="1318435" y="6447647"/>
              <a:ext cx="648586" cy="307777"/>
            </a:xfrm>
            <a:prstGeom prst="rect">
              <a:avLst/>
            </a:prstGeom>
            <a:noFill/>
          </p:spPr>
          <p:txBody>
            <a:bodyPr wrap="square" rtlCol="0">
              <a:spAutoFit/>
            </a:bodyPr>
            <a:lstStyle/>
            <a:p>
              <a:pPr algn="ctr"/>
              <a:r>
                <a:rPr lang="en-US" sz="1400" dirty="0" smtClean="0"/>
                <a:t>Back</a:t>
              </a:r>
              <a:endParaRPr lang="en-US" sz="1400" dirty="0"/>
            </a:p>
          </p:txBody>
        </p:sp>
      </p:grpSp>
      <p:grpSp>
        <p:nvGrpSpPr>
          <p:cNvPr id="44" name="Next button"/>
          <p:cNvGrpSpPr/>
          <p:nvPr/>
        </p:nvGrpSpPr>
        <p:grpSpPr>
          <a:xfrm>
            <a:off x="8072696" y="6415087"/>
            <a:ext cx="744279" cy="307777"/>
            <a:chOff x="1265274" y="6447647"/>
            <a:chExt cx="744279" cy="307777"/>
          </a:xfrm>
        </p:grpSpPr>
        <p:sp>
          <p:nvSpPr>
            <p:cNvPr id="45" name="Next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Next"/>
            <p:cNvSpPr txBox="1"/>
            <p:nvPr/>
          </p:nvSpPr>
          <p:spPr>
            <a:xfrm>
              <a:off x="1318435" y="6447647"/>
              <a:ext cx="648586" cy="307777"/>
            </a:xfrm>
            <a:prstGeom prst="rect">
              <a:avLst/>
            </a:prstGeom>
            <a:noFill/>
          </p:spPr>
          <p:txBody>
            <a:bodyPr wrap="square" rtlCol="0">
              <a:spAutoFit/>
            </a:bodyPr>
            <a:lstStyle/>
            <a:p>
              <a:pPr algn="ctr"/>
              <a:r>
                <a:rPr lang="en-US" sz="1400" dirty="0" smtClean="0"/>
                <a:t>Next</a:t>
              </a:r>
              <a:endParaRPr lang="en-US" sz="1400" dirty="0"/>
            </a:p>
          </p:txBody>
        </p:sp>
      </p:grpSp>
      <p:grpSp>
        <p:nvGrpSpPr>
          <p:cNvPr id="50" name="Menu button"/>
          <p:cNvGrpSpPr/>
          <p:nvPr/>
        </p:nvGrpSpPr>
        <p:grpSpPr>
          <a:xfrm>
            <a:off x="7165515" y="6415087"/>
            <a:ext cx="744279" cy="307777"/>
            <a:chOff x="1265274" y="6447647"/>
            <a:chExt cx="744279" cy="307777"/>
          </a:xfrm>
        </p:grpSpPr>
        <p:sp>
          <p:nvSpPr>
            <p:cNvPr id="54" name="Menu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Menu"/>
            <p:cNvSpPr txBox="1"/>
            <p:nvPr/>
          </p:nvSpPr>
          <p:spPr>
            <a:xfrm>
              <a:off x="1318435" y="6447647"/>
              <a:ext cx="648586" cy="307777"/>
            </a:xfrm>
            <a:prstGeom prst="rect">
              <a:avLst/>
            </a:prstGeom>
            <a:noFill/>
          </p:spPr>
          <p:txBody>
            <a:bodyPr wrap="square" rtlCol="0">
              <a:spAutoFit/>
            </a:bodyPr>
            <a:lstStyle/>
            <a:p>
              <a:pPr algn="ctr"/>
              <a:r>
                <a:rPr lang="en-US" sz="1400" dirty="0" smtClean="0"/>
                <a:t>Menu</a:t>
              </a:r>
              <a:endParaRPr lang="en-US" sz="1400" dirty="0"/>
            </a:p>
          </p:txBody>
        </p:sp>
      </p:grpSp>
      <p:sp>
        <p:nvSpPr>
          <p:cNvPr id="56" name="click Back">
            <a:hlinkClick r:id="rId7" action="ppaction://hlinksldjump"/>
          </p:cNvPr>
          <p:cNvSpPr/>
          <p:nvPr/>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lick Next">
            <a:hlinkClick r:id="rId8" action="ppaction://hlinksldjump"/>
          </p:cNvPr>
          <p:cNvSpPr/>
          <p:nvPr/>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085" y="933450"/>
            <a:ext cx="5709298" cy="5648324"/>
          </a:xfrm>
          <a:prstGeom prst="rect">
            <a:avLst/>
          </a:prstGeom>
          <a:effectLst>
            <a:outerShdw blurRad="50800" dist="76200" dir="2700000" algn="tl" rotWithShape="0">
              <a:prstClr val="black">
                <a:alpha val="40000"/>
              </a:prstClr>
            </a:outerShdw>
          </a:effectLst>
        </p:spPr>
      </p:pic>
      <p:sp>
        <p:nvSpPr>
          <p:cNvPr id="5" name="TextBox 4"/>
          <p:cNvSpPr txBox="1"/>
          <p:nvPr/>
        </p:nvSpPr>
        <p:spPr>
          <a:xfrm>
            <a:off x="6381750" y="1326148"/>
            <a:ext cx="2600325" cy="584775"/>
          </a:xfrm>
          <a:prstGeom prst="rect">
            <a:avLst/>
          </a:prstGeom>
          <a:noFill/>
        </p:spPr>
        <p:txBody>
          <a:bodyPr wrap="square" rtlCol="0">
            <a:spAutoFit/>
          </a:bodyPr>
          <a:lstStyle/>
          <a:p>
            <a:r>
              <a:rPr lang="en-US" sz="1600" dirty="0" smtClean="0"/>
              <a:t>Click the image you like </a:t>
            </a:r>
            <a:br>
              <a:rPr lang="en-US" sz="1600" dirty="0" smtClean="0"/>
            </a:br>
            <a:r>
              <a:rPr lang="en-US" sz="1600" dirty="0" smtClean="0"/>
              <a:t>to view its details.</a:t>
            </a:r>
            <a:endParaRPr lang="en-US" sz="1600" dirty="0"/>
          </a:p>
        </p:txBody>
      </p:sp>
      <p:sp>
        <p:nvSpPr>
          <p:cNvPr id="3" name="Rounded Rectangle 2"/>
          <p:cNvSpPr/>
          <p:nvPr/>
        </p:nvSpPr>
        <p:spPr>
          <a:xfrm>
            <a:off x="3590925" y="3933825"/>
            <a:ext cx="952500" cy="14287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381750" y="3564523"/>
            <a:ext cx="2600325" cy="2308324"/>
          </a:xfrm>
          <a:prstGeom prst="rect">
            <a:avLst/>
          </a:prstGeom>
          <a:noFill/>
        </p:spPr>
        <p:txBody>
          <a:bodyPr wrap="square" rtlCol="0">
            <a:spAutoFit/>
          </a:bodyPr>
          <a:lstStyle/>
          <a:p>
            <a:r>
              <a:rPr lang="en-US" sz="1600" dirty="0" smtClean="0"/>
              <a:t>Many illustrated images have a </a:t>
            </a:r>
            <a:r>
              <a:rPr lang="en-US" sz="1600" b="1" dirty="0" smtClean="0"/>
              <a:t>Style</a:t>
            </a:r>
            <a:r>
              <a:rPr lang="en-US" sz="1600" dirty="0" smtClean="0"/>
              <a:t> number associated with them. </a:t>
            </a:r>
          </a:p>
          <a:p>
            <a:endParaRPr lang="en-US" sz="1600" dirty="0"/>
          </a:p>
          <a:p>
            <a:r>
              <a:rPr lang="en-US" sz="1600" dirty="0" smtClean="0"/>
              <a:t>This number is an active link. Click it to reveal the other images in the repository that are drawn in the same style!</a:t>
            </a:r>
            <a:endParaRPr lang="en-US" sz="1600" dirty="0"/>
          </a:p>
        </p:txBody>
      </p:sp>
      <p:cxnSp>
        <p:nvCxnSpPr>
          <p:cNvPr id="6" name="Straight Arrow Connector 5"/>
          <p:cNvCxnSpPr/>
          <p:nvPr/>
        </p:nvCxnSpPr>
        <p:spPr>
          <a:xfrm flipH="1">
            <a:off x="4543425" y="4005262"/>
            <a:ext cx="1838325"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7"/>
          <p:cNvSpPr>
            <a:spLocks noChangeArrowheads="1"/>
          </p:cNvSpPr>
          <p:nvPr/>
        </p:nvSpPr>
        <p:spPr bwMode="auto">
          <a:xfrm>
            <a:off x="609600" y="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Style Numbers</a:t>
            </a:r>
            <a:endParaRPr lang="en-US" sz="4400" dirty="0">
              <a:solidFill>
                <a:srgbClr val="FFFF99"/>
              </a:solidFill>
            </a:endParaRPr>
          </a:p>
        </p:txBody>
      </p:sp>
    </p:spTree>
    <p:extLst>
      <p:ext uri="{BB962C8B-B14F-4D97-AF65-F5344CB8AC3E}">
        <p14:creationId xmlns:p14="http://schemas.microsoft.com/office/powerpoint/2010/main" val="192309374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 name="Oval 32"/>
          <p:cNvSpPr/>
          <p:nvPr/>
        </p:nvSpPr>
        <p:spPr>
          <a:xfrm>
            <a:off x="1565275" y="4602163"/>
            <a:ext cx="142875" cy="142875"/>
          </a:xfrm>
          <a:prstGeom prst="ellipse">
            <a:avLst/>
          </a:prstGeom>
          <a:solidFill>
            <a:srgbClr val="FFCC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035" name="Rectangle 3"/>
          <p:cNvSpPr>
            <a:spLocks noGrp="1" noChangeArrowheads="1"/>
          </p:cNvSpPr>
          <p:nvPr>
            <p:ph type="title"/>
          </p:nvPr>
        </p:nvSpPr>
        <p:spPr/>
        <p:txBody>
          <a:bodyPr/>
          <a:lstStyle/>
          <a:p>
            <a:pPr eaLnBrk="1" hangingPunct="1"/>
            <a:r>
              <a:rPr lang="en-US" dirty="0" smtClean="0">
                <a:solidFill>
                  <a:schemeClr val="bg1"/>
                </a:solidFill>
              </a:rPr>
              <a:t>What’s the Right Response?</a:t>
            </a:r>
          </a:p>
        </p:txBody>
      </p:sp>
      <p:sp>
        <p:nvSpPr>
          <p:cNvPr id="44036" name="Rectangle 4"/>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44037" name="Rectangle 5"/>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44038" name="Rectangle 6"/>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44039" name="Rectangle 7"/>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44040"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a:solidFill>
                  <a:srgbClr val="FFFF99"/>
                </a:solidFill>
              </a:rPr>
              <a:t>What’s The Right Response?</a:t>
            </a:r>
          </a:p>
        </p:txBody>
      </p:sp>
      <p:sp>
        <p:nvSpPr>
          <p:cNvPr id="11" name="Rectangle 8"/>
          <p:cNvSpPr txBox="1">
            <a:spLocks noChangeArrowheads="1"/>
          </p:cNvSpPr>
          <p:nvPr/>
        </p:nvSpPr>
        <p:spPr bwMode="auto">
          <a:xfrm>
            <a:off x="455613" y="1289050"/>
            <a:ext cx="4868862" cy="406400"/>
          </a:xfrm>
          <a:prstGeom prst="rect">
            <a:avLst/>
          </a:prstGeom>
          <a:noFill/>
          <a:ln w="9525">
            <a:noFill/>
            <a:miter lim="800000"/>
            <a:headEnd/>
            <a:tailEnd/>
          </a:ln>
          <a:effectLst/>
        </p:spPr>
        <p:txBody>
          <a:bodyPr lIns="0" rIns="0"/>
          <a:lstStyle/>
          <a:p>
            <a:pPr marL="228600" indent="-228600">
              <a:spcBef>
                <a:spcPts val="600"/>
              </a:spcBef>
              <a:buClr>
                <a:schemeClr val="accent1"/>
              </a:buClr>
              <a:buSzPct val="80000"/>
              <a:buFont typeface="Wingdings" pitchFamily="2" charset="2"/>
              <a:buNone/>
              <a:defRPr/>
            </a:pPr>
            <a:r>
              <a:rPr lang="en-US" sz="2400" b="1" kern="0" dirty="0">
                <a:latin typeface="+mn-lt"/>
              </a:rPr>
              <a:t>Emphasizing an Effect</a:t>
            </a:r>
          </a:p>
        </p:txBody>
      </p:sp>
      <p:pic>
        <p:nvPicPr>
          <p:cNvPr id="44051" name="Picture 28" descr="anna_li-100.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275" y="40513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2" name="Picture 29" descr="joe-100.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338" y="18796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3" name="TextBox 41"/>
          <p:cNvSpPr txBox="1">
            <a:spLocks noChangeArrowheads="1"/>
          </p:cNvSpPr>
          <p:nvPr/>
        </p:nvSpPr>
        <p:spPr bwMode="auto">
          <a:xfrm>
            <a:off x="1662113" y="1749425"/>
            <a:ext cx="3395662"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At the climax of the film, the heroes blow up the bad guys’ space station. I’ve put in the explosion sound effect, but it just doesn’t have the impact I want. Do you have any suggestions?</a:t>
            </a:r>
          </a:p>
        </p:txBody>
      </p:sp>
      <p:sp>
        <p:nvSpPr>
          <p:cNvPr id="44054" name="TextBox 43"/>
          <p:cNvSpPr txBox="1">
            <a:spLocks noChangeArrowheads="1"/>
          </p:cNvSpPr>
          <p:nvPr/>
        </p:nvSpPr>
        <p:spPr bwMode="auto">
          <a:xfrm>
            <a:off x="1663700" y="3938588"/>
            <a:ext cx="3394075"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solidFill>
                  <a:srgbClr val="0070C0"/>
                </a:solidFill>
              </a:rPr>
              <a:t>Raise the gain on the explosion sound to make it louder.</a:t>
            </a:r>
          </a:p>
          <a:p>
            <a:pPr eaLnBrk="1" hangingPunct="1"/>
            <a:endParaRPr lang="en-US" sz="1000">
              <a:solidFill>
                <a:srgbClr val="0070C0"/>
              </a:solidFill>
            </a:endParaRPr>
          </a:p>
          <a:p>
            <a:pPr eaLnBrk="1" hangingPunct="1"/>
            <a:r>
              <a:rPr lang="en-US" sz="1400">
                <a:solidFill>
                  <a:srgbClr val="0070C0"/>
                </a:solidFill>
              </a:rPr>
              <a:t>Put a half-second or so of absolute silence right before the explosion.</a:t>
            </a:r>
          </a:p>
        </p:txBody>
      </p:sp>
      <p:cxnSp>
        <p:nvCxnSpPr>
          <p:cNvPr id="46" name="Straight Connector 45"/>
          <p:cNvCxnSpPr/>
          <p:nvPr/>
        </p:nvCxnSpPr>
        <p:spPr>
          <a:xfrm>
            <a:off x="501650" y="3005138"/>
            <a:ext cx="4556125" cy="0"/>
          </a:xfrm>
          <a:prstGeom prst="line">
            <a:avLst/>
          </a:prstGeom>
          <a:ln w="19050">
            <a:solidFill>
              <a:srgbClr val="CC33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92125" y="3910013"/>
            <a:ext cx="4556125" cy="0"/>
          </a:xfrm>
          <a:prstGeom prst="line">
            <a:avLst/>
          </a:prstGeom>
          <a:ln w="19050">
            <a:solidFill>
              <a:srgbClr val="CC3300"/>
            </a:solidFill>
          </a:ln>
        </p:spPr>
        <p:style>
          <a:lnRef idx="1">
            <a:schemeClr val="accent1"/>
          </a:lnRef>
          <a:fillRef idx="0">
            <a:schemeClr val="accent1"/>
          </a:fillRef>
          <a:effectRef idx="0">
            <a:schemeClr val="accent1"/>
          </a:effectRef>
          <a:fontRef idx="minor">
            <a:schemeClr val="tx1"/>
          </a:fontRef>
        </p:style>
      </p:cxnSp>
      <p:sp>
        <p:nvSpPr>
          <p:cNvPr id="44057" name="TextBox 47"/>
          <p:cNvSpPr txBox="1">
            <a:spLocks noChangeArrowheads="1"/>
          </p:cNvSpPr>
          <p:nvPr/>
        </p:nvSpPr>
        <p:spPr bwMode="auto">
          <a:xfrm>
            <a:off x="485775" y="3076575"/>
            <a:ext cx="46386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i="1"/>
              <a:t>How should Ann Li respond? If you know, click the correct response below. If you’re not sure, you can call an expert for help.</a:t>
            </a:r>
          </a:p>
        </p:txBody>
      </p:sp>
      <p:sp>
        <p:nvSpPr>
          <p:cNvPr id="44058" name="phone3"/>
          <p:cNvSpPr>
            <a:spLocks noEditPoints="1" noChangeArrowheads="1"/>
          </p:cNvSpPr>
          <p:nvPr/>
        </p:nvSpPr>
        <p:spPr bwMode="auto">
          <a:xfrm>
            <a:off x="647700" y="5419725"/>
            <a:ext cx="457200" cy="457200"/>
          </a:xfrm>
          <a:custGeom>
            <a:avLst/>
            <a:gdLst>
              <a:gd name="T0" fmla="*/ 0 w 21600"/>
              <a:gd name="T1" fmla="*/ 0 h 21600"/>
              <a:gd name="T2" fmla="*/ 228600 w 21600"/>
              <a:gd name="T3" fmla="*/ 0 h 21600"/>
              <a:gd name="T4" fmla="*/ 457200 w 21600"/>
              <a:gd name="T5" fmla="*/ 0 h 21600"/>
              <a:gd name="T6" fmla="*/ 457200 w 21600"/>
              <a:gd name="T7" fmla="*/ 228600 h 21600"/>
              <a:gd name="T8" fmla="*/ 457200 w 21600"/>
              <a:gd name="T9" fmla="*/ 457200 h 21600"/>
              <a:gd name="T10" fmla="*/ 228600 w 21600"/>
              <a:gd name="T11" fmla="*/ 457200 h 21600"/>
              <a:gd name="T12" fmla="*/ 0 w 21600"/>
              <a:gd name="T13" fmla="*/ 457200 h 21600"/>
              <a:gd name="T14" fmla="*/ 0 w 21600"/>
              <a:gd name="T15" fmla="*/ 228600 h 21600"/>
              <a:gd name="T16" fmla="*/ 0 60000 65536"/>
              <a:gd name="T17" fmla="*/ 0 60000 65536"/>
              <a:gd name="T18" fmla="*/ 0 60000 65536"/>
              <a:gd name="T19" fmla="*/ 0 60000 65536"/>
              <a:gd name="T20" fmla="*/ 0 60000 65536"/>
              <a:gd name="T21" fmla="*/ 0 60000 65536"/>
              <a:gd name="T22" fmla="*/ 0 60000 65536"/>
              <a:gd name="T23" fmla="*/ 0 60000 65536"/>
              <a:gd name="T24" fmla="*/ 200 w 21600"/>
              <a:gd name="T25" fmla="*/ 23516 h 21600"/>
              <a:gd name="T26" fmla="*/ 21400 w 21600"/>
              <a:gd name="T27" fmla="*/ 4048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10692" y="21600"/>
                </a:moveTo>
                <a:lnTo>
                  <a:pt x="21600" y="21600"/>
                </a:lnTo>
                <a:lnTo>
                  <a:pt x="21600" y="10684"/>
                </a:lnTo>
                <a:lnTo>
                  <a:pt x="21600" y="0"/>
                </a:lnTo>
                <a:lnTo>
                  <a:pt x="10190" y="0"/>
                </a:lnTo>
                <a:lnTo>
                  <a:pt x="0" y="0"/>
                </a:lnTo>
                <a:lnTo>
                  <a:pt x="0" y="10916"/>
                </a:lnTo>
                <a:lnTo>
                  <a:pt x="0" y="21600"/>
                </a:lnTo>
                <a:lnTo>
                  <a:pt x="10692" y="21600"/>
                </a:lnTo>
                <a:close/>
              </a:path>
              <a:path w="21600" h="21600" extrusionOk="0">
                <a:moveTo>
                  <a:pt x="3552" y="13565"/>
                </a:moveTo>
                <a:lnTo>
                  <a:pt x="3552" y="14206"/>
                </a:lnTo>
                <a:lnTo>
                  <a:pt x="3409" y="14584"/>
                </a:lnTo>
                <a:lnTo>
                  <a:pt x="3050" y="15021"/>
                </a:lnTo>
                <a:lnTo>
                  <a:pt x="2619" y="15429"/>
                </a:lnTo>
                <a:lnTo>
                  <a:pt x="2296" y="15836"/>
                </a:lnTo>
                <a:lnTo>
                  <a:pt x="2045" y="16244"/>
                </a:lnTo>
                <a:lnTo>
                  <a:pt x="1902" y="16564"/>
                </a:lnTo>
                <a:lnTo>
                  <a:pt x="1794" y="17001"/>
                </a:lnTo>
                <a:lnTo>
                  <a:pt x="1830" y="17466"/>
                </a:lnTo>
                <a:lnTo>
                  <a:pt x="2009" y="17932"/>
                </a:lnTo>
                <a:lnTo>
                  <a:pt x="2260" y="18311"/>
                </a:lnTo>
                <a:lnTo>
                  <a:pt x="2548" y="18718"/>
                </a:lnTo>
                <a:lnTo>
                  <a:pt x="3050" y="19126"/>
                </a:lnTo>
                <a:lnTo>
                  <a:pt x="3552" y="19533"/>
                </a:lnTo>
                <a:lnTo>
                  <a:pt x="4342" y="19737"/>
                </a:lnTo>
                <a:lnTo>
                  <a:pt x="5095" y="19737"/>
                </a:lnTo>
                <a:lnTo>
                  <a:pt x="5849" y="19737"/>
                </a:lnTo>
                <a:lnTo>
                  <a:pt x="6351" y="19533"/>
                </a:lnTo>
                <a:lnTo>
                  <a:pt x="7140" y="19126"/>
                </a:lnTo>
                <a:lnTo>
                  <a:pt x="7535" y="18747"/>
                </a:lnTo>
                <a:lnTo>
                  <a:pt x="7894" y="18311"/>
                </a:lnTo>
                <a:lnTo>
                  <a:pt x="8145" y="17903"/>
                </a:lnTo>
                <a:lnTo>
                  <a:pt x="8324" y="17408"/>
                </a:lnTo>
                <a:lnTo>
                  <a:pt x="8324" y="16942"/>
                </a:lnTo>
                <a:lnTo>
                  <a:pt x="8252" y="16593"/>
                </a:lnTo>
                <a:lnTo>
                  <a:pt x="8145" y="16244"/>
                </a:lnTo>
                <a:lnTo>
                  <a:pt x="7894" y="15836"/>
                </a:lnTo>
                <a:lnTo>
                  <a:pt x="7571" y="15429"/>
                </a:lnTo>
                <a:lnTo>
                  <a:pt x="7140" y="15021"/>
                </a:lnTo>
                <a:lnTo>
                  <a:pt x="6853" y="14613"/>
                </a:lnTo>
                <a:lnTo>
                  <a:pt x="6602" y="14206"/>
                </a:lnTo>
                <a:lnTo>
                  <a:pt x="6602" y="13565"/>
                </a:lnTo>
                <a:lnTo>
                  <a:pt x="6602" y="8035"/>
                </a:lnTo>
                <a:lnTo>
                  <a:pt x="6602" y="7598"/>
                </a:lnTo>
                <a:lnTo>
                  <a:pt x="6853" y="6987"/>
                </a:lnTo>
                <a:lnTo>
                  <a:pt x="7212" y="6579"/>
                </a:lnTo>
                <a:lnTo>
                  <a:pt x="7643" y="6171"/>
                </a:lnTo>
                <a:lnTo>
                  <a:pt x="7894" y="5764"/>
                </a:lnTo>
                <a:lnTo>
                  <a:pt x="8037" y="5531"/>
                </a:lnTo>
                <a:lnTo>
                  <a:pt x="8252" y="5153"/>
                </a:lnTo>
                <a:lnTo>
                  <a:pt x="8360" y="4599"/>
                </a:lnTo>
                <a:lnTo>
                  <a:pt x="8288" y="4134"/>
                </a:lnTo>
                <a:lnTo>
                  <a:pt x="8145" y="3697"/>
                </a:lnTo>
                <a:lnTo>
                  <a:pt x="7894" y="3289"/>
                </a:lnTo>
                <a:lnTo>
                  <a:pt x="7499" y="2853"/>
                </a:lnTo>
                <a:lnTo>
                  <a:pt x="7033" y="2533"/>
                </a:lnTo>
                <a:lnTo>
                  <a:pt x="6387" y="2242"/>
                </a:lnTo>
                <a:lnTo>
                  <a:pt x="5849" y="2067"/>
                </a:lnTo>
                <a:lnTo>
                  <a:pt x="5095" y="1950"/>
                </a:lnTo>
                <a:lnTo>
                  <a:pt x="4234" y="2038"/>
                </a:lnTo>
                <a:lnTo>
                  <a:pt x="3552" y="2271"/>
                </a:lnTo>
                <a:lnTo>
                  <a:pt x="3050" y="2504"/>
                </a:lnTo>
                <a:lnTo>
                  <a:pt x="2548" y="2882"/>
                </a:lnTo>
                <a:lnTo>
                  <a:pt x="2225" y="3231"/>
                </a:lnTo>
                <a:lnTo>
                  <a:pt x="1973" y="3697"/>
                </a:lnTo>
                <a:lnTo>
                  <a:pt x="1794" y="4308"/>
                </a:lnTo>
                <a:lnTo>
                  <a:pt x="1794" y="4745"/>
                </a:lnTo>
                <a:lnTo>
                  <a:pt x="1866" y="5123"/>
                </a:lnTo>
                <a:lnTo>
                  <a:pt x="2045" y="5560"/>
                </a:lnTo>
                <a:lnTo>
                  <a:pt x="2296" y="5851"/>
                </a:lnTo>
                <a:lnTo>
                  <a:pt x="2548" y="6171"/>
                </a:lnTo>
                <a:lnTo>
                  <a:pt x="3014" y="6608"/>
                </a:lnTo>
                <a:lnTo>
                  <a:pt x="3301" y="6987"/>
                </a:lnTo>
                <a:lnTo>
                  <a:pt x="3552" y="7598"/>
                </a:lnTo>
                <a:lnTo>
                  <a:pt x="3552" y="8035"/>
                </a:lnTo>
                <a:lnTo>
                  <a:pt x="3552" y="13565"/>
                </a:lnTo>
                <a:close/>
              </a:path>
              <a:path w="21600" h="21600" extrusionOk="0">
                <a:moveTo>
                  <a:pt x="10154" y="1863"/>
                </a:moveTo>
                <a:lnTo>
                  <a:pt x="19088" y="1863"/>
                </a:lnTo>
                <a:lnTo>
                  <a:pt x="19088" y="8238"/>
                </a:lnTo>
                <a:lnTo>
                  <a:pt x="10154" y="8238"/>
                </a:lnTo>
                <a:lnTo>
                  <a:pt x="10154" y="1863"/>
                </a:lnTo>
                <a:moveTo>
                  <a:pt x="10441" y="10101"/>
                </a:moveTo>
                <a:lnTo>
                  <a:pt x="10441" y="9461"/>
                </a:lnTo>
                <a:lnTo>
                  <a:pt x="18837" y="9461"/>
                </a:lnTo>
                <a:lnTo>
                  <a:pt x="18837" y="10101"/>
                </a:lnTo>
                <a:lnTo>
                  <a:pt x="10441" y="10101"/>
                </a:lnTo>
                <a:moveTo>
                  <a:pt x="11374" y="11004"/>
                </a:moveTo>
                <a:lnTo>
                  <a:pt x="12630" y="11004"/>
                </a:lnTo>
                <a:lnTo>
                  <a:pt x="12630" y="12226"/>
                </a:lnTo>
                <a:lnTo>
                  <a:pt x="11374" y="12226"/>
                </a:lnTo>
                <a:lnTo>
                  <a:pt x="11374" y="11004"/>
                </a:lnTo>
                <a:moveTo>
                  <a:pt x="13993" y="11004"/>
                </a:moveTo>
                <a:lnTo>
                  <a:pt x="15249" y="11004"/>
                </a:lnTo>
                <a:lnTo>
                  <a:pt x="15249" y="12226"/>
                </a:lnTo>
                <a:lnTo>
                  <a:pt x="13993" y="12226"/>
                </a:lnTo>
                <a:lnTo>
                  <a:pt x="13993" y="11004"/>
                </a:lnTo>
                <a:moveTo>
                  <a:pt x="16649" y="11004"/>
                </a:moveTo>
                <a:lnTo>
                  <a:pt x="17904" y="11004"/>
                </a:lnTo>
                <a:lnTo>
                  <a:pt x="17904" y="12226"/>
                </a:lnTo>
                <a:lnTo>
                  <a:pt x="16649" y="12226"/>
                </a:lnTo>
                <a:lnTo>
                  <a:pt x="16649" y="11004"/>
                </a:lnTo>
                <a:moveTo>
                  <a:pt x="11374" y="12954"/>
                </a:moveTo>
                <a:lnTo>
                  <a:pt x="12630" y="12954"/>
                </a:lnTo>
                <a:lnTo>
                  <a:pt x="12630" y="14177"/>
                </a:lnTo>
                <a:lnTo>
                  <a:pt x="11374" y="14177"/>
                </a:lnTo>
                <a:lnTo>
                  <a:pt x="11374" y="12954"/>
                </a:lnTo>
                <a:moveTo>
                  <a:pt x="13993" y="12954"/>
                </a:moveTo>
                <a:lnTo>
                  <a:pt x="15249" y="12954"/>
                </a:lnTo>
                <a:lnTo>
                  <a:pt x="15249" y="14177"/>
                </a:lnTo>
                <a:lnTo>
                  <a:pt x="13993" y="14177"/>
                </a:lnTo>
                <a:lnTo>
                  <a:pt x="13993" y="12954"/>
                </a:lnTo>
                <a:moveTo>
                  <a:pt x="16649" y="12954"/>
                </a:moveTo>
                <a:lnTo>
                  <a:pt x="17904" y="12954"/>
                </a:lnTo>
                <a:lnTo>
                  <a:pt x="17904" y="14177"/>
                </a:lnTo>
                <a:lnTo>
                  <a:pt x="16649" y="14177"/>
                </a:lnTo>
                <a:lnTo>
                  <a:pt x="16649" y="12954"/>
                </a:lnTo>
                <a:moveTo>
                  <a:pt x="11374" y="14905"/>
                </a:moveTo>
                <a:lnTo>
                  <a:pt x="12630" y="14905"/>
                </a:lnTo>
                <a:lnTo>
                  <a:pt x="12630" y="16127"/>
                </a:lnTo>
                <a:lnTo>
                  <a:pt x="11374" y="16127"/>
                </a:lnTo>
                <a:lnTo>
                  <a:pt x="11374" y="14905"/>
                </a:lnTo>
                <a:moveTo>
                  <a:pt x="13993" y="14905"/>
                </a:moveTo>
                <a:lnTo>
                  <a:pt x="15249" y="14905"/>
                </a:lnTo>
                <a:lnTo>
                  <a:pt x="15249" y="16127"/>
                </a:lnTo>
                <a:lnTo>
                  <a:pt x="13993" y="16127"/>
                </a:lnTo>
                <a:lnTo>
                  <a:pt x="13993" y="14905"/>
                </a:lnTo>
                <a:moveTo>
                  <a:pt x="16649" y="14905"/>
                </a:moveTo>
                <a:lnTo>
                  <a:pt x="17904" y="14905"/>
                </a:lnTo>
                <a:lnTo>
                  <a:pt x="17904" y="16127"/>
                </a:lnTo>
                <a:lnTo>
                  <a:pt x="16649" y="16127"/>
                </a:lnTo>
                <a:lnTo>
                  <a:pt x="16649" y="14905"/>
                </a:lnTo>
                <a:moveTo>
                  <a:pt x="11374" y="16855"/>
                </a:moveTo>
                <a:lnTo>
                  <a:pt x="12630" y="16855"/>
                </a:lnTo>
                <a:lnTo>
                  <a:pt x="12630" y="18078"/>
                </a:lnTo>
                <a:lnTo>
                  <a:pt x="11374" y="18078"/>
                </a:lnTo>
                <a:lnTo>
                  <a:pt x="11374" y="16855"/>
                </a:lnTo>
                <a:moveTo>
                  <a:pt x="13993" y="16855"/>
                </a:moveTo>
                <a:lnTo>
                  <a:pt x="15249" y="16855"/>
                </a:lnTo>
                <a:lnTo>
                  <a:pt x="15249" y="18078"/>
                </a:lnTo>
                <a:lnTo>
                  <a:pt x="13993" y="18078"/>
                </a:lnTo>
                <a:lnTo>
                  <a:pt x="13993" y="16855"/>
                </a:lnTo>
                <a:moveTo>
                  <a:pt x="16649" y="16855"/>
                </a:moveTo>
                <a:lnTo>
                  <a:pt x="17904" y="16855"/>
                </a:lnTo>
                <a:lnTo>
                  <a:pt x="17904" y="18078"/>
                </a:lnTo>
                <a:lnTo>
                  <a:pt x="16649" y="18078"/>
                </a:lnTo>
                <a:lnTo>
                  <a:pt x="16649" y="16855"/>
                </a:lnTo>
              </a:path>
            </a:pathLst>
          </a:custGeom>
          <a:solidFill>
            <a:schemeClr val="tx1"/>
          </a:solidFill>
          <a:ln w="9525">
            <a:solidFill>
              <a:schemeClr val="bg1"/>
            </a:solidFill>
            <a:miter lim="800000"/>
            <a:headEnd/>
            <a:tailEnd/>
          </a:ln>
        </p:spPr>
        <p:txBody>
          <a:bodyPr/>
          <a:lstStyle/>
          <a:p>
            <a:endParaRPr lang="en-US"/>
          </a:p>
        </p:txBody>
      </p:sp>
      <p:cxnSp>
        <p:nvCxnSpPr>
          <p:cNvPr id="49" name="Straight Connector 48"/>
          <p:cNvCxnSpPr/>
          <p:nvPr/>
        </p:nvCxnSpPr>
        <p:spPr>
          <a:xfrm>
            <a:off x="492125" y="5338763"/>
            <a:ext cx="4556125" cy="0"/>
          </a:xfrm>
          <a:prstGeom prst="line">
            <a:avLst/>
          </a:prstGeom>
          <a:ln w="19050">
            <a:solidFill>
              <a:srgbClr val="CC3300"/>
            </a:solidFill>
          </a:ln>
        </p:spPr>
        <p:style>
          <a:lnRef idx="1">
            <a:schemeClr val="accent1"/>
          </a:lnRef>
          <a:fillRef idx="0">
            <a:schemeClr val="accent1"/>
          </a:fillRef>
          <a:effectRef idx="0">
            <a:schemeClr val="accent1"/>
          </a:effectRef>
          <a:fontRef idx="minor">
            <a:schemeClr val="tx1"/>
          </a:fontRef>
        </p:style>
      </p:cxnSp>
      <p:sp>
        <p:nvSpPr>
          <p:cNvPr id="44060" name="TextBox 49"/>
          <p:cNvSpPr txBox="1">
            <a:spLocks noChangeArrowheads="1"/>
          </p:cNvSpPr>
          <p:nvPr/>
        </p:nvSpPr>
        <p:spPr bwMode="auto">
          <a:xfrm>
            <a:off x="1663700" y="5424488"/>
            <a:ext cx="3394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solidFill>
                  <a:srgbClr val="0070C0"/>
                </a:solidFill>
              </a:rPr>
              <a:t>Call an expert for a hint.</a:t>
            </a:r>
          </a:p>
        </p:txBody>
      </p:sp>
      <p:sp>
        <p:nvSpPr>
          <p:cNvPr id="53" name="Oval 52"/>
          <p:cNvSpPr/>
          <p:nvPr/>
        </p:nvSpPr>
        <p:spPr>
          <a:xfrm>
            <a:off x="1590675" y="5540375"/>
            <a:ext cx="93663" cy="93663"/>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ounded Rectangle 30"/>
          <p:cNvSpPr/>
          <p:nvPr/>
        </p:nvSpPr>
        <p:spPr>
          <a:xfrm>
            <a:off x="5645150" y="1408113"/>
            <a:ext cx="3181350" cy="4348162"/>
          </a:xfrm>
          <a:prstGeom prst="roundRect">
            <a:avLst/>
          </a:prstGeom>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063" name="TextBox 31"/>
          <p:cNvSpPr txBox="1">
            <a:spLocks noChangeArrowheads="1"/>
          </p:cNvSpPr>
          <p:nvPr/>
        </p:nvSpPr>
        <p:spPr bwMode="auto">
          <a:xfrm>
            <a:off x="5835650" y="1558925"/>
            <a:ext cx="2806700"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Correct!</a:t>
            </a:r>
          </a:p>
          <a:p>
            <a:pPr eaLnBrk="1" hangingPunct="1"/>
            <a:endParaRPr lang="en-US" sz="1400"/>
          </a:p>
          <a:p>
            <a:pPr eaLnBrk="1" hangingPunct="1"/>
            <a:r>
              <a:rPr lang="en-US" sz="1400"/>
              <a:t>Legendary sound effects professional Ben Burtt calls the fractional second of absolute silence that precedes a loud sound effect an “audio black hole.” It increases the contrast in sound levels and makes the explosion that follows it seem much more intense. </a:t>
            </a:r>
          </a:p>
        </p:txBody>
      </p:sp>
      <p:sp>
        <p:nvSpPr>
          <p:cNvPr id="37" name="Oval 36"/>
          <p:cNvSpPr/>
          <p:nvPr/>
        </p:nvSpPr>
        <p:spPr>
          <a:xfrm>
            <a:off x="1590675" y="4049713"/>
            <a:ext cx="93663" cy="93662"/>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Rectangle 37">
            <a:hlinkClick r:id="rId4" action="ppaction://hlinksldjump"/>
          </p:cNvPr>
          <p:cNvSpPr/>
          <p:nvPr/>
        </p:nvSpPr>
        <p:spPr>
          <a:xfrm>
            <a:off x="1524000" y="3981450"/>
            <a:ext cx="3524250" cy="42862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Rectangle 38">
            <a:hlinkClick r:id="rId5" action="ppaction://hlinksldjump"/>
          </p:cNvPr>
          <p:cNvSpPr/>
          <p:nvPr/>
        </p:nvSpPr>
        <p:spPr>
          <a:xfrm>
            <a:off x="1495425" y="4495800"/>
            <a:ext cx="3533775" cy="5524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Rectangle 39">
            <a:hlinkClick r:id="rId6" action="ppaction://hlinksldjump"/>
          </p:cNvPr>
          <p:cNvSpPr/>
          <p:nvPr/>
        </p:nvSpPr>
        <p:spPr>
          <a:xfrm>
            <a:off x="1533525" y="5429250"/>
            <a:ext cx="2219325" cy="3333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Rectangle 40"/>
          <p:cNvSpPr/>
          <p:nvPr/>
        </p:nvSpPr>
        <p:spPr>
          <a:xfrm>
            <a:off x="647700" y="5419725"/>
            <a:ext cx="457200" cy="46672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OSD"/>
          <p:cNvSpPr txBox="1">
            <a:spLocks noChangeArrowheads="1"/>
          </p:cNvSpPr>
          <p:nvPr/>
        </p:nvSpPr>
        <p:spPr bwMode="auto">
          <a:xfrm>
            <a:off x="238126" y="6415087"/>
            <a:ext cx="5918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smtClean="0">
                <a:solidFill>
                  <a:srgbClr val="FFFFCC"/>
                </a:solidFill>
              </a:rPr>
              <a:t>Click a response for Anna Li. The click </a:t>
            </a:r>
            <a:r>
              <a:rPr lang="en-US" sz="1400" b="1" dirty="0" smtClean="0">
                <a:solidFill>
                  <a:srgbClr val="FFFFCC"/>
                </a:solidFill>
              </a:rPr>
              <a:t>Next </a:t>
            </a:r>
            <a:r>
              <a:rPr lang="en-US" sz="1400" dirty="0" smtClean="0">
                <a:solidFill>
                  <a:srgbClr val="FFFFCC"/>
                </a:solidFill>
              </a:rPr>
              <a:t>to continue.</a:t>
            </a:r>
            <a:endParaRPr lang="en-US" sz="1400" dirty="0">
              <a:solidFill>
                <a:srgbClr val="FFFFCC"/>
              </a:solidFill>
            </a:endParaRPr>
          </a:p>
        </p:txBody>
      </p:sp>
      <p:grpSp>
        <p:nvGrpSpPr>
          <p:cNvPr id="43" name="Back button"/>
          <p:cNvGrpSpPr/>
          <p:nvPr/>
        </p:nvGrpSpPr>
        <p:grpSpPr>
          <a:xfrm>
            <a:off x="6258333" y="6415087"/>
            <a:ext cx="744279" cy="307777"/>
            <a:chOff x="1265274" y="6447647"/>
            <a:chExt cx="744279" cy="307777"/>
          </a:xfrm>
        </p:grpSpPr>
        <p:sp>
          <p:nvSpPr>
            <p:cNvPr id="44" name="Back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Back"/>
            <p:cNvSpPr txBox="1"/>
            <p:nvPr/>
          </p:nvSpPr>
          <p:spPr>
            <a:xfrm>
              <a:off x="1318435" y="6447647"/>
              <a:ext cx="648586" cy="307777"/>
            </a:xfrm>
            <a:prstGeom prst="rect">
              <a:avLst/>
            </a:prstGeom>
            <a:noFill/>
          </p:spPr>
          <p:txBody>
            <a:bodyPr wrap="square" rtlCol="0">
              <a:spAutoFit/>
            </a:bodyPr>
            <a:lstStyle/>
            <a:p>
              <a:pPr algn="ctr"/>
              <a:r>
                <a:rPr lang="en-US" sz="1400" dirty="0" smtClean="0"/>
                <a:t>Back</a:t>
              </a:r>
              <a:endParaRPr lang="en-US" sz="1400" dirty="0"/>
            </a:p>
          </p:txBody>
        </p:sp>
      </p:grpSp>
      <p:grpSp>
        <p:nvGrpSpPr>
          <p:cNvPr id="48" name="Next button"/>
          <p:cNvGrpSpPr/>
          <p:nvPr/>
        </p:nvGrpSpPr>
        <p:grpSpPr>
          <a:xfrm>
            <a:off x="8072696" y="6415087"/>
            <a:ext cx="744279" cy="307777"/>
            <a:chOff x="1265274" y="6447647"/>
            <a:chExt cx="744279" cy="307777"/>
          </a:xfrm>
        </p:grpSpPr>
        <p:sp>
          <p:nvSpPr>
            <p:cNvPr id="50" name="Next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Next"/>
            <p:cNvSpPr txBox="1"/>
            <p:nvPr/>
          </p:nvSpPr>
          <p:spPr>
            <a:xfrm>
              <a:off x="1318435" y="6447647"/>
              <a:ext cx="648586" cy="307777"/>
            </a:xfrm>
            <a:prstGeom prst="rect">
              <a:avLst/>
            </a:prstGeom>
            <a:noFill/>
          </p:spPr>
          <p:txBody>
            <a:bodyPr wrap="square" rtlCol="0">
              <a:spAutoFit/>
            </a:bodyPr>
            <a:lstStyle/>
            <a:p>
              <a:pPr algn="ctr"/>
              <a:r>
                <a:rPr lang="en-US" sz="1400" dirty="0" smtClean="0"/>
                <a:t>Next</a:t>
              </a:r>
              <a:endParaRPr lang="en-US" sz="1400" dirty="0"/>
            </a:p>
          </p:txBody>
        </p:sp>
      </p:grpSp>
      <p:grpSp>
        <p:nvGrpSpPr>
          <p:cNvPr id="52" name="Menu button"/>
          <p:cNvGrpSpPr/>
          <p:nvPr/>
        </p:nvGrpSpPr>
        <p:grpSpPr>
          <a:xfrm>
            <a:off x="7165515" y="6415087"/>
            <a:ext cx="744279" cy="307777"/>
            <a:chOff x="1265274" y="6447647"/>
            <a:chExt cx="744279" cy="307777"/>
          </a:xfrm>
        </p:grpSpPr>
        <p:sp>
          <p:nvSpPr>
            <p:cNvPr id="54" name="Menu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Menu"/>
            <p:cNvSpPr txBox="1"/>
            <p:nvPr/>
          </p:nvSpPr>
          <p:spPr>
            <a:xfrm>
              <a:off x="1318435" y="6447647"/>
              <a:ext cx="648586" cy="307777"/>
            </a:xfrm>
            <a:prstGeom prst="rect">
              <a:avLst/>
            </a:prstGeom>
            <a:noFill/>
          </p:spPr>
          <p:txBody>
            <a:bodyPr wrap="square" rtlCol="0">
              <a:spAutoFit/>
            </a:bodyPr>
            <a:lstStyle/>
            <a:p>
              <a:pPr algn="ctr"/>
              <a:r>
                <a:rPr lang="en-US" sz="1400" dirty="0" smtClean="0"/>
                <a:t>Menu</a:t>
              </a:r>
              <a:endParaRPr lang="en-US" sz="1400" dirty="0"/>
            </a:p>
          </p:txBody>
        </p:sp>
      </p:grpSp>
      <p:sp>
        <p:nvSpPr>
          <p:cNvPr id="56" name="click Back">
            <a:hlinkClick r:id="rId7" action="ppaction://hlinksldjump"/>
          </p:cNvPr>
          <p:cNvSpPr/>
          <p:nvPr/>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lick Next">
            <a:hlinkClick r:id="rId8" action="ppaction://hlinksldjump"/>
          </p:cNvPr>
          <p:cNvSpPr/>
          <p:nvPr/>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 name="Oval 38"/>
          <p:cNvSpPr/>
          <p:nvPr/>
        </p:nvSpPr>
        <p:spPr>
          <a:xfrm>
            <a:off x="1565275" y="5516563"/>
            <a:ext cx="142875" cy="142875"/>
          </a:xfrm>
          <a:prstGeom prst="ellipse">
            <a:avLst/>
          </a:prstGeom>
          <a:solidFill>
            <a:srgbClr val="FFCC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059" name="Rectangle 3"/>
          <p:cNvSpPr>
            <a:spLocks noGrp="1" noChangeArrowheads="1"/>
          </p:cNvSpPr>
          <p:nvPr>
            <p:ph type="title"/>
          </p:nvPr>
        </p:nvSpPr>
        <p:spPr/>
        <p:txBody>
          <a:bodyPr/>
          <a:lstStyle/>
          <a:p>
            <a:pPr eaLnBrk="1" hangingPunct="1"/>
            <a:r>
              <a:rPr lang="en-US" dirty="0" smtClean="0">
                <a:solidFill>
                  <a:schemeClr val="bg1"/>
                </a:solidFill>
              </a:rPr>
              <a:t>What’s the Right Response?</a:t>
            </a:r>
          </a:p>
        </p:txBody>
      </p:sp>
      <p:sp>
        <p:nvSpPr>
          <p:cNvPr id="45060" name="Rectangle 4"/>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45061" name="Rectangle 5"/>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45062" name="Rectangle 6"/>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45063" name="Rectangle 7"/>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45064"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a:solidFill>
                  <a:srgbClr val="FFFF99"/>
                </a:solidFill>
              </a:rPr>
              <a:t>What’s The Right Response?</a:t>
            </a:r>
          </a:p>
        </p:txBody>
      </p:sp>
      <p:sp>
        <p:nvSpPr>
          <p:cNvPr id="11" name="Rectangle 8"/>
          <p:cNvSpPr txBox="1">
            <a:spLocks noChangeArrowheads="1"/>
          </p:cNvSpPr>
          <p:nvPr/>
        </p:nvSpPr>
        <p:spPr bwMode="auto">
          <a:xfrm>
            <a:off x="455613" y="1289050"/>
            <a:ext cx="4868862" cy="406400"/>
          </a:xfrm>
          <a:prstGeom prst="rect">
            <a:avLst/>
          </a:prstGeom>
          <a:noFill/>
          <a:ln w="9525">
            <a:noFill/>
            <a:miter lim="800000"/>
            <a:headEnd/>
            <a:tailEnd/>
          </a:ln>
          <a:effectLst/>
        </p:spPr>
        <p:txBody>
          <a:bodyPr lIns="0" rIns="0"/>
          <a:lstStyle/>
          <a:p>
            <a:pPr marL="228600" indent="-228600">
              <a:spcBef>
                <a:spcPts val="600"/>
              </a:spcBef>
              <a:buClr>
                <a:schemeClr val="accent1"/>
              </a:buClr>
              <a:buSzPct val="80000"/>
              <a:buFont typeface="Wingdings" pitchFamily="2" charset="2"/>
              <a:buNone/>
              <a:defRPr/>
            </a:pPr>
            <a:r>
              <a:rPr lang="en-US" sz="2400" b="1" kern="0" dirty="0">
                <a:latin typeface="+mn-lt"/>
              </a:rPr>
              <a:t>Emphasizing an Effect</a:t>
            </a:r>
          </a:p>
        </p:txBody>
      </p:sp>
      <p:pic>
        <p:nvPicPr>
          <p:cNvPr id="45075" name="Picture 28" descr="anna_li-100.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275" y="40513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6" name="Picture 29" descr="joe-100.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338" y="18796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7" name="TextBox 41"/>
          <p:cNvSpPr txBox="1">
            <a:spLocks noChangeArrowheads="1"/>
          </p:cNvSpPr>
          <p:nvPr/>
        </p:nvSpPr>
        <p:spPr bwMode="auto">
          <a:xfrm>
            <a:off x="1662113" y="1749425"/>
            <a:ext cx="3395662"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At the climax of the film, the heroes blow up the bad guys’ space station. I’ve put in the explosion sound effect, but it just doesn’t have the impact I want. Do you have any suggestions?</a:t>
            </a:r>
          </a:p>
        </p:txBody>
      </p:sp>
      <p:sp>
        <p:nvSpPr>
          <p:cNvPr id="45078" name="TextBox 43"/>
          <p:cNvSpPr txBox="1">
            <a:spLocks noChangeArrowheads="1"/>
          </p:cNvSpPr>
          <p:nvPr/>
        </p:nvSpPr>
        <p:spPr bwMode="auto">
          <a:xfrm>
            <a:off x="1663700" y="3938588"/>
            <a:ext cx="3394075"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solidFill>
                  <a:srgbClr val="0070C0"/>
                </a:solidFill>
              </a:rPr>
              <a:t>Raise the gain on the explosion sound to make it louder.</a:t>
            </a:r>
          </a:p>
          <a:p>
            <a:pPr eaLnBrk="1" hangingPunct="1"/>
            <a:endParaRPr lang="en-US" sz="1000">
              <a:solidFill>
                <a:srgbClr val="0070C0"/>
              </a:solidFill>
            </a:endParaRPr>
          </a:p>
          <a:p>
            <a:pPr eaLnBrk="1" hangingPunct="1"/>
            <a:r>
              <a:rPr lang="en-US" sz="1400">
                <a:solidFill>
                  <a:srgbClr val="0070C0"/>
                </a:solidFill>
              </a:rPr>
              <a:t>Put a half-second or so of absolute silence right before the explosion.</a:t>
            </a:r>
          </a:p>
        </p:txBody>
      </p:sp>
      <p:cxnSp>
        <p:nvCxnSpPr>
          <p:cNvPr id="46" name="Straight Connector 45"/>
          <p:cNvCxnSpPr/>
          <p:nvPr/>
        </p:nvCxnSpPr>
        <p:spPr>
          <a:xfrm>
            <a:off x="501650" y="3005138"/>
            <a:ext cx="4556125" cy="0"/>
          </a:xfrm>
          <a:prstGeom prst="line">
            <a:avLst/>
          </a:prstGeom>
          <a:ln w="19050">
            <a:solidFill>
              <a:srgbClr val="CC33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92125" y="3910013"/>
            <a:ext cx="4556125" cy="0"/>
          </a:xfrm>
          <a:prstGeom prst="line">
            <a:avLst/>
          </a:prstGeom>
          <a:ln w="19050">
            <a:solidFill>
              <a:srgbClr val="CC3300"/>
            </a:solidFill>
          </a:ln>
        </p:spPr>
        <p:style>
          <a:lnRef idx="1">
            <a:schemeClr val="accent1"/>
          </a:lnRef>
          <a:fillRef idx="0">
            <a:schemeClr val="accent1"/>
          </a:fillRef>
          <a:effectRef idx="0">
            <a:schemeClr val="accent1"/>
          </a:effectRef>
          <a:fontRef idx="minor">
            <a:schemeClr val="tx1"/>
          </a:fontRef>
        </p:style>
      </p:cxnSp>
      <p:sp>
        <p:nvSpPr>
          <p:cNvPr id="45081" name="TextBox 47"/>
          <p:cNvSpPr txBox="1">
            <a:spLocks noChangeArrowheads="1"/>
          </p:cNvSpPr>
          <p:nvPr/>
        </p:nvSpPr>
        <p:spPr bwMode="auto">
          <a:xfrm>
            <a:off x="485775" y="3076575"/>
            <a:ext cx="46386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i="1"/>
              <a:t>How should Ann Li respond? If you know, click the correct response below. If you’re not sure, you can call an expert for help.</a:t>
            </a:r>
          </a:p>
        </p:txBody>
      </p:sp>
      <p:sp>
        <p:nvSpPr>
          <p:cNvPr id="45082" name="phone3"/>
          <p:cNvSpPr>
            <a:spLocks noEditPoints="1" noChangeArrowheads="1"/>
          </p:cNvSpPr>
          <p:nvPr/>
        </p:nvSpPr>
        <p:spPr bwMode="auto">
          <a:xfrm>
            <a:off x="647700" y="5419725"/>
            <a:ext cx="457200" cy="457200"/>
          </a:xfrm>
          <a:custGeom>
            <a:avLst/>
            <a:gdLst>
              <a:gd name="T0" fmla="*/ 0 w 21600"/>
              <a:gd name="T1" fmla="*/ 0 h 21600"/>
              <a:gd name="T2" fmla="*/ 228600 w 21600"/>
              <a:gd name="T3" fmla="*/ 0 h 21600"/>
              <a:gd name="T4" fmla="*/ 457200 w 21600"/>
              <a:gd name="T5" fmla="*/ 0 h 21600"/>
              <a:gd name="T6" fmla="*/ 457200 w 21600"/>
              <a:gd name="T7" fmla="*/ 228600 h 21600"/>
              <a:gd name="T8" fmla="*/ 457200 w 21600"/>
              <a:gd name="T9" fmla="*/ 457200 h 21600"/>
              <a:gd name="T10" fmla="*/ 228600 w 21600"/>
              <a:gd name="T11" fmla="*/ 457200 h 21600"/>
              <a:gd name="T12" fmla="*/ 0 w 21600"/>
              <a:gd name="T13" fmla="*/ 457200 h 21600"/>
              <a:gd name="T14" fmla="*/ 0 w 21600"/>
              <a:gd name="T15" fmla="*/ 228600 h 21600"/>
              <a:gd name="T16" fmla="*/ 0 60000 65536"/>
              <a:gd name="T17" fmla="*/ 0 60000 65536"/>
              <a:gd name="T18" fmla="*/ 0 60000 65536"/>
              <a:gd name="T19" fmla="*/ 0 60000 65536"/>
              <a:gd name="T20" fmla="*/ 0 60000 65536"/>
              <a:gd name="T21" fmla="*/ 0 60000 65536"/>
              <a:gd name="T22" fmla="*/ 0 60000 65536"/>
              <a:gd name="T23" fmla="*/ 0 60000 65536"/>
              <a:gd name="T24" fmla="*/ 200 w 21600"/>
              <a:gd name="T25" fmla="*/ 23516 h 21600"/>
              <a:gd name="T26" fmla="*/ 21400 w 21600"/>
              <a:gd name="T27" fmla="*/ 4048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10692" y="21600"/>
                </a:moveTo>
                <a:lnTo>
                  <a:pt x="21600" y="21600"/>
                </a:lnTo>
                <a:lnTo>
                  <a:pt x="21600" y="10684"/>
                </a:lnTo>
                <a:lnTo>
                  <a:pt x="21600" y="0"/>
                </a:lnTo>
                <a:lnTo>
                  <a:pt x="10190" y="0"/>
                </a:lnTo>
                <a:lnTo>
                  <a:pt x="0" y="0"/>
                </a:lnTo>
                <a:lnTo>
                  <a:pt x="0" y="10916"/>
                </a:lnTo>
                <a:lnTo>
                  <a:pt x="0" y="21600"/>
                </a:lnTo>
                <a:lnTo>
                  <a:pt x="10692" y="21600"/>
                </a:lnTo>
                <a:close/>
              </a:path>
              <a:path w="21600" h="21600" extrusionOk="0">
                <a:moveTo>
                  <a:pt x="3552" y="13565"/>
                </a:moveTo>
                <a:lnTo>
                  <a:pt x="3552" y="14206"/>
                </a:lnTo>
                <a:lnTo>
                  <a:pt x="3409" y="14584"/>
                </a:lnTo>
                <a:lnTo>
                  <a:pt x="3050" y="15021"/>
                </a:lnTo>
                <a:lnTo>
                  <a:pt x="2619" y="15429"/>
                </a:lnTo>
                <a:lnTo>
                  <a:pt x="2296" y="15836"/>
                </a:lnTo>
                <a:lnTo>
                  <a:pt x="2045" y="16244"/>
                </a:lnTo>
                <a:lnTo>
                  <a:pt x="1902" y="16564"/>
                </a:lnTo>
                <a:lnTo>
                  <a:pt x="1794" y="17001"/>
                </a:lnTo>
                <a:lnTo>
                  <a:pt x="1830" y="17466"/>
                </a:lnTo>
                <a:lnTo>
                  <a:pt x="2009" y="17932"/>
                </a:lnTo>
                <a:lnTo>
                  <a:pt x="2260" y="18311"/>
                </a:lnTo>
                <a:lnTo>
                  <a:pt x="2548" y="18718"/>
                </a:lnTo>
                <a:lnTo>
                  <a:pt x="3050" y="19126"/>
                </a:lnTo>
                <a:lnTo>
                  <a:pt x="3552" y="19533"/>
                </a:lnTo>
                <a:lnTo>
                  <a:pt x="4342" y="19737"/>
                </a:lnTo>
                <a:lnTo>
                  <a:pt x="5095" y="19737"/>
                </a:lnTo>
                <a:lnTo>
                  <a:pt x="5849" y="19737"/>
                </a:lnTo>
                <a:lnTo>
                  <a:pt x="6351" y="19533"/>
                </a:lnTo>
                <a:lnTo>
                  <a:pt x="7140" y="19126"/>
                </a:lnTo>
                <a:lnTo>
                  <a:pt x="7535" y="18747"/>
                </a:lnTo>
                <a:lnTo>
                  <a:pt x="7894" y="18311"/>
                </a:lnTo>
                <a:lnTo>
                  <a:pt x="8145" y="17903"/>
                </a:lnTo>
                <a:lnTo>
                  <a:pt x="8324" y="17408"/>
                </a:lnTo>
                <a:lnTo>
                  <a:pt x="8324" y="16942"/>
                </a:lnTo>
                <a:lnTo>
                  <a:pt x="8252" y="16593"/>
                </a:lnTo>
                <a:lnTo>
                  <a:pt x="8145" y="16244"/>
                </a:lnTo>
                <a:lnTo>
                  <a:pt x="7894" y="15836"/>
                </a:lnTo>
                <a:lnTo>
                  <a:pt x="7571" y="15429"/>
                </a:lnTo>
                <a:lnTo>
                  <a:pt x="7140" y="15021"/>
                </a:lnTo>
                <a:lnTo>
                  <a:pt x="6853" y="14613"/>
                </a:lnTo>
                <a:lnTo>
                  <a:pt x="6602" y="14206"/>
                </a:lnTo>
                <a:lnTo>
                  <a:pt x="6602" y="13565"/>
                </a:lnTo>
                <a:lnTo>
                  <a:pt x="6602" y="8035"/>
                </a:lnTo>
                <a:lnTo>
                  <a:pt x="6602" y="7598"/>
                </a:lnTo>
                <a:lnTo>
                  <a:pt x="6853" y="6987"/>
                </a:lnTo>
                <a:lnTo>
                  <a:pt x="7212" y="6579"/>
                </a:lnTo>
                <a:lnTo>
                  <a:pt x="7643" y="6171"/>
                </a:lnTo>
                <a:lnTo>
                  <a:pt x="7894" y="5764"/>
                </a:lnTo>
                <a:lnTo>
                  <a:pt x="8037" y="5531"/>
                </a:lnTo>
                <a:lnTo>
                  <a:pt x="8252" y="5153"/>
                </a:lnTo>
                <a:lnTo>
                  <a:pt x="8360" y="4599"/>
                </a:lnTo>
                <a:lnTo>
                  <a:pt x="8288" y="4134"/>
                </a:lnTo>
                <a:lnTo>
                  <a:pt x="8145" y="3697"/>
                </a:lnTo>
                <a:lnTo>
                  <a:pt x="7894" y="3289"/>
                </a:lnTo>
                <a:lnTo>
                  <a:pt x="7499" y="2853"/>
                </a:lnTo>
                <a:lnTo>
                  <a:pt x="7033" y="2533"/>
                </a:lnTo>
                <a:lnTo>
                  <a:pt x="6387" y="2242"/>
                </a:lnTo>
                <a:lnTo>
                  <a:pt x="5849" y="2067"/>
                </a:lnTo>
                <a:lnTo>
                  <a:pt x="5095" y="1950"/>
                </a:lnTo>
                <a:lnTo>
                  <a:pt x="4234" y="2038"/>
                </a:lnTo>
                <a:lnTo>
                  <a:pt x="3552" y="2271"/>
                </a:lnTo>
                <a:lnTo>
                  <a:pt x="3050" y="2504"/>
                </a:lnTo>
                <a:lnTo>
                  <a:pt x="2548" y="2882"/>
                </a:lnTo>
                <a:lnTo>
                  <a:pt x="2225" y="3231"/>
                </a:lnTo>
                <a:lnTo>
                  <a:pt x="1973" y="3697"/>
                </a:lnTo>
                <a:lnTo>
                  <a:pt x="1794" y="4308"/>
                </a:lnTo>
                <a:lnTo>
                  <a:pt x="1794" y="4745"/>
                </a:lnTo>
                <a:lnTo>
                  <a:pt x="1866" y="5123"/>
                </a:lnTo>
                <a:lnTo>
                  <a:pt x="2045" y="5560"/>
                </a:lnTo>
                <a:lnTo>
                  <a:pt x="2296" y="5851"/>
                </a:lnTo>
                <a:lnTo>
                  <a:pt x="2548" y="6171"/>
                </a:lnTo>
                <a:lnTo>
                  <a:pt x="3014" y="6608"/>
                </a:lnTo>
                <a:lnTo>
                  <a:pt x="3301" y="6987"/>
                </a:lnTo>
                <a:lnTo>
                  <a:pt x="3552" y="7598"/>
                </a:lnTo>
                <a:lnTo>
                  <a:pt x="3552" y="8035"/>
                </a:lnTo>
                <a:lnTo>
                  <a:pt x="3552" y="13565"/>
                </a:lnTo>
                <a:close/>
              </a:path>
              <a:path w="21600" h="21600" extrusionOk="0">
                <a:moveTo>
                  <a:pt x="10154" y="1863"/>
                </a:moveTo>
                <a:lnTo>
                  <a:pt x="19088" y="1863"/>
                </a:lnTo>
                <a:lnTo>
                  <a:pt x="19088" y="8238"/>
                </a:lnTo>
                <a:lnTo>
                  <a:pt x="10154" y="8238"/>
                </a:lnTo>
                <a:lnTo>
                  <a:pt x="10154" y="1863"/>
                </a:lnTo>
                <a:moveTo>
                  <a:pt x="10441" y="10101"/>
                </a:moveTo>
                <a:lnTo>
                  <a:pt x="10441" y="9461"/>
                </a:lnTo>
                <a:lnTo>
                  <a:pt x="18837" y="9461"/>
                </a:lnTo>
                <a:lnTo>
                  <a:pt x="18837" y="10101"/>
                </a:lnTo>
                <a:lnTo>
                  <a:pt x="10441" y="10101"/>
                </a:lnTo>
                <a:moveTo>
                  <a:pt x="11374" y="11004"/>
                </a:moveTo>
                <a:lnTo>
                  <a:pt x="12630" y="11004"/>
                </a:lnTo>
                <a:lnTo>
                  <a:pt x="12630" y="12226"/>
                </a:lnTo>
                <a:lnTo>
                  <a:pt x="11374" y="12226"/>
                </a:lnTo>
                <a:lnTo>
                  <a:pt x="11374" y="11004"/>
                </a:lnTo>
                <a:moveTo>
                  <a:pt x="13993" y="11004"/>
                </a:moveTo>
                <a:lnTo>
                  <a:pt x="15249" y="11004"/>
                </a:lnTo>
                <a:lnTo>
                  <a:pt x="15249" y="12226"/>
                </a:lnTo>
                <a:lnTo>
                  <a:pt x="13993" y="12226"/>
                </a:lnTo>
                <a:lnTo>
                  <a:pt x="13993" y="11004"/>
                </a:lnTo>
                <a:moveTo>
                  <a:pt x="16649" y="11004"/>
                </a:moveTo>
                <a:lnTo>
                  <a:pt x="17904" y="11004"/>
                </a:lnTo>
                <a:lnTo>
                  <a:pt x="17904" y="12226"/>
                </a:lnTo>
                <a:lnTo>
                  <a:pt x="16649" y="12226"/>
                </a:lnTo>
                <a:lnTo>
                  <a:pt x="16649" y="11004"/>
                </a:lnTo>
                <a:moveTo>
                  <a:pt x="11374" y="12954"/>
                </a:moveTo>
                <a:lnTo>
                  <a:pt x="12630" y="12954"/>
                </a:lnTo>
                <a:lnTo>
                  <a:pt x="12630" y="14177"/>
                </a:lnTo>
                <a:lnTo>
                  <a:pt x="11374" y="14177"/>
                </a:lnTo>
                <a:lnTo>
                  <a:pt x="11374" y="12954"/>
                </a:lnTo>
                <a:moveTo>
                  <a:pt x="13993" y="12954"/>
                </a:moveTo>
                <a:lnTo>
                  <a:pt x="15249" y="12954"/>
                </a:lnTo>
                <a:lnTo>
                  <a:pt x="15249" y="14177"/>
                </a:lnTo>
                <a:lnTo>
                  <a:pt x="13993" y="14177"/>
                </a:lnTo>
                <a:lnTo>
                  <a:pt x="13993" y="12954"/>
                </a:lnTo>
                <a:moveTo>
                  <a:pt x="16649" y="12954"/>
                </a:moveTo>
                <a:lnTo>
                  <a:pt x="17904" y="12954"/>
                </a:lnTo>
                <a:lnTo>
                  <a:pt x="17904" y="14177"/>
                </a:lnTo>
                <a:lnTo>
                  <a:pt x="16649" y="14177"/>
                </a:lnTo>
                <a:lnTo>
                  <a:pt x="16649" y="12954"/>
                </a:lnTo>
                <a:moveTo>
                  <a:pt x="11374" y="14905"/>
                </a:moveTo>
                <a:lnTo>
                  <a:pt x="12630" y="14905"/>
                </a:lnTo>
                <a:lnTo>
                  <a:pt x="12630" y="16127"/>
                </a:lnTo>
                <a:lnTo>
                  <a:pt x="11374" y="16127"/>
                </a:lnTo>
                <a:lnTo>
                  <a:pt x="11374" y="14905"/>
                </a:lnTo>
                <a:moveTo>
                  <a:pt x="13993" y="14905"/>
                </a:moveTo>
                <a:lnTo>
                  <a:pt x="15249" y="14905"/>
                </a:lnTo>
                <a:lnTo>
                  <a:pt x="15249" y="16127"/>
                </a:lnTo>
                <a:lnTo>
                  <a:pt x="13993" y="16127"/>
                </a:lnTo>
                <a:lnTo>
                  <a:pt x="13993" y="14905"/>
                </a:lnTo>
                <a:moveTo>
                  <a:pt x="16649" y="14905"/>
                </a:moveTo>
                <a:lnTo>
                  <a:pt x="17904" y="14905"/>
                </a:lnTo>
                <a:lnTo>
                  <a:pt x="17904" y="16127"/>
                </a:lnTo>
                <a:lnTo>
                  <a:pt x="16649" y="16127"/>
                </a:lnTo>
                <a:lnTo>
                  <a:pt x="16649" y="14905"/>
                </a:lnTo>
                <a:moveTo>
                  <a:pt x="11374" y="16855"/>
                </a:moveTo>
                <a:lnTo>
                  <a:pt x="12630" y="16855"/>
                </a:lnTo>
                <a:lnTo>
                  <a:pt x="12630" y="18078"/>
                </a:lnTo>
                <a:lnTo>
                  <a:pt x="11374" y="18078"/>
                </a:lnTo>
                <a:lnTo>
                  <a:pt x="11374" y="16855"/>
                </a:lnTo>
                <a:moveTo>
                  <a:pt x="13993" y="16855"/>
                </a:moveTo>
                <a:lnTo>
                  <a:pt x="15249" y="16855"/>
                </a:lnTo>
                <a:lnTo>
                  <a:pt x="15249" y="18078"/>
                </a:lnTo>
                <a:lnTo>
                  <a:pt x="13993" y="18078"/>
                </a:lnTo>
                <a:lnTo>
                  <a:pt x="13993" y="16855"/>
                </a:lnTo>
                <a:moveTo>
                  <a:pt x="16649" y="16855"/>
                </a:moveTo>
                <a:lnTo>
                  <a:pt x="17904" y="16855"/>
                </a:lnTo>
                <a:lnTo>
                  <a:pt x="17904" y="18078"/>
                </a:lnTo>
                <a:lnTo>
                  <a:pt x="16649" y="18078"/>
                </a:lnTo>
                <a:lnTo>
                  <a:pt x="16649" y="16855"/>
                </a:lnTo>
              </a:path>
            </a:pathLst>
          </a:custGeom>
          <a:solidFill>
            <a:schemeClr val="tx1"/>
          </a:solidFill>
          <a:ln w="9525">
            <a:solidFill>
              <a:schemeClr val="bg1"/>
            </a:solidFill>
            <a:miter lim="800000"/>
            <a:headEnd/>
            <a:tailEnd/>
          </a:ln>
        </p:spPr>
        <p:txBody>
          <a:bodyPr/>
          <a:lstStyle/>
          <a:p>
            <a:endParaRPr lang="en-US"/>
          </a:p>
        </p:txBody>
      </p:sp>
      <p:cxnSp>
        <p:nvCxnSpPr>
          <p:cNvPr id="49" name="Straight Connector 48"/>
          <p:cNvCxnSpPr/>
          <p:nvPr/>
        </p:nvCxnSpPr>
        <p:spPr>
          <a:xfrm>
            <a:off x="492125" y="5338763"/>
            <a:ext cx="4556125" cy="0"/>
          </a:xfrm>
          <a:prstGeom prst="line">
            <a:avLst/>
          </a:prstGeom>
          <a:ln w="19050">
            <a:solidFill>
              <a:srgbClr val="CC3300"/>
            </a:solidFill>
          </a:ln>
        </p:spPr>
        <p:style>
          <a:lnRef idx="1">
            <a:schemeClr val="accent1"/>
          </a:lnRef>
          <a:fillRef idx="0">
            <a:schemeClr val="accent1"/>
          </a:fillRef>
          <a:effectRef idx="0">
            <a:schemeClr val="accent1"/>
          </a:effectRef>
          <a:fontRef idx="minor">
            <a:schemeClr val="tx1"/>
          </a:fontRef>
        </p:style>
      </p:cxnSp>
      <p:sp>
        <p:nvSpPr>
          <p:cNvPr id="45084" name="TextBox 49"/>
          <p:cNvSpPr txBox="1">
            <a:spLocks noChangeArrowheads="1"/>
          </p:cNvSpPr>
          <p:nvPr/>
        </p:nvSpPr>
        <p:spPr bwMode="auto">
          <a:xfrm>
            <a:off x="1663700" y="5424488"/>
            <a:ext cx="3394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solidFill>
                  <a:srgbClr val="0070C0"/>
                </a:solidFill>
              </a:rPr>
              <a:t>Call an expert for a hint.</a:t>
            </a:r>
          </a:p>
        </p:txBody>
      </p:sp>
      <p:sp>
        <p:nvSpPr>
          <p:cNvPr id="31" name="Rounded Rectangle 30"/>
          <p:cNvSpPr/>
          <p:nvPr/>
        </p:nvSpPr>
        <p:spPr>
          <a:xfrm>
            <a:off x="5645150" y="1408113"/>
            <a:ext cx="3181350" cy="4348162"/>
          </a:xfrm>
          <a:prstGeom prst="roundRect">
            <a:avLst/>
          </a:prstGeom>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086" name="TextBox 31"/>
          <p:cNvSpPr txBox="1">
            <a:spLocks noChangeArrowheads="1"/>
          </p:cNvSpPr>
          <p:nvPr/>
        </p:nvSpPr>
        <p:spPr bwMode="auto">
          <a:xfrm>
            <a:off x="5835650" y="1558925"/>
            <a:ext cx="28067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Hint</a:t>
            </a:r>
          </a:p>
          <a:p>
            <a:pPr eaLnBrk="1" hangingPunct="1"/>
            <a:endParaRPr lang="en-US" sz="1400"/>
          </a:p>
          <a:p>
            <a:pPr eaLnBrk="1" hangingPunct="1"/>
            <a:r>
              <a:rPr lang="en-US" sz="1400"/>
              <a:t>Remember that there are limits to how loud you can make a recorded sound. You want the effect to come through clearly and not be distorted. Only one of Anna Li’s possible responses avoids the risk of clipping. Can you figure out which one?</a:t>
            </a:r>
          </a:p>
        </p:txBody>
      </p:sp>
      <p:sp>
        <p:nvSpPr>
          <p:cNvPr id="37" name="Oval 36"/>
          <p:cNvSpPr/>
          <p:nvPr/>
        </p:nvSpPr>
        <p:spPr>
          <a:xfrm>
            <a:off x="1590675" y="4049713"/>
            <a:ext cx="93663" cy="93662"/>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Oval 37"/>
          <p:cNvSpPr/>
          <p:nvPr/>
        </p:nvSpPr>
        <p:spPr>
          <a:xfrm>
            <a:off x="1590675" y="4629150"/>
            <a:ext cx="93663" cy="92075"/>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Rectangle 39">
            <a:hlinkClick r:id="rId4" action="ppaction://hlinksldjump"/>
          </p:cNvPr>
          <p:cNvSpPr/>
          <p:nvPr/>
        </p:nvSpPr>
        <p:spPr>
          <a:xfrm>
            <a:off x="1524000" y="3981450"/>
            <a:ext cx="3524250" cy="42862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Rectangle 40">
            <a:hlinkClick r:id="rId5" action="ppaction://hlinksldjump"/>
          </p:cNvPr>
          <p:cNvSpPr/>
          <p:nvPr/>
        </p:nvSpPr>
        <p:spPr>
          <a:xfrm>
            <a:off x="1495425" y="4495800"/>
            <a:ext cx="3533775" cy="5524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Rectangle 42">
            <a:hlinkClick r:id="rId6" action="ppaction://hlinksldjump"/>
          </p:cNvPr>
          <p:cNvSpPr/>
          <p:nvPr/>
        </p:nvSpPr>
        <p:spPr>
          <a:xfrm>
            <a:off x="1533525" y="5429250"/>
            <a:ext cx="2219325" cy="3333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Rectangle 44"/>
          <p:cNvSpPr/>
          <p:nvPr/>
        </p:nvSpPr>
        <p:spPr>
          <a:xfrm>
            <a:off x="647700" y="5419725"/>
            <a:ext cx="457200" cy="46672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OSD"/>
          <p:cNvSpPr txBox="1">
            <a:spLocks noChangeArrowheads="1"/>
          </p:cNvSpPr>
          <p:nvPr/>
        </p:nvSpPr>
        <p:spPr bwMode="auto">
          <a:xfrm>
            <a:off x="238126" y="6415087"/>
            <a:ext cx="5918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smtClean="0">
                <a:solidFill>
                  <a:srgbClr val="FFFFCC"/>
                </a:solidFill>
              </a:rPr>
              <a:t>Click a response for Anna Li. The click </a:t>
            </a:r>
            <a:r>
              <a:rPr lang="en-US" sz="1400" b="1" dirty="0" smtClean="0">
                <a:solidFill>
                  <a:srgbClr val="FFFFCC"/>
                </a:solidFill>
              </a:rPr>
              <a:t>Next </a:t>
            </a:r>
            <a:r>
              <a:rPr lang="en-US" sz="1400" dirty="0" smtClean="0">
                <a:solidFill>
                  <a:srgbClr val="FFFFCC"/>
                </a:solidFill>
              </a:rPr>
              <a:t>to continue.</a:t>
            </a:r>
            <a:endParaRPr lang="en-US" sz="1400" dirty="0">
              <a:solidFill>
                <a:srgbClr val="FFFFCC"/>
              </a:solidFill>
            </a:endParaRPr>
          </a:p>
        </p:txBody>
      </p:sp>
      <p:grpSp>
        <p:nvGrpSpPr>
          <p:cNvPr id="44" name="Back button"/>
          <p:cNvGrpSpPr/>
          <p:nvPr/>
        </p:nvGrpSpPr>
        <p:grpSpPr>
          <a:xfrm>
            <a:off x="6258333" y="6415087"/>
            <a:ext cx="744279" cy="307777"/>
            <a:chOff x="1265274" y="6447647"/>
            <a:chExt cx="744279" cy="307777"/>
          </a:xfrm>
        </p:grpSpPr>
        <p:sp>
          <p:nvSpPr>
            <p:cNvPr id="48" name="Back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Back"/>
            <p:cNvSpPr txBox="1"/>
            <p:nvPr/>
          </p:nvSpPr>
          <p:spPr>
            <a:xfrm>
              <a:off x="1318435" y="6447647"/>
              <a:ext cx="648586" cy="307777"/>
            </a:xfrm>
            <a:prstGeom prst="rect">
              <a:avLst/>
            </a:prstGeom>
            <a:noFill/>
          </p:spPr>
          <p:txBody>
            <a:bodyPr wrap="square" rtlCol="0">
              <a:spAutoFit/>
            </a:bodyPr>
            <a:lstStyle/>
            <a:p>
              <a:pPr algn="ctr"/>
              <a:r>
                <a:rPr lang="en-US" sz="1400" dirty="0" smtClean="0"/>
                <a:t>Back</a:t>
              </a:r>
              <a:endParaRPr lang="en-US" sz="1400" dirty="0"/>
            </a:p>
          </p:txBody>
        </p:sp>
      </p:grpSp>
      <p:grpSp>
        <p:nvGrpSpPr>
          <p:cNvPr id="51" name="Next button"/>
          <p:cNvGrpSpPr/>
          <p:nvPr/>
        </p:nvGrpSpPr>
        <p:grpSpPr>
          <a:xfrm>
            <a:off x="8072696" y="6415087"/>
            <a:ext cx="744279" cy="307777"/>
            <a:chOff x="1265274" y="6447647"/>
            <a:chExt cx="744279" cy="307777"/>
          </a:xfrm>
        </p:grpSpPr>
        <p:sp>
          <p:nvSpPr>
            <p:cNvPr id="52" name="Next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Next"/>
            <p:cNvSpPr txBox="1"/>
            <p:nvPr/>
          </p:nvSpPr>
          <p:spPr>
            <a:xfrm>
              <a:off x="1318435" y="6447647"/>
              <a:ext cx="648586" cy="307777"/>
            </a:xfrm>
            <a:prstGeom prst="rect">
              <a:avLst/>
            </a:prstGeom>
            <a:noFill/>
          </p:spPr>
          <p:txBody>
            <a:bodyPr wrap="square" rtlCol="0">
              <a:spAutoFit/>
            </a:bodyPr>
            <a:lstStyle/>
            <a:p>
              <a:pPr algn="ctr"/>
              <a:r>
                <a:rPr lang="en-US" sz="1400" dirty="0" smtClean="0"/>
                <a:t>Next</a:t>
              </a:r>
              <a:endParaRPr lang="en-US" sz="1400" dirty="0"/>
            </a:p>
          </p:txBody>
        </p:sp>
      </p:grpSp>
      <p:grpSp>
        <p:nvGrpSpPr>
          <p:cNvPr id="54" name="Menu button"/>
          <p:cNvGrpSpPr/>
          <p:nvPr/>
        </p:nvGrpSpPr>
        <p:grpSpPr>
          <a:xfrm>
            <a:off x="7165515" y="6415087"/>
            <a:ext cx="744279" cy="307777"/>
            <a:chOff x="1265274" y="6447647"/>
            <a:chExt cx="744279" cy="307777"/>
          </a:xfrm>
        </p:grpSpPr>
        <p:sp>
          <p:nvSpPr>
            <p:cNvPr id="55" name="Menu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Menu"/>
            <p:cNvSpPr txBox="1"/>
            <p:nvPr/>
          </p:nvSpPr>
          <p:spPr>
            <a:xfrm>
              <a:off x="1318435" y="6447647"/>
              <a:ext cx="648586" cy="307777"/>
            </a:xfrm>
            <a:prstGeom prst="rect">
              <a:avLst/>
            </a:prstGeom>
            <a:noFill/>
          </p:spPr>
          <p:txBody>
            <a:bodyPr wrap="square" rtlCol="0">
              <a:spAutoFit/>
            </a:bodyPr>
            <a:lstStyle/>
            <a:p>
              <a:pPr algn="ctr"/>
              <a:r>
                <a:rPr lang="en-US" sz="1400" dirty="0" smtClean="0"/>
                <a:t>Menu</a:t>
              </a:r>
              <a:endParaRPr lang="en-US" sz="1400" dirty="0"/>
            </a:p>
          </p:txBody>
        </p:sp>
      </p:grpSp>
      <p:sp>
        <p:nvSpPr>
          <p:cNvPr id="57" name="click Back">
            <a:hlinkClick r:id="rId7" action="ppaction://hlinksldjump"/>
          </p:cNvPr>
          <p:cNvSpPr/>
          <p:nvPr/>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lick Next">
            <a:hlinkClick r:id="rId8" action="ppaction://hlinksldjump"/>
          </p:cNvPr>
          <p:cNvSpPr/>
          <p:nvPr/>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noChangeArrowheads="1"/>
          </p:cNvSpPr>
          <p:nvPr>
            <p:ph type="title"/>
          </p:nvPr>
        </p:nvSpPr>
        <p:spPr>
          <a:xfrm>
            <a:off x="457200" y="-746088"/>
            <a:ext cx="8229600" cy="746088"/>
          </a:xfrm>
        </p:spPr>
        <p:txBody>
          <a:bodyPr/>
          <a:lstStyle/>
          <a:p>
            <a:pPr eaLnBrk="1" hangingPunct="1"/>
            <a:r>
              <a:rPr lang="en-US" dirty="0" smtClean="0"/>
              <a:t>Multiple</a:t>
            </a:r>
            <a:r>
              <a:rPr lang="en-US" baseline="0" dirty="0" smtClean="0"/>
              <a:t> Choice Question</a:t>
            </a:r>
            <a:endParaRPr lang="en-US" dirty="0" smtClean="0"/>
          </a:p>
        </p:txBody>
      </p:sp>
      <p:sp>
        <p:nvSpPr>
          <p:cNvPr id="46083" name="Rectangle 4"/>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46084" name="Rectangle 5"/>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46085" name="Rectangle 6"/>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46086" name="Rectangle 7"/>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46087"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a:solidFill>
                  <a:srgbClr val="FFFF99"/>
                </a:solidFill>
              </a:rPr>
              <a:t>Multiple Choice Question</a:t>
            </a:r>
          </a:p>
        </p:txBody>
      </p:sp>
      <p:sp>
        <p:nvSpPr>
          <p:cNvPr id="10" name="Rectangle 8"/>
          <p:cNvSpPr txBox="1">
            <a:spLocks noChangeArrowheads="1"/>
          </p:cNvSpPr>
          <p:nvPr/>
        </p:nvSpPr>
        <p:spPr bwMode="auto">
          <a:xfrm>
            <a:off x="455613" y="1289050"/>
            <a:ext cx="6116637" cy="406400"/>
          </a:xfrm>
          <a:prstGeom prst="rect">
            <a:avLst/>
          </a:prstGeom>
          <a:noFill/>
          <a:ln w="9525">
            <a:noFill/>
            <a:miter lim="800000"/>
            <a:headEnd/>
            <a:tailEnd/>
          </a:ln>
          <a:effectLst/>
        </p:spPr>
        <p:txBody>
          <a:bodyPr lIns="0" rIns="0">
            <a:normAutofit/>
          </a:bodyPr>
          <a:lstStyle/>
          <a:p>
            <a:pPr marL="228600" indent="-228600">
              <a:spcBef>
                <a:spcPts val="600"/>
              </a:spcBef>
              <a:buClr>
                <a:schemeClr val="accent1"/>
              </a:buClr>
              <a:buSzPct val="80000"/>
              <a:buFont typeface="Wingdings" pitchFamily="2" charset="2"/>
              <a:buNone/>
              <a:defRPr/>
            </a:pPr>
            <a:r>
              <a:rPr lang="en-US" sz="2000" b="1" kern="0" dirty="0">
                <a:latin typeface="+mn-lt"/>
              </a:rPr>
              <a:t>Conlon </a:t>
            </a:r>
            <a:r>
              <a:rPr lang="en-US" sz="2000" b="1" kern="0" dirty="0" err="1">
                <a:latin typeface="+mn-lt"/>
              </a:rPr>
              <a:t>Nancarrow’s</a:t>
            </a:r>
            <a:r>
              <a:rPr lang="en-US" sz="2000" b="1" kern="0" dirty="0">
                <a:latin typeface="+mn-lt"/>
              </a:rPr>
              <a:t> </a:t>
            </a:r>
            <a:r>
              <a:rPr lang="en-US" sz="2000" b="1" i="1" kern="0" dirty="0">
                <a:latin typeface="+mn-lt"/>
              </a:rPr>
              <a:t>Studies for Player-Piano</a:t>
            </a:r>
            <a:endParaRPr lang="en-US" sz="2000" b="1" kern="0" dirty="0">
              <a:latin typeface="+mn-lt"/>
            </a:endParaRPr>
          </a:p>
        </p:txBody>
      </p:sp>
      <p:sp>
        <p:nvSpPr>
          <p:cNvPr id="11" name="Rectangle 8"/>
          <p:cNvSpPr txBox="1">
            <a:spLocks noChangeArrowheads="1"/>
          </p:cNvSpPr>
          <p:nvPr/>
        </p:nvSpPr>
        <p:spPr bwMode="auto">
          <a:xfrm>
            <a:off x="455613" y="1695450"/>
            <a:ext cx="4440237" cy="1019175"/>
          </a:xfrm>
          <a:prstGeom prst="rect">
            <a:avLst/>
          </a:prstGeom>
          <a:noFill/>
          <a:ln w="9525">
            <a:noFill/>
            <a:miter lim="800000"/>
            <a:headEnd/>
            <a:tailEnd/>
          </a:ln>
          <a:effectLst/>
        </p:spPr>
        <p:txBody>
          <a:bodyPr lIns="0" rIns="0"/>
          <a:lstStyle/>
          <a:p>
            <a:pPr>
              <a:spcBef>
                <a:spcPct val="50000"/>
              </a:spcBef>
              <a:buClr>
                <a:srgbClr val="4A81B8"/>
              </a:buClr>
              <a:buSzPct val="80000"/>
              <a:defRPr/>
            </a:pPr>
            <a:r>
              <a:rPr lang="en-US" sz="1400" kern="0" dirty="0" err="1">
                <a:latin typeface="+mn-lt"/>
              </a:rPr>
              <a:t>Nancarrow</a:t>
            </a:r>
            <a:r>
              <a:rPr lang="en-US" sz="1400" kern="0" dirty="0">
                <a:latin typeface="+mn-lt"/>
              </a:rPr>
              <a:t> composed his famous series of studies for player-piano in Mexico City starting in the 1940’s. </a:t>
            </a:r>
            <a:endParaRPr lang="en-US" sz="1400" kern="0" dirty="0" smtClean="0">
              <a:latin typeface="+mn-lt"/>
            </a:endParaRPr>
          </a:p>
          <a:p>
            <a:pPr>
              <a:spcBef>
                <a:spcPct val="50000"/>
              </a:spcBef>
              <a:buClr>
                <a:srgbClr val="4A81B8"/>
              </a:buClr>
              <a:buSzPct val="80000"/>
              <a:defRPr/>
            </a:pPr>
            <a:r>
              <a:rPr lang="en-US" sz="1400" i="1" kern="0" dirty="0" smtClean="0">
                <a:latin typeface="+mn-lt"/>
              </a:rPr>
              <a:t>Select the best choice: </a:t>
            </a:r>
            <a:r>
              <a:rPr lang="en-US" sz="1400" kern="0" dirty="0" smtClean="0">
                <a:latin typeface="+mn-lt"/>
              </a:rPr>
              <a:t>Why </a:t>
            </a:r>
            <a:r>
              <a:rPr lang="en-US" sz="1400" kern="0" dirty="0">
                <a:latin typeface="+mn-lt"/>
              </a:rPr>
              <a:t>did </a:t>
            </a:r>
            <a:r>
              <a:rPr lang="en-US" sz="1400" kern="0" dirty="0" err="1">
                <a:latin typeface="+mn-lt"/>
              </a:rPr>
              <a:t>Nancarrow</a:t>
            </a:r>
            <a:r>
              <a:rPr lang="en-US" sz="1400" kern="0" dirty="0">
                <a:latin typeface="+mn-lt"/>
              </a:rPr>
              <a:t> write so much music for player-piano?</a:t>
            </a:r>
          </a:p>
          <a:p>
            <a:pPr>
              <a:spcBef>
                <a:spcPct val="50000"/>
              </a:spcBef>
              <a:buClr>
                <a:srgbClr val="4A81B8"/>
              </a:buClr>
              <a:buSzPct val="80000"/>
              <a:defRPr/>
            </a:pPr>
            <a:endParaRPr lang="en-US" sz="1400" kern="0" dirty="0">
              <a:latin typeface="+mn-lt"/>
            </a:endParaRPr>
          </a:p>
        </p:txBody>
      </p:sp>
      <p:sp>
        <p:nvSpPr>
          <p:cNvPr id="12" name="Rectangle 8"/>
          <p:cNvSpPr txBox="1">
            <a:spLocks noChangeArrowheads="1"/>
          </p:cNvSpPr>
          <p:nvPr/>
        </p:nvSpPr>
        <p:spPr bwMode="auto">
          <a:xfrm>
            <a:off x="455613" y="2832482"/>
            <a:ext cx="4440237" cy="523875"/>
          </a:xfrm>
          <a:prstGeom prst="rect">
            <a:avLst/>
          </a:prstGeom>
          <a:noFill/>
          <a:ln w="9525">
            <a:noFill/>
            <a:miter lim="800000"/>
            <a:headEnd/>
            <a:tailEnd/>
          </a:ln>
          <a:effectLst/>
        </p:spPr>
        <p:txBody>
          <a:bodyPr lIns="0" rIns="0"/>
          <a:lstStyle/>
          <a:p>
            <a:pPr lvl="1">
              <a:spcBef>
                <a:spcPct val="50000"/>
              </a:spcBef>
              <a:buClr>
                <a:srgbClr val="4A81B8"/>
              </a:buClr>
              <a:buSzPct val="80000"/>
              <a:defRPr/>
            </a:pPr>
            <a:r>
              <a:rPr lang="en-US" sz="1400" kern="0" dirty="0">
                <a:latin typeface="+mn-lt"/>
              </a:rPr>
              <a:t>No humans could play the music he wanted to write.</a:t>
            </a:r>
          </a:p>
          <a:p>
            <a:pPr>
              <a:spcBef>
                <a:spcPct val="50000"/>
              </a:spcBef>
              <a:buClr>
                <a:srgbClr val="4A81B8"/>
              </a:buClr>
              <a:buSzPct val="80000"/>
              <a:defRPr/>
            </a:pPr>
            <a:endParaRPr lang="en-US" sz="1400" kern="0" dirty="0">
              <a:latin typeface="+mn-lt"/>
            </a:endParaRPr>
          </a:p>
        </p:txBody>
      </p:sp>
      <p:sp>
        <p:nvSpPr>
          <p:cNvPr id="13" name="Rectangle 8"/>
          <p:cNvSpPr txBox="1">
            <a:spLocks noChangeArrowheads="1"/>
          </p:cNvSpPr>
          <p:nvPr/>
        </p:nvSpPr>
        <p:spPr bwMode="auto">
          <a:xfrm>
            <a:off x="455613" y="3327782"/>
            <a:ext cx="4440237" cy="314325"/>
          </a:xfrm>
          <a:prstGeom prst="rect">
            <a:avLst/>
          </a:prstGeom>
          <a:noFill/>
          <a:ln w="9525">
            <a:noFill/>
            <a:miter lim="800000"/>
            <a:headEnd/>
            <a:tailEnd/>
          </a:ln>
          <a:effectLst/>
        </p:spPr>
        <p:txBody>
          <a:bodyPr lIns="0" rIns="0"/>
          <a:lstStyle/>
          <a:p>
            <a:pPr lvl="1">
              <a:spcBef>
                <a:spcPct val="50000"/>
              </a:spcBef>
              <a:buClr>
                <a:srgbClr val="4A81B8"/>
              </a:buClr>
              <a:buSzPct val="80000"/>
              <a:defRPr/>
            </a:pPr>
            <a:r>
              <a:rPr lang="en-US" sz="1400" kern="0" dirty="0">
                <a:latin typeface="+mn-lt"/>
              </a:rPr>
              <a:t>His father was a player-piano salesman.</a:t>
            </a:r>
          </a:p>
          <a:p>
            <a:pPr>
              <a:spcBef>
                <a:spcPct val="50000"/>
              </a:spcBef>
              <a:buClr>
                <a:srgbClr val="4A81B8"/>
              </a:buClr>
              <a:buSzPct val="80000"/>
              <a:defRPr/>
            </a:pPr>
            <a:endParaRPr lang="en-US" sz="1400" kern="0" dirty="0">
              <a:latin typeface="+mn-lt"/>
            </a:endParaRPr>
          </a:p>
        </p:txBody>
      </p:sp>
      <p:sp>
        <p:nvSpPr>
          <p:cNvPr id="14" name="Rectangle 8"/>
          <p:cNvSpPr txBox="1">
            <a:spLocks noChangeArrowheads="1"/>
          </p:cNvSpPr>
          <p:nvPr/>
        </p:nvSpPr>
        <p:spPr bwMode="auto">
          <a:xfrm>
            <a:off x="455613" y="3623057"/>
            <a:ext cx="4440237" cy="514350"/>
          </a:xfrm>
          <a:prstGeom prst="rect">
            <a:avLst/>
          </a:prstGeom>
          <a:noFill/>
          <a:ln w="9525">
            <a:noFill/>
            <a:miter lim="800000"/>
            <a:headEnd/>
            <a:tailEnd/>
          </a:ln>
          <a:effectLst/>
        </p:spPr>
        <p:txBody>
          <a:bodyPr lIns="0" rIns="0"/>
          <a:lstStyle/>
          <a:p>
            <a:pPr lvl="1">
              <a:spcBef>
                <a:spcPct val="50000"/>
              </a:spcBef>
              <a:buClr>
                <a:srgbClr val="4A81B8"/>
              </a:buClr>
              <a:buSzPct val="80000"/>
              <a:defRPr/>
            </a:pPr>
            <a:r>
              <a:rPr lang="en-US" sz="1400" kern="0" dirty="0">
                <a:latin typeface="+mn-lt"/>
              </a:rPr>
              <a:t>The early fame he achieved with his first player-piano compositions encouraged him to keep at it.</a:t>
            </a:r>
          </a:p>
          <a:p>
            <a:pPr>
              <a:spcBef>
                <a:spcPct val="50000"/>
              </a:spcBef>
              <a:buClr>
                <a:srgbClr val="4A81B8"/>
              </a:buClr>
              <a:buSzPct val="80000"/>
              <a:defRPr/>
            </a:pPr>
            <a:endParaRPr lang="en-US" sz="1400" kern="0" dirty="0">
              <a:latin typeface="+mn-lt"/>
            </a:endParaRPr>
          </a:p>
        </p:txBody>
      </p:sp>
      <p:sp>
        <p:nvSpPr>
          <p:cNvPr id="15" name="Rectangle 8"/>
          <p:cNvSpPr txBox="1">
            <a:spLocks noChangeArrowheads="1"/>
          </p:cNvSpPr>
          <p:nvPr/>
        </p:nvSpPr>
        <p:spPr bwMode="auto">
          <a:xfrm>
            <a:off x="455613" y="4137407"/>
            <a:ext cx="4440237" cy="514350"/>
          </a:xfrm>
          <a:prstGeom prst="rect">
            <a:avLst/>
          </a:prstGeom>
          <a:noFill/>
          <a:ln w="9525">
            <a:noFill/>
            <a:miter lim="800000"/>
            <a:headEnd/>
            <a:tailEnd/>
          </a:ln>
          <a:effectLst/>
        </p:spPr>
        <p:txBody>
          <a:bodyPr lIns="0" rIns="0"/>
          <a:lstStyle/>
          <a:p>
            <a:pPr lvl="1">
              <a:spcBef>
                <a:spcPct val="50000"/>
              </a:spcBef>
              <a:buClr>
                <a:srgbClr val="4A81B8"/>
              </a:buClr>
              <a:buSzPct val="80000"/>
              <a:defRPr/>
            </a:pPr>
            <a:r>
              <a:rPr lang="en-US" sz="1400" kern="0" dirty="0">
                <a:latin typeface="+mn-lt"/>
              </a:rPr>
              <a:t>He had a falling-out with his normal pianist and vowed never to write for pianists ever again.</a:t>
            </a:r>
          </a:p>
          <a:p>
            <a:pPr>
              <a:spcBef>
                <a:spcPct val="50000"/>
              </a:spcBef>
              <a:buClr>
                <a:srgbClr val="4A81B8"/>
              </a:buClr>
              <a:buSzPct val="80000"/>
              <a:defRPr/>
            </a:pPr>
            <a:endParaRPr lang="en-US" sz="1400" kern="0" dirty="0">
              <a:latin typeface="+mn-lt"/>
            </a:endParaRPr>
          </a:p>
        </p:txBody>
      </p:sp>
      <p:sp>
        <p:nvSpPr>
          <p:cNvPr id="16" name="Oval 15">
            <a:hlinkClick r:id="rId2" action="ppaction://hlinksldjump"/>
          </p:cNvPr>
          <p:cNvSpPr/>
          <p:nvPr/>
        </p:nvSpPr>
        <p:spPr>
          <a:xfrm>
            <a:off x="752475" y="2927732"/>
            <a:ext cx="85725" cy="85725"/>
          </a:xfrm>
          <a:prstGeom prst="ellipse">
            <a:avLst/>
          </a:prstGeom>
          <a:solidFill>
            <a:schemeClr val="accent3"/>
          </a:solidFill>
          <a:ln w="25400" cap="flat" cmpd="sng">
            <a:solidFill>
              <a:srgbClr val="FF3300"/>
            </a:solidFill>
            <a:prstDash val="solid"/>
          </a:ln>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7" name="Oval 16">
            <a:hlinkClick r:id="rId2" action="ppaction://hlinksldjump"/>
          </p:cNvPr>
          <p:cNvSpPr/>
          <p:nvPr/>
        </p:nvSpPr>
        <p:spPr>
          <a:xfrm>
            <a:off x="750888" y="3426207"/>
            <a:ext cx="85725" cy="85725"/>
          </a:xfrm>
          <a:prstGeom prst="ellipse">
            <a:avLst/>
          </a:prstGeom>
          <a:solidFill>
            <a:schemeClr val="accent3"/>
          </a:solidFill>
          <a:ln w="25400" cap="flat" cmpd="sng">
            <a:solidFill>
              <a:srgbClr val="FF3300"/>
            </a:solidFill>
            <a:prstDash val="solid"/>
          </a:ln>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8" name="Oval 17">
            <a:hlinkClick r:id="rId2" action="ppaction://hlinksldjump"/>
          </p:cNvPr>
          <p:cNvSpPr/>
          <p:nvPr/>
        </p:nvSpPr>
        <p:spPr>
          <a:xfrm>
            <a:off x="747713" y="3729420"/>
            <a:ext cx="85725" cy="85725"/>
          </a:xfrm>
          <a:prstGeom prst="ellipse">
            <a:avLst/>
          </a:prstGeom>
          <a:solidFill>
            <a:schemeClr val="accent3"/>
          </a:solidFill>
          <a:ln w="25400" cap="flat" cmpd="sng">
            <a:solidFill>
              <a:srgbClr val="FF3300"/>
            </a:solidFill>
            <a:prstDash val="solid"/>
          </a:ln>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9" name="Oval 18">
            <a:hlinkClick r:id="rId2" action="ppaction://hlinksldjump"/>
          </p:cNvPr>
          <p:cNvSpPr/>
          <p:nvPr/>
        </p:nvSpPr>
        <p:spPr>
          <a:xfrm>
            <a:off x="749300" y="4235832"/>
            <a:ext cx="85725" cy="85725"/>
          </a:xfrm>
          <a:prstGeom prst="ellipse">
            <a:avLst/>
          </a:prstGeom>
          <a:solidFill>
            <a:schemeClr val="bg1"/>
          </a:solidFill>
          <a:ln w="25400" cap="flat" cmpd="sng">
            <a:solidFill>
              <a:srgbClr val="FF3300"/>
            </a:solidFill>
            <a:prstDash val="solid"/>
          </a:ln>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0" name="Rectangle 19">
            <a:hlinkClick r:id="rId3" action="ppaction://hlinksldjump"/>
          </p:cNvPr>
          <p:cNvSpPr/>
          <p:nvPr/>
        </p:nvSpPr>
        <p:spPr>
          <a:xfrm>
            <a:off x="708025" y="2837245"/>
            <a:ext cx="4133850" cy="45243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20">
            <a:hlinkClick r:id="rId4" action="ppaction://hlinksldjump"/>
          </p:cNvPr>
          <p:cNvSpPr/>
          <p:nvPr/>
        </p:nvSpPr>
        <p:spPr>
          <a:xfrm>
            <a:off x="692150" y="3345245"/>
            <a:ext cx="3417888" cy="25558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a:hlinkClick r:id="rId5" action="ppaction://hlinksldjump"/>
          </p:cNvPr>
          <p:cNvSpPr/>
          <p:nvPr/>
        </p:nvSpPr>
        <p:spPr>
          <a:xfrm>
            <a:off x="700088" y="3664332"/>
            <a:ext cx="4086225" cy="4445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a:hlinkClick r:id="rId6" action="ppaction://hlinksldjump"/>
          </p:cNvPr>
          <p:cNvSpPr/>
          <p:nvPr/>
        </p:nvSpPr>
        <p:spPr>
          <a:xfrm>
            <a:off x="700088" y="4180270"/>
            <a:ext cx="3919537" cy="4381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OSD"/>
          <p:cNvSpPr txBox="1">
            <a:spLocks noChangeArrowheads="1"/>
          </p:cNvSpPr>
          <p:nvPr/>
        </p:nvSpPr>
        <p:spPr bwMode="auto">
          <a:xfrm>
            <a:off x="238126" y="6415087"/>
            <a:ext cx="5918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a:solidFill>
                  <a:srgbClr val="FFFFCC"/>
                </a:solidFill>
              </a:rPr>
              <a:t>Click an answer choice. Then click </a:t>
            </a:r>
            <a:r>
              <a:rPr lang="en-US" sz="1400" b="1" dirty="0">
                <a:solidFill>
                  <a:srgbClr val="FFFFCC"/>
                </a:solidFill>
              </a:rPr>
              <a:t>Next </a:t>
            </a:r>
            <a:r>
              <a:rPr lang="en-US" sz="1400" dirty="0">
                <a:solidFill>
                  <a:srgbClr val="FFFFCC"/>
                </a:solidFill>
              </a:rPr>
              <a:t>to continue.</a:t>
            </a:r>
          </a:p>
        </p:txBody>
      </p:sp>
      <p:grpSp>
        <p:nvGrpSpPr>
          <p:cNvPr id="34" name="Back button"/>
          <p:cNvGrpSpPr/>
          <p:nvPr/>
        </p:nvGrpSpPr>
        <p:grpSpPr>
          <a:xfrm>
            <a:off x="6258333" y="6415087"/>
            <a:ext cx="744279" cy="307777"/>
            <a:chOff x="1265274" y="6447647"/>
            <a:chExt cx="744279" cy="307777"/>
          </a:xfrm>
        </p:grpSpPr>
        <p:sp>
          <p:nvSpPr>
            <p:cNvPr id="35" name="Back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Back"/>
            <p:cNvSpPr txBox="1"/>
            <p:nvPr/>
          </p:nvSpPr>
          <p:spPr>
            <a:xfrm>
              <a:off x="1318435" y="6447647"/>
              <a:ext cx="648586" cy="307777"/>
            </a:xfrm>
            <a:prstGeom prst="rect">
              <a:avLst/>
            </a:prstGeom>
            <a:noFill/>
          </p:spPr>
          <p:txBody>
            <a:bodyPr wrap="square" rtlCol="0">
              <a:spAutoFit/>
            </a:bodyPr>
            <a:lstStyle/>
            <a:p>
              <a:pPr algn="ctr"/>
              <a:r>
                <a:rPr lang="en-US" sz="1400" dirty="0" smtClean="0"/>
                <a:t>Back</a:t>
              </a:r>
              <a:endParaRPr lang="en-US" sz="1400" dirty="0"/>
            </a:p>
          </p:txBody>
        </p:sp>
      </p:grpSp>
      <p:grpSp>
        <p:nvGrpSpPr>
          <p:cNvPr id="37" name="Next button"/>
          <p:cNvGrpSpPr/>
          <p:nvPr/>
        </p:nvGrpSpPr>
        <p:grpSpPr>
          <a:xfrm>
            <a:off x="8072696" y="6415087"/>
            <a:ext cx="744279" cy="307777"/>
            <a:chOff x="1265274" y="6447647"/>
            <a:chExt cx="744279" cy="307777"/>
          </a:xfrm>
        </p:grpSpPr>
        <p:sp>
          <p:nvSpPr>
            <p:cNvPr id="38" name="Next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Next"/>
            <p:cNvSpPr txBox="1"/>
            <p:nvPr/>
          </p:nvSpPr>
          <p:spPr>
            <a:xfrm>
              <a:off x="1318435" y="6447647"/>
              <a:ext cx="648586" cy="307777"/>
            </a:xfrm>
            <a:prstGeom prst="rect">
              <a:avLst/>
            </a:prstGeom>
            <a:noFill/>
          </p:spPr>
          <p:txBody>
            <a:bodyPr wrap="square" rtlCol="0">
              <a:spAutoFit/>
            </a:bodyPr>
            <a:lstStyle/>
            <a:p>
              <a:pPr algn="ctr"/>
              <a:r>
                <a:rPr lang="en-US" sz="1400" dirty="0" smtClean="0"/>
                <a:t>Next</a:t>
              </a:r>
              <a:endParaRPr lang="en-US" sz="1400" dirty="0"/>
            </a:p>
          </p:txBody>
        </p:sp>
      </p:grpSp>
      <p:grpSp>
        <p:nvGrpSpPr>
          <p:cNvPr id="40" name="Menu button"/>
          <p:cNvGrpSpPr/>
          <p:nvPr/>
        </p:nvGrpSpPr>
        <p:grpSpPr>
          <a:xfrm>
            <a:off x="7165515" y="6415087"/>
            <a:ext cx="744279" cy="307777"/>
            <a:chOff x="1265274" y="6447647"/>
            <a:chExt cx="744279" cy="307777"/>
          </a:xfrm>
        </p:grpSpPr>
        <p:sp>
          <p:nvSpPr>
            <p:cNvPr id="41" name="Menu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Menu"/>
            <p:cNvSpPr txBox="1"/>
            <p:nvPr/>
          </p:nvSpPr>
          <p:spPr>
            <a:xfrm>
              <a:off x="1318435" y="6447647"/>
              <a:ext cx="648586" cy="307777"/>
            </a:xfrm>
            <a:prstGeom prst="rect">
              <a:avLst/>
            </a:prstGeom>
            <a:noFill/>
          </p:spPr>
          <p:txBody>
            <a:bodyPr wrap="square" rtlCol="0">
              <a:spAutoFit/>
            </a:bodyPr>
            <a:lstStyle/>
            <a:p>
              <a:pPr algn="ctr"/>
              <a:r>
                <a:rPr lang="en-US" sz="1400" dirty="0" smtClean="0"/>
                <a:t>Menu</a:t>
              </a:r>
              <a:endParaRPr lang="en-US" sz="1400" dirty="0"/>
            </a:p>
          </p:txBody>
        </p:sp>
      </p:grpSp>
      <p:sp>
        <p:nvSpPr>
          <p:cNvPr id="43" name="click Back">
            <a:hlinkClick r:id="rId7" action="ppaction://hlinksldjump"/>
          </p:cNvPr>
          <p:cNvSpPr/>
          <p:nvPr/>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lick Next">
            <a:hlinkClick r:id="rId8" action="ppaction://hlinksldjump"/>
          </p:cNvPr>
          <p:cNvSpPr/>
          <p:nvPr/>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3"/>
          <p:cNvSpPr>
            <a:spLocks noGrp="1" noChangeArrowheads="1"/>
          </p:cNvSpPr>
          <p:nvPr>
            <p:ph type="title"/>
          </p:nvPr>
        </p:nvSpPr>
        <p:spPr>
          <a:xfrm>
            <a:off x="457200" y="-659220"/>
            <a:ext cx="8229600" cy="659219"/>
          </a:xfrm>
        </p:spPr>
        <p:txBody>
          <a:bodyPr/>
          <a:lstStyle/>
          <a:p>
            <a:pPr eaLnBrk="1" hangingPunct="1"/>
            <a:r>
              <a:rPr lang="en-US" dirty="0" smtClean="0"/>
              <a:t>Multiple Choice Question</a:t>
            </a:r>
          </a:p>
        </p:txBody>
      </p:sp>
      <p:sp>
        <p:nvSpPr>
          <p:cNvPr id="46083" name="Rectangle 4"/>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46084" name="Rectangle 5"/>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46085" name="Rectangle 6"/>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46086" name="Rectangle 7"/>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46087"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a:solidFill>
                  <a:srgbClr val="FFFF99"/>
                </a:solidFill>
              </a:rPr>
              <a:t>Multiple Choice Question</a:t>
            </a:r>
          </a:p>
        </p:txBody>
      </p:sp>
      <p:sp>
        <p:nvSpPr>
          <p:cNvPr id="10" name="Rectangle 8"/>
          <p:cNvSpPr txBox="1">
            <a:spLocks noChangeArrowheads="1"/>
          </p:cNvSpPr>
          <p:nvPr/>
        </p:nvSpPr>
        <p:spPr bwMode="auto">
          <a:xfrm>
            <a:off x="455613" y="1289050"/>
            <a:ext cx="6116637" cy="406400"/>
          </a:xfrm>
          <a:prstGeom prst="rect">
            <a:avLst/>
          </a:prstGeom>
          <a:noFill/>
          <a:ln w="9525">
            <a:noFill/>
            <a:miter lim="800000"/>
            <a:headEnd/>
            <a:tailEnd/>
          </a:ln>
          <a:effectLst/>
        </p:spPr>
        <p:txBody>
          <a:bodyPr lIns="0" rIns="0">
            <a:normAutofit/>
          </a:bodyPr>
          <a:lstStyle/>
          <a:p>
            <a:pPr marL="228600" indent="-228600">
              <a:spcBef>
                <a:spcPts val="600"/>
              </a:spcBef>
              <a:buClr>
                <a:schemeClr val="accent1"/>
              </a:buClr>
              <a:buSzPct val="80000"/>
              <a:buFont typeface="Wingdings" pitchFamily="2" charset="2"/>
              <a:buNone/>
              <a:defRPr/>
            </a:pPr>
            <a:r>
              <a:rPr lang="en-US" sz="2000" b="1" kern="0" dirty="0">
                <a:latin typeface="+mn-lt"/>
              </a:rPr>
              <a:t>Conlon </a:t>
            </a:r>
            <a:r>
              <a:rPr lang="en-US" sz="2000" b="1" kern="0" dirty="0" err="1">
                <a:latin typeface="+mn-lt"/>
              </a:rPr>
              <a:t>Nancarrow’s</a:t>
            </a:r>
            <a:r>
              <a:rPr lang="en-US" sz="2000" b="1" kern="0" dirty="0">
                <a:latin typeface="+mn-lt"/>
              </a:rPr>
              <a:t> </a:t>
            </a:r>
            <a:r>
              <a:rPr lang="en-US" sz="2000" b="1" i="1" kern="0" dirty="0">
                <a:latin typeface="+mn-lt"/>
              </a:rPr>
              <a:t>Studies for Player-Piano</a:t>
            </a:r>
            <a:endParaRPr lang="en-US" sz="2000" b="1" kern="0" dirty="0">
              <a:latin typeface="+mn-lt"/>
            </a:endParaRPr>
          </a:p>
        </p:txBody>
      </p:sp>
      <p:sp>
        <p:nvSpPr>
          <p:cNvPr id="11" name="Rectangle 8"/>
          <p:cNvSpPr txBox="1">
            <a:spLocks noChangeArrowheads="1"/>
          </p:cNvSpPr>
          <p:nvPr/>
        </p:nvSpPr>
        <p:spPr bwMode="auto">
          <a:xfrm>
            <a:off x="455613" y="1695450"/>
            <a:ext cx="4440237" cy="1019175"/>
          </a:xfrm>
          <a:prstGeom prst="rect">
            <a:avLst/>
          </a:prstGeom>
          <a:noFill/>
          <a:ln w="9525">
            <a:noFill/>
            <a:miter lim="800000"/>
            <a:headEnd/>
            <a:tailEnd/>
          </a:ln>
          <a:effectLst/>
        </p:spPr>
        <p:txBody>
          <a:bodyPr lIns="0" rIns="0"/>
          <a:lstStyle/>
          <a:p>
            <a:pPr>
              <a:spcBef>
                <a:spcPct val="50000"/>
              </a:spcBef>
              <a:buClr>
                <a:srgbClr val="4A81B8"/>
              </a:buClr>
              <a:buSzPct val="80000"/>
              <a:defRPr/>
            </a:pPr>
            <a:r>
              <a:rPr lang="en-US" sz="1400" kern="0" dirty="0" err="1">
                <a:latin typeface="+mn-lt"/>
              </a:rPr>
              <a:t>Nancarrow</a:t>
            </a:r>
            <a:r>
              <a:rPr lang="en-US" sz="1400" kern="0" dirty="0">
                <a:latin typeface="+mn-lt"/>
              </a:rPr>
              <a:t> composed his famous series of studies for player-piano in Mexico City starting in the 1940’s. </a:t>
            </a:r>
            <a:endParaRPr lang="en-US" sz="1400" kern="0" dirty="0" smtClean="0">
              <a:latin typeface="+mn-lt"/>
            </a:endParaRPr>
          </a:p>
          <a:p>
            <a:pPr>
              <a:spcBef>
                <a:spcPct val="50000"/>
              </a:spcBef>
              <a:buClr>
                <a:srgbClr val="4A81B8"/>
              </a:buClr>
              <a:buSzPct val="80000"/>
              <a:defRPr/>
            </a:pPr>
            <a:r>
              <a:rPr lang="en-US" sz="1400" i="1" kern="0" dirty="0" smtClean="0">
                <a:latin typeface="+mn-lt"/>
              </a:rPr>
              <a:t>Select the best choice: </a:t>
            </a:r>
            <a:r>
              <a:rPr lang="en-US" sz="1400" kern="0" dirty="0" smtClean="0">
                <a:latin typeface="+mn-lt"/>
              </a:rPr>
              <a:t>Why </a:t>
            </a:r>
            <a:r>
              <a:rPr lang="en-US" sz="1400" kern="0" dirty="0">
                <a:latin typeface="+mn-lt"/>
              </a:rPr>
              <a:t>did </a:t>
            </a:r>
            <a:r>
              <a:rPr lang="en-US" sz="1400" kern="0" dirty="0" err="1">
                <a:latin typeface="+mn-lt"/>
              </a:rPr>
              <a:t>Nancarrow</a:t>
            </a:r>
            <a:r>
              <a:rPr lang="en-US" sz="1400" kern="0" dirty="0">
                <a:latin typeface="+mn-lt"/>
              </a:rPr>
              <a:t> write so much music for player-piano?</a:t>
            </a:r>
          </a:p>
          <a:p>
            <a:pPr>
              <a:spcBef>
                <a:spcPct val="50000"/>
              </a:spcBef>
              <a:buClr>
                <a:srgbClr val="4A81B8"/>
              </a:buClr>
              <a:buSzPct val="80000"/>
              <a:defRPr/>
            </a:pPr>
            <a:endParaRPr lang="en-US" sz="1400" kern="0" dirty="0">
              <a:latin typeface="+mn-lt"/>
            </a:endParaRPr>
          </a:p>
        </p:txBody>
      </p:sp>
      <p:sp>
        <p:nvSpPr>
          <p:cNvPr id="12" name="Rectangle 8"/>
          <p:cNvSpPr txBox="1">
            <a:spLocks noChangeArrowheads="1"/>
          </p:cNvSpPr>
          <p:nvPr/>
        </p:nvSpPr>
        <p:spPr bwMode="auto">
          <a:xfrm>
            <a:off x="455613" y="2832482"/>
            <a:ext cx="4440237" cy="523875"/>
          </a:xfrm>
          <a:prstGeom prst="rect">
            <a:avLst/>
          </a:prstGeom>
          <a:noFill/>
          <a:ln w="9525">
            <a:noFill/>
            <a:miter lim="800000"/>
            <a:headEnd/>
            <a:tailEnd/>
          </a:ln>
          <a:effectLst/>
        </p:spPr>
        <p:txBody>
          <a:bodyPr lIns="0" rIns="0"/>
          <a:lstStyle/>
          <a:p>
            <a:pPr lvl="1">
              <a:spcBef>
                <a:spcPct val="50000"/>
              </a:spcBef>
              <a:buClr>
                <a:srgbClr val="4A81B8"/>
              </a:buClr>
              <a:buSzPct val="80000"/>
              <a:defRPr/>
            </a:pPr>
            <a:r>
              <a:rPr lang="en-US" sz="1400" kern="0" dirty="0">
                <a:latin typeface="+mn-lt"/>
              </a:rPr>
              <a:t>No humans could play the music he wanted to write.</a:t>
            </a:r>
          </a:p>
          <a:p>
            <a:pPr>
              <a:spcBef>
                <a:spcPct val="50000"/>
              </a:spcBef>
              <a:buClr>
                <a:srgbClr val="4A81B8"/>
              </a:buClr>
              <a:buSzPct val="80000"/>
              <a:defRPr/>
            </a:pPr>
            <a:endParaRPr lang="en-US" sz="1400" kern="0" dirty="0">
              <a:latin typeface="+mn-lt"/>
            </a:endParaRPr>
          </a:p>
        </p:txBody>
      </p:sp>
      <p:sp>
        <p:nvSpPr>
          <p:cNvPr id="13" name="Rectangle 8"/>
          <p:cNvSpPr txBox="1">
            <a:spLocks noChangeArrowheads="1"/>
          </p:cNvSpPr>
          <p:nvPr/>
        </p:nvSpPr>
        <p:spPr bwMode="auto">
          <a:xfrm>
            <a:off x="455613" y="3327782"/>
            <a:ext cx="4440237" cy="314325"/>
          </a:xfrm>
          <a:prstGeom prst="rect">
            <a:avLst/>
          </a:prstGeom>
          <a:noFill/>
          <a:ln w="9525">
            <a:noFill/>
            <a:miter lim="800000"/>
            <a:headEnd/>
            <a:tailEnd/>
          </a:ln>
          <a:effectLst/>
        </p:spPr>
        <p:txBody>
          <a:bodyPr lIns="0" rIns="0"/>
          <a:lstStyle/>
          <a:p>
            <a:pPr lvl="1">
              <a:spcBef>
                <a:spcPct val="50000"/>
              </a:spcBef>
              <a:buClr>
                <a:srgbClr val="4A81B8"/>
              </a:buClr>
              <a:buSzPct val="80000"/>
              <a:defRPr/>
            </a:pPr>
            <a:r>
              <a:rPr lang="en-US" sz="1400" kern="0" dirty="0">
                <a:latin typeface="+mn-lt"/>
              </a:rPr>
              <a:t>His father was a player-piano salesman.</a:t>
            </a:r>
          </a:p>
          <a:p>
            <a:pPr>
              <a:spcBef>
                <a:spcPct val="50000"/>
              </a:spcBef>
              <a:buClr>
                <a:srgbClr val="4A81B8"/>
              </a:buClr>
              <a:buSzPct val="80000"/>
              <a:defRPr/>
            </a:pPr>
            <a:endParaRPr lang="en-US" sz="1400" kern="0" dirty="0">
              <a:latin typeface="+mn-lt"/>
            </a:endParaRPr>
          </a:p>
        </p:txBody>
      </p:sp>
      <p:sp>
        <p:nvSpPr>
          <p:cNvPr id="14" name="Rectangle 8"/>
          <p:cNvSpPr txBox="1">
            <a:spLocks noChangeArrowheads="1"/>
          </p:cNvSpPr>
          <p:nvPr/>
        </p:nvSpPr>
        <p:spPr bwMode="auto">
          <a:xfrm>
            <a:off x="455613" y="3623057"/>
            <a:ext cx="4440237" cy="514350"/>
          </a:xfrm>
          <a:prstGeom prst="rect">
            <a:avLst/>
          </a:prstGeom>
          <a:noFill/>
          <a:ln w="9525">
            <a:noFill/>
            <a:miter lim="800000"/>
            <a:headEnd/>
            <a:tailEnd/>
          </a:ln>
          <a:effectLst/>
        </p:spPr>
        <p:txBody>
          <a:bodyPr lIns="0" rIns="0"/>
          <a:lstStyle/>
          <a:p>
            <a:pPr lvl="1">
              <a:spcBef>
                <a:spcPct val="50000"/>
              </a:spcBef>
              <a:buClr>
                <a:srgbClr val="4A81B8"/>
              </a:buClr>
              <a:buSzPct val="80000"/>
              <a:defRPr/>
            </a:pPr>
            <a:r>
              <a:rPr lang="en-US" sz="1400" kern="0" dirty="0">
                <a:latin typeface="+mn-lt"/>
              </a:rPr>
              <a:t>The early fame he achieved with his first player-piano compositions encouraged him to keep at it.</a:t>
            </a:r>
          </a:p>
          <a:p>
            <a:pPr>
              <a:spcBef>
                <a:spcPct val="50000"/>
              </a:spcBef>
              <a:buClr>
                <a:srgbClr val="4A81B8"/>
              </a:buClr>
              <a:buSzPct val="80000"/>
              <a:defRPr/>
            </a:pPr>
            <a:endParaRPr lang="en-US" sz="1400" kern="0" dirty="0">
              <a:latin typeface="+mn-lt"/>
            </a:endParaRPr>
          </a:p>
        </p:txBody>
      </p:sp>
      <p:sp>
        <p:nvSpPr>
          <p:cNvPr id="15" name="Rectangle 8"/>
          <p:cNvSpPr txBox="1">
            <a:spLocks noChangeArrowheads="1"/>
          </p:cNvSpPr>
          <p:nvPr/>
        </p:nvSpPr>
        <p:spPr bwMode="auto">
          <a:xfrm>
            <a:off x="455613" y="4137407"/>
            <a:ext cx="4440237" cy="514350"/>
          </a:xfrm>
          <a:prstGeom prst="rect">
            <a:avLst/>
          </a:prstGeom>
          <a:noFill/>
          <a:ln w="9525">
            <a:noFill/>
            <a:miter lim="800000"/>
            <a:headEnd/>
            <a:tailEnd/>
          </a:ln>
          <a:effectLst/>
        </p:spPr>
        <p:txBody>
          <a:bodyPr lIns="0" rIns="0"/>
          <a:lstStyle/>
          <a:p>
            <a:pPr lvl="1">
              <a:spcBef>
                <a:spcPct val="50000"/>
              </a:spcBef>
              <a:buClr>
                <a:srgbClr val="4A81B8"/>
              </a:buClr>
              <a:buSzPct val="80000"/>
              <a:defRPr/>
            </a:pPr>
            <a:r>
              <a:rPr lang="en-US" sz="1400" kern="0" dirty="0">
                <a:latin typeface="+mn-lt"/>
              </a:rPr>
              <a:t>He had a falling-out with his normal pianist and vowed never to write for pianists ever again.</a:t>
            </a:r>
          </a:p>
          <a:p>
            <a:pPr>
              <a:spcBef>
                <a:spcPct val="50000"/>
              </a:spcBef>
              <a:buClr>
                <a:srgbClr val="4A81B8"/>
              </a:buClr>
              <a:buSzPct val="80000"/>
              <a:defRPr/>
            </a:pPr>
            <a:endParaRPr lang="en-US" sz="1400" kern="0" dirty="0">
              <a:latin typeface="+mn-lt"/>
            </a:endParaRPr>
          </a:p>
        </p:txBody>
      </p:sp>
      <p:sp>
        <p:nvSpPr>
          <p:cNvPr id="16" name="Oval 15">
            <a:hlinkClick r:id="rId3" action="ppaction://hlinksldjump"/>
          </p:cNvPr>
          <p:cNvSpPr/>
          <p:nvPr/>
        </p:nvSpPr>
        <p:spPr>
          <a:xfrm>
            <a:off x="752475" y="2927732"/>
            <a:ext cx="85725" cy="85725"/>
          </a:xfrm>
          <a:prstGeom prst="ellipse">
            <a:avLst/>
          </a:prstGeom>
          <a:solidFill>
            <a:schemeClr val="accent3"/>
          </a:solidFill>
          <a:ln w="25400" cap="flat" cmpd="sng">
            <a:solidFill>
              <a:srgbClr val="FF3300"/>
            </a:solidFill>
            <a:prstDash val="solid"/>
          </a:ln>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7" name="Oval 16">
            <a:hlinkClick r:id="rId3" action="ppaction://hlinksldjump"/>
          </p:cNvPr>
          <p:cNvSpPr/>
          <p:nvPr/>
        </p:nvSpPr>
        <p:spPr>
          <a:xfrm>
            <a:off x="750888" y="3426207"/>
            <a:ext cx="85725" cy="85725"/>
          </a:xfrm>
          <a:prstGeom prst="ellipse">
            <a:avLst/>
          </a:prstGeom>
          <a:solidFill>
            <a:schemeClr val="accent3"/>
          </a:solidFill>
          <a:ln w="25400" cap="flat" cmpd="sng">
            <a:solidFill>
              <a:srgbClr val="FF3300"/>
            </a:solidFill>
            <a:prstDash val="solid"/>
          </a:ln>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8" name="Oval 17">
            <a:hlinkClick r:id="rId3" action="ppaction://hlinksldjump"/>
          </p:cNvPr>
          <p:cNvSpPr/>
          <p:nvPr/>
        </p:nvSpPr>
        <p:spPr>
          <a:xfrm>
            <a:off x="747713" y="3729420"/>
            <a:ext cx="85725" cy="85725"/>
          </a:xfrm>
          <a:prstGeom prst="ellipse">
            <a:avLst/>
          </a:prstGeom>
          <a:solidFill>
            <a:schemeClr val="accent3"/>
          </a:solidFill>
          <a:ln w="25400" cap="flat" cmpd="sng">
            <a:solidFill>
              <a:srgbClr val="FF3300"/>
            </a:solidFill>
            <a:prstDash val="solid"/>
          </a:ln>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9" name="Oval 18">
            <a:hlinkClick r:id="rId3" action="ppaction://hlinksldjump"/>
          </p:cNvPr>
          <p:cNvSpPr/>
          <p:nvPr/>
        </p:nvSpPr>
        <p:spPr>
          <a:xfrm>
            <a:off x="749300" y="4235832"/>
            <a:ext cx="85725" cy="85725"/>
          </a:xfrm>
          <a:prstGeom prst="ellipse">
            <a:avLst/>
          </a:prstGeom>
          <a:solidFill>
            <a:schemeClr val="bg1"/>
          </a:solidFill>
          <a:ln w="25400" cap="flat" cmpd="sng">
            <a:solidFill>
              <a:srgbClr val="FF3300"/>
            </a:solidFill>
            <a:prstDash val="solid"/>
          </a:ln>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6" name="Answer Choice 1 SELECTED Oval 35">
            <a:hlinkClick r:id="rId3" action="ppaction://hlinksldjump"/>
          </p:cNvPr>
          <p:cNvSpPr/>
          <p:nvPr/>
        </p:nvSpPr>
        <p:spPr>
          <a:xfrm>
            <a:off x="734533" y="2906466"/>
            <a:ext cx="114300" cy="114300"/>
          </a:xfrm>
          <a:prstGeom prst="ellipse">
            <a:avLst/>
          </a:prstGeom>
          <a:solidFill>
            <a:schemeClr val="accent1"/>
          </a:solidFill>
          <a:ln w="25400" cap="flat" cmpd="sng">
            <a:solidFill>
              <a:srgbClr val="FF3300"/>
            </a:solidFill>
            <a:prstDash val="solid"/>
          </a:ln>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0" name="click Answer Choice 1">
            <a:hlinkClick r:id="rId4" action="ppaction://hlinksldjump"/>
          </p:cNvPr>
          <p:cNvSpPr/>
          <p:nvPr/>
        </p:nvSpPr>
        <p:spPr>
          <a:xfrm>
            <a:off x="708025" y="2837245"/>
            <a:ext cx="4133850" cy="45243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click Answer Choice 2">
            <a:hlinkClick r:id="rId5" action="ppaction://hlinksldjump"/>
          </p:cNvPr>
          <p:cNvSpPr/>
          <p:nvPr/>
        </p:nvSpPr>
        <p:spPr>
          <a:xfrm>
            <a:off x="692150" y="3345245"/>
            <a:ext cx="3417888" cy="25558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click Answer Chioce 3">
            <a:hlinkClick r:id="rId6" action="ppaction://hlinksldjump"/>
          </p:cNvPr>
          <p:cNvSpPr/>
          <p:nvPr/>
        </p:nvSpPr>
        <p:spPr>
          <a:xfrm>
            <a:off x="700088" y="3664332"/>
            <a:ext cx="4086225" cy="4445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click Answer Chioce 4">
            <a:hlinkClick r:id="rId7" action="ppaction://hlinksldjump"/>
          </p:cNvPr>
          <p:cNvSpPr/>
          <p:nvPr/>
        </p:nvSpPr>
        <p:spPr>
          <a:xfrm>
            <a:off x="700088" y="4180270"/>
            <a:ext cx="3919537" cy="4381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ounded Rectangle 32"/>
          <p:cNvSpPr/>
          <p:nvPr/>
        </p:nvSpPr>
        <p:spPr>
          <a:xfrm>
            <a:off x="5019675" y="1762125"/>
            <a:ext cx="3857625" cy="3990975"/>
          </a:xfrm>
          <a:prstGeom prst="roundRect">
            <a:avLst/>
          </a:prstGeom>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ectangle 8"/>
          <p:cNvSpPr txBox="1">
            <a:spLocks noChangeArrowheads="1"/>
          </p:cNvSpPr>
          <p:nvPr/>
        </p:nvSpPr>
        <p:spPr bwMode="auto">
          <a:xfrm>
            <a:off x="5334000" y="2103438"/>
            <a:ext cx="3276600" cy="1992312"/>
          </a:xfrm>
          <a:prstGeom prst="rect">
            <a:avLst/>
          </a:prstGeom>
          <a:noFill/>
          <a:ln w="9525">
            <a:noFill/>
            <a:miter lim="800000"/>
            <a:headEnd/>
            <a:tailEnd/>
          </a:ln>
          <a:effectLst/>
        </p:spPr>
        <p:txBody>
          <a:bodyPr lIns="0" rIns="0"/>
          <a:lstStyle/>
          <a:p>
            <a:pPr>
              <a:spcBef>
                <a:spcPct val="50000"/>
              </a:spcBef>
              <a:buClr>
                <a:srgbClr val="4A81B8"/>
              </a:buClr>
              <a:buSzPct val="80000"/>
              <a:buFont typeface="Wingdings" pitchFamily="2" charset="2"/>
              <a:buNone/>
              <a:defRPr/>
            </a:pPr>
            <a:r>
              <a:rPr lang="en-US" sz="2000" b="1" kern="0" dirty="0">
                <a:latin typeface="+mn-lt"/>
              </a:rPr>
              <a:t>Correct!</a:t>
            </a:r>
          </a:p>
          <a:p>
            <a:pPr>
              <a:spcBef>
                <a:spcPct val="50000"/>
              </a:spcBef>
              <a:buClr>
                <a:srgbClr val="4A81B8"/>
              </a:buClr>
              <a:buSzPct val="80000"/>
              <a:buFont typeface="Wingdings" pitchFamily="2" charset="2"/>
              <a:buNone/>
              <a:defRPr/>
            </a:pPr>
            <a:r>
              <a:rPr lang="en-US" sz="1400" kern="0" dirty="0" err="1">
                <a:latin typeface="+mn-lt"/>
              </a:rPr>
              <a:t>Nancarrow</a:t>
            </a:r>
            <a:r>
              <a:rPr lang="en-US" sz="1400" kern="0" dirty="0">
                <a:latin typeface="+mn-lt"/>
              </a:rPr>
              <a:t> was interested in exploring extremely complex cross-rhythmic counterpoint—way beyond human ability to count or perform.</a:t>
            </a:r>
          </a:p>
          <a:p>
            <a:pPr>
              <a:spcBef>
                <a:spcPct val="50000"/>
              </a:spcBef>
              <a:buClr>
                <a:srgbClr val="4A81B8"/>
              </a:buClr>
              <a:buSzPct val="80000"/>
              <a:buFont typeface="Wingdings" pitchFamily="2" charset="2"/>
              <a:buNone/>
              <a:defRPr/>
            </a:pPr>
            <a:r>
              <a:rPr lang="en-US" sz="1400" kern="0" dirty="0">
                <a:latin typeface="+mn-lt"/>
              </a:rPr>
              <a:t>Click the icon below to hear the intense final bars of </a:t>
            </a:r>
            <a:r>
              <a:rPr lang="en-US" sz="1400" kern="0" dirty="0" err="1">
                <a:latin typeface="+mn-lt"/>
              </a:rPr>
              <a:t>Nancarrow’s</a:t>
            </a:r>
            <a:r>
              <a:rPr lang="en-US" sz="1400" kern="0" dirty="0">
                <a:latin typeface="+mn-lt"/>
              </a:rPr>
              <a:t> </a:t>
            </a:r>
            <a:r>
              <a:rPr lang="en-US" sz="1400" i="1" kern="0" dirty="0">
                <a:latin typeface="+mn-lt"/>
              </a:rPr>
              <a:t>Study No. 8</a:t>
            </a:r>
            <a:r>
              <a:rPr lang="en-US" sz="1400" kern="0" dirty="0">
                <a:latin typeface="+mn-lt"/>
              </a:rPr>
              <a:t>:</a:t>
            </a:r>
          </a:p>
          <a:p>
            <a:pPr>
              <a:spcBef>
                <a:spcPct val="50000"/>
              </a:spcBef>
              <a:buClr>
                <a:srgbClr val="4A81B8"/>
              </a:buClr>
              <a:buSzPct val="80000"/>
              <a:buFont typeface="Arial" pitchFamily="34" charset="0"/>
              <a:buChar char="•"/>
              <a:defRPr/>
            </a:pPr>
            <a:endParaRPr lang="en-US" sz="1400" kern="0" dirty="0">
              <a:latin typeface="+mn-lt"/>
            </a:endParaRPr>
          </a:p>
        </p:txBody>
      </p:sp>
      <p:pic>
        <p:nvPicPr>
          <p:cNvPr id="35" name="Nancarrow--Study No. 8--excerpt.wav">
            <a:hlinkClick r:id="" action="ppaction://media"/>
          </p:cNvPr>
          <p:cNvPicPr>
            <a:picLocks noRot="1" noChangeAspect="1"/>
          </p:cNvPicPr>
          <p:nvPr>
            <a:audioFile r:link="rId1"/>
          </p:nvPr>
        </p:nvPicPr>
        <p:blipFill>
          <a:blip r:embed="rId8" cstate="print"/>
          <a:stretch>
            <a:fillRect/>
          </a:stretch>
        </p:blipFill>
        <p:spPr>
          <a:xfrm>
            <a:off x="6337005" y="4208755"/>
            <a:ext cx="903767" cy="993251"/>
          </a:xfrm>
          <a:prstGeom prst="rect">
            <a:avLst/>
          </a:prstGeom>
        </p:spPr>
      </p:pic>
      <p:sp>
        <p:nvSpPr>
          <p:cNvPr id="37" name="OSD"/>
          <p:cNvSpPr txBox="1">
            <a:spLocks noChangeArrowheads="1"/>
          </p:cNvSpPr>
          <p:nvPr/>
        </p:nvSpPr>
        <p:spPr bwMode="auto">
          <a:xfrm>
            <a:off x="238126" y="6415087"/>
            <a:ext cx="5918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a:solidFill>
                  <a:srgbClr val="FFFFCC"/>
                </a:solidFill>
              </a:rPr>
              <a:t>Click an answer choice. Then click </a:t>
            </a:r>
            <a:r>
              <a:rPr lang="en-US" sz="1400" b="1" dirty="0">
                <a:solidFill>
                  <a:srgbClr val="FFFFCC"/>
                </a:solidFill>
              </a:rPr>
              <a:t>Next </a:t>
            </a:r>
            <a:r>
              <a:rPr lang="en-US" sz="1400" dirty="0">
                <a:solidFill>
                  <a:srgbClr val="FFFFCC"/>
                </a:solidFill>
              </a:rPr>
              <a:t>to continue.</a:t>
            </a:r>
          </a:p>
        </p:txBody>
      </p:sp>
      <p:grpSp>
        <p:nvGrpSpPr>
          <p:cNvPr id="38" name="Back button"/>
          <p:cNvGrpSpPr/>
          <p:nvPr/>
        </p:nvGrpSpPr>
        <p:grpSpPr>
          <a:xfrm>
            <a:off x="6258333" y="6415087"/>
            <a:ext cx="744279" cy="307777"/>
            <a:chOff x="1265274" y="6447647"/>
            <a:chExt cx="744279" cy="307777"/>
          </a:xfrm>
        </p:grpSpPr>
        <p:sp>
          <p:nvSpPr>
            <p:cNvPr id="39" name="Back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Back"/>
            <p:cNvSpPr txBox="1"/>
            <p:nvPr/>
          </p:nvSpPr>
          <p:spPr>
            <a:xfrm>
              <a:off x="1318435" y="6447647"/>
              <a:ext cx="648586" cy="307777"/>
            </a:xfrm>
            <a:prstGeom prst="rect">
              <a:avLst/>
            </a:prstGeom>
            <a:noFill/>
          </p:spPr>
          <p:txBody>
            <a:bodyPr wrap="square" rtlCol="0">
              <a:spAutoFit/>
            </a:bodyPr>
            <a:lstStyle/>
            <a:p>
              <a:pPr algn="ctr"/>
              <a:r>
                <a:rPr lang="en-US" sz="1400" dirty="0" smtClean="0"/>
                <a:t>Back</a:t>
              </a:r>
              <a:endParaRPr lang="en-US" sz="1400" dirty="0"/>
            </a:p>
          </p:txBody>
        </p:sp>
      </p:grpSp>
      <p:grpSp>
        <p:nvGrpSpPr>
          <p:cNvPr id="41" name="Next button"/>
          <p:cNvGrpSpPr/>
          <p:nvPr/>
        </p:nvGrpSpPr>
        <p:grpSpPr>
          <a:xfrm>
            <a:off x="8072696" y="6415087"/>
            <a:ext cx="744279" cy="307777"/>
            <a:chOff x="1265274" y="6447647"/>
            <a:chExt cx="744279" cy="307777"/>
          </a:xfrm>
        </p:grpSpPr>
        <p:sp>
          <p:nvSpPr>
            <p:cNvPr id="42" name="Next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Next"/>
            <p:cNvSpPr txBox="1"/>
            <p:nvPr/>
          </p:nvSpPr>
          <p:spPr>
            <a:xfrm>
              <a:off x="1318435" y="6447647"/>
              <a:ext cx="648586" cy="307777"/>
            </a:xfrm>
            <a:prstGeom prst="rect">
              <a:avLst/>
            </a:prstGeom>
            <a:noFill/>
          </p:spPr>
          <p:txBody>
            <a:bodyPr wrap="square" rtlCol="0">
              <a:spAutoFit/>
            </a:bodyPr>
            <a:lstStyle/>
            <a:p>
              <a:pPr algn="ctr"/>
              <a:r>
                <a:rPr lang="en-US" sz="1400" dirty="0" smtClean="0"/>
                <a:t>Next</a:t>
              </a:r>
              <a:endParaRPr lang="en-US" sz="1400" dirty="0"/>
            </a:p>
          </p:txBody>
        </p:sp>
      </p:grpSp>
      <p:grpSp>
        <p:nvGrpSpPr>
          <p:cNvPr id="44" name="Menu button"/>
          <p:cNvGrpSpPr/>
          <p:nvPr/>
        </p:nvGrpSpPr>
        <p:grpSpPr>
          <a:xfrm>
            <a:off x="7165515" y="6415087"/>
            <a:ext cx="744279" cy="307777"/>
            <a:chOff x="1265274" y="6447647"/>
            <a:chExt cx="744279" cy="307777"/>
          </a:xfrm>
        </p:grpSpPr>
        <p:sp>
          <p:nvSpPr>
            <p:cNvPr id="45" name="Menu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Menu"/>
            <p:cNvSpPr txBox="1"/>
            <p:nvPr/>
          </p:nvSpPr>
          <p:spPr>
            <a:xfrm>
              <a:off x="1318435" y="6447647"/>
              <a:ext cx="648586" cy="307777"/>
            </a:xfrm>
            <a:prstGeom prst="rect">
              <a:avLst/>
            </a:prstGeom>
            <a:noFill/>
          </p:spPr>
          <p:txBody>
            <a:bodyPr wrap="square" rtlCol="0">
              <a:spAutoFit/>
            </a:bodyPr>
            <a:lstStyle/>
            <a:p>
              <a:pPr algn="ctr"/>
              <a:r>
                <a:rPr lang="en-US" sz="1400" dirty="0" smtClean="0"/>
                <a:t>Menu</a:t>
              </a:r>
              <a:endParaRPr lang="en-US" sz="1400" dirty="0"/>
            </a:p>
          </p:txBody>
        </p:sp>
      </p:grpSp>
      <p:sp>
        <p:nvSpPr>
          <p:cNvPr id="47" name="click Back">
            <a:hlinkClick r:id="rId9" action="ppaction://hlinksldjump"/>
          </p:cNvPr>
          <p:cNvSpPr/>
          <p:nvPr/>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lick Next">
            <a:hlinkClick r:id="rId10" action="ppaction://hlinksldjump"/>
          </p:cNvPr>
          <p:cNvSpPr/>
          <p:nvPr/>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2139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874" fill="hold"/>
                                        <p:tgtEl>
                                          <p:spTgt spid="35"/>
                                        </p:tgtEl>
                                      </p:cBhvr>
                                    </p:cmd>
                                  </p:childTnLst>
                                </p:cTn>
                              </p:par>
                            </p:childTnLst>
                          </p:cTn>
                        </p:par>
                      </p:childTnLst>
                    </p:cTn>
                  </p:par>
                </p:childTnLst>
              </p:cTn>
              <p:nextCondLst>
                <p:cond evt="onClick" delay="0">
                  <p:tgtEl>
                    <p:spTgt spid="3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5"/>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Title"/>
          <p:cNvSpPr>
            <a:spLocks noGrp="1" noChangeArrowheads="1"/>
          </p:cNvSpPr>
          <p:nvPr>
            <p:ph type="title"/>
          </p:nvPr>
        </p:nvSpPr>
        <p:spPr>
          <a:xfrm>
            <a:off x="457200" y="-489098"/>
            <a:ext cx="8229600" cy="489098"/>
          </a:xfrm>
        </p:spPr>
        <p:txBody>
          <a:bodyPr/>
          <a:lstStyle/>
          <a:p>
            <a:pPr eaLnBrk="1" hangingPunct="1"/>
            <a:r>
              <a:rPr lang="en-US" dirty="0" smtClean="0"/>
              <a:t>Multiple Choice Question</a:t>
            </a:r>
          </a:p>
        </p:txBody>
      </p:sp>
      <p:sp>
        <p:nvSpPr>
          <p:cNvPr id="46083" name="Rectangle 4"/>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46084" name="Rectangle 5"/>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46085" name="Bottom blue bar"/>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46086" name="Top blue bar"/>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46087" name="Multiple Choice Question"/>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a:solidFill>
                  <a:srgbClr val="FFFF99"/>
                </a:solidFill>
              </a:rPr>
              <a:t>Multiple Choice Question</a:t>
            </a:r>
          </a:p>
        </p:txBody>
      </p:sp>
      <p:sp>
        <p:nvSpPr>
          <p:cNvPr id="10" name="Rectangle 8"/>
          <p:cNvSpPr txBox="1">
            <a:spLocks noChangeArrowheads="1"/>
          </p:cNvSpPr>
          <p:nvPr/>
        </p:nvSpPr>
        <p:spPr bwMode="auto">
          <a:xfrm>
            <a:off x="455613" y="1289050"/>
            <a:ext cx="6116637" cy="406400"/>
          </a:xfrm>
          <a:prstGeom prst="rect">
            <a:avLst/>
          </a:prstGeom>
          <a:noFill/>
          <a:ln w="9525">
            <a:noFill/>
            <a:miter lim="800000"/>
            <a:headEnd/>
            <a:tailEnd/>
          </a:ln>
          <a:effectLst/>
        </p:spPr>
        <p:txBody>
          <a:bodyPr lIns="0" rIns="0">
            <a:normAutofit/>
          </a:bodyPr>
          <a:lstStyle/>
          <a:p>
            <a:pPr marL="228600" indent="-228600">
              <a:spcBef>
                <a:spcPts val="600"/>
              </a:spcBef>
              <a:buClr>
                <a:schemeClr val="accent1"/>
              </a:buClr>
              <a:buSzPct val="80000"/>
              <a:buFont typeface="Wingdings" pitchFamily="2" charset="2"/>
              <a:buNone/>
              <a:defRPr/>
            </a:pPr>
            <a:r>
              <a:rPr lang="en-US" sz="2000" b="1" kern="0" dirty="0">
                <a:latin typeface="+mn-lt"/>
              </a:rPr>
              <a:t>Conlon </a:t>
            </a:r>
            <a:r>
              <a:rPr lang="en-US" sz="2000" b="1" kern="0" dirty="0" err="1">
                <a:latin typeface="+mn-lt"/>
              </a:rPr>
              <a:t>Nancarrow’s</a:t>
            </a:r>
            <a:r>
              <a:rPr lang="en-US" sz="2000" b="1" kern="0" dirty="0">
                <a:latin typeface="+mn-lt"/>
              </a:rPr>
              <a:t> </a:t>
            </a:r>
            <a:r>
              <a:rPr lang="en-US" sz="2000" b="1" i="1" kern="0" dirty="0">
                <a:latin typeface="+mn-lt"/>
              </a:rPr>
              <a:t>Studies for Player-Piano</a:t>
            </a:r>
            <a:endParaRPr lang="en-US" sz="2000" b="1" kern="0" dirty="0">
              <a:latin typeface="+mn-lt"/>
            </a:endParaRPr>
          </a:p>
        </p:txBody>
      </p:sp>
      <p:sp>
        <p:nvSpPr>
          <p:cNvPr id="11" name="Rectangle 8"/>
          <p:cNvSpPr txBox="1">
            <a:spLocks noChangeArrowheads="1"/>
          </p:cNvSpPr>
          <p:nvPr/>
        </p:nvSpPr>
        <p:spPr bwMode="auto">
          <a:xfrm>
            <a:off x="455613" y="1695450"/>
            <a:ext cx="4440237" cy="1019175"/>
          </a:xfrm>
          <a:prstGeom prst="rect">
            <a:avLst/>
          </a:prstGeom>
          <a:noFill/>
          <a:ln w="9525">
            <a:noFill/>
            <a:miter lim="800000"/>
            <a:headEnd/>
            <a:tailEnd/>
          </a:ln>
          <a:effectLst/>
        </p:spPr>
        <p:txBody>
          <a:bodyPr lIns="0" rIns="0"/>
          <a:lstStyle/>
          <a:p>
            <a:pPr>
              <a:spcBef>
                <a:spcPct val="50000"/>
              </a:spcBef>
              <a:buClr>
                <a:srgbClr val="4A81B8"/>
              </a:buClr>
              <a:buSzPct val="80000"/>
              <a:defRPr/>
            </a:pPr>
            <a:r>
              <a:rPr lang="en-US" sz="1400" kern="0" dirty="0" err="1">
                <a:latin typeface="+mn-lt"/>
              </a:rPr>
              <a:t>Nancarrow</a:t>
            </a:r>
            <a:r>
              <a:rPr lang="en-US" sz="1400" kern="0" dirty="0">
                <a:latin typeface="+mn-lt"/>
              </a:rPr>
              <a:t> composed his famous series of studies for player-piano in Mexico City starting in the 1940’s. </a:t>
            </a:r>
            <a:endParaRPr lang="en-US" sz="1400" kern="0" dirty="0" smtClean="0">
              <a:latin typeface="+mn-lt"/>
            </a:endParaRPr>
          </a:p>
          <a:p>
            <a:pPr>
              <a:spcBef>
                <a:spcPct val="50000"/>
              </a:spcBef>
              <a:buClr>
                <a:srgbClr val="4A81B8"/>
              </a:buClr>
              <a:buSzPct val="80000"/>
              <a:defRPr/>
            </a:pPr>
            <a:r>
              <a:rPr lang="en-US" sz="1400" i="1" kern="0" dirty="0" smtClean="0">
                <a:latin typeface="+mn-lt"/>
              </a:rPr>
              <a:t>Select the best choice: </a:t>
            </a:r>
            <a:r>
              <a:rPr lang="en-US" sz="1400" kern="0" dirty="0" smtClean="0">
                <a:latin typeface="+mn-lt"/>
              </a:rPr>
              <a:t>Why </a:t>
            </a:r>
            <a:r>
              <a:rPr lang="en-US" sz="1400" kern="0" dirty="0">
                <a:latin typeface="+mn-lt"/>
              </a:rPr>
              <a:t>did </a:t>
            </a:r>
            <a:r>
              <a:rPr lang="en-US" sz="1400" kern="0" dirty="0" err="1">
                <a:latin typeface="+mn-lt"/>
              </a:rPr>
              <a:t>Nancarrow</a:t>
            </a:r>
            <a:r>
              <a:rPr lang="en-US" sz="1400" kern="0" dirty="0">
                <a:latin typeface="+mn-lt"/>
              </a:rPr>
              <a:t> write so much music for player-piano?</a:t>
            </a:r>
          </a:p>
          <a:p>
            <a:pPr>
              <a:spcBef>
                <a:spcPct val="50000"/>
              </a:spcBef>
              <a:buClr>
                <a:srgbClr val="4A81B8"/>
              </a:buClr>
              <a:buSzPct val="80000"/>
              <a:defRPr/>
            </a:pPr>
            <a:endParaRPr lang="en-US" sz="1400" kern="0" dirty="0">
              <a:latin typeface="+mn-lt"/>
            </a:endParaRPr>
          </a:p>
        </p:txBody>
      </p:sp>
      <p:sp>
        <p:nvSpPr>
          <p:cNvPr id="12" name="Rectangle 8"/>
          <p:cNvSpPr txBox="1">
            <a:spLocks noChangeArrowheads="1"/>
          </p:cNvSpPr>
          <p:nvPr/>
        </p:nvSpPr>
        <p:spPr bwMode="auto">
          <a:xfrm>
            <a:off x="455613" y="2832482"/>
            <a:ext cx="4440237" cy="523875"/>
          </a:xfrm>
          <a:prstGeom prst="rect">
            <a:avLst/>
          </a:prstGeom>
          <a:noFill/>
          <a:ln w="9525">
            <a:noFill/>
            <a:miter lim="800000"/>
            <a:headEnd/>
            <a:tailEnd/>
          </a:ln>
          <a:effectLst/>
        </p:spPr>
        <p:txBody>
          <a:bodyPr lIns="0" rIns="0"/>
          <a:lstStyle/>
          <a:p>
            <a:pPr lvl="1">
              <a:spcBef>
                <a:spcPct val="50000"/>
              </a:spcBef>
              <a:buClr>
                <a:srgbClr val="4A81B8"/>
              </a:buClr>
              <a:buSzPct val="80000"/>
              <a:defRPr/>
            </a:pPr>
            <a:r>
              <a:rPr lang="en-US" sz="1400" kern="0" dirty="0">
                <a:latin typeface="+mn-lt"/>
              </a:rPr>
              <a:t>No humans could play the music he wanted to write.</a:t>
            </a:r>
          </a:p>
          <a:p>
            <a:pPr>
              <a:spcBef>
                <a:spcPct val="50000"/>
              </a:spcBef>
              <a:buClr>
                <a:srgbClr val="4A81B8"/>
              </a:buClr>
              <a:buSzPct val="80000"/>
              <a:defRPr/>
            </a:pPr>
            <a:endParaRPr lang="en-US" sz="1400" kern="0" dirty="0">
              <a:latin typeface="+mn-lt"/>
            </a:endParaRPr>
          </a:p>
        </p:txBody>
      </p:sp>
      <p:sp>
        <p:nvSpPr>
          <p:cNvPr id="13" name="Rectangle 8"/>
          <p:cNvSpPr txBox="1">
            <a:spLocks noChangeArrowheads="1"/>
          </p:cNvSpPr>
          <p:nvPr/>
        </p:nvSpPr>
        <p:spPr bwMode="auto">
          <a:xfrm>
            <a:off x="455613" y="3327782"/>
            <a:ext cx="4440237" cy="314325"/>
          </a:xfrm>
          <a:prstGeom prst="rect">
            <a:avLst/>
          </a:prstGeom>
          <a:noFill/>
          <a:ln w="9525">
            <a:noFill/>
            <a:miter lim="800000"/>
            <a:headEnd/>
            <a:tailEnd/>
          </a:ln>
          <a:effectLst/>
        </p:spPr>
        <p:txBody>
          <a:bodyPr lIns="0" rIns="0"/>
          <a:lstStyle/>
          <a:p>
            <a:pPr lvl="1">
              <a:spcBef>
                <a:spcPct val="50000"/>
              </a:spcBef>
              <a:buClr>
                <a:srgbClr val="4A81B8"/>
              </a:buClr>
              <a:buSzPct val="80000"/>
              <a:defRPr/>
            </a:pPr>
            <a:r>
              <a:rPr lang="en-US" sz="1400" kern="0" dirty="0">
                <a:latin typeface="+mn-lt"/>
              </a:rPr>
              <a:t>His father was a player-piano salesman.</a:t>
            </a:r>
          </a:p>
          <a:p>
            <a:pPr>
              <a:spcBef>
                <a:spcPct val="50000"/>
              </a:spcBef>
              <a:buClr>
                <a:srgbClr val="4A81B8"/>
              </a:buClr>
              <a:buSzPct val="80000"/>
              <a:defRPr/>
            </a:pPr>
            <a:endParaRPr lang="en-US" sz="1400" kern="0" dirty="0">
              <a:latin typeface="+mn-lt"/>
            </a:endParaRPr>
          </a:p>
        </p:txBody>
      </p:sp>
      <p:sp>
        <p:nvSpPr>
          <p:cNvPr id="14" name="Rectangle 8"/>
          <p:cNvSpPr txBox="1">
            <a:spLocks noChangeArrowheads="1"/>
          </p:cNvSpPr>
          <p:nvPr/>
        </p:nvSpPr>
        <p:spPr bwMode="auto">
          <a:xfrm>
            <a:off x="455613" y="3623057"/>
            <a:ext cx="4440237" cy="514350"/>
          </a:xfrm>
          <a:prstGeom prst="rect">
            <a:avLst/>
          </a:prstGeom>
          <a:noFill/>
          <a:ln w="9525">
            <a:noFill/>
            <a:miter lim="800000"/>
            <a:headEnd/>
            <a:tailEnd/>
          </a:ln>
          <a:effectLst/>
        </p:spPr>
        <p:txBody>
          <a:bodyPr lIns="0" rIns="0"/>
          <a:lstStyle/>
          <a:p>
            <a:pPr lvl="1">
              <a:spcBef>
                <a:spcPct val="50000"/>
              </a:spcBef>
              <a:buClr>
                <a:srgbClr val="4A81B8"/>
              </a:buClr>
              <a:buSzPct val="80000"/>
              <a:defRPr/>
            </a:pPr>
            <a:r>
              <a:rPr lang="en-US" sz="1400" kern="0" dirty="0">
                <a:latin typeface="+mn-lt"/>
              </a:rPr>
              <a:t>The early fame he achieved with his first player-piano compositions encouraged him to keep at it.</a:t>
            </a:r>
          </a:p>
          <a:p>
            <a:pPr>
              <a:spcBef>
                <a:spcPct val="50000"/>
              </a:spcBef>
              <a:buClr>
                <a:srgbClr val="4A81B8"/>
              </a:buClr>
              <a:buSzPct val="80000"/>
              <a:defRPr/>
            </a:pPr>
            <a:endParaRPr lang="en-US" sz="1400" kern="0" dirty="0">
              <a:latin typeface="+mn-lt"/>
            </a:endParaRPr>
          </a:p>
        </p:txBody>
      </p:sp>
      <p:sp>
        <p:nvSpPr>
          <p:cNvPr id="15" name="Rectangle 8"/>
          <p:cNvSpPr txBox="1">
            <a:spLocks noChangeArrowheads="1"/>
          </p:cNvSpPr>
          <p:nvPr/>
        </p:nvSpPr>
        <p:spPr bwMode="auto">
          <a:xfrm>
            <a:off x="455613" y="4137407"/>
            <a:ext cx="4440237" cy="514350"/>
          </a:xfrm>
          <a:prstGeom prst="rect">
            <a:avLst/>
          </a:prstGeom>
          <a:noFill/>
          <a:ln w="9525">
            <a:noFill/>
            <a:miter lim="800000"/>
            <a:headEnd/>
            <a:tailEnd/>
          </a:ln>
          <a:effectLst/>
        </p:spPr>
        <p:txBody>
          <a:bodyPr lIns="0" rIns="0"/>
          <a:lstStyle/>
          <a:p>
            <a:pPr lvl="1">
              <a:spcBef>
                <a:spcPct val="50000"/>
              </a:spcBef>
              <a:buClr>
                <a:srgbClr val="4A81B8"/>
              </a:buClr>
              <a:buSzPct val="80000"/>
              <a:defRPr/>
            </a:pPr>
            <a:r>
              <a:rPr lang="en-US" sz="1400" kern="0" dirty="0">
                <a:latin typeface="+mn-lt"/>
              </a:rPr>
              <a:t>He had a falling-out with his normal pianist and vowed never to write for pianists ever again.</a:t>
            </a:r>
          </a:p>
          <a:p>
            <a:pPr>
              <a:spcBef>
                <a:spcPct val="50000"/>
              </a:spcBef>
              <a:buClr>
                <a:srgbClr val="4A81B8"/>
              </a:buClr>
              <a:buSzPct val="80000"/>
              <a:defRPr/>
            </a:pPr>
            <a:endParaRPr lang="en-US" sz="1400" kern="0" dirty="0">
              <a:latin typeface="+mn-lt"/>
            </a:endParaRPr>
          </a:p>
        </p:txBody>
      </p:sp>
      <p:sp>
        <p:nvSpPr>
          <p:cNvPr id="16" name="Oval 15">
            <a:hlinkClick r:id="rId3" action="ppaction://hlinksldjump"/>
          </p:cNvPr>
          <p:cNvSpPr/>
          <p:nvPr/>
        </p:nvSpPr>
        <p:spPr>
          <a:xfrm>
            <a:off x="752475" y="2927732"/>
            <a:ext cx="85725" cy="85725"/>
          </a:xfrm>
          <a:prstGeom prst="ellipse">
            <a:avLst/>
          </a:prstGeom>
          <a:solidFill>
            <a:schemeClr val="accent3"/>
          </a:solidFill>
          <a:ln w="25400" cap="flat" cmpd="sng">
            <a:solidFill>
              <a:srgbClr val="FF3300"/>
            </a:solidFill>
            <a:prstDash val="solid"/>
          </a:ln>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7" name="Oval 16">
            <a:hlinkClick r:id="rId3" action="ppaction://hlinksldjump"/>
          </p:cNvPr>
          <p:cNvSpPr/>
          <p:nvPr/>
        </p:nvSpPr>
        <p:spPr>
          <a:xfrm>
            <a:off x="750888" y="3426207"/>
            <a:ext cx="85725" cy="85725"/>
          </a:xfrm>
          <a:prstGeom prst="ellipse">
            <a:avLst/>
          </a:prstGeom>
          <a:solidFill>
            <a:schemeClr val="accent3"/>
          </a:solidFill>
          <a:ln w="25400" cap="flat" cmpd="sng">
            <a:solidFill>
              <a:srgbClr val="FF3300"/>
            </a:solidFill>
            <a:prstDash val="solid"/>
          </a:ln>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8" name="Oval 17">
            <a:hlinkClick r:id="rId3" action="ppaction://hlinksldjump"/>
          </p:cNvPr>
          <p:cNvSpPr/>
          <p:nvPr/>
        </p:nvSpPr>
        <p:spPr>
          <a:xfrm>
            <a:off x="747713" y="3729420"/>
            <a:ext cx="85725" cy="85725"/>
          </a:xfrm>
          <a:prstGeom prst="ellipse">
            <a:avLst/>
          </a:prstGeom>
          <a:solidFill>
            <a:schemeClr val="accent3"/>
          </a:solidFill>
          <a:ln w="25400" cap="flat" cmpd="sng">
            <a:solidFill>
              <a:srgbClr val="FF3300"/>
            </a:solidFill>
            <a:prstDash val="solid"/>
          </a:ln>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9" name="Oval 18">
            <a:hlinkClick r:id="rId3" action="ppaction://hlinksldjump"/>
          </p:cNvPr>
          <p:cNvSpPr/>
          <p:nvPr/>
        </p:nvSpPr>
        <p:spPr>
          <a:xfrm>
            <a:off x="749300" y="4235832"/>
            <a:ext cx="85725" cy="85725"/>
          </a:xfrm>
          <a:prstGeom prst="ellipse">
            <a:avLst/>
          </a:prstGeom>
          <a:solidFill>
            <a:schemeClr val="bg1"/>
          </a:solidFill>
          <a:ln w="25400" cap="flat" cmpd="sng">
            <a:solidFill>
              <a:srgbClr val="FF3300"/>
            </a:solidFill>
            <a:prstDash val="solid"/>
          </a:ln>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6" name="Answer Choice 2 SELECTED Oval 35">
            <a:hlinkClick r:id="rId3" action="ppaction://hlinksldjump"/>
          </p:cNvPr>
          <p:cNvSpPr/>
          <p:nvPr/>
        </p:nvSpPr>
        <p:spPr>
          <a:xfrm>
            <a:off x="734533" y="3416850"/>
            <a:ext cx="114300" cy="114300"/>
          </a:xfrm>
          <a:prstGeom prst="ellipse">
            <a:avLst/>
          </a:prstGeom>
          <a:solidFill>
            <a:schemeClr val="accent1"/>
          </a:solidFill>
          <a:ln w="25400" cap="flat" cmpd="sng">
            <a:solidFill>
              <a:srgbClr val="FF3300"/>
            </a:solidFill>
            <a:prstDash val="solid"/>
          </a:ln>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0" name="click Answer Choice 1">
            <a:hlinkClick r:id="rId4" action="ppaction://hlinksldjump"/>
          </p:cNvPr>
          <p:cNvSpPr/>
          <p:nvPr/>
        </p:nvSpPr>
        <p:spPr>
          <a:xfrm>
            <a:off x="708025" y="2837245"/>
            <a:ext cx="4133850" cy="45243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click Answer Choice 2">
            <a:hlinkClick r:id="rId5" action="ppaction://hlinksldjump"/>
          </p:cNvPr>
          <p:cNvSpPr/>
          <p:nvPr/>
        </p:nvSpPr>
        <p:spPr>
          <a:xfrm>
            <a:off x="692150" y="3345245"/>
            <a:ext cx="3417888" cy="25558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click Answer Chioce 3">
            <a:hlinkClick r:id="rId6" action="ppaction://hlinksldjump"/>
          </p:cNvPr>
          <p:cNvSpPr/>
          <p:nvPr/>
        </p:nvSpPr>
        <p:spPr>
          <a:xfrm>
            <a:off x="700088" y="3664332"/>
            <a:ext cx="4086225" cy="4445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click Answer Chioce 4">
            <a:hlinkClick r:id="rId7" action="ppaction://hlinksldjump"/>
          </p:cNvPr>
          <p:cNvSpPr/>
          <p:nvPr/>
        </p:nvSpPr>
        <p:spPr>
          <a:xfrm>
            <a:off x="700088" y="4180270"/>
            <a:ext cx="3919537" cy="4381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ounded Rectangle 32"/>
          <p:cNvSpPr/>
          <p:nvPr/>
        </p:nvSpPr>
        <p:spPr>
          <a:xfrm>
            <a:off x="5019675" y="1762125"/>
            <a:ext cx="3857625" cy="3990975"/>
          </a:xfrm>
          <a:prstGeom prst="roundRect">
            <a:avLst/>
          </a:prstGeom>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5" name="Nancarrow--Study No. 8--excerpt.wav">
            <a:hlinkClick r:id="" action="ppaction://media"/>
          </p:cNvPr>
          <p:cNvPicPr>
            <a:picLocks noRot="1" noChangeAspect="1"/>
          </p:cNvPicPr>
          <p:nvPr>
            <a:audioFile r:link="rId1"/>
          </p:nvPr>
        </p:nvPicPr>
        <p:blipFill>
          <a:blip r:embed="rId8" cstate="print"/>
          <a:stretch>
            <a:fillRect/>
          </a:stretch>
        </p:blipFill>
        <p:spPr>
          <a:xfrm>
            <a:off x="6337005" y="4208755"/>
            <a:ext cx="903767" cy="993251"/>
          </a:xfrm>
          <a:prstGeom prst="rect">
            <a:avLst/>
          </a:prstGeom>
        </p:spPr>
      </p:pic>
      <p:sp>
        <p:nvSpPr>
          <p:cNvPr id="37" name="Rectangle 8"/>
          <p:cNvSpPr txBox="1">
            <a:spLocks noChangeArrowheads="1"/>
          </p:cNvSpPr>
          <p:nvPr/>
        </p:nvSpPr>
        <p:spPr bwMode="auto">
          <a:xfrm>
            <a:off x="5334000" y="2103438"/>
            <a:ext cx="3276600" cy="1992312"/>
          </a:xfrm>
          <a:prstGeom prst="rect">
            <a:avLst/>
          </a:prstGeom>
          <a:noFill/>
          <a:ln w="9525">
            <a:noFill/>
            <a:miter lim="800000"/>
            <a:headEnd/>
            <a:tailEnd/>
          </a:ln>
          <a:effectLst/>
        </p:spPr>
        <p:txBody>
          <a:bodyPr lIns="0" rIns="0"/>
          <a:lstStyle/>
          <a:p>
            <a:pPr>
              <a:spcBef>
                <a:spcPct val="50000"/>
              </a:spcBef>
              <a:buClr>
                <a:srgbClr val="4A81B8"/>
              </a:buClr>
              <a:buSzPct val="80000"/>
              <a:buFont typeface="Wingdings" pitchFamily="2" charset="2"/>
              <a:buNone/>
              <a:defRPr/>
            </a:pPr>
            <a:r>
              <a:rPr lang="en-US" sz="2000" b="1" kern="0" dirty="0">
                <a:latin typeface="+mn-lt"/>
              </a:rPr>
              <a:t>Incorrect.</a:t>
            </a:r>
          </a:p>
          <a:p>
            <a:pPr>
              <a:spcBef>
                <a:spcPct val="50000"/>
              </a:spcBef>
              <a:buClr>
                <a:srgbClr val="4A81B8"/>
              </a:buClr>
              <a:buSzPct val="80000"/>
              <a:buFont typeface="Wingdings" pitchFamily="2" charset="2"/>
              <a:buNone/>
              <a:defRPr/>
            </a:pPr>
            <a:r>
              <a:rPr lang="en-US" sz="1400" kern="0" dirty="0" err="1">
                <a:latin typeface="+mn-lt"/>
              </a:rPr>
              <a:t>Nancarrow’s</a:t>
            </a:r>
            <a:r>
              <a:rPr lang="en-US" sz="1400" kern="0" dirty="0">
                <a:latin typeface="+mn-lt"/>
              </a:rPr>
              <a:t> father was not a player-piano salesman. </a:t>
            </a:r>
            <a:r>
              <a:rPr lang="en-US" sz="1400" kern="0" dirty="0" err="1">
                <a:latin typeface="+mn-lt"/>
              </a:rPr>
              <a:t>Nancarrow</a:t>
            </a:r>
            <a:r>
              <a:rPr lang="en-US" sz="1400" kern="0" dirty="0">
                <a:latin typeface="+mn-lt"/>
              </a:rPr>
              <a:t> wrote for player-piano because his music involved extremely complex cross-rhythms that human beings could not perform.</a:t>
            </a:r>
          </a:p>
          <a:p>
            <a:pPr>
              <a:spcBef>
                <a:spcPct val="50000"/>
              </a:spcBef>
              <a:buClr>
                <a:srgbClr val="4A81B8"/>
              </a:buClr>
              <a:buSzPct val="80000"/>
              <a:buFont typeface="Wingdings" pitchFamily="2" charset="2"/>
              <a:buNone/>
              <a:defRPr/>
            </a:pPr>
            <a:r>
              <a:rPr lang="en-US" sz="1400" kern="0" dirty="0">
                <a:latin typeface="+mn-lt"/>
              </a:rPr>
              <a:t>Click the icon below to hear the intense final bars of </a:t>
            </a:r>
            <a:r>
              <a:rPr lang="en-US" sz="1400" kern="0" dirty="0" err="1">
                <a:latin typeface="+mn-lt"/>
              </a:rPr>
              <a:t>Nancarrow’s</a:t>
            </a:r>
            <a:r>
              <a:rPr lang="en-US" sz="1400" kern="0" dirty="0">
                <a:latin typeface="+mn-lt"/>
              </a:rPr>
              <a:t> </a:t>
            </a:r>
            <a:r>
              <a:rPr lang="en-US" sz="1400" i="1" kern="0" dirty="0">
                <a:latin typeface="+mn-lt"/>
              </a:rPr>
              <a:t>Study No. 8</a:t>
            </a:r>
            <a:r>
              <a:rPr lang="en-US" sz="1400" kern="0" dirty="0">
                <a:latin typeface="+mn-lt"/>
              </a:rPr>
              <a:t>:</a:t>
            </a:r>
          </a:p>
          <a:p>
            <a:pPr>
              <a:spcBef>
                <a:spcPct val="50000"/>
              </a:spcBef>
              <a:buClr>
                <a:srgbClr val="4A81B8"/>
              </a:buClr>
              <a:buSzPct val="80000"/>
              <a:buFont typeface="Arial" pitchFamily="34" charset="0"/>
              <a:buChar char="•"/>
              <a:defRPr/>
            </a:pPr>
            <a:endParaRPr lang="en-US" sz="1400" kern="0" dirty="0">
              <a:latin typeface="+mn-lt"/>
            </a:endParaRPr>
          </a:p>
        </p:txBody>
      </p:sp>
      <p:sp>
        <p:nvSpPr>
          <p:cNvPr id="38" name="OSD"/>
          <p:cNvSpPr txBox="1">
            <a:spLocks noChangeArrowheads="1"/>
          </p:cNvSpPr>
          <p:nvPr/>
        </p:nvSpPr>
        <p:spPr bwMode="auto">
          <a:xfrm>
            <a:off x="238126" y="6415087"/>
            <a:ext cx="5918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a:solidFill>
                  <a:srgbClr val="FFFFCC"/>
                </a:solidFill>
              </a:rPr>
              <a:t>Click an answer choice. Then click </a:t>
            </a:r>
            <a:r>
              <a:rPr lang="en-US" sz="1400" b="1" dirty="0">
                <a:solidFill>
                  <a:srgbClr val="FFFFCC"/>
                </a:solidFill>
              </a:rPr>
              <a:t>Next </a:t>
            </a:r>
            <a:r>
              <a:rPr lang="en-US" sz="1400" dirty="0">
                <a:solidFill>
                  <a:srgbClr val="FFFFCC"/>
                </a:solidFill>
              </a:rPr>
              <a:t>to continue.</a:t>
            </a:r>
          </a:p>
        </p:txBody>
      </p:sp>
      <p:grpSp>
        <p:nvGrpSpPr>
          <p:cNvPr id="39" name="Back button"/>
          <p:cNvGrpSpPr/>
          <p:nvPr/>
        </p:nvGrpSpPr>
        <p:grpSpPr>
          <a:xfrm>
            <a:off x="6258333" y="6415087"/>
            <a:ext cx="744279" cy="307777"/>
            <a:chOff x="1265274" y="6447647"/>
            <a:chExt cx="744279" cy="307777"/>
          </a:xfrm>
        </p:grpSpPr>
        <p:sp>
          <p:nvSpPr>
            <p:cNvPr id="40" name="Back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Back"/>
            <p:cNvSpPr txBox="1"/>
            <p:nvPr/>
          </p:nvSpPr>
          <p:spPr>
            <a:xfrm>
              <a:off x="1318435" y="6447647"/>
              <a:ext cx="648586" cy="307777"/>
            </a:xfrm>
            <a:prstGeom prst="rect">
              <a:avLst/>
            </a:prstGeom>
            <a:noFill/>
          </p:spPr>
          <p:txBody>
            <a:bodyPr wrap="square" rtlCol="0">
              <a:spAutoFit/>
            </a:bodyPr>
            <a:lstStyle/>
            <a:p>
              <a:pPr algn="ctr"/>
              <a:r>
                <a:rPr lang="en-US" sz="1400" dirty="0" smtClean="0"/>
                <a:t>Back</a:t>
              </a:r>
              <a:endParaRPr lang="en-US" sz="1400" dirty="0"/>
            </a:p>
          </p:txBody>
        </p:sp>
      </p:grpSp>
      <p:grpSp>
        <p:nvGrpSpPr>
          <p:cNvPr id="42" name="Next button"/>
          <p:cNvGrpSpPr/>
          <p:nvPr/>
        </p:nvGrpSpPr>
        <p:grpSpPr>
          <a:xfrm>
            <a:off x="8072696" y="6415087"/>
            <a:ext cx="744279" cy="307777"/>
            <a:chOff x="1265274" y="6447647"/>
            <a:chExt cx="744279" cy="307777"/>
          </a:xfrm>
        </p:grpSpPr>
        <p:sp>
          <p:nvSpPr>
            <p:cNvPr id="43" name="Next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Next"/>
            <p:cNvSpPr txBox="1"/>
            <p:nvPr/>
          </p:nvSpPr>
          <p:spPr>
            <a:xfrm>
              <a:off x="1318435" y="6447647"/>
              <a:ext cx="648586" cy="307777"/>
            </a:xfrm>
            <a:prstGeom prst="rect">
              <a:avLst/>
            </a:prstGeom>
            <a:noFill/>
          </p:spPr>
          <p:txBody>
            <a:bodyPr wrap="square" rtlCol="0">
              <a:spAutoFit/>
            </a:bodyPr>
            <a:lstStyle/>
            <a:p>
              <a:pPr algn="ctr"/>
              <a:r>
                <a:rPr lang="en-US" sz="1400" dirty="0" smtClean="0"/>
                <a:t>Next</a:t>
              </a:r>
              <a:endParaRPr lang="en-US" sz="1400" dirty="0"/>
            </a:p>
          </p:txBody>
        </p:sp>
      </p:grpSp>
      <p:grpSp>
        <p:nvGrpSpPr>
          <p:cNvPr id="45" name="Menu button"/>
          <p:cNvGrpSpPr/>
          <p:nvPr/>
        </p:nvGrpSpPr>
        <p:grpSpPr>
          <a:xfrm>
            <a:off x="7165515" y="6415087"/>
            <a:ext cx="744279" cy="307777"/>
            <a:chOff x="1265274" y="6447647"/>
            <a:chExt cx="744279" cy="307777"/>
          </a:xfrm>
        </p:grpSpPr>
        <p:sp>
          <p:nvSpPr>
            <p:cNvPr id="46" name="Menu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Menu"/>
            <p:cNvSpPr txBox="1"/>
            <p:nvPr/>
          </p:nvSpPr>
          <p:spPr>
            <a:xfrm>
              <a:off x="1318435" y="6447647"/>
              <a:ext cx="648586" cy="307777"/>
            </a:xfrm>
            <a:prstGeom prst="rect">
              <a:avLst/>
            </a:prstGeom>
            <a:noFill/>
          </p:spPr>
          <p:txBody>
            <a:bodyPr wrap="square" rtlCol="0">
              <a:spAutoFit/>
            </a:bodyPr>
            <a:lstStyle/>
            <a:p>
              <a:pPr algn="ctr"/>
              <a:r>
                <a:rPr lang="en-US" sz="1400" dirty="0" smtClean="0"/>
                <a:t>Menu</a:t>
              </a:r>
              <a:endParaRPr lang="en-US" sz="1400" dirty="0"/>
            </a:p>
          </p:txBody>
        </p:sp>
      </p:grpSp>
      <p:sp>
        <p:nvSpPr>
          <p:cNvPr id="48" name="click Back">
            <a:hlinkClick r:id="rId9" action="ppaction://hlinksldjump"/>
          </p:cNvPr>
          <p:cNvSpPr/>
          <p:nvPr/>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lick Next">
            <a:hlinkClick r:id="rId10" action="ppaction://hlinksldjump"/>
          </p:cNvPr>
          <p:cNvSpPr/>
          <p:nvPr/>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9708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874" fill="hold"/>
                                        <p:tgtEl>
                                          <p:spTgt spid="35"/>
                                        </p:tgtEl>
                                      </p:cBhvr>
                                    </p:cmd>
                                  </p:childTnLst>
                                </p:cTn>
                              </p:par>
                            </p:childTnLst>
                          </p:cTn>
                        </p:par>
                      </p:childTnLst>
                    </p:cTn>
                  </p:par>
                </p:childTnLst>
              </p:cTn>
              <p:nextCondLst>
                <p:cond evt="onClick" delay="0">
                  <p:tgtEl>
                    <p:spTgt spid="3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5"/>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Titile"/>
          <p:cNvSpPr>
            <a:spLocks noGrp="1" noChangeArrowheads="1"/>
          </p:cNvSpPr>
          <p:nvPr>
            <p:ph type="title"/>
          </p:nvPr>
        </p:nvSpPr>
        <p:spPr>
          <a:xfrm>
            <a:off x="457200" y="-579438"/>
            <a:ext cx="8229600" cy="579438"/>
          </a:xfrm>
        </p:spPr>
        <p:txBody>
          <a:bodyPr/>
          <a:lstStyle/>
          <a:p>
            <a:pPr eaLnBrk="1" hangingPunct="1"/>
            <a:r>
              <a:rPr lang="en-US" dirty="0" smtClean="0"/>
              <a:t>Multiple Choice Question</a:t>
            </a:r>
          </a:p>
        </p:txBody>
      </p:sp>
      <p:sp>
        <p:nvSpPr>
          <p:cNvPr id="46083" name="Rectangle 4"/>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46084" name="Rectangle 5"/>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46085" name="Bottom blue bar"/>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46086" name="Top blue bar"/>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46087"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a:solidFill>
                  <a:srgbClr val="FFFF99"/>
                </a:solidFill>
              </a:rPr>
              <a:t>Multiple Choice Question</a:t>
            </a:r>
          </a:p>
        </p:txBody>
      </p:sp>
      <p:sp>
        <p:nvSpPr>
          <p:cNvPr id="10" name="Rectangle 8"/>
          <p:cNvSpPr txBox="1">
            <a:spLocks noChangeArrowheads="1"/>
          </p:cNvSpPr>
          <p:nvPr/>
        </p:nvSpPr>
        <p:spPr bwMode="auto">
          <a:xfrm>
            <a:off x="455613" y="1289050"/>
            <a:ext cx="6116637" cy="406400"/>
          </a:xfrm>
          <a:prstGeom prst="rect">
            <a:avLst/>
          </a:prstGeom>
          <a:noFill/>
          <a:ln w="9525">
            <a:noFill/>
            <a:miter lim="800000"/>
            <a:headEnd/>
            <a:tailEnd/>
          </a:ln>
          <a:effectLst/>
        </p:spPr>
        <p:txBody>
          <a:bodyPr lIns="0" rIns="0">
            <a:normAutofit/>
          </a:bodyPr>
          <a:lstStyle/>
          <a:p>
            <a:pPr marL="228600" indent="-228600">
              <a:spcBef>
                <a:spcPts val="600"/>
              </a:spcBef>
              <a:buClr>
                <a:schemeClr val="accent1"/>
              </a:buClr>
              <a:buSzPct val="80000"/>
              <a:buFont typeface="Wingdings" pitchFamily="2" charset="2"/>
              <a:buNone/>
              <a:defRPr/>
            </a:pPr>
            <a:r>
              <a:rPr lang="en-US" sz="2000" b="1" kern="0" dirty="0">
                <a:latin typeface="+mn-lt"/>
              </a:rPr>
              <a:t>Conlon </a:t>
            </a:r>
            <a:r>
              <a:rPr lang="en-US" sz="2000" b="1" kern="0" dirty="0" err="1">
                <a:latin typeface="+mn-lt"/>
              </a:rPr>
              <a:t>Nancarrow’s</a:t>
            </a:r>
            <a:r>
              <a:rPr lang="en-US" sz="2000" b="1" kern="0" dirty="0">
                <a:latin typeface="+mn-lt"/>
              </a:rPr>
              <a:t> </a:t>
            </a:r>
            <a:r>
              <a:rPr lang="en-US" sz="2000" b="1" i="1" kern="0" dirty="0">
                <a:latin typeface="+mn-lt"/>
              </a:rPr>
              <a:t>Studies for Player-Piano</a:t>
            </a:r>
            <a:endParaRPr lang="en-US" sz="2000" b="1" kern="0" dirty="0">
              <a:latin typeface="+mn-lt"/>
            </a:endParaRPr>
          </a:p>
        </p:txBody>
      </p:sp>
      <p:sp>
        <p:nvSpPr>
          <p:cNvPr id="11" name="Rectangle 8"/>
          <p:cNvSpPr txBox="1">
            <a:spLocks noChangeArrowheads="1"/>
          </p:cNvSpPr>
          <p:nvPr/>
        </p:nvSpPr>
        <p:spPr bwMode="auto">
          <a:xfrm>
            <a:off x="455613" y="1695450"/>
            <a:ext cx="4440237" cy="1019175"/>
          </a:xfrm>
          <a:prstGeom prst="rect">
            <a:avLst/>
          </a:prstGeom>
          <a:noFill/>
          <a:ln w="9525">
            <a:noFill/>
            <a:miter lim="800000"/>
            <a:headEnd/>
            <a:tailEnd/>
          </a:ln>
          <a:effectLst/>
        </p:spPr>
        <p:txBody>
          <a:bodyPr lIns="0" rIns="0"/>
          <a:lstStyle/>
          <a:p>
            <a:pPr>
              <a:spcBef>
                <a:spcPct val="50000"/>
              </a:spcBef>
              <a:buClr>
                <a:srgbClr val="4A81B8"/>
              </a:buClr>
              <a:buSzPct val="80000"/>
              <a:defRPr/>
            </a:pPr>
            <a:r>
              <a:rPr lang="en-US" sz="1400" kern="0" dirty="0" err="1">
                <a:latin typeface="+mn-lt"/>
              </a:rPr>
              <a:t>Nancarrow</a:t>
            </a:r>
            <a:r>
              <a:rPr lang="en-US" sz="1400" kern="0" dirty="0">
                <a:latin typeface="+mn-lt"/>
              </a:rPr>
              <a:t> composed his famous series of studies for player-piano in Mexico City starting in the 1940’s. </a:t>
            </a:r>
            <a:endParaRPr lang="en-US" sz="1400" kern="0" dirty="0" smtClean="0">
              <a:latin typeface="+mn-lt"/>
            </a:endParaRPr>
          </a:p>
          <a:p>
            <a:pPr>
              <a:spcBef>
                <a:spcPct val="50000"/>
              </a:spcBef>
              <a:buClr>
                <a:srgbClr val="4A81B8"/>
              </a:buClr>
              <a:buSzPct val="80000"/>
              <a:defRPr/>
            </a:pPr>
            <a:r>
              <a:rPr lang="en-US" sz="1400" i="1" kern="0" dirty="0" smtClean="0">
                <a:latin typeface="+mn-lt"/>
              </a:rPr>
              <a:t>Select the best choice: </a:t>
            </a:r>
            <a:r>
              <a:rPr lang="en-US" sz="1400" kern="0" dirty="0" smtClean="0">
                <a:latin typeface="+mn-lt"/>
              </a:rPr>
              <a:t>Why </a:t>
            </a:r>
            <a:r>
              <a:rPr lang="en-US" sz="1400" kern="0" dirty="0">
                <a:latin typeface="+mn-lt"/>
              </a:rPr>
              <a:t>did </a:t>
            </a:r>
            <a:r>
              <a:rPr lang="en-US" sz="1400" kern="0" dirty="0" err="1">
                <a:latin typeface="+mn-lt"/>
              </a:rPr>
              <a:t>Nancarrow</a:t>
            </a:r>
            <a:r>
              <a:rPr lang="en-US" sz="1400" kern="0" dirty="0">
                <a:latin typeface="+mn-lt"/>
              </a:rPr>
              <a:t> write so much music for player-piano?</a:t>
            </a:r>
          </a:p>
          <a:p>
            <a:pPr>
              <a:spcBef>
                <a:spcPct val="50000"/>
              </a:spcBef>
              <a:buClr>
                <a:srgbClr val="4A81B8"/>
              </a:buClr>
              <a:buSzPct val="80000"/>
              <a:defRPr/>
            </a:pPr>
            <a:endParaRPr lang="en-US" sz="1400" kern="0" dirty="0">
              <a:latin typeface="+mn-lt"/>
            </a:endParaRPr>
          </a:p>
        </p:txBody>
      </p:sp>
      <p:sp>
        <p:nvSpPr>
          <p:cNvPr id="12" name="Rectangle 8"/>
          <p:cNvSpPr txBox="1">
            <a:spLocks noChangeArrowheads="1"/>
          </p:cNvSpPr>
          <p:nvPr/>
        </p:nvSpPr>
        <p:spPr bwMode="auto">
          <a:xfrm>
            <a:off x="455613" y="2832482"/>
            <a:ext cx="4440237" cy="523875"/>
          </a:xfrm>
          <a:prstGeom prst="rect">
            <a:avLst/>
          </a:prstGeom>
          <a:noFill/>
          <a:ln w="9525">
            <a:noFill/>
            <a:miter lim="800000"/>
            <a:headEnd/>
            <a:tailEnd/>
          </a:ln>
          <a:effectLst/>
        </p:spPr>
        <p:txBody>
          <a:bodyPr lIns="0" rIns="0"/>
          <a:lstStyle/>
          <a:p>
            <a:pPr lvl="1">
              <a:spcBef>
                <a:spcPct val="50000"/>
              </a:spcBef>
              <a:buClr>
                <a:srgbClr val="4A81B8"/>
              </a:buClr>
              <a:buSzPct val="80000"/>
              <a:defRPr/>
            </a:pPr>
            <a:r>
              <a:rPr lang="en-US" sz="1400" kern="0" dirty="0">
                <a:latin typeface="+mn-lt"/>
              </a:rPr>
              <a:t>No humans could play the music he wanted to write.</a:t>
            </a:r>
          </a:p>
          <a:p>
            <a:pPr>
              <a:spcBef>
                <a:spcPct val="50000"/>
              </a:spcBef>
              <a:buClr>
                <a:srgbClr val="4A81B8"/>
              </a:buClr>
              <a:buSzPct val="80000"/>
              <a:defRPr/>
            </a:pPr>
            <a:endParaRPr lang="en-US" sz="1400" kern="0" dirty="0">
              <a:latin typeface="+mn-lt"/>
            </a:endParaRPr>
          </a:p>
        </p:txBody>
      </p:sp>
      <p:sp>
        <p:nvSpPr>
          <p:cNvPr id="13" name="Rectangle 8"/>
          <p:cNvSpPr txBox="1">
            <a:spLocks noChangeArrowheads="1"/>
          </p:cNvSpPr>
          <p:nvPr/>
        </p:nvSpPr>
        <p:spPr bwMode="auto">
          <a:xfrm>
            <a:off x="455613" y="3327782"/>
            <a:ext cx="4440237" cy="314325"/>
          </a:xfrm>
          <a:prstGeom prst="rect">
            <a:avLst/>
          </a:prstGeom>
          <a:noFill/>
          <a:ln w="9525">
            <a:noFill/>
            <a:miter lim="800000"/>
            <a:headEnd/>
            <a:tailEnd/>
          </a:ln>
          <a:effectLst/>
        </p:spPr>
        <p:txBody>
          <a:bodyPr lIns="0" rIns="0"/>
          <a:lstStyle/>
          <a:p>
            <a:pPr lvl="1">
              <a:spcBef>
                <a:spcPct val="50000"/>
              </a:spcBef>
              <a:buClr>
                <a:srgbClr val="4A81B8"/>
              </a:buClr>
              <a:buSzPct val="80000"/>
              <a:defRPr/>
            </a:pPr>
            <a:r>
              <a:rPr lang="en-US" sz="1400" kern="0" dirty="0">
                <a:latin typeface="+mn-lt"/>
              </a:rPr>
              <a:t>His father was a player-piano salesman.</a:t>
            </a:r>
          </a:p>
          <a:p>
            <a:pPr>
              <a:spcBef>
                <a:spcPct val="50000"/>
              </a:spcBef>
              <a:buClr>
                <a:srgbClr val="4A81B8"/>
              </a:buClr>
              <a:buSzPct val="80000"/>
              <a:defRPr/>
            </a:pPr>
            <a:endParaRPr lang="en-US" sz="1400" kern="0" dirty="0">
              <a:latin typeface="+mn-lt"/>
            </a:endParaRPr>
          </a:p>
        </p:txBody>
      </p:sp>
      <p:sp>
        <p:nvSpPr>
          <p:cNvPr id="14" name="Rectangle 8"/>
          <p:cNvSpPr txBox="1">
            <a:spLocks noChangeArrowheads="1"/>
          </p:cNvSpPr>
          <p:nvPr/>
        </p:nvSpPr>
        <p:spPr bwMode="auto">
          <a:xfrm>
            <a:off x="455613" y="3623057"/>
            <a:ext cx="4440237" cy="514350"/>
          </a:xfrm>
          <a:prstGeom prst="rect">
            <a:avLst/>
          </a:prstGeom>
          <a:noFill/>
          <a:ln w="9525">
            <a:noFill/>
            <a:miter lim="800000"/>
            <a:headEnd/>
            <a:tailEnd/>
          </a:ln>
          <a:effectLst/>
        </p:spPr>
        <p:txBody>
          <a:bodyPr lIns="0" rIns="0"/>
          <a:lstStyle/>
          <a:p>
            <a:pPr lvl="1">
              <a:spcBef>
                <a:spcPct val="50000"/>
              </a:spcBef>
              <a:buClr>
                <a:srgbClr val="4A81B8"/>
              </a:buClr>
              <a:buSzPct val="80000"/>
              <a:defRPr/>
            </a:pPr>
            <a:r>
              <a:rPr lang="en-US" sz="1400" kern="0" dirty="0">
                <a:latin typeface="+mn-lt"/>
              </a:rPr>
              <a:t>The early fame he achieved with his first player-piano compositions encouraged him to keep at it.</a:t>
            </a:r>
          </a:p>
          <a:p>
            <a:pPr>
              <a:spcBef>
                <a:spcPct val="50000"/>
              </a:spcBef>
              <a:buClr>
                <a:srgbClr val="4A81B8"/>
              </a:buClr>
              <a:buSzPct val="80000"/>
              <a:defRPr/>
            </a:pPr>
            <a:endParaRPr lang="en-US" sz="1400" kern="0" dirty="0">
              <a:latin typeface="+mn-lt"/>
            </a:endParaRPr>
          </a:p>
        </p:txBody>
      </p:sp>
      <p:sp>
        <p:nvSpPr>
          <p:cNvPr id="15" name="Rectangle 8"/>
          <p:cNvSpPr txBox="1">
            <a:spLocks noChangeArrowheads="1"/>
          </p:cNvSpPr>
          <p:nvPr/>
        </p:nvSpPr>
        <p:spPr bwMode="auto">
          <a:xfrm>
            <a:off x="455613" y="4137407"/>
            <a:ext cx="4440237" cy="514350"/>
          </a:xfrm>
          <a:prstGeom prst="rect">
            <a:avLst/>
          </a:prstGeom>
          <a:noFill/>
          <a:ln w="9525">
            <a:noFill/>
            <a:miter lim="800000"/>
            <a:headEnd/>
            <a:tailEnd/>
          </a:ln>
          <a:effectLst/>
        </p:spPr>
        <p:txBody>
          <a:bodyPr lIns="0" rIns="0"/>
          <a:lstStyle/>
          <a:p>
            <a:pPr lvl="1">
              <a:spcBef>
                <a:spcPct val="50000"/>
              </a:spcBef>
              <a:buClr>
                <a:srgbClr val="4A81B8"/>
              </a:buClr>
              <a:buSzPct val="80000"/>
              <a:defRPr/>
            </a:pPr>
            <a:r>
              <a:rPr lang="en-US" sz="1400" kern="0" dirty="0">
                <a:latin typeface="+mn-lt"/>
              </a:rPr>
              <a:t>He had a falling-out with his normal pianist and vowed never to write for pianists ever again.</a:t>
            </a:r>
          </a:p>
          <a:p>
            <a:pPr>
              <a:spcBef>
                <a:spcPct val="50000"/>
              </a:spcBef>
              <a:buClr>
                <a:srgbClr val="4A81B8"/>
              </a:buClr>
              <a:buSzPct val="80000"/>
              <a:defRPr/>
            </a:pPr>
            <a:endParaRPr lang="en-US" sz="1400" kern="0" dirty="0">
              <a:latin typeface="+mn-lt"/>
            </a:endParaRPr>
          </a:p>
        </p:txBody>
      </p:sp>
      <p:sp>
        <p:nvSpPr>
          <p:cNvPr id="16" name="Oval 15">
            <a:hlinkClick r:id="rId3" action="ppaction://hlinksldjump"/>
          </p:cNvPr>
          <p:cNvSpPr/>
          <p:nvPr/>
        </p:nvSpPr>
        <p:spPr>
          <a:xfrm>
            <a:off x="752475" y="2927732"/>
            <a:ext cx="85725" cy="85725"/>
          </a:xfrm>
          <a:prstGeom prst="ellipse">
            <a:avLst/>
          </a:prstGeom>
          <a:solidFill>
            <a:schemeClr val="accent3"/>
          </a:solidFill>
          <a:ln w="25400" cap="flat" cmpd="sng">
            <a:solidFill>
              <a:srgbClr val="FF3300"/>
            </a:solidFill>
            <a:prstDash val="solid"/>
          </a:ln>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7" name="Oval 16">
            <a:hlinkClick r:id="rId3" action="ppaction://hlinksldjump"/>
          </p:cNvPr>
          <p:cNvSpPr/>
          <p:nvPr/>
        </p:nvSpPr>
        <p:spPr>
          <a:xfrm>
            <a:off x="750888" y="3426207"/>
            <a:ext cx="85725" cy="85725"/>
          </a:xfrm>
          <a:prstGeom prst="ellipse">
            <a:avLst/>
          </a:prstGeom>
          <a:solidFill>
            <a:schemeClr val="accent3"/>
          </a:solidFill>
          <a:ln w="25400" cap="flat" cmpd="sng">
            <a:solidFill>
              <a:srgbClr val="FF3300"/>
            </a:solidFill>
            <a:prstDash val="solid"/>
          </a:ln>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8" name="Oval 17">
            <a:hlinkClick r:id="rId3" action="ppaction://hlinksldjump"/>
          </p:cNvPr>
          <p:cNvSpPr/>
          <p:nvPr/>
        </p:nvSpPr>
        <p:spPr>
          <a:xfrm>
            <a:off x="747713" y="3729420"/>
            <a:ext cx="85725" cy="85725"/>
          </a:xfrm>
          <a:prstGeom prst="ellipse">
            <a:avLst/>
          </a:prstGeom>
          <a:solidFill>
            <a:schemeClr val="accent3"/>
          </a:solidFill>
          <a:ln w="25400" cap="flat" cmpd="sng">
            <a:solidFill>
              <a:srgbClr val="FF3300"/>
            </a:solidFill>
            <a:prstDash val="solid"/>
          </a:ln>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9" name="Oval 18">
            <a:hlinkClick r:id="rId3" action="ppaction://hlinksldjump"/>
          </p:cNvPr>
          <p:cNvSpPr/>
          <p:nvPr/>
        </p:nvSpPr>
        <p:spPr>
          <a:xfrm>
            <a:off x="749300" y="4235832"/>
            <a:ext cx="85725" cy="85725"/>
          </a:xfrm>
          <a:prstGeom prst="ellipse">
            <a:avLst/>
          </a:prstGeom>
          <a:solidFill>
            <a:schemeClr val="bg1"/>
          </a:solidFill>
          <a:ln w="25400" cap="flat" cmpd="sng">
            <a:solidFill>
              <a:srgbClr val="FF3300"/>
            </a:solidFill>
            <a:prstDash val="solid"/>
          </a:ln>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6" name="Answer Choice 3 SELECTED Oval 35">
            <a:hlinkClick r:id="rId3" action="ppaction://hlinksldjump"/>
          </p:cNvPr>
          <p:cNvSpPr/>
          <p:nvPr/>
        </p:nvSpPr>
        <p:spPr>
          <a:xfrm>
            <a:off x="734533" y="3714574"/>
            <a:ext cx="114300" cy="114300"/>
          </a:xfrm>
          <a:prstGeom prst="ellipse">
            <a:avLst/>
          </a:prstGeom>
          <a:solidFill>
            <a:schemeClr val="accent1"/>
          </a:solidFill>
          <a:ln w="25400" cap="flat" cmpd="sng">
            <a:solidFill>
              <a:srgbClr val="FF3300"/>
            </a:solidFill>
            <a:prstDash val="solid"/>
          </a:ln>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0" name="click Answer Choice 1">
            <a:hlinkClick r:id="rId4" action="ppaction://hlinksldjump"/>
          </p:cNvPr>
          <p:cNvSpPr/>
          <p:nvPr/>
        </p:nvSpPr>
        <p:spPr>
          <a:xfrm>
            <a:off x="708025" y="2837245"/>
            <a:ext cx="4133850" cy="45243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click Answer Choice 2">
            <a:hlinkClick r:id="rId5" action="ppaction://hlinksldjump"/>
          </p:cNvPr>
          <p:cNvSpPr/>
          <p:nvPr/>
        </p:nvSpPr>
        <p:spPr>
          <a:xfrm>
            <a:off x="692150" y="3345245"/>
            <a:ext cx="3417888" cy="25558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click Answer Chioce 3">
            <a:hlinkClick r:id="rId6" action="ppaction://hlinksldjump"/>
          </p:cNvPr>
          <p:cNvSpPr/>
          <p:nvPr/>
        </p:nvSpPr>
        <p:spPr>
          <a:xfrm>
            <a:off x="700088" y="3664332"/>
            <a:ext cx="4086225" cy="4445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click Answer Chioce 4">
            <a:hlinkClick r:id="rId7" action="ppaction://hlinksldjump"/>
          </p:cNvPr>
          <p:cNvSpPr/>
          <p:nvPr/>
        </p:nvSpPr>
        <p:spPr>
          <a:xfrm>
            <a:off x="700088" y="4180270"/>
            <a:ext cx="3919537" cy="4381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Rectangle 31">
            <a:hlinkClick r:id="rId8" action="ppaction://hlinksldjump"/>
          </p:cNvPr>
          <p:cNvSpPr/>
          <p:nvPr/>
        </p:nvSpPr>
        <p:spPr>
          <a:xfrm>
            <a:off x="8277225" y="5934075"/>
            <a:ext cx="371475"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ounded Rectangle 32"/>
          <p:cNvSpPr/>
          <p:nvPr/>
        </p:nvSpPr>
        <p:spPr>
          <a:xfrm>
            <a:off x="5019675" y="1762125"/>
            <a:ext cx="3857625" cy="3990975"/>
          </a:xfrm>
          <a:prstGeom prst="roundRect">
            <a:avLst/>
          </a:prstGeom>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5" name="Nancarrow--Study No. 8--excerpt.wav">
            <a:hlinkClick r:id="" action="ppaction://media"/>
          </p:cNvPr>
          <p:cNvPicPr>
            <a:picLocks noRot="1" noChangeAspect="1"/>
          </p:cNvPicPr>
          <p:nvPr>
            <a:audioFile r:link="rId1"/>
          </p:nvPr>
        </p:nvPicPr>
        <p:blipFill>
          <a:blip r:embed="rId9" cstate="print"/>
          <a:stretch>
            <a:fillRect/>
          </a:stretch>
        </p:blipFill>
        <p:spPr>
          <a:xfrm>
            <a:off x="6337005" y="4653005"/>
            <a:ext cx="903767" cy="993251"/>
          </a:xfrm>
          <a:prstGeom prst="rect">
            <a:avLst/>
          </a:prstGeom>
        </p:spPr>
      </p:pic>
      <p:sp>
        <p:nvSpPr>
          <p:cNvPr id="38" name="Rectangle 8"/>
          <p:cNvSpPr txBox="1">
            <a:spLocks noChangeArrowheads="1"/>
          </p:cNvSpPr>
          <p:nvPr/>
        </p:nvSpPr>
        <p:spPr bwMode="auto">
          <a:xfrm>
            <a:off x="5264150" y="2103438"/>
            <a:ext cx="3417888" cy="2540000"/>
          </a:xfrm>
          <a:prstGeom prst="rect">
            <a:avLst/>
          </a:prstGeom>
          <a:noFill/>
          <a:ln w="9525">
            <a:noFill/>
            <a:miter lim="800000"/>
            <a:headEnd/>
            <a:tailEnd/>
          </a:ln>
          <a:effectLst/>
        </p:spPr>
        <p:txBody>
          <a:bodyPr lIns="0" rIns="0"/>
          <a:lstStyle/>
          <a:p>
            <a:pPr>
              <a:spcBef>
                <a:spcPct val="50000"/>
              </a:spcBef>
              <a:buClr>
                <a:srgbClr val="4A81B8"/>
              </a:buClr>
              <a:buSzPct val="80000"/>
              <a:buFont typeface="Wingdings" pitchFamily="2" charset="2"/>
              <a:buNone/>
              <a:defRPr/>
            </a:pPr>
            <a:r>
              <a:rPr lang="en-US" sz="2000" b="1" kern="0" dirty="0">
                <a:latin typeface="+mn-lt"/>
              </a:rPr>
              <a:t>Incorrect.</a:t>
            </a:r>
          </a:p>
          <a:p>
            <a:pPr>
              <a:spcBef>
                <a:spcPct val="50000"/>
              </a:spcBef>
              <a:buClr>
                <a:srgbClr val="4A81B8"/>
              </a:buClr>
              <a:buSzPct val="80000"/>
              <a:buFont typeface="Wingdings" pitchFamily="2" charset="2"/>
              <a:buNone/>
              <a:defRPr/>
            </a:pPr>
            <a:r>
              <a:rPr lang="en-US" sz="1400" kern="0" dirty="0" err="1">
                <a:latin typeface="+mn-lt"/>
              </a:rPr>
              <a:t>Nancarrow</a:t>
            </a:r>
            <a:r>
              <a:rPr lang="en-US" sz="1400" kern="0" dirty="0">
                <a:latin typeface="+mn-lt"/>
              </a:rPr>
              <a:t> worked in relative obscurity for most of his career. His work only became known to the wider world in the when the first Columbia Records recording of a few of his </a:t>
            </a:r>
            <a:r>
              <a:rPr lang="en-US" sz="1400" i="1" kern="0" dirty="0">
                <a:latin typeface="+mn-lt"/>
              </a:rPr>
              <a:t>Studies</a:t>
            </a:r>
            <a:r>
              <a:rPr lang="en-US" sz="1400" kern="0" dirty="0">
                <a:latin typeface="+mn-lt"/>
              </a:rPr>
              <a:t> came out in 1969. Comprehensive recordings of his </a:t>
            </a:r>
            <a:r>
              <a:rPr lang="en-US" sz="1400" i="1" kern="0" dirty="0">
                <a:latin typeface="+mn-lt"/>
              </a:rPr>
              <a:t>Studies</a:t>
            </a:r>
            <a:r>
              <a:rPr lang="en-US" sz="1400" kern="0" dirty="0">
                <a:latin typeface="+mn-lt"/>
              </a:rPr>
              <a:t> weren’t released until 1977.</a:t>
            </a:r>
          </a:p>
          <a:p>
            <a:pPr>
              <a:spcBef>
                <a:spcPct val="50000"/>
              </a:spcBef>
              <a:buClr>
                <a:srgbClr val="4A81B8"/>
              </a:buClr>
              <a:buSzPct val="80000"/>
              <a:buFont typeface="Wingdings" pitchFamily="2" charset="2"/>
              <a:buNone/>
              <a:defRPr/>
            </a:pPr>
            <a:r>
              <a:rPr lang="en-US" sz="1400" kern="0" dirty="0">
                <a:latin typeface="+mn-lt"/>
              </a:rPr>
              <a:t>Click the icon below to hear the intense final bars of </a:t>
            </a:r>
            <a:r>
              <a:rPr lang="en-US" sz="1400" kern="0" dirty="0" err="1">
                <a:latin typeface="+mn-lt"/>
              </a:rPr>
              <a:t>Nancarrow’s</a:t>
            </a:r>
            <a:r>
              <a:rPr lang="en-US" sz="1400" kern="0" dirty="0">
                <a:latin typeface="+mn-lt"/>
              </a:rPr>
              <a:t> </a:t>
            </a:r>
            <a:r>
              <a:rPr lang="en-US" sz="1400" i="1" kern="0" dirty="0">
                <a:latin typeface="+mn-lt"/>
              </a:rPr>
              <a:t>Study No. 8</a:t>
            </a:r>
            <a:r>
              <a:rPr lang="en-US" sz="1400" kern="0" dirty="0">
                <a:latin typeface="+mn-lt"/>
              </a:rPr>
              <a:t>:</a:t>
            </a:r>
          </a:p>
          <a:p>
            <a:pPr>
              <a:spcBef>
                <a:spcPct val="50000"/>
              </a:spcBef>
              <a:buClr>
                <a:srgbClr val="4A81B8"/>
              </a:buClr>
              <a:buSzPct val="80000"/>
              <a:buFont typeface="Arial" pitchFamily="34" charset="0"/>
              <a:buChar char="•"/>
              <a:defRPr/>
            </a:pPr>
            <a:endParaRPr lang="en-US" sz="1400" kern="0" dirty="0">
              <a:latin typeface="+mn-lt"/>
            </a:endParaRPr>
          </a:p>
        </p:txBody>
      </p:sp>
      <p:sp>
        <p:nvSpPr>
          <p:cNvPr id="37" name="OSD"/>
          <p:cNvSpPr txBox="1">
            <a:spLocks noChangeArrowheads="1"/>
          </p:cNvSpPr>
          <p:nvPr/>
        </p:nvSpPr>
        <p:spPr bwMode="auto">
          <a:xfrm>
            <a:off x="238126" y="6415087"/>
            <a:ext cx="5918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a:solidFill>
                  <a:srgbClr val="FFFFCC"/>
                </a:solidFill>
              </a:rPr>
              <a:t>Click an answer choice. Then click </a:t>
            </a:r>
            <a:r>
              <a:rPr lang="en-US" sz="1400" b="1" dirty="0">
                <a:solidFill>
                  <a:srgbClr val="FFFFCC"/>
                </a:solidFill>
              </a:rPr>
              <a:t>Next </a:t>
            </a:r>
            <a:r>
              <a:rPr lang="en-US" sz="1400" dirty="0">
                <a:solidFill>
                  <a:srgbClr val="FFFFCC"/>
                </a:solidFill>
              </a:rPr>
              <a:t>to continue.</a:t>
            </a:r>
          </a:p>
        </p:txBody>
      </p:sp>
      <p:grpSp>
        <p:nvGrpSpPr>
          <p:cNvPr id="39" name="Back button"/>
          <p:cNvGrpSpPr/>
          <p:nvPr/>
        </p:nvGrpSpPr>
        <p:grpSpPr>
          <a:xfrm>
            <a:off x="6258333" y="6415087"/>
            <a:ext cx="744279" cy="307777"/>
            <a:chOff x="1265274" y="6447647"/>
            <a:chExt cx="744279" cy="307777"/>
          </a:xfrm>
        </p:grpSpPr>
        <p:sp>
          <p:nvSpPr>
            <p:cNvPr id="40" name="Back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Back"/>
            <p:cNvSpPr txBox="1"/>
            <p:nvPr/>
          </p:nvSpPr>
          <p:spPr>
            <a:xfrm>
              <a:off x="1318435" y="6447647"/>
              <a:ext cx="648586" cy="307777"/>
            </a:xfrm>
            <a:prstGeom prst="rect">
              <a:avLst/>
            </a:prstGeom>
            <a:noFill/>
          </p:spPr>
          <p:txBody>
            <a:bodyPr wrap="square" rtlCol="0">
              <a:spAutoFit/>
            </a:bodyPr>
            <a:lstStyle/>
            <a:p>
              <a:pPr algn="ctr"/>
              <a:r>
                <a:rPr lang="en-US" sz="1400" dirty="0" smtClean="0"/>
                <a:t>Back</a:t>
              </a:r>
              <a:endParaRPr lang="en-US" sz="1400" dirty="0"/>
            </a:p>
          </p:txBody>
        </p:sp>
      </p:grpSp>
      <p:grpSp>
        <p:nvGrpSpPr>
          <p:cNvPr id="42" name="Next button"/>
          <p:cNvGrpSpPr/>
          <p:nvPr/>
        </p:nvGrpSpPr>
        <p:grpSpPr>
          <a:xfrm>
            <a:off x="8072696" y="6415087"/>
            <a:ext cx="744279" cy="307777"/>
            <a:chOff x="1265274" y="6447647"/>
            <a:chExt cx="744279" cy="307777"/>
          </a:xfrm>
        </p:grpSpPr>
        <p:sp>
          <p:nvSpPr>
            <p:cNvPr id="43" name="Next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Next"/>
            <p:cNvSpPr txBox="1"/>
            <p:nvPr/>
          </p:nvSpPr>
          <p:spPr>
            <a:xfrm>
              <a:off x="1318435" y="6447647"/>
              <a:ext cx="648586" cy="307777"/>
            </a:xfrm>
            <a:prstGeom prst="rect">
              <a:avLst/>
            </a:prstGeom>
            <a:noFill/>
          </p:spPr>
          <p:txBody>
            <a:bodyPr wrap="square" rtlCol="0">
              <a:spAutoFit/>
            </a:bodyPr>
            <a:lstStyle/>
            <a:p>
              <a:pPr algn="ctr"/>
              <a:r>
                <a:rPr lang="en-US" sz="1400" dirty="0" smtClean="0"/>
                <a:t>Next</a:t>
              </a:r>
              <a:endParaRPr lang="en-US" sz="1400" dirty="0"/>
            </a:p>
          </p:txBody>
        </p:sp>
      </p:grpSp>
      <p:grpSp>
        <p:nvGrpSpPr>
          <p:cNvPr id="45" name="Menu button"/>
          <p:cNvGrpSpPr/>
          <p:nvPr/>
        </p:nvGrpSpPr>
        <p:grpSpPr>
          <a:xfrm>
            <a:off x="7165515" y="6415087"/>
            <a:ext cx="744279" cy="307777"/>
            <a:chOff x="1265274" y="6447647"/>
            <a:chExt cx="744279" cy="307777"/>
          </a:xfrm>
        </p:grpSpPr>
        <p:sp>
          <p:nvSpPr>
            <p:cNvPr id="46" name="Menu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Menu"/>
            <p:cNvSpPr txBox="1"/>
            <p:nvPr/>
          </p:nvSpPr>
          <p:spPr>
            <a:xfrm>
              <a:off x="1318435" y="6447647"/>
              <a:ext cx="648586" cy="307777"/>
            </a:xfrm>
            <a:prstGeom prst="rect">
              <a:avLst/>
            </a:prstGeom>
            <a:noFill/>
          </p:spPr>
          <p:txBody>
            <a:bodyPr wrap="square" rtlCol="0">
              <a:spAutoFit/>
            </a:bodyPr>
            <a:lstStyle/>
            <a:p>
              <a:pPr algn="ctr"/>
              <a:r>
                <a:rPr lang="en-US" sz="1400" dirty="0" smtClean="0"/>
                <a:t>Menu</a:t>
              </a:r>
              <a:endParaRPr lang="en-US" sz="1400" dirty="0"/>
            </a:p>
          </p:txBody>
        </p:sp>
      </p:grpSp>
      <p:sp>
        <p:nvSpPr>
          <p:cNvPr id="48" name="click Back">
            <a:hlinkClick r:id="rId10" action="ppaction://hlinksldjump"/>
          </p:cNvPr>
          <p:cNvSpPr/>
          <p:nvPr/>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lick Next">
            <a:hlinkClick r:id="rId11" action="ppaction://hlinksldjump"/>
          </p:cNvPr>
          <p:cNvSpPr/>
          <p:nvPr/>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5199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874" fill="hold"/>
                                        <p:tgtEl>
                                          <p:spTgt spid="35"/>
                                        </p:tgtEl>
                                      </p:cBhvr>
                                    </p:cmd>
                                  </p:childTnLst>
                                </p:cTn>
                              </p:par>
                            </p:childTnLst>
                          </p:cTn>
                        </p:par>
                      </p:childTnLst>
                    </p:cTn>
                  </p:par>
                </p:childTnLst>
              </p:cTn>
              <p:nextCondLst>
                <p:cond evt="onClick" delay="0">
                  <p:tgtEl>
                    <p:spTgt spid="3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5"/>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Title"/>
          <p:cNvSpPr>
            <a:spLocks noGrp="1" noChangeArrowheads="1"/>
          </p:cNvSpPr>
          <p:nvPr>
            <p:ph type="title"/>
          </p:nvPr>
        </p:nvSpPr>
        <p:spPr>
          <a:xfrm>
            <a:off x="457200" y="-579438"/>
            <a:ext cx="8229600" cy="579438"/>
          </a:xfrm>
        </p:spPr>
        <p:txBody>
          <a:bodyPr/>
          <a:lstStyle/>
          <a:p>
            <a:pPr eaLnBrk="1" hangingPunct="1"/>
            <a:r>
              <a:rPr lang="en-US" dirty="0" smtClean="0"/>
              <a:t>Multiple Choice Question</a:t>
            </a:r>
          </a:p>
        </p:txBody>
      </p:sp>
      <p:sp>
        <p:nvSpPr>
          <p:cNvPr id="46083" name="Rectangle 4"/>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46084" name="Rectangle 5"/>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46085" name="Bottom blue bar"/>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46086" name="Top blue bar" hidden="1"/>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46087"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a:solidFill>
                  <a:srgbClr val="FFFF99"/>
                </a:solidFill>
              </a:rPr>
              <a:t>Multiple Choice Question</a:t>
            </a:r>
          </a:p>
        </p:txBody>
      </p:sp>
      <p:sp>
        <p:nvSpPr>
          <p:cNvPr id="10" name="Rectangle 8"/>
          <p:cNvSpPr txBox="1">
            <a:spLocks noChangeArrowheads="1"/>
          </p:cNvSpPr>
          <p:nvPr/>
        </p:nvSpPr>
        <p:spPr bwMode="auto">
          <a:xfrm>
            <a:off x="455613" y="1289050"/>
            <a:ext cx="6116637" cy="406400"/>
          </a:xfrm>
          <a:prstGeom prst="rect">
            <a:avLst/>
          </a:prstGeom>
          <a:noFill/>
          <a:ln w="9525">
            <a:noFill/>
            <a:miter lim="800000"/>
            <a:headEnd/>
            <a:tailEnd/>
          </a:ln>
          <a:effectLst/>
        </p:spPr>
        <p:txBody>
          <a:bodyPr lIns="0" rIns="0">
            <a:normAutofit/>
          </a:bodyPr>
          <a:lstStyle/>
          <a:p>
            <a:pPr marL="228600" indent="-228600">
              <a:spcBef>
                <a:spcPts val="600"/>
              </a:spcBef>
              <a:buClr>
                <a:schemeClr val="accent1"/>
              </a:buClr>
              <a:buSzPct val="80000"/>
              <a:buFont typeface="Wingdings" pitchFamily="2" charset="2"/>
              <a:buNone/>
              <a:defRPr/>
            </a:pPr>
            <a:r>
              <a:rPr lang="en-US" sz="2000" b="1" kern="0" dirty="0">
                <a:latin typeface="+mn-lt"/>
              </a:rPr>
              <a:t>Conlon </a:t>
            </a:r>
            <a:r>
              <a:rPr lang="en-US" sz="2000" b="1" kern="0" dirty="0" err="1">
                <a:latin typeface="+mn-lt"/>
              </a:rPr>
              <a:t>Nancarrow’s</a:t>
            </a:r>
            <a:r>
              <a:rPr lang="en-US" sz="2000" b="1" kern="0" dirty="0">
                <a:latin typeface="+mn-lt"/>
              </a:rPr>
              <a:t> </a:t>
            </a:r>
            <a:r>
              <a:rPr lang="en-US" sz="2000" b="1" i="1" kern="0" dirty="0">
                <a:latin typeface="+mn-lt"/>
              </a:rPr>
              <a:t>Studies for Player-Piano</a:t>
            </a:r>
            <a:endParaRPr lang="en-US" sz="2000" b="1" kern="0" dirty="0">
              <a:latin typeface="+mn-lt"/>
            </a:endParaRPr>
          </a:p>
        </p:txBody>
      </p:sp>
      <p:sp>
        <p:nvSpPr>
          <p:cNvPr id="11" name="Rectangle 8"/>
          <p:cNvSpPr txBox="1">
            <a:spLocks noChangeArrowheads="1"/>
          </p:cNvSpPr>
          <p:nvPr/>
        </p:nvSpPr>
        <p:spPr bwMode="auto">
          <a:xfrm>
            <a:off x="455613" y="1695450"/>
            <a:ext cx="4440237" cy="1019175"/>
          </a:xfrm>
          <a:prstGeom prst="rect">
            <a:avLst/>
          </a:prstGeom>
          <a:noFill/>
          <a:ln w="9525">
            <a:noFill/>
            <a:miter lim="800000"/>
            <a:headEnd/>
            <a:tailEnd/>
          </a:ln>
          <a:effectLst/>
        </p:spPr>
        <p:txBody>
          <a:bodyPr lIns="0" rIns="0"/>
          <a:lstStyle/>
          <a:p>
            <a:pPr>
              <a:spcBef>
                <a:spcPct val="50000"/>
              </a:spcBef>
              <a:buClr>
                <a:srgbClr val="4A81B8"/>
              </a:buClr>
              <a:buSzPct val="80000"/>
              <a:defRPr/>
            </a:pPr>
            <a:r>
              <a:rPr lang="en-US" sz="1400" kern="0" dirty="0" err="1">
                <a:latin typeface="+mn-lt"/>
              </a:rPr>
              <a:t>Nancarrow</a:t>
            </a:r>
            <a:r>
              <a:rPr lang="en-US" sz="1400" kern="0" dirty="0">
                <a:latin typeface="+mn-lt"/>
              </a:rPr>
              <a:t> composed his famous series of studies for player-piano in Mexico City starting in the 1940’s. </a:t>
            </a:r>
            <a:endParaRPr lang="en-US" sz="1400" kern="0" dirty="0" smtClean="0">
              <a:latin typeface="+mn-lt"/>
            </a:endParaRPr>
          </a:p>
          <a:p>
            <a:pPr>
              <a:spcBef>
                <a:spcPct val="50000"/>
              </a:spcBef>
              <a:buClr>
                <a:srgbClr val="4A81B8"/>
              </a:buClr>
              <a:buSzPct val="80000"/>
              <a:defRPr/>
            </a:pPr>
            <a:r>
              <a:rPr lang="en-US" sz="1400" i="1" kern="0" dirty="0" smtClean="0">
                <a:latin typeface="+mn-lt"/>
              </a:rPr>
              <a:t>Select the best choice: </a:t>
            </a:r>
            <a:r>
              <a:rPr lang="en-US" sz="1400" kern="0" dirty="0" smtClean="0">
                <a:latin typeface="+mn-lt"/>
              </a:rPr>
              <a:t>Why </a:t>
            </a:r>
            <a:r>
              <a:rPr lang="en-US" sz="1400" kern="0" dirty="0">
                <a:latin typeface="+mn-lt"/>
              </a:rPr>
              <a:t>did </a:t>
            </a:r>
            <a:r>
              <a:rPr lang="en-US" sz="1400" kern="0" dirty="0" err="1">
                <a:latin typeface="+mn-lt"/>
              </a:rPr>
              <a:t>Nancarrow</a:t>
            </a:r>
            <a:r>
              <a:rPr lang="en-US" sz="1400" kern="0" dirty="0">
                <a:latin typeface="+mn-lt"/>
              </a:rPr>
              <a:t> write so much music for player-piano?</a:t>
            </a:r>
          </a:p>
          <a:p>
            <a:pPr>
              <a:spcBef>
                <a:spcPct val="50000"/>
              </a:spcBef>
              <a:buClr>
                <a:srgbClr val="4A81B8"/>
              </a:buClr>
              <a:buSzPct val="80000"/>
              <a:defRPr/>
            </a:pPr>
            <a:endParaRPr lang="en-US" sz="1400" kern="0" dirty="0">
              <a:latin typeface="+mn-lt"/>
            </a:endParaRPr>
          </a:p>
        </p:txBody>
      </p:sp>
      <p:sp>
        <p:nvSpPr>
          <p:cNvPr id="12" name="Rectangle 8"/>
          <p:cNvSpPr txBox="1">
            <a:spLocks noChangeArrowheads="1"/>
          </p:cNvSpPr>
          <p:nvPr/>
        </p:nvSpPr>
        <p:spPr bwMode="auto">
          <a:xfrm>
            <a:off x="455613" y="2832482"/>
            <a:ext cx="4440237" cy="523875"/>
          </a:xfrm>
          <a:prstGeom prst="rect">
            <a:avLst/>
          </a:prstGeom>
          <a:noFill/>
          <a:ln w="9525">
            <a:noFill/>
            <a:miter lim="800000"/>
            <a:headEnd/>
            <a:tailEnd/>
          </a:ln>
          <a:effectLst/>
        </p:spPr>
        <p:txBody>
          <a:bodyPr lIns="0" rIns="0"/>
          <a:lstStyle/>
          <a:p>
            <a:pPr lvl="1">
              <a:spcBef>
                <a:spcPct val="50000"/>
              </a:spcBef>
              <a:buClr>
                <a:srgbClr val="4A81B8"/>
              </a:buClr>
              <a:buSzPct val="80000"/>
              <a:defRPr/>
            </a:pPr>
            <a:r>
              <a:rPr lang="en-US" sz="1400" kern="0" dirty="0">
                <a:latin typeface="+mn-lt"/>
              </a:rPr>
              <a:t>No humans could play the music he wanted to write.</a:t>
            </a:r>
          </a:p>
          <a:p>
            <a:pPr>
              <a:spcBef>
                <a:spcPct val="50000"/>
              </a:spcBef>
              <a:buClr>
                <a:srgbClr val="4A81B8"/>
              </a:buClr>
              <a:buSzPct val="80000"/>
              <a:defRPr/>
            </a:pPr>
            <a:endParaRPr lang="en-US" sz="1400" kern="0" dirty="0">
              <a:latin typeface="+mn-lt"/>
            </a:endParaRPr>
          </a:p>
        </p:txBody>
      </p:sp>
      <p:sp>
        <p:nvSpPr>
          <p:cNvPr id="13" name="Rectangle 8"/>
          <p:cNvSpPr txBox="1">
            <a:spLocks noChangeArrowheads="1"/>
          </p:cNvSpPr>
          <p:nvPr/>
        </p:nvSpPr>
        <p:spPr bwMode="auto">
          <a:xfrm>
            <a:off x="455613" y="3327782"/>
            <a:ext cx="4440237" cy="314325"/>
          </a:xfrm>
          <a:prstGeom prst="rect">
            <a:avLst/>
          </a:prstGeom>
          <a:noFill/>
          <a:ln w="9525">
            <a:noFill/>
            <a:miter lim="800000"/>
            <a:headEnd/>
            <a:tailEnd/>
          </a:ln>
          <a:effectLst/>
        </p:spPr>
        <p:txBody>
          <a:bodyPr lIns="0" rIns="0"/>
          <a:lstStyle/>
          <a:p>
            <a:pPr lvl="1">
              <a:spcBef>
                <a:spcPct val="50000"/>
              </a:spcBef>
              <a:buClr>
                <a:srgbClr val="4A81B8"/>
              </a:buClr>
              <a:buSzPct val="80000"/>
              <a:defRPr/>
            </a:pPr>
            <a:r>
              <a:rPr lang="en-US" sz="1400" kern="0" dirty="0">
                <a:latin typeface="+mn-lt"/>
              </a:rPr>
              <a:t>His father was a player-piano salesman.</a:t>
            </a:r>
          </a:p>
          <a:p>
            <a:pPr>
              <a:spcBef>
                <a:spcPct val="50000"/>
              </a:spcBef>
              <a:buClr>
                <a:srgbClr val="4A81B8"/>
              </a:buClr>
              <a:buSzPct val="80000"/>
              <a:defRPr/>
            </a:pPr>
            <a:endParaRPr lang="en-US" sz="1400" kern="0" dirty="0">
              <a:latin typeface="+mn-lt"/>
            </a:endParaRPr>
          </a:p>
        </p:txBody>
      </p:sp>
      <p:sp>
        <p:nvSpPr>
          <p:cNvPr id="14" name="Rectangle 8"/>
          <p:cNvSpPr txBox="1">
            <a:spLocks noChangeArrowheads="1"/>
          </p:cNvSpPr>
          <p:nvPr/>
        </p:nvSpPr>
        <p:spPr bwMode="auto">
          <a:xfrm>
            <a:off x="455613" y="3623057"/>
            <a:ext cx="4440237" cy="514350"/>
          </a:xfrm>
          <a:prstGeom prst="rect">
            <a:avLst/>
          </a:prstGeom>
          <a:noFill/>
          <a:ln w="9525">
            <a:noFill/>
            <a:miter lim="800000"/>
            <a:headEnd/>
            <a:tailEnd/>
          </a:ln>
          <a:effectLst/>
        </p:spPr>
        <p:txBody>
          <a:bodyPr lIns="0" rIns="0"/>
          <a:lstStyle/>
          <a:p>
            <a:pPr lvl="1">
              <a:spcBef>
                <a:spcPct val="50000"/>
              </a:spcBef>
              <a:buClr>
                <a:srgbClr val="4A81B8"/>
              </a:buClr>
              <a:buSzPct val="80000"/>
              <a:defRPr/>
            </a:pPr>
            <a:r>
              <a:rPr lang="en-US" sz="1400" kern="0" dirty="0">
                <a:latin typeface="+mn-lt"/>
              </a:rPr>
              <a:t>The early fame he achieved with his first player-piano compositions encouraged him to keep at it.</a:t>
            </a:r>
          </a:p>
          <a:p>
            <a:pPr>
              <a:spcBef>
                <a:spcPct val="50000"/>
              </a:spcBef>
              <a:buClr>
                <a:srgbClr val="4A81B8"/>
              </a:buClr>
              <a:buSzPct val="80000"/>
              <a:defRPr/>
            </a:pPr>
            <a:endParaRPr lang="en-US" sz="1400" kern="0" dirty="0">
              <a:latin typeface="+mn-lt"/>
            </a:endParaRPr>
          </a:p>
        </p:txBody>
      </p:sp>
      <p:sp>
        <p:nvSpPr>
          <p:cNvPr id="15" name="Rectangle 8"/>
          <p:cNvSpPr txBox="1">
            <a:spLocks noChangeArrowheads="1"/>
          </p:cNvSpPr>
          <p:nvPr/>
        </p:nvSpPr>
        <p:spPr bwMode="auto">
          <a:xfrm>
            <a:off x="455613" y="4137407"/>
            <a:ext cx="4440237" cy="514350"/>
          </a:xfrm>
          <a:prstGeom prst="rect">
            <a:avLst/>
          </a:prstGeom>
          <a:noFill/>
          <a:ln w="9525">
            <a:noFill/>
            <a:miter lim="800000"/>
            <a:headEnd/>
            <a:tailEnd/>
          </a:ln>
          <a:effectLst/>
        </p:spPr>
        <p:txBody>
          <a:bodyPr lIns="0" rIns="0"/>
          <a:lstStyle/>
          <a:p>
            <a:pPr lvl="1">
              <a:spcBef>
                <a:spcPct val="50000"/>
              </a:spcBef>
              <a:buClr>
                <a:srgbClr val="4A81B8"/>
              </a:buClr>
              <a:buSzPct val="80000"/>
              <a:defRPr/>
            </a:pPr>
            <a:r>
              <a:rPr lang="en-US" sz="1400" kern="0" dirty="0">
                <a:latin typeface="+mn-lt"/>
              </a:rPr>
              <a:t>He had a falling-out with his normal pianist and vowed never to write for pianists ever again.</a:t>
            </a:r>
          </a:p>
          <a:p>
            <a:pPr>
              <a:spcBef>
                <a:spcPct val="50000"/>
              </a:spcBef>
              <a:buClr>
                <a:srgbClr val="4A81B8"/>
              </a:buClr>
              <a:buSzPct val="80000"/>
              <a:defRPr/>
            </a:pPr>
            <a:endParaRPr lang="en-US" sz="1400" kern="0" dirty="0">
              <a:latin typeface="+mn-lt"/>
            </a:endParaRPr>
          </a:p>
        </p:txBody>
      </p:sp>
      <p:sp>
        <p:nvSpPr>
          <p:cNvPr id="16" name="Oval 15">
            <a:hlinkClick r:id="rId4" action="ppaction://hlinksldjump"/>
          </p:cNvPr>
          <p:cNvSpPr/>
          <p:nvPr/>
        </p:nvSpPr>
        <p:spPr>
          <a:xfrm>
            <a:off x="752475" y="2927732"/>
            <a:ext cx="85725" cy="85725"/>
          </a:xfrm>
          <a:prstGeom prst="ellipse">
            <a:avLst/>
          </a:prstGeom>
          <a:solidFill>
            <a:schemeClr val="accent3"/>
          </a:solidFill>
          <a:ln w="25400" cap="flat" cmpd="sng">
            <a:solidFill>
              <a:srgbClr val="FF3300"/>
            </a:solidFill>
            <a:prstDash val="solid"/>
          </a:ln>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7" name="Oval 16">
            <a:hlinkClick r:id="rId4" action="ppaction://hlinksldjump"/>
          </p:cNvPr>
          <p:cNvSpPr/>
          <p:nvPr/>
        </p:nvSpPr>
        <p:spPr>
          <a:xfrm>
            <a:off x="750888" y="3426207"/>
            <a:ext cx="85725" cy="85725"/>
          </a:xfrm>
          <a:prstGeom prst="ellipse">
            <a:avLst/>
          </a:prstGeom>
          <a:solidFill>
            <a:schemeClr val="accent3"/>
          </a:solidFill>
          <a:ln w="25400" cap="flat" cmpd="sng">
            <a:solidFill>
              <a:srgbClr val="FF3300"/>
            </a:solidFill>
            <a:prstDash val="solid"/>
          </a:ln>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8" name="Oval 17">
            <a:hlinkClick r:id="rId4" action="ppaction://hlinksldjump"/>
          </p:cNvPr>
          <p:cNvSpPr/>
          <p:nvPr/>
        </p:nvSpPr>
        <p:spPr>
          <a:xfrm>
            <a:off x="747713" y="3729420"/>
            <a:ext cx="85725" cy="85725"/>
          </a:xfrm>
          <a:prstGeom prst="ellipse">
            <a:avLst/>
          </a:prstGeom>
          <a:solidFill>
            <a:schemeClr val="accent3"/>
          </a:solidFill>
          <a:ln w="25400" cap="flat" cmpd="sng">
            <a:solidFill>
              <a:srgbClr val="FF3300"/>
            </a:solidFill>
            <a:prstDash val="solid"/>
          </a:ln>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9" name="Oval 18">
            <a:hlinkClick r:id="rId4" action="ppaction://hlinksldjump"/>
          </p:cNvPr>
          <p:cNvSpPr/>
          <p:nvPr/>
        </p:nvSpPr>
        <p:spPr>
          <a:xfrm>
            <a:off x="749300" y="4235832"/>
            <a:ext cx="85725" cy="85725"/>
          </a:xfrm>
          <a:prstGeom prst="ellipse">
            <a:avLst/>
          </a:prstGeom>
          <a:solidFill>
            <a:schemeClr val="bg1"/>
          </a:solidFill>
          <a:ln w="25400" cap="flat" cmpd="sng">
            <a:solidFill>
              <a:srgbClr val="FF3300"/>
            </a:solidFill>
            <a:prstDash val="solid"/>
          </a:ln>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6" name="Answer Choice 4 SELECTED Oval 35">
            <a:hlinkClick r:id="rId4" action="ppaction://hlinksldjump"/>
          </p:cNvPr>
          <p:cNvSpPr/>
          <p:nvPr/>
        </p:nvSpPr>
        <p:spPr>
          <a:xfrm>
            <a:off x="734533" y="4224958"/>
            <a:ext cx="114300" cy="114300"/>
          </a:xfrm>
          <a:prstGeom prst="ellipse">
            <a:avLst/>
          </a:prstGeom>
          <a:solidFill>
            <a:schemeClr val="accent1"/>
          </a:solidFill>
          <a:ln w="25400" cap="flat" cmpd="sng">
            <a:solidFill>
              <a:srgbClr val="FF3300"/>
            </a:solidFill>
            <a:prstDash val="solid"/>
          </a:ln>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0" name="click Answer Choice 1">
            <a:hlinkClick r:id="rId5" action="ppaction://hlinksldjump"/>
          </p:cNvPr>
          <p:cNvSpPr/>
          <p:nvPr/>
        </p:nvSpPr>
        <p:spPr>
          <a:xfrm>
            <a:off x="708025" y="2837245"/>
            <a:ext cx="4133850" cy="45243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click Answer Choice 2">
            <a:hlinkClick r:id="rId6" action="ppaction://hlinksldjump"/>
          </p:cNvPr>
          <p:cNvSpPr/>
          <p:nvPr/>
        </p:nvSpPr>
        <p:spPr>
          <a:xfrm>
            <a:off x="692150" y="3345245"/>
            <a:ext cx="3417888" cy="25558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click Answer Chioce 3">
            <a:hlinkClick r:id="rId7" action="ppaction://hlinksldjump"/>
          </p:cNvPr>
          <p:cNvSpPr/>
          <p:nvPr/>
        </p:nvSpPr>
        <p:spPr>
          <a:xfrm>
            <a:off x="700088" y="3664332"/>
            <a:ext cx="4086225" cy="4445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click Answer Chioce 4">
            <a:hlinkClick r:id="rId8" action="ppaction://hlinksldjump"/>
          </p:cNvPr>
          <p:cNvSpPr/>
          <p:nvPr/>
        </p:nvSpPr>
        <p:spPr>
          <a:xfrm>
            <a:off x="700088" y="4180270"/>
            <a:ext cx="3919537" cy="4381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Rectangle 31">
            <a:hlinkClick r:id="rId9" action="ppaction://hlinksldjump"/>
          </p:cNvPr>
          <p:cNvSpPr/>
          <p:nvPr/>
        </p:nvSpPr>
        <p:spPr>
          <a:xfrm>
            <a:off x="8277225" y="5934075"/>
            <a:ext cx="371475" cy="295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ounded Rectangle 32"/>
          <p:cNvSpPr/>
          <p:nvPr/>
        </p:nvSpPr>
        <p:spPr>
          <a:xfrm>
            <a:off x="5019675" y="1762125"/>
            <a:ext cx="3857625" cy="3990975"/>
          </a:xfrm>
          <a:prstGeom prst="roundRect">
            <a:avLst/>
          </a:prstGeom>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5" name="Nancarrow--Study No. 8--excerpt.wav">
            <a:hlinkClick r:id="" action="ppaction://media"/>
          </p:cNvPr>
          <p:cNvPicPr>
            <a:picLocks noRot="1" noChangeAspect="1"/>
          </p:cNvPicPr>
          <p:nvPr>
            <a:audioFile r:link="rId1"/>
          </p:nvPr>
        </p:nvPicPr>
        <p:blipFill>
          <a:blip r:embed="rId10" cstate="print"/>
          <a:stretch>
            <a:fillRect/>
          </a:stretch>
        </p:blipFill>
        <p:spPr>
          <a:xfrm>
            <a:off x="6337005" y="4653005"/>
            <a:ext cx="903767" cy="993251"/>
          </a:xfrm>
          <a:prstGeom prst="rect">
            <a:avLst/>
          </a:prstGeom>
        </p:spPr>
      </p:pic>
      <p:sp>
        <p:nvSpPr>
          <p:cNvPr id="37" name="Rectangle 8"/>
          <p:cNvSpPr txBox="1">
            <a:spLocks noChangeArrowheads="1"/>
          </p:cNvSpPr>
          <p:nvPr/>
        </p:nvSpPr>
        <p:spPr bwMode="auto">
          <a:xfrm>
            <a:off x="5334000" y="2103438"/>
            <a:ext cx="3276600" cy="2349500"/>
          </a:xfrm>
          <a:prstGeom prst="rect">
            <a:avLst/>
          </a:prstGeom>
          <a:noFill/>
          <a:ln w="9525">
            <a:noFill/>
            <a:miter lim="800000"/>
            <a:headEnd/>
            <a:tailEnd/>
          </a:ln>
          <a:effectLst/>
        </p:spPr>
        <p:txBody>
          <a:bodyPr lIns="0" rIns="0"/>
          <a:lstStyle/>
          <a:p>
            <a:pPr>
              <a:spcBef>
                <a:spcPct val="50000"/>
              </a:spcBef>
              <a:buClr>
                <a:srgbClr val="4A81B8"/>
              </a:buClr>
              <a:buSzPct val="80000"/>
              <a:buFont typeface="Wingdings" pitchFamily="2" charset="2"/>
              <a:buNone/>
              <a:defRPr/>
            </a:pPr>
            <a:r>
              <a:rPr lang="en-US" sz="2000" b="1" kern="0" dirty="0">
                <a:latin typeface="+mn-lt"/>
              </a:rPr>
              <a:t>Incorrect.</a:t>
            </a:r>
          </a:p>
          <a:p>
            <a:pPr>
              <a:spcBef>
                <a:spcPct val="50000"/>
              </a:spcBef>
              <a:buClr>
                <a:srgbClr val="4A81B8"/>
              </a:buClr>
              <a:buSzPct val="80000"/>
              <a:buFont typeface="Wingdings" pitchFamily="2" charset="2"/>
              <a:buNone/>
              <a:defRPr/>
            </a:pPr>
            <a:r>
              <a:rPr lang="en-US" sz="1400" kern="0" dirty="0" err="1">
                <a:latin typeface="+mn-lt"/>
              </a:rPr>
              <a:t>Nancarrow</a:t>
            </a:r>
            <a:r>
              <a:rPr lang="en-US" sz="1400" kern="0" dirty="0">
                <a:latin typeface="+mn-lt"/>
              </a:rPr>
              <a:t> didn’t have a regular pianist he worked with. He pretty much gave up writing for humans for the majority of the time he worked as a composer, coming back to writing for human performers only near the end of his career.</a:t>
            </a:r>
          </a:p>
          <a:p>
            <a:pPr>
              <a:spcBef>
                <a:spcPct val="50000"/>
              </a:spcBef>
              <a:buClr>
                <a:srgbClr val="4A81B8"/>
              </a:buClr>
              <a:buSzPct val="80000"/>
              <a:buFont typeface="Wingdings" pitchFamily="2" charset="2"/>
              <a:buNone/>
              <a:defRPr/>
            </a:pPr>
            <a:r>
              <a:rPr lang="en-US" sz="1400" kern="0" dirty="0">
                <a:latin typeface="+mn-lt"/>
              </a:rPr>
              <a:t>Click the icon below to hear the intense final bars of </a:t>
            </a:r>
            <a:r>
              <a:rPr lang="en-US" sz="1400" kern="0" dirty="0" err="1">
                <a:latin typeface="+mn-lt"/>
              </a:rPr>
              <a:t>Nancarrow’s</a:t>
            </a:r>
            <a:r>
              <a:rPr lang="en-US" sz="1400" kern="0" dirty="0">
                <a:latin typeface="+mn-lt"/>
              </a:rPr>
              <a:t> </a:t>
            </a:r>
            <a:r>
              <a:rPr lang="en-US" sz="1400" i="1" kern="0" dirty="0">
                <a:latin typeface="+mn-lt"/>
              </a:rPr>
              <a:t>Study No. 8</a:t>
            </a:r>
            <a:r>
              <a:rPr lang="en-US" sz="1400" kern="0" dirty="0">
                <a:latin typeface="+mn-lt"/>
              </a:rPr>
              <a:t>:</a:t>
            </a:r>
          </a:p>
          <a:p>
            <a:pPr>
              <a:spcBef>
                <a:spcPct val="50000"/>
              </a:spcBef>
              <a:buClr>
                <a:srgbClr val="4A81B8"/>
              </a:buClr>
              <a:buSzPct val="80000"/>
              <a:buFont typeface="Arial" pitchFamily="34" charset="0"/>
              <a:buChar char="•"/>
              <a:defRPr/>
            </a:pPr>
            <a:endParaRPr lang="en-US" sz="1400" kern="0" dirty="0">
              <a:latin typeface="+mn-lt"/>
            </a:endParaRPr>
          </a:p>
        </p:txBody>
      </p:sp>
      <p:sp>
        <p:nvSpPr>
          <p:cNvPr id="38" name="OSD"/>
          <p:cNvSpPr txBox="1">
            <a:spLocks noChangeArrowheads="1"/>
          </p:cNvSpPr>
          <p:nvPr/>
        </p:nvSpPr>
        <p:spPr bwMode="auto">
          <a:xfrm>
            <a:off x="238126" y="6415087"/>
            <a:ext cx="5918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smtClean="0">
                <a:solidFill>
                  <a:srgbClr val="FFFFCC"/>
                </a:solidFill>
              </a:rPr>
              <a:t>Click an answer choice. Then click </a:t>
            </a:r>
            <a:r>
              <a:rPr lang="en-US" sz="1400" b="1" dirty="0" smtClean="0">
                <a:solidFill>
                  <a:srgbClr val="FFFFCC"/>
                </a:solidFill>
              </a:rPr>
              <a:t>Next </a:t>
            </a:r>
            <a:r>
              <a:rPr lang="en-US" sz="1400" dirty="0" smtClean="0">
                <a:solidFill>
                  <a:srgbClr val="FFFFCC"/>
                </a:solidFill>
              </a:rPr>
              <a:t>to continue.</a:t>
            </a:r>
            <a:endParaRPr lang="en-US" sz="1400" dirty="0">
              <a:solidFill>
                <a:srgbClr val="FFFFCC"/>
              </a:solidFill>
            </a:endParaRPr>
          </a:p>
        </p:txBody>
      </p:sp>
      <p:grpSp>
        <p:nvGrpSpPr>
          <p:cNvPr id="39" name="Back button"/>
          <p:cNvGrpSpPr/>
          <p:nvPr/>
        </p:nvGrpSpPr>
        <p:grpSpPr>
          <a:xfrm>
            <a:off x="6258333" y="6415087"/>
            <a:ext cx="744279" cy="307777"/>
            <a:chOff x="1265274" y="6447647"/>
            <a:chExt cx="744279" cy="307777"/>
          </a:xfrm>
        </p:grpSpPr>
        <p:sp>
          <p:nvSpPr>
            <p:cNvPr id="40" name="Back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Back"/>
            <p:cNvSpPr txBox="1"/>
            <p:nvPr/>
          </p:nvSpPr>
          <p:spPr>
            <a:xfrm>
              <a:off x="1318435" y="6447647"/>
              <a:ext cx="648586" cy="307777"/>
            </a:xfrm>
            <a:prstGeom prst="rect">
              <a:avLst/>
            </a:prstGeom>
            <a:noFill/>
          </p:spPr>
          <p:txBody>
            <a:bodyPr wrap="square" rtlCol="0">
              <a:spAutoFit/>
            </a:bodyPr>
            <a:lstStyle/>
            <a:p>
              <a:pPr algn="ctr"/>
              <a:r>
                <a:rPr lang="en-US" sz="1400" dirty="0" smtClean="0"/>
                <a:t>Back</a:t>
              </a:r>
              <a:endParaRPr lang="en-US" sz="1400" dirty="0"/>
            </a:p>
          </p:txBody>
        </p:sp>
      </p:grpSp>
      <p:grpSp>
        <p:nvGrpSpPr>
          <p:cNvPr id="42" name="Next button"/>
          <p:cNvGrpSpPr/>
          <p:nvPr/>
        </p:nvGrpSpPr>
        <p:grpSpPr>
          <a:xfrm>
            <a:off x="8072696" y="6415087"/>
            <a:ext cx="744279" cy="307777"/>
            <a:chOff x="1265274" y="6447647"/>
            <a:chExt cx="744279" cy="307777"/>
          </a:xfrm>
        </p:grpSpPr>
        <p:sp>
          <p:nvSpPr>
            <p:cNvPr id="43" name="Next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Next"/>
            <p:cNvSpPr txBox="1"/>
            <p:nvPr/>
          </p:nvSpPr>
          <p:spPr>
            <a:xfrm>
              <a:off x="1318435" y="6447647"/>
              <a:ext cx="648586" cy="307777"/>
            </a:xfrm>
            <a:prstGeom prst="rect">
              <a:avLst/>
            </a:prstGeom>
            <a:noFill/>
          </p:spPr>
          <p:txBody>
            <a:bodyPr wrap="square" rtlCol="0">
              <a:spAutoFit/>
            </a:bodyPr>
            <a:lstStyle/>
            <a:p>
              <a:pPr algn="ctr"/>
              <a:r>
                <a:rPr lang="en-US" sz="1400" dirty="0" smtClean="0"/>
                <a:t>Next</a:t>
              </a:r>
              <a:endParaRPr lang="en-US" sz="1400" dirty="0"/>
            </a:p>
          </p:txBody>
        </p:sp>
      </p:grpSp>
      <p:grpSp>
        <p:nvGrpSpPr>
          <p:cNvPr id="45" name="Menu button"/>
          <p:cNvGrpSpPr/>
          <p:nvPr/>
        </p:nvGrpSpPr>
        <p:grpSpPr>
          <a:xfrm>
            <a:off x="7165515" y="6415087"/>
            <a:ext cx="744279" cy="307777"/>
            <a:chOff x="1265274" y="6447647"/>
            <a:chExt cx="744279" cy="307777"/>
          </a:xfrm>
        </p:grpSpPr>
        <p:sp>
          <p:nvSpPr>
            <p:cNvPr id="46" name="Menu button"/>
            <p:cNvSpPr/>
            <p:nvPr/>
          </p:nvSpPr>
          <p:spPr>
            <a:xfrm>
              <a:off x="1265274" y="6457950"/>
              <a:ext cx="744279" cy="26491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Menu"/>
            <p:cNvSpPr txBox="1"/>
            <p:nvPr/>
          </p:nvSpPr>
          <p:spPr>
            <a:xfrm>
              <a:off x="1318435" y="6447647"/>
              <a:ext cx="648586" cy="307777"/>
            </a:xfrm>
            <a:prstGeom prst="rect">
              <a:avLst/>
            </a:prstGeom>
            <a:noFill/>
          </p:spPr>
          <p:txBody>
            <a:bodyPr wrap="square" rtlCol="0">
              <a:spAutoFit/>
            </a:bodyPr>
            <a:lstStyle/>
            <a:p>
              <a:pPr algn="ctr"/>
              <a:r>
                <a:rPr lang="en-US" sz="1400" dirty="0" smtClean="0"/>
                <a:t>Menu</a:t>
              </a:r>
              <a:endParaRPr lang="en-US" sz="1400" dirty="0"/>
            </a:p>
          </p:txBody>
        </p:sp>
      </p:grpSp>
      <p:sp>
        <p:nvSpPr>
          <p:cNvPr id="48" name="click Back">
            <a:hlinkClick r:id="rId11" action="ppaction://hlinksldjump"/>
          </p:cNvPr>
          <p:cNvSpPr/>
          <p:nvPr/>
        </p:nvSpPr>
        <p:spPr>
          <a:xfrm>
            <a:off x="6156251" y="641508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lick Next">
            <a:hlinkClick r:id="rId12" action="ppaction://hlinksldjump"/>
          </p:cNvPr>
          <p:cNvSpPr/>
          <p:nvPr/>
        </p:nvSpPr>
        <p:spPr>
          <a:xfrm>
            <a:off x="7987641" y="6399097"/>
            <a:ext cx="936699" cy="30777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9328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874" fill="hold"/>
                                        <p:tgtEl>
                                          <p:spTgt spid="35"/>
                                        </p:tgtEl>
                                      </p:cBhvr>
                                    </p:cmd>
                                  </p:childTnLst>
                                </p:cTn>
                              </p:par>
                            </p:childTnLst>
                          </p:cTn>
                        </p:par>
                      </p:childTnLst>
                    </p:cTn>
                  </p:par>
                </p:childTnLst>
              </p:cTn>
              <p:nextCondLst>
                <p:cond evt="onClick" delay="0">
                  <p:tgtEl>
                    <p:spTgt spid="3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5"/>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685800" y="2130425"/>
            <a:ext cx="7772400" cy="2813715"/>
          </a:xfrm>
        </p:spPr>
        <p:txBody>
          <a:bodyPr/>
          <a:lstStyle/>
          <a:p>
            <a:pPr eaLnBrk="1" hangingPunct="1"/>
            <a:r>
              <a:rPr lang="en-US" sz="4000" dirty="0" smtClean="0"/>
              <a:t>Page Type Examples</a:t>
            </a:r>
            <a:br>
              <a:rPr lang="en-US" sz="4000" dirty="0" smtClean="0"/>
            </a:br>
            <a:r>
              <a:rPr lang="en-US" sz="2800" dirty="0" smtClean="0"/>
              <a:t>More Complex Do-oriented Interactions</a:t>
            </a:r>
            <a:endParaRPr lang="en-US" sz="4000" dirty="0" smtClean="0"/>
          </a:p>
        </p:txBody>
      </p:sp>
      <p:sp>
        <p:nvSpPr>
          <p:cNvPr id="19459" name="Rectangle 3"/>
          <p:cNvSpPr>
            <a:spLocks noChangeArrowheads="1"/>
          </p:cNvSpPr>
          <p:nvPr/>
        </p:nvSpPr>
        <p:spPr bwMode="auto">
          <a:xfrm>
            <a:off x="0" y="0"/>
            <a:ext cx="9144000" cy="8382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19460" name="Rectangle 4"/>
          <p:cNvSpPr>
            <a:spLocks noChangeArrowheads="1"/>
          </p:cNvSpPr>
          <p:nvPr/>
        </p:nvSpPr>
        <p:spPr bwMode="auto">
          <a:xfrm>
            <a:off x="0" y="6248400"/>
            <a:ext cx="9144000" cy="609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19461" name="Rectangle 5"/>
          <p:cNvSpPr>
            <a:spLocks noChangeArrowheads="1"/>
          </p:cNvSpPr>
          <p:nvPr/>
        </p:nvSpPr>
        <p:spPr bwMode="auto">
          <a:xfrm>
            <a:off x="0" y="59436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9462" name="Rectangle 6"/>
          <p:cNvSpPr>
            <a:spLocks noChangeArrowheads="1"/>
          </p:cNvSpPr>
          <p:nvPr/>
        </p:nvSpPr>
        <p:spPr bwMode="auto">
          <a:xfrm>
            <a:off x="0" y="838200"/>
            <a:ext cx="91440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258954946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noChangeArrowheads="1"/>
          </p:cNvSpPr>
          <p:nvPr>
            <p:ph type="title" idx="4294967295"/>
          </p:nvPr>
        </p:nvSpPr>
        <p:spPr>
          <a:xfrm>
            <a:off x="0" y="-860425"/>
            <a:ext cx="8229600" cy="860425"/>
          </a:xfrm>
        </p:spPr>
        <p:txBody>
          <a:bodyPr/>
          <a:lstStyle/>
          <a:p>
            <a:pPr eaLnBrk="1" hangingPunct="1"/>
            <a:r>
              <a:rPr lang="en-US" dirty="0" smtClean="0"/>
              <a:t>MCQ </a:t>
            </a:r>
            <a:r>
              <a:rPr lang="en-US" baseline="0" dirty="0" smtClean="0"/>
              <a:t>2</a:t>
            </a:r>
            <a:endParaRPr lang="en-US" dirty="0" smtClean="0"/>
          </a:p>
        </p:txBody>
      </p:sp>
      <p:sp>
        <p:nvSpPr>
          <p:cNvPr id="46087"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a:solidFill>
                  <a:srgbClr val="FFFF99"/>
                </a:solidFill>
              </a:rPr>
              <a:t>Multiple Choice </a:t>
            </a:r>
            <a:r>
              <a:rPr lang="en-US" sz="4400" dirty="0" smtClean="0">
                <a:solidFill>
                  <a:srgbClr val="FFFF99"/>
                </a:solidFill>
              </a:rPr>
              <a:t>Question 2</a:t>
            </a:r>
            <a:endParaRPr lang="en-US" sz="4400" dirty="0">
              <a:solidFill>
                <a:srgbClr val="FFFF99"/>
              </a:solidFill>
            </a:endParaRPr>
          </a:p>
        </p:txBody>
      </p:sp>
      <p:sp>
        <p:nvSpPr>
          <p:cNvPr id="23" name="click Answer Choice 4">
            <a:hlinkClick r:id="rId2" action="ppaction://hlinksldjump"/>
          </p:cNvPr>
          <p:cNvSpPr/>
          <p:nvPr/>
        </p:nvSpPr>
        <p:spPr>
          <a:xfrm>
            <a:off x="633413" y="3054139"/>
            <a:ext cx="914400" cy="21431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click Answer Choice 3">
            <a:hlinkClick r:id="rId3" action="ppaction://hlinksldjump"/>
          </p:cNvPr>
          <p:cNvSpPr/>
          <p:nvPr/>
        </p:nvSpPr>
        <p:spPr>
          <a:xfrm>
            <a:off x="633413" y="2797512"/>
            <a:ext cx="640080" cy="2222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click Answer Choice 2">
            <a:hlinkClick r:id="rId4" action="ppaction://hlinksldjump"/>
          </p:cNvPr>
          <p:cNvSpPr/>
          <p:nvPr/>
        </p:nvSpPr>
        <p:spPr>
          <a:xfrm>
            <a:off x="625475" y="2546665"/>
            <a:ext cx="914400" cy="25558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click Answer Choice 1">
            <a:hlinkClick r:id="rId5" action="ppaction://hlinksldjump"/>
          </p:cNvPr>
          <p:cNvSpPr/>
          <p:nvPr/>
        </p:nvSpPr>
        <p:spPr>
          <a:xfrm>
            <a:off x="641350" y="2284330"/>
            <a:ext cx="929706" cy="2571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click Submit">
            <a:hlinkClick r:id="rId6" action="ppaction://hlinksldjump"/>
          </p:cNvPr>
          <p:cNvSpPr/>
          <p:nvPr/>
        </p:nvSpPr>
        <p:spPr>
          <a:xfrm>
            <a:off x="721738" y="3445675"/>
            <a:ext cx="1015131" cy="4534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66700" y="5905500"/>
            <a:ext cx="5019675" cy="369332"/>
          </a:xfrm>
          <a:prstGeom prst="rect">
            <a:avLst/>
          </a:prstGeom>
          <a:noFill/>
        </p:spPr>
        <p:txBody>
          <a:bodyPr wrap="square" rtlCol="0">
            <a:spAutoFit/>
          </a:bodyPr>
          <a:lstStyle/>
          <a:p>
            <a:r>
              <a:rPr lang="en-US" dirty="0" smtClean="0"/>
              <a:t>32 slides to implement this interaction.</a:t>
            </a:r>
            <a:endParaRPr lang="en-US" dirty="0"/>
          </a:p>
        </p:txBody>
      </p:sp>
    </p:spTree>
    <p:extLst>
      <p:ext uri="{BB962C8B-B14F-4D97-AF65-F5344CB8AC3E}">
        <p14:creationId xmlns:p14="http://schemas.microsoft.com/office/powerpoint/2010/main" val="408345042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3"/>
          <p:cNvSpPr>
            <a:spLocks noGrp="1" noChangeArrowheads="1"/>
          </p:cNvSpPr>
          <p:nvPr>
            <p:ph type="title" idx="4294967295"/>
          </p:nvPr>
        </p:nvSpPr>
        <p:spPr>
          <a:xfrm>
            <a:off x="0" y="-860425"/>
            <a:ext cx="8229600" cy="860425"/>
          </a:xfrm>
        </p:spPr>
        <p:txBody>
          <a:bodyPr/>
          <a:lstStyle/>
          <a:p>
            <a:pPr eaLnBrk="1" hangingPunct="1"/>
            <a:r>
              <a:rPr lang="en-US" dirty="0" smtClean="0"/>
              <a:t>MCQ </a:t>
            </a:r>
            <a:r>
              <a:rPr lang="en-US" baseline="0" dirty="0" smtClean="0"/>
              <a:t>2</a:t>
            </a:r>
            <a:endParaRPr lang="en-US" dirty="0" smtClean="0"/>
          </a:p>
        </p:txBody>
      </p:sp>
      <p:sp>
        <p:nvSpPr>
          <p:cNvPr id="46087"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a:solidFill>
                  <a:srgbClr val="FFFF99"/>
                </a:solidFill>
              </a:rPr>
              <a:t>Multiple Choice </a:t>
            </a:r>
            <a:r>
              <a:rPr lang="en-US" sz="4400" dirty="0" smtClean="0">
                <a:solidFill>
                  <a:srgbClr val="FFFF99"/>
                </a:solidFill>
              </a:rPr>
              <a:t>Question 2</a:t>
            </a:r>
            <a:endParaRPr lang="en-US" sz="4400" dirty="0">
              <a:solidFill>
                <a:srgbClr val="FFFF99"/>
              </a:solidFill>
            </a:endParaRPr>
          </a:p>
        </p:txBody>
      </p:sp>
      <p:grpSp>
        <p:nvGrpSpPr>
          <p:cNvPr id="5" name="Submit button"/>
          <p:cNvGrpSpPr/>
          <p:nvPr/>
        </p:nvGrpSpPr>
        <p:grpSpPr>
          <a:xfrm>
            <a:off x="744056" y="3480179"/>
            <a:ext cx="975561" cy="376015"/>
            <a:chOff x="744056" y="3480179"/>
            <a:chExt cx="975561" cy="376015"/>
          </a:xfrm>
        </p:grpSpPr>
        <p:sp>
          <p:nvSpPr>
            <p:cNvPr id="3" name="Rounded Rectangle 2"/>
            <p:cNvSpPr/>
            <p:nvPr/>
          </p:nvSpPr>
          <p:spPr>
            <a:xfrm>
              <a:off x="744056" y="3480179"/>
              <a:ext cx="975561" cy="376015"/>
            </a:xfrm>
            <a:prstGeom prst="roundRect">
              <a:avLst/>
            </a:prstGeom>
            <a:solidFill>
              <a:schemeClr val="bg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mit"/>
            <p:cNvSpPr txBox="1"/>
            <p:nvPr/>
          </p:nvSpPr>
          <p:spPr>
            <a:xfrm>
              <a:off x="838586" y="3521121"/>
              <a:ext cx="831841" cy="307777"/>
            </a:xfrm>
            <a:prstGeom prst="rect">
              <a:avLst/>
            </a:prstGeom>
            <a:noFill/>
          </p:spPr>
          <p:txBody>
            <a:bodyPr wrap="square" rtlCol="0">
              <a:spAutoFit/>
            </a:bodyPr>
            <a:lstStyle/>
            <a:p>
              <a:r>
                <a:rPr lang="en-US" sz="1400" dirty="0" smtClean="0"/>
                <a:t>Submit</a:t>
              </a:r>
              <a:endParaRPr lang="en-US" sz="1400" dirty="0"/>
            </a:p>
          </p:txBody>
        </p:sp>
      </p:grpSp>
      <p:grpSp>
        <p:nvGrpSpPr>
          <p:cNvPr id="6" name="Feedback"/>
          <p:cNvGrpSpPr/>
          <p:nvPr/>
        </p:nvGrpSpPr>
        <p:grpSpPr>
          <a:xfrm>
            <a:off x="5019675" y="1762125"/>
            <a:ext cx="3857625" cy="3990975"/>
            <a:chOff x="5019675" y="1762125"/>
            <a:chExt cx="3857625" cy="3990975"/>
          </a:xfrm>
        </p:grpSpPr>
        <p:sp>
          <p:nvSpPr>
            <p:cNvPr id="48" name="Feedback box"/>
            <p:cNvSpPr/>
            <p:nvPr/>
          </p:nvSpPr>
          <p:spPr>
            <a:xfrm>
              <a:off x="5019675" y="1762125"/>
              <a:ext cx="3857625" cy="3990975"/>
            </a:xfrm>
            <a:prstGeom prst="roundRect">
              <a:avLst/>
            </a:prstGeom>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Feedback text"/>
            <p:cNvSpPr txBox="1">
              <a:spLocks noChangeArrowheads="1"/>
            </p:cNvSpPr>
            <p:nvPr/>
          </p:nvSpPr>
          <p:spPr bwMode="auto">
            <a:xfrm>
              <a:off x="5334000" y="2103438"/>
              <a:ext cx="3276600" cy="2349500"/>
            </a:xfrm>
            <a:prstGeom prst="rect">
              <a:avLst/>
            </a:prstGeom>
            <a:noFill/>
            <a:ln w="9525">
              <a:noFill/>
              <a:miter lim="800000"/>
              <a:headEnd/>
              <a:tailEnd/>
            </a:ln>
            <a:effectLst/>
          </p:spPr>
          <p:txBody>
            <a:bodyPr lIns="0" rIns="0"/>
            <a:lstStyle/>
            <a:p>
              <a:pPr>
                <a:spcBef>
                  <a:spcPct val="50000"/>
                </a:spcBef>
                <a:buClr>
                  <a:srgbClr val="4A81B8"/>
                </a:buClr>
                <a:buSzPct val="80000"/>
                <a:buFont typeface="Wingdings" pitchFamily="2" charset="2"/>
                <a:buNone/>
                <a:defRPr/>
              </a:pPr>
              <a:r>
                <a:rPr lang="en-US" sz="2000" b="1" kern="0" dirty="0">
                  <a:latin typeface="+mn-lt"/>
                </a:rPr>
                <a:t>Incorrect.</a:t>
              </a:r>
            </a:p>
            <a:p>
              <a:pPr>
                <a:spcBef>
                  <a:spcPct val="50000"/>
                </a:spcBef>
                <a:buClr>
                  <a:srgbClr val="4A81B8"/>
                </a:buClr>
                <a:buSzPct val="80000"/>
                <a:buFont typeface="Wingdings" pitchFamily="2" charset="2"/>
                <a:buNone/>
                <a:defRPr/>
              </a:pPr>
              <a:r>
                <a:rPr lang="en-US" sz="1400" kern="0" dirty="0" smtClean="0">
                  <a:latin typeface="+mn-lt"/>
                </a:rPr>
                <a:t>You can’t make a BLT sandwich with </a:t>
              </a:r>
              <a:r>
                <a:rPr lang="en-US" sz="1400" i="1" kern="0" dirty="0" smtClean="0">
                  <a:latin typeface="+mn-lt"/>
                </a:rPr>
                <a:t>no</a:t>
              </a:r>
              <a:r>
                <a:rPr lang="en-US" sz="1400" kern="0" dirty="0" smtClean="0">
                  <a:latin typeface="+mn-lt"/>
                </a:rPr>
                <a:t> ingredients! </a:t>
              </a:r>
            </a:p>
            <a:p>
              <a:pPr>
                <a:spcBef>
                  <a:spcPct val="50000"/>
                </a:spcBef>
                <a:buClr>
                  <a:srgbClr val="4A81B8"/>
                </a:buClr>
                <a:buSzPct val="80000"/>
                <a:buFont typeface="Wingdings" pitchFamily="2" charset="2"/>
                <a:buNone/>
                <a:defRPr/>
              </a:pPr>
              <a:r>
                <a:rPr lang="en-US" sz="1400" i="1" kern="0" dirty="0" smtClean="0">
                  <a:latin typeface="+mn-lt"/>
                </a:rPr>
                <a:t>Click one or more ingredients and then click </a:t>
              </a:r>
              <a:r>
                <a:rPr lang="en-US" sz="1400" b="1" i="1" kern="0" dirty="0" smtClean="0">
                  <a:latin typeface="+mn-lt"/>
                </a:rPr>
                <a:t>Submit</a:t>
              </a:r>
              <a:r>
                <a:rPr lang="en-US" sz="1400" i="1" kern="0" dirty="0" smtClean="0">
                  <a:latin typeface="+mn-lt"/>
                </a:rPr>
                <a:t>.</a:t>
              </a:r>
              <a:endParaRPr lang="en-US" sz="1400" i="1" kern="0" dirty="0">
                <a:latin typeface="+mn-lt"/>
              </a:endParaRPr>
            </a:p>
            <a:p>
              <a:pPr>
                <a:spcBef>
                  <a:spcPct val="50000"/>
                </a:spcBef>
                <a:buClr>
                  <a:srgbClr val="4A81B8"/>
                </a:buClr>
                <a:buSzPct val="80000"/>
                <a:buFont typeface="Arial" pitchFamily="34" charset="0"/>
                <a:buChar char="•"/>
                <a:defRPr/>
              </a:pPr>
              <a:endParaRPr lang="en-US" sz="1400" kern="0" dirty="0">
                <a:latin typeface="+mn-lt"/>
              </a:endParaRPr>
            </a:p>
          </p:txBody>
        </p:sp>
      </p:grpSp>
      <p:sp>
        <p:nvSpPr>
          <p:cNvPr id="50" name="click Answer Choice 4">
            <a:hlinkClick r:id="rId2" action="ppaction://hlinksldjump"/>
          </p:cNvPr>
          <p:cNvSpPr/>
          <p:nvPr/>
        </p:nvSpPr>
        <p:spPr>
          <a:xfrm>
            <a:off x="633413" y="3054139"/>
            <a:ext cx="914400" cy="21431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click Answer Choice 3">
            <a:hlinkClick r:id="rId3" action="ppaction://hlinksldjump"/>
          </p:cNvPr>
          <p:cNvSpPr/>
          <p:nvPr/>
        </p:nvSpPr>
        <p:spPr>
          <a:xfrm>
            <a:off x="633413" y="2797512"/>
            <a:ext cx="640080" cy="2222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click Answer Choice 2">
            <a:hlinkClick r:id="rId4" action="ppaction://hlinksldjump"/>
          </p:cNvPr>
          <p:cNvSpPr/>
          <p:nvPr/>
        </p:nvSpPr>
        <p:spPr>
          <a:xfrm>
            <a:off x="625475" y="2546665"/>
            <a:ext cx="914400" cy="25558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click Answer Choice 1">
            <a:hlinkClick r:id="rId5" action="ppaction://hlinksldjump"/>
          </p:cNvPr>
          <p:cNvSpPr/>
          <p:nvPr/>
        </p:nvSpPr>
        <p:spPr>
          <a:xfrm>
            <a:off x="641350" y="2284330"/>
            <a:ext cx="929706" cy="2571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324171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085" y="933450"/>
            <a:ext cx="5709297" cy="5648324"/>
          </a:xfrm>
          <a:prstGeom prst="rect">
            <a:avLst/>
          </a:prstGeom>
          <a:effectLst>
            <a:outerShdw blurRad="50800" dist="76200" dir="2700000" algn="tl" rotWithShape="0">
              <a:prstClr val="black">
                <a:alpha val="40000"/>
              </a:prstClr>
            </a:outerShdw>
          </a:effectLst>
        </p:spPr>
      </p:pic>
      <p:sp>
        <p:nvSpPr>
          <p:cNvPr id="4" name="Rounded Rectangle 3"/>
          <p:cNvSpPr/>
          <p:nvPr/>
        </p:nvSpPr>
        <p:spPr>
          <a:xfrm>
            <a:off x="1457325" y="2333625"/>
            <a:ext cx="1295400" cy="3048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7"/>
          <p:cNvSpPr>
            <a:spLocks noChangeArrowheads="1"/>
          </p:cNvSpPr>
          <p:nvPr/>
        </p:nvSpPr>
        <p:spPr bwMode="auto">
          <a:xfrm>
            <a:off x="609600" y="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rgbClr val="FFFF99"/>
                </a:solidFill>
              </a:rPr>
              <a:t>Like-Styled Images</a:t>
            </a:r>
            <a:endParaRPr lang="en-US" sz="4400" dirty="0">
              <a:solidFill>
                <a:srgbClr val="FFFF99"/>
              </a:solidFill>
            </a:endParaRPr>
          </a:p>
        </p:txBody>
      </p:sp>
    </p:spTree>
    <p:extLst>
      <p:ext uri="{BB962C8B-B14F-4D97-AF65-F5344CB8AC3E}">
        <p14:creationId xmlns:p14="http://schemas.microsoft.com/office/powerpoint/2010/main" val="313240118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3"/>
          <p:cNvSpPr>
            <a:spLocks noGrp="1" noChangeArrowheads="1"/>
          </p:cNvSpPr>
          <p:nvPr>
            <p:ph type="title" idx="4294967295"/>
          </p:nvPr>
        </p:nvSpPr>
        <p:spPr>
          <a:xfrm>
            <a:off x="0" y="-860425"/>
            <a:ext cx="8229600" cy="860425"/>
          </a:xfrm>
        </p:spPr>
        <p:txBody>
          <a:bodyPr/>
          <a:lstStyle/>
          <a:p>
            <a:pPr eaLnBrk="1" hangingPunct="1"/>
            <a:r>
              <a:rPr lang="en-US" dirty="0" smtClean="0"/>
              <a:t>MCQ </a:t>
            </a:r>
            <a:r>
              <a:rPr lang="en-US" baseline="0" dirty="0" smtClean="0"/>
              <a:t>2</a:t>
            </a:r>
            <a:endParaRPr lang="en-US" dirty="0" smtClean="0"/>
          </a:p>
        </p:txBody>
      </p:sp>
      <p:sp>
        <p:nvSpPr>
          <p:cNvPr id="46087"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a:solidFill>
                  <a:srgbClr val="FFFF99"/>
                </a:solidFill>
              </a:rPr>
              <a:t>Multiple Choice </a:t>
            </a:r>
            <a:r>
              <a:rPr lang="en-US" sz="4400" dirty="0" smtClean="0">
                <a:solidFill>
                  <a:srgbClr val="FFFF99"/>
                </a:solidFill>
              </a:rPr>
              <a:t>Question 2</a:t>
            </a:r>
            <a:endParaRPr lang="en-US" sz="4400" dirty="0">
              <a:solidFill>
                <a:srgbClr val="FFFF99"/>
              </a:solidFill>
            </a:endParaRPr>
          </a:p>
        </p:txBody>
      </p:sp>
      <p:sp>
        <p:nvSpPr>
          <p:cNvPr id="2" name="checkbox 1"/>
          <p:cNvSpPr/>
          <p:nvPr/>
        </p:nvSpPr>
        <p:spPr>
          <a:xfrm>
            <a:off x="689464" y="2378245"/>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lick Answer Choice 4">
            <a:hlinkClick r:id="rId2" action="ppaction://hlinksldjump"/>
          </p:cNvPr>
          <p:cNvSpPr/>
          <p:nvPr/>
        </p:nvSpPr>
        <p:spPr>
          <a:xfrm>
            <a:off x="642938" y="3054139"/>
            <a:ext cx="914400" cy="21431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click Answer Choice 3">
            <a:hlinkClick r:id="rId3" action="ppaction://hlinksldjump"/>
          </p:cNvPr>
          <p:cNvSpPr/>
          <p:nvPr/>
        </p:nvSpPr>
        <p:spPr>
          <a:xfrm>
            <a:off x="642938" y="2797512"/>
            <a:ext cx="640080" cy="2222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click Answer Choice 2">
            <a:hlinkClick r:id="rId4" action="ppaction://hlinksldjump"/>
          </p:cNvPr>
          <p:cNvSpPr/>
          <p:nvPr/>
        </p:nvSpPr>
        <p:spPr>
          <a:xfrm>
            <a:off x="635000" y="2546665"/>
            <a:ext cx="914400" cy="25558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click Answer Choice 1">
            <a:hlinkClick r:id="rId5" action="ppaction://hlinksldjump"/>
          </p:cNvPr>
          <p:cNvSpPr/>
          <p:nvPr/>
        </p:nvSpPr>
        <p:spPr>
          <a:xfrm>
            <a:off x="650875" y="2284330"/>
            <a:ext cx="929706" cy="2571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click Submit">
            <a:hlinkClick r:id="rId6" action="ppaction://hlinksldjump"/>
          </p:cNvPr>
          <p:cNvSpPr/>
          <p:nvPr/>
        </p:nvSpPr>
        <p:spPr>
          <a:xfrm>
            <a:off x="721738" y="3445675"/>
            <a:ext cx="1015131" cy="4534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1208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3"/>
          <p:cNvSpPr>
            <a:spLocks noGrp="1" noChangeArrowheads="1"/>
          </p:cNvSpPr>
          <p:nvPr>
            <p:ph type="title" idx="4294967295"/>
          </p:nvPr>
        </p:nvSpPr>
        <p:spPr>
          <a:xfrm>
            <a:off x="0" y="-860425"/>
            <a:ext cx="8229600" cy="860425"/>
          </a:xfrm>
        </p:spPr>
        <p:txBody>
          <a:bodyPr/>
          <a:lstStyle/>
          <a:p>
            <a:pPr eaLnBrk="1" hangingPunct="1"/>
            <a:r>
              <a:rPr lang="en-US" dirty="0" smtClean="0"/>
              <a:t>MCQ </a:t>
            </a:r>
            <a:r>
              <a:rPr lang="en-US" baseline="0" dirty="0" smtClean="0"/>
              <a:t>2</a:t>
            </a:r>
            <a:endParaRPr lang="en-US" dirty="0" smtClean="0"/>
          </a:p>
        </p:txBody>
      </p:sp>
      <p:sp>
        <p:nvSpPr>
          <p:cNvPr id="46087"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a:solidFill>
                  <a:srgbClr val="FFFF99"/>
                </a:solidFill>
              </a:rPr>
              <a:t>Multiple Choice </a:t>
            </a:r>
            <a:r>
              <a:rPr lang="en-US" sz="4400" dirty="0" smtClean="0">
                <a:solidFill>
                  <a:srgbClr val="FFFF99"/>
                </a:solidFill>
              </a:rPr>
              <a:t>Question 2</a:t>
            </a:r>
            <a:endParaRPr lang="en-US" sz="4400" dirty="0">
              <a:solidFill>
                <a:srgbClr val="FFFF99"/>
              </a:solidFill>
            </a:endParaRPr>
          </a:p>
        </p:txBody>
      </p:sp>
      <p:sp>
        <p:nvSpPr>
          <p:cNvPr id="2" name="checkbox 1"/>
          <p:cNvSpPr/>
          <p:nvPr/>
        </p:nvSpPr>
        <p:spPr>
          <a:xfrm>
            <a:off x="689464" y="2378245"/>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a:off x="5019675" y="1762125"/>
            <a:ext cx="3857625" cy="3990975"/>
          </a:xfrm>
          <a:prstGeom prst="roundRect">
            <a:avLst/>
          </a:prstGeom>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Rectangle 8"/>
          <p:cNvSpPr txBox="1">
            <a:spLocks noChangeArrowheads="1"/>
          </p:cNvSpPr>
          <p:nvPr/>
        </p:nvSpPr>
        <p:spPr bwMode="auto">
          <a:xfrm>
            <a:off x="5334000" y="2103438"/>
            <a:ext cx="3276600" cy="2349500"/>
          </a:xfrm>
          <a:prstGeom prst="rect">
            <a:avLst/>
          </a:prstGeom>
          <a:noFill/>
          <a:ln w="9525">
            <a:noFill/>
            <a:miter lim="800000"/>
            <a:headEnd/>
            <a:tailEnd/>
          </a:ln>
          <a:effectLst/>
        </p:spPr>
        <p:txBody>
          <a:bodyPr lIns="0" rIns="0"/>
          <a:lstStyle/>
          <a:p>
            <a:pPr>
              <a:spcBef>
                <a:spcPct val="50000"/>
              </a:spcBef>
              <a:buClr>
                <a:srgbClr val="4A81B8"/>
              </a:buClr>
              <a:buSzPct val="80000"/>
              <a:buFont typeface="Wingdings" pitchFamily="2" charset="2"/>
              <a:buNone/>
              <a:defRPr/>
            </a:pPr>
            <a:r>
              <a:rPr lang="en-US" sz="2000" b="1" kern="0" dirty="0">
                <a:latin typeface="+mn-lt"/>
              </a:rPr>
              <a:t>Incorrect.</a:t>
            </a:r>
          </a:p>
          <a:p>
            <a:pPr>
              <a:spcBef>
                <a:spcPct val="50000"/>
              </a:spcBef>
              <a:buClr>
                <a:srgbClr val="4A81B8"/>
              </a:buClr>
              <a:buSzPct val="80000"/>
              <a:buFont typeface="Wingdings" pitchFamily="2" charset="2"/>
              <a:buNone/>
              <a:defRPr/>
            </a:pPr>
            <a:r>
              <a:rPr lang="en-US" sz="1400" kern="0" dirty="0" smtClean="0">
                <a:latin typeface="+mn-lt"/>
              </a:rPr>
              <a:t>Bacon is one ingredient, but you need to use more in a BLT sandwich.</a:t>
            </a:r>
          </a:p>
          <a:p>
            <a:pPr>
              <a:spcBef>
                <a:spcPct val="50000"/>
              </a:spcBef>
              <a:buClr>
                <a:srgbClr val="4A81B8"/>
              </a:buClr>
              <a:buSzPct val="80000"/>
              <a:buFont typeface="Wingdings" pitchFamily="2" charset="2"/>
              <a:buNone/>
              <a:defRPr/>
            </a:pPr>
            <a:r>
              <a:rPr lang="en-US" sz="1400" i="1" kern="0" dirty="0" smtClean="0">
                <a:latin typeface="+mn-lt"/>
              </a:rPr>
              <a:t>Click one or more additional ingredients, and then click </a:t>
            </a:r>
            <a:r>
              <a:rPr lang="en-US" sz="1400" b="1" i="1" kern="0" dirty="0" smtClean="0">
                <a:latin typeface="+mn-lt"/>
              </a:rPr>
              <a:t>Submit</a:t>
            </a:r>
            <a:r>
              <a:rPr lang="en-US" sz="1400" i="1" kern="0" dirty="0" smtClean="0">
                <a:latin typeface="+mn-lt"/>
              </a:rPr>
              <a:t>.</a:t>
            </a:r>
            <a:endParaRPr lang="en-US" sz="1400" i="1" kern="0" dirty="0">
              <a:latin typeface="+mn-lt"/>
            </a:endParaRPr>
          </a:p>
          <a:p>
            <a:pPr>
              <a:spcBef>
                <a:spcPct val="50000"/>
              </a:spcBef>
              <a:buClr>
                <a:srgbClr val="4A81B8"/>
              </a:buClr>
              <a:buSzPct val="80000"/>
              <a:buFont typeface="Arial" pitchFamily="34" charset="0"/>
              <a:buChar char="•"/>
              <a:defRPr/>
            </a:pPr>
            <a:endParaRPr lang="en-US" sz="1400" kern="0" dirty="0">
              <a:latin typeface="+mn-lt"/>
            </a:endParaRPr>
          </a:p>
        </p:txBody>
      </p:sp>
      <p:sp>
        <p:nvSpPr>
          <p:cNvPr id="50" name="click Answer Choice 4">
            <a:hlinkClick r:id="rId2" action="ppaction://hlinksldjump"/>
          </p:cNvPr>
          <p:cNvSpPr/>
          <p:nvPr/>
        </p:nvSpPr>
        <p:spPr>
          <a:xfrm>
            <a:off x="633413" y="3054139"/>
            <a:ext cx="914400" cy="21431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click Answer Choice 3">
            <a:hlinkClick r:id="rId3" action="ppaction://hlinksldjump"/>
          </p:cNvPr>
          <p:cNvSpPr/>
          <p:nvPr/>
        </p:nvSpPr>
        <p:spPr>
          <a:xfrm>
            <a:off x="633413" y="2797512"/>
            <a:ext cx="640080" cy="2222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click Answer Choice 2">
            <a:hlinkClick r:id="rId4" action="ppaction://hlinksldjump"/>
          </p:cNvPr>
          <p:cNvSpPr/>
          <p:nvPr/>
        </p:nvSpPr>
        <p:spPr>
          <a:xfrm>
            <a:off x="625475" y="2546665"/>
            <a:ext cx="914400" cy="25558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click Answer Choice 1">
            <a:hlinkClick r:id="rId5" action="ppaction://hlinksldjump"/>
          </p:cNvPr>
          <p:cNvSpPr/>
          <p:nvPr/>
        </p:nvSpPr>
        <p:spPr>
          <a:xfrm>
            <a:off x="641350" y="2284330"/>
            <a:ext cx="929706" cy="2571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4" name="Submit button"/>
          <p:cNvGrpSpPr/>
          <p:nvPr/>
        </p:nvGrpSpPr>
        <p:grpSpPr>
          <a:xfrm>
            <a:off x="744056" y="3480179"/>
            <a:ext cx="975561" cy="376015"/>
            <a:chOff x="744056" y="3480179"/>
            <a:chExt cx="975561" cy="376015"/>
          </a:xfrm>
        </p:grpSpPr>
        <p:sp>
          <p:nvSpPr>
            <p:cNvPr id="55" name="Rounded Rectangle 54"/>
            <p:cNvSpPr/>
            <p:nvPr/>
          </p:nvSpPr>
          <p:spPr>
            <a:xfrm>
              <a:off x="744056" y="3480179"/>
              <a:ext cx="975561" cy="376015"/>
            </a:xfrm>
            <a:prstGeom prst="roundRect">
              <a:avLst/>
            </a:prstGeom>
            <a:solidFill>
              <a:schemeClr val="bg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Submit"/>
            <p:cNvSpPr txBox="1"/>
            <p:nvPr/>
          </p:nvSpPr>
          <p:spPr>
            <a:xfrm>
              <a:off x="838586" y="3521121"/>
              <a:ext cx="831841" cy="307777"/>
            </a:xfrm>
            <a:prstGeom prst="rect">
              <a:avLst/>
            </a:prstGeom>
            <a:noFill/>
          </p:spPr>
          <p:txBody>
            <a:bodyPr wrap="square" rtlCol="0">
              <a:spAutoFit/>
            </a:bodyPr>
            <a:lstStyle/>
            <a:p>
              <a:r>
                <a:rPr lang="en-US" sz="1400" dirty="0" smtClean="0"/>
                <a:t>Submit</a:t>
              </a:r>
              <a:endParaRPr lang="en-US" sz="1400" dirty="0"/>
            </a:p>
          </p:txBody>
        </p:sp>
      </p:grpSp>
    </p:spTree>
    <p:extLst>
      <p:ext uri="{BB962C8B-B14F-4D97-AF65-F5344CB8AC3E}">
        <p14:creationId xmlns:p14="http://schemas.microsoft.com/office/powerpoint/2010/main" val="510686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3"/>
          <p:cNvSpPr>
            <a:spLocks noGrp="1" noChangeArrowheads="1"/>
          </p:cNvSpPr>
          <p:nvPr>
            <p:ph type="title" idx="4294967295"/>
          </p:nvPr>
        </p:nvSpPr>
        <p:spPr>
          <a:xfrm>
            <a:off x="0" y="-860425"/>
            <a:ext cx="8229600" cy="860425"/>
          </a:xfrm>
        </p:spPr>
        <p:txBody>
          <a:bodyPr/>
          <a:lstStyle/>
          <a:p>
            <a:pPr eaLnBrk="1" hangingPunct="1"/>
            <a:r>
              <a:rPr lang="en-US" dirty="0" smtClean="0"/>
              <a:t>MCQ </a:t>
            </a:r>
            <a:r>
              <a:rPr lang="en-US" baseline="0" dirty="0" smtClean="0"/>
              <a:t>2</a:t>
            </a:r>
            <a:endParaRPr lang="en-US" dirty="0" smtClean="0"/>
          </a:p>
        </p:txBody>
      </p:sp>
      <p:sp>
        <p:nvSpPr>
          <p:cNvPr id="46087"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a:solidFill>
                  <a:srgbClr val="FFFF99"/>
                </a:solidFill>
              </a:rPr>
              <a:t>Multiple Choice </a:t>
            </a:r>
            <a:r>
              <a:rPr lang="en-US" sz="4400" dirty="0" smtClean="0">
                <a:solidFill>
                  <a:srgbClr val="FFFF99"/>
                </a:solidFill>
              </a:rPr>
              <a:t>Question 2</a:t>
            </a:r>
            <a:endParaRPr lang="en-US" sz="4400" dirty="0">
              <a:solidFill>
                <a:srgbClr val="FFFF99"/>
              </a:solidFill>
            </a:endParaRPr>
          </a:p>
        </p:txBody>
      </p:sp>
      <p:sp>
        <p:nvSpPr>
          <p:cNvPr id="45" name="checkbox 2"/>
          <p:cNvSpPr/>
          <p:nvPr/>
        </p:nvSpPr>
        <p:spPr>
          <a:xfrm>
            <a:off x="689464" y="2626181"/>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lick Answer Choice 4">
            <a:hlinkClick r:id="rId2" action="ppaction://hlinksldjump"/>
          </p:cNvPr>
          <p:cNvSpPr/>
          <p:nvPr/>
        </p:nvSpPr>
        <p:spPr>
          <a:xfrm>
            <a:off x="642938" y="3054139"/>
            <a:ext cx="914400" cy="21431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click Answer Choice 3">
            <a:hlinkClick r:id="rId3" action="ppaction://hlinksldjump"/>
          </p:cNvPr>
          <p:cNvSpPr/>
          <p:nvPr/>
        </p:nvSpPr>
        <p:spPr>
          <a:xfrm>
            <a:off x="642938" y="2797512"/>
            <a:ext cx="640080" cy="2222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click Answer Choice 2">
            <a:hlinkClick r:id="rId4" action="ppaction://hlinksldjump"/>
          </p:cNvPr>
          <p:cNvSpPr/>
          <p:nvPr/>
        </p:nvSpPr>
        <p:spPr>
          <a:xfrm>
            <a:off x="635000" y="2546665"/>
            <a:ext cx="914400" cy="25558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click Answer Choice 1">
            <a:hlinkClick r:id="rId5" action="ppaction://hlinksldjump"/>
          </p:cNvPr>
          <p:cNvSpPr/>
          <p:nvPr/>
        </p:nvSpPr>
        <p:spPr>
          <a:xfrm>
            <a:off x="650875" y="2284330"/>
            <a:ext cx="929706" cy="2571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click Submit">
            <a:hlinkClick r:id="rId6" action="ppaction://hlinksldjump"/>
          </p:cNvPr>
          <p:cNvSpPr/>
          <p:nvPr/>
        </p:nvSpPr>
        <p:spPr>
          <a:xfrm>
            <a:off x="721738" y="3445675"/>
            <a:ext cx="1015131" cy="4534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8940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3"/>
          <p:cNvSpPr>
            <a:spLocks noGrp="1" noChangeArrowheads="1"/>
          </p:cNvSpPr>
          <p:nvPr>
            <p:ph type="title" idx="4294967295"/>
          </p:nvPr>
        </p:nvSpPr>
        <p:spPr>
          <a:xfrm>
            <a:off x="0" y="-860425"/>
            <a:ext cx="8229600" cy="860425"/>
          </a:xfrm>
        </p:spPr>
        <p:txBody>
          <a:bodyPr/>
          <a:lstStyle/>
          <a:p>
            <a:pPr eaLnBrk="1" hangingPunct="1"/>
            <a:r>
              <a:rPr lang="en-US" dirty="0" smtClean="0"/>
              <a:t>MCQ </a:t>
            </a:r>
            <a:r>
              <a:rPr lang="en-US" baseline="0" dirty="0" smtClean="0"/>
              <a:t>2</a:t>
            </a:r>
            <a:endParaRPr lang="en-US" dirty="0" smtClean="0"/>
          </a:p>
        </p:txBody>
      </p:sp>
      <p:sp>
        <p:nvSpPr>
          <p:cNvPr id="46087"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a:solidFill>
                  <a:srgbClr val="FFFF99"/>
                </a:solidFill>
              </a:rPr>
              <a:t>Multiple Choice </a:t>
            </a:r>
            <a:r>
              <a:rPr lang="en-US" sz="4400" dirty="0" smtClean="0">
                <a:solidFill>
                  <a:srgbClr val="FFFF99"/>
                </a:solidFill>
              </a:rPr>
              <a:t>Question 2</a:t>
            </a:r>
            <a:endParaRPr lang="en-US" sz="4400" dirty="0">
              <a:solidFill>
                <a:srgbClr val="FFFF99"/>
              </a:solidFill>
            </a:endParaRPr>
          </a:p>
        </p:txBody>
      </p:sp>
      <p:sp>
        <p:nvSpPr>
          <p:cNvPr id="45" name="checkbox 2"/>
          <p:cNvSpPr/>
          <p:nvPr/>
        </p:nvSpPr>
        <p:spPr>
          <a:xfrm>
            <a:off x="689464" y="2626181"/>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a:off x="5019675" y="1762125"/>
            <a:ext cx="3857625" cy="3990975"/>
          </a:xfrm>
          <a:prstGeom prst="roundRect">
            <a:avLst/>
          </a:prstGeom>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Rectangle 8"/>
          <p:cNvSpPr txBox="1">
            <a:spLocks noChangeArrowheads="1"/>
          </p:cNvSpPr>
          <p:nvPr/>
        </p:nvSpPr>
        <p:spPr bwMode="auto">
          <a:xfrm>
            <a:off x="5334000" y="2103438"/>
            <a:ext cx="3276600" cy="2349500"/>
          </a:xfrm>
          <a:prstGeom prst="rect">
            <a:avLst/>
          </a:prstGeom>
          <a:noFill/>
          <a:ln w="9525">
            <a:noFill/>
            <a:miter lim="800000"/>
            <a:headEnd/>
            <a:tailEnd/>
          </a:ln>
          <a:effectLst/>
        </p:spPr>
        <p:txBody>
          <a:bodyPr lIns="0" rIns="0"/>
          <a:lstStyle/>
          <a:p>
            <a:pPr>
              <a:spcBef>
                <a:spcPct val="50000"/>
              </a:spcBef>
              <a:buClr>
                <a:srgbClr val="4A81B8"/>
              </a:buClr>
              <a:buSzPct val="80000"/>
              <a:buFont typeface="Wingdings" pitchFamily="2" charset="2"/>
              <a:buNone/>
              <a:defRPr/>
            </a:pPr>
            <a:r>
              <a:rPr lang="en-US" sz="2000" b="1" kern="0" dirty="0">
                <a:latin typeface="+mn-lt"/>
              </a:rPr>
              <a:t>Incorrect.</a:t>
            </a:r>
          </a:p>
          <a:p>
            <a:pPr>
              <a:spcBef>
                <a:spcPct val="50000"/>
              </a:spcBef>
              <a:buClr>
                <a:srgbClr val="4A81B8"/>
              </a:buClr>
              <a:buSzPct val="80000"/>
              <a:buFont typeface="Wingdings" pitchFamily="2" charset="2"/>
              <a:buNone/>
              <a:defRPr/>
            </a:pPr>
            <a:r>
              <a:rPr lang="en-US" sz="1400" kern="0" dirty="0" smtClean="0">
                <a:latin typeface="+mn-lt"/>
              </a:rPr>
              <a:t>Lettuce is one ingredient, but you need to use more in a BLT sandwich.</a:t>
            </a:r>
          </a:p>
          <a:p>
            <a:pPr>
              <a:spcBef>
                <a:spcPct val="50000"/>
              </a:spcBef>
              <a:buClr>
                <a:srgbClr val="4A81B8"/>
              </a:buClr>
              <a:buSzPct val="80000"/>
              <a:buFont typeface="Wingdings" pitchFamily="2" charset="2"/>
              <a:buNone/>
              <a:defRPr/>
            </a:pPr>
            <a:r>
              <a:rPr lang="en-US" sz="1400" i="1" kern="0" dirty="0" smtClean="0">
                <a:latin typeface="+mn-lt"/>
              </a:rPr>
              <a:t>Click one or more additional ingredients, and then click </a:t>
            </a:r>
            <a:r>
              <a:rPr lang="en-US" sz="1400" b="1" i="1" kern="0" dirty="0" smtClean="0">
                <a:latin typeface="+mn-lt"/>
              </a:rPr>
              <a:t>Submit</a:t>
            </a:r>
            <a:r>
              <a:rPr lang="en-US" sz="1400" i="1" kern="0" dirty="0" smtClean="0">
                <a:latin typeface="+mn-lt"/>
              </a:rPr>
              <a:t>.</a:t>
            </a:r>
            <a:endParaRPr lang="en-US" sz="1400" i="1" kern="0" dirty="0">
              <a:latin typeface="+mn-lt"/>
            </a:endParaRPr>
          </a:p>
          <a:p>
            <a:pPr>
              <a:spcBef>
                <a:spcPct val="50000"/>
              </a:spcBef>
              <a:buClr>
                <a:srgbClr val="4A81B8"/>
              </a:buClr>
              <a:buSzPct val="80000"/>
              <a:buFont typeface="Arial" pitchFamily="34" charset="0"/>
              <a:buChar char="•"/>
              <a:defRPr/>
            </a:pPr>
            <a:endParaRPr lang="en-US" sz="1400" kern="0" dirty="0">
              <a:latin typeface="+mn-lt"/>
            </a:endParaRPr>
          </a:p>
        </p:txBody>
      </p:sp>
      <p:sp>
        <p:nvSpPr>
          <p:cNvPr id="50" name="click Answer Choice 4">
            <a:hlinkClick r:id="rId2" action="ppaction://hlinksldjump"/>
          </p:cNvPr>
          <p:cNvSpPr/>
          <p:nvPr/>
        </p:nvSpPr>
        <p:spPr>
          <a:xfrm>
            <a:off x="642938" y="3054139"/>
            <a:ext cx="914400" cy="21431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click Answer Choice 3">
            <a:hlinkClick r:id="rId3" action="ppaction://hlinksldjump"/>
          </p:cNvPr>
          <p:cNvSpPr/>
          <p:nvPr/>
        </p:nvSpPr>
        <p:spPr>
          <a:xfrm>
            <a:off x="642938" y="2797512"/>
            <a:ext cx="640080" cy="2222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click Answer Choice 2">
            <a:hlinkClick r:id="rId4" action="ppaction://hlinksldjump"/>
          </p:cNvPr>
          <p:cNvSpPr/>
          <p:nvPr/>
        </p:nvSpPr>
        <p:spPr>
          <a:xfrm>
            <a:off x="635000" y="2546665"/>
            <a:ext cx="914400" cy="25558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click Answer Choice 1">
            <a:hlinkClick r:id="rId5" action="ppaction://hlinksldjump"/>
          </p:cNvPr>
          <p:cNvSpPr/>
          <p:nvPr/>
        </p:nvSpPr>
        <p:spPr>
          <a:xfrm>
            <a:off x="650875" y="2284330"/>
            <a:ext cx="929706" cy="2571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4" name="Submit button"/>
          <p:cNvGrpSpPr/>
          <p:nvPr/>
        </p:nvGrpSpPr>
        <p:grpSpPr>
          <a:xfrm>
            <a:off x="744056" y="3480179"/>
            <a:ext cx="975561" cy="376015"/>
            <a:chOff x="744056" y="3480179"/>
            <a:chExt cx="975561" cy="376015"/>
          </a:xfrm>
        </p:grpSpPr>
        <p:sp>
          <p:nvSpPr>
            <p:cNvPr id="55" name="Rounded Rectangle 54"/>
            <p:cNvSpPr/>
            <p:nvPr/>
          </p:nvSpPr>
          <p:spPr>
            <a:xfrm>
              <a:off x="744056" y="3480179"/>
              <a:ext cx="975561" cy="376015"/>
            </a:xfrm>
            <a:prstGeom prst="roundRect">
              <a:avLst/>
            </a:prstGeom>
            <a:solidFill>
              <a:schemeClr val="bg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Submit"/>
            <p:cNvSpPr txBox="1"/>
            <p:nvPr/>
          </p:nvSpPr>
          <p:spPr>
            <a:xfrm>
              <a:off x="838586" y="3521121"/>
              <a:ext cx="831841" cy="307777"/>
            </a:xfrm>
            <a:prstGeom prst="rect">
              <a:avLst/>
            </a:prstGeom>
            <a:noFill/>
          </p:spPr>
          <p:txBody>
            <a:bodyPr wrap="square" rtlCol="0">
              <a:spAutoFit/>
            </a:bodyPr>
            <a:lstStyle/>
            <a:p>
              <a:r>
                <a:rPr lang="en-US" sz="1400" dirty="0" smtClean="0"/>
                <a:t>Submit</a:t>
              </a:r>
              <a:endParaRPr lang="en-US" sz="1400" dirty="0"/>
            </a:p>
          </p:txBody>
        </p:sp>
      </p:grpSp>
    </p:spTree>
    <p:extLst>
      <p:ext uri="{BB962C8B-B14F-4D97-AF65-F5344CB8AC3E}">
        <p14:creationId xmlns:p14="http://schemas.microsoft.com/office/powerpoint/2010/main" val="2956653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3"/>
          <p:cNvSpPr>
            <a:spLocks noGrp="1" noChangeArrowheads="1"/>
          </p:cNvSpPr>
          <p:nvPr>
            <p:ph type="title" idx="4294967295"/>
          </p:nvPr>
        </p:nvSpPr>
        <p:spPr>
          <a:xfrm>
            <a:off x="0" y="-860425"/>
            <a:ext cx="8229600" cy="860425"/>
          </a:xfrm>
        </p:spPr>
        <p:txBody>
          <a:bodyPr/>
          <a:lstStyle/>
          <a:p>
            <a:pPr eaLnBrk="1" hangingPunct="1"/>
            <a:r>
              <a:rPr lang="en-US" dirty="0" smtClean="0"/>
              <a:t>MCQ </a:t>
            </a:r>
            <a:r>
              <a:rPr lang="en-US" baseline="0" dirty="0" smtClean="0"/>
              <a:t>2</a:t>
            </a:r>
            <a:endParaRPr lang="en-US" dirty="0" smtClean="0"/>
          </a:p>
        </p:txBody>
      </p:sp>
      <p:sp>
        <p:nvSpPr>
          <p:cNvPr id="46087"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a:solidFill>
                  <a:srgbClr val="FFFF99"/>
                </a:solidFill>
              </a:rPr>
              <a:t>Multiple Choice </a:t>
            </a:r>
            <a:r>
              <a:rPr lang="en-US" sz="4400" dirty="0" smtClean="0">
                <a:solidFill>
                  <a:srgbClr val="FFFF99"/>
                </a:solidFill>
              </a:rPr>
              <a:t>Question 2</a:t>
            </a:r>
            <a:endParaRPr lang="en-US" sz="4400" dirty="0">
              <a:solidFill>
                <a:srgbClr val="FFFF99"/>
              </a:solidFill>
            </a:endParaRPr>
          </a:p>
        </p:txBody>
      </p:sp>
      <p:sp>
        <p:nvSpPr>
          <p:cNvPr id="2" name="checkbox 1"/>
          <p:cNvSpPr/>
          <p:nvPr/>
        </p:nvSpPr>
        <p:spPr>
          <a:xfrm>
            <a:off x="689464" y="2378245"/>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heckbox 2"/>
          <p:cNvSpPr/>
          <p:nvPr/>
        </p:nvSpPr>
        <p:spPr>
          <a:xfrm>
            <a:off x="689464" y="2626181"/>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lick Answer Choice 4">
            <a:hlinkClick r:id="rId2" action="ppaction://hlinksldjump"/>
          </p:cNvPr>
          <p:cNvSpPr/>
          <p:nvPr/>
        </p:nvSpPr>
        <p:spPr>
          <a:xfrm>
            <a:off x="642938" y="3054139"/>
            <a:ext cx="914400" cy="21431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click Answer Choice 3">
            <a:hlinkClick r:id="rId3" action="ppaction://hlinksldjump"/>
          </p:cNvPr>
          <p:cNvSpPr/>
          <p:nvPr/>
        </p:nvSpPr>
        <p:spPr>
          <a:xfrm>
            <a:off x="642938" y="2797512"/>
            <a:ext cx="640080" cy="2222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click Answer Choice 2">
            <a:hlinkClick r:id="rId4" action="ppaction://hlinksldjump"/>
          </p:cNvPr>
          <p:cNvSpPr/>
          <p:nvPr/>
        </p:nvSpPr>
        <p:spPr>
          <a:xfrm>
            <a:off x="635000" y="2546665"/>
            <a:ext cx="914400" cy="25558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click Answer Choice 1">
            <a:hlinkClick r:id="rId5" action="ppaction://hlinksldjump"/>
          </p:cNvPr>
          <p:cNvSpPr/>
          <p:nvPr/>
        </p:nvSpPr>
        <p:spPr>
          <a:xfrm>
            <a:off x="650875" y="2284330"/>
            <a:ext cx="929706" cy="2571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click Submit">
            <a:hlinkClick r:id="rId6" action="ppaction://hlinksldjump"/>
          </p:cNvPr>
          <p:cNvSpPr/>
          <p:nvPr/>
        </p:nvSpPr>
        <p:spPr>
          <a:xfrm>
            <a:off x="721738" y="3445675"/>
            <a:ext cx="1015131" cy="4534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7147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3"/>
          <p:cNvSpPr>
            <a:spLocks noGrp="1" noChangeArrowheads="1"/>
          </p:cNvSpPr>
          <p:nvPr>
            <p:ph type="title" idx="4294967295"/>
          </p:nvPr>
        </p:nvSpPr>
        <p:spPr>
          <a:xfrm>
            <a:off x="0" y="-860425"/>
            <a:ext cx="8229600" cy="860425"/>
          </a:xfrm>
        </p:spPr>
        <p:txBody>
          <a:bodyPr/>
          <a:lstStyle/>
          <a:p>
            <a:pPr eaLnBrk="1" hangingPunct="1"/>
            <a:r>
              <a:rPr lang="en-US" dirty="0" smtClean="0"/>
              <a:t>MCQ </a:t>
            </a:r>
            <a:r>
              <a:rPr lang="en-US" baseline="0" dirty="0" smtClean="0"/>
              <a:t>2</a:t>
            </a:r>
            <a:endParaRPr lang="en-US" dirty="0" smtClean="0"/>
          </a:p>
        </p:txBody>
      </p:sp>
      <p:sp>
        <p:nvSpPr>
          <p:cNvPr id="46087"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a:solidFill>
                  <a:srgbClr val="FFFF99"/>
                </a:solidFill>
              </a:rPr>
              <a:t>Multiple Choice </a:t>
            </a:r>
            <a:r>
              <a:rPr lang="en-US" sz="4400" dirty="0" smtClean="0">
                <a:solidFill>
                  <a:srgbClr val="FFFF99"/>
                </a:solidFill>
              </a:rPr>
              <a:t>Question 2</a:t>
            </a:r>
            <a:endParaRPr lang="en-US" sz="4400" dirty="0">
              <a:solidFill>
                <a:srgbClr val="FFFF99"/>
              </a:solidFill>
            </a:endParaRPr>
          </a:p>
        </p:txBody>
      </p:sp>
      <p:sp>
        <p:nvSpPr>
          <p:cNvPr id="2" name="checkbox 1"/>
          <p:cNvSpPr/>
          <p:nvPr/>
        </p:nvSpPr>
        <p:spPr>
          <a:xfrm>
            <a:off x="689464" y="2378245"/>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heckbox 2"/>
          <p:cNvSpPr/>
          <p:nvPr/>
        </p:nvSpPr>
        <p:spPr>
          <a:xfrm>
            <a:off x="689464" y="2626181"/>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a:off x="5019675" y="1762125"/>
            <a:ext cx="3857625" cy="3990975"/>
          </a:xfrm>
          <a:prstGeom prst="roundRect">
            <a:avLst/>
          </a:prstGeom>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Rectangle 8"/>
          <p:cNvSpPr txBox="1">
            <a:spLocks noChangeArrowheads="1"/>
          </p:cNvSpPr>
          <p:nvPr/>
        </p:nvSpPr>
        <p:spPr bwMode="auto">
          <a:xfrm>
            <a:off x="5334000" y="2103438"/>
            <a:ext cx="3276600" cy="2349500"/>
          </a:xfrm>
          <a:prstGeom prst="rect">
            <a:avLst/>
          </a:prstGeom>
          <a:noFill/>
          <a:ln w="9525">
            <a:noFill/>
            <a:miter lim="800000"/>
            <a:headEnd/>
            <a:tailEnd/>
          </a:ln>
          <a:effectLst/>
        </p:spPr>
        <p:txBody>
          <a:bodyPr lIns="0" rIns="0"/>
          <a:lstStyle/>
          <a:p>
            <a:pPr>
              <a:spcBef>
                <a:spcPct val="50000"/>
              </a:spcBef>
              <a:buClr>
                <a:srgbClr val="4A81B8"/>
              </a:buClr>
              <a:buSzPct val="80000"/>
              <a:buFont typeface="Wingdings" pitchFamily="2" charset="2"/>
              <a:buNone/>
              <a:defRPr/>
            </a:pPr>
            <a:r>
              <a:rPr lang="en-US" sz="2000" b="1" kern="0" dirty="0">
                <a:latin typeface="+mn-lt"/>
              </a:rPr>
              <a:t>Incorrect.</a:t>
            </a:r>
          </a:p>
          <a:p>
            <a:pPr>
              <a:spcBef>
                <a:spcPct val="50000"/>
              </a:spcBef>
              <a:buClr>
                <a:srgbClr val="4A81B8"/>
              </a:buClr>
              <a:buSzPct val="80000"/>
              <a:buFont typeface="Wingdings" pitchFamily="2" charset="2"/>
              <a:buNone/>
              <a:defRPr/>
            </a:pPr>
            <a:r>
              <a:rPr lang="en-US" sz="1400" kern="0" dirty="0" smtClean="0">
                <a:latin typeface="+mn-lt"/>
              </a:rPr>
              <a:t>Bacon and lettuce are ingredients in a BLT, but they are not the </a:t>
            </a:r>
            <a:r>
              <a:rPr lang="en-US" sz="1400" i="1" kern="0" dirty="0" smtClean="0">
                <a:latin typeface="+mn-lt"/>
              </a:rPr>
              <a:t>only</a:t>
            </a:r>
            <a:r>
              <a:rPr lang="en-US" sz="1400" kern="0" dirty="0" smtClean="0">
                <a:latin typeface="+mn-lt"/>
              </a:rPr>
              <a:t> ingredients.</a:t>
            </a:r>
          </a:p>
          <a:p>
            <a:pPr>
              <a:spcBef>
                <a:spcPct val="50000"/>
              </a:spcBef>
              <a:buClr>
                <a:srgbClr val="4A81B8"/>
              </a:buClr>
              <a:buSzPct val="80000"/>
              <a:buFont typeface="Wingdings" pitchFamily="2" charset="2"/>
              <a:buNone/>
              <a:defRPr/>
            </a:pPr>
            <a:r>
              <a:rPr lang="en-US" sz="1400" i="1" kern="0" dirty="0" smtClean="0">
                <a:latin typeface="+mn-lt"/>
              </a:rPr>
              <a:t>Click one or more additional ingredients, and then click </a:t>
            </a:r>
            <a:r>
              <a:rPr lang="en-US" sz="1400" b="1" i="1" kern="0" dirty="0" smtClean="0">
                <a:latin typeface="+mn-lt"/>
              </a:rPr>
              <a:t>Submit</a:t>
            </a:r>
            <a:r>
              <a:rPr lang="en-US" sz="1400" i="1" kern="0" dirty="0" smtClean="0">
                <a:latin typeface="+mn-lt"/>
              </a:rPr>
              <a:t>.</a:t>
            </a:r>
            <a:endParaRPr lang="en-US" sz="1400" i="1" kern="0" dirty="0">
              <a:latin typeface="+mn-lt"/>
            </a:endParaRPr>
          </a:p>
          <a:p>
            <a:pPr>
              <a:spcBef>
                <a:spcPct val="50000"/>
              </a:spcBef>
              <a:buClr>
                <a:srgbClr val="4A81B8"/>
              </a:buClr>
              <a:buSzPct val="80000"/>
              <a:buFont typeface="Arial" pitchFamily="34" charset="0"/>
              <a:buChar char="•"/>
              <a:defRPr/>
            </a:pPr>
            <a:endParaRPr lang="en-US" sz="1400" kern="0" dirty="0">
              <a:latin typeface="+mn-lt"/>
            </a:endParaRPr>
          </a:p>
        </p:txBody>
      </p:sp>
      <p:sp>
        <p:nvSpPr>
          <p:cNvPr id="50" name="click Answer Choice 4">
            <a:hlinkClick r:id="rId2" action="ppaction://hlinksldjump"/>
          </p:cNvPr>
          <p:cNvSpPr/>
          <p:nvPr/>
        </p:nvSpPr>
        <p:spPr>
          <a:xfrm>
            <a:off x="652463" y="3054139"/>
            <a:ext cx="914400" cy="21431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click Answer Choice 3">
            <a:hlinkClick r:id="rId3" action="ppaction://hlinksldjump"/>
          </p:cNvPr>
          <p:cNvSpPr/>
          <p:nvPr/>
        </p:nvSpPr>
        <p:spPr>
          <a:xfrm>
            <a:off x="652463" y="2797512"/>
            <a:ext cx="640080" cy="2222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click Answer Choice 2">
            <a:hlinkClick r:id="rId4" action="ppaction://hlinksldjump"/>
          </p:cNvPr>
          <p:cNvSpPr/>
          <p:nvPr/>
        </p:nvSpPr>
        <p:spPr>
          <a:xfrm>
            <a:off x="644525" y="2546665"/>
            <a:ext cx="914400" cy="25558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click Answer Choice 1">
            <a:hlinkClick r:id="rId5" action="ppaction://hlinksldjump"/>
          </p:cNvPr>
          <p:cNvSpPr/>
          <p:nvPr/>
        </p:nvSpPr>
        <p:spPr>
          <a:xfrm>
            <a:off x="660400" y="2284330"/>
            <a:ext cx="929706" cy="2571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4" name="Submit button"/>
          <p:cNvGrpSpPr/>
          <p:nvPr/>
        </p:nvGrpSpPr>
        <p:grpSpPr>
          <a:xfrm>
            <a:off x="744056" y="3480179"/>
            <a:ext cx="975561" cy="376015"/>
            <a:chOff x="744056" y="3480179"/>
            <a:chExt cx="975561" cy="376015"/>
          </a:xfrm>
        </p:grpSpPr>
        <p:sp>
          <p:nvSpPr>
            <p:cNvPr id="55" name="Rounded Rectangle 54"/>
            <p:cNvSpPr/>
            <p:nvPr/>
          </p:nvSpPr>
          <p:spPr>
            <a:xfrm>
              <a:off x="744056" y="3480179"/>
              <a:ext cx="975561" cy="376015"/>
            </a:xfrm>
            <a:prstGeom prst="roundRect">
              <a:avLst/>
            </a:prstGeom>
            <a:solidFill>
              <a:schemeClr val="bg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Submit"/>
            <p:cNvSpPr txBox="1"/>
            <p:nvPr/>
          </p:nvSpPr>
          <p:spPr>
            <a:xfrm>
              <a:off x="838586" y="3521121"/>
              <a:ext cx="831841" cy="307777"/>
            </a:xfrm>
            <a:prstGeom prst="rect">
              <a:avLst/>
            </a:prstGeom>
            <a:noFill/>
          </p:spPr>
          <p:txBody>
            <a:bodyPr wrap="square" rtlCol="0">
              <a:spAutoFit/>
            </a:bodyPr>
            <a:lstStyle/>
            <a:p>
              <a:r>
                <a:rPr lang="en-US" sz="1400" dirty="0" smtClean="0"/>
                <a:t>Submit</a:t>
              </a:r>
              <a:endParaRPr lang="en-US" sz="1400" dirty="0"/>
            </a:p>
          </p:txBody>
        </p:sp>
      </p:grpSp>
    </p:spTree>
    <p:extLst>
      <p:ext uri="{BB962C8B-B14F-4D97-AF65-F5344CB8AC3E}">
        <p14:creationId xmlns:p14="http://schemas.microsoft.com/office/powerpoint/2010/main" val="1851787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3"/>
          <p:cNvSpPr>
            <a:spLocks noGrp="1" noChangeArrowheads="1"/>
          </p:cNvSpPr>
          <p:nvPr>
            <p:ph type="title" idx="4294967295"/>
          </p:nvPr>
        </p:nvSpPr>
        <p:spPr>
          <a:xfrm>
            <a:off x="0" y="-860425"/>
            <a:ext cx="8229600" cy="860425"/>
          </a:xfrm>
        </p:spPr>
        <p:txBody>
          <a:bodyPr/>
          <a:lstStyle/>
          <a:p>
            <a:pPr eaLnBrk="1" hangingPunct="1"/>
            <a:r>
              <a:rPr lang="en-US" dirty="0" smtClean="0"/>
              <a:t>MCQ </a:t>
            </a:r>
            <a:r>
              <a:rPr lang="en-US" baseline="0" dirty="0" smtClean="0"/>
              <a:t>2</a:t>
            </a:r>
            <a:endParaRPr lang="en-US" dirty="0" smtClean="0"/>
          </a:p>
        </p:txBody>
      </p:sp>
      <p:sp>
        <p:nvSpPr>
          <p:cNvPr id="46087"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a:solidFill>
                  <a:srgbClr val="FFFF99"/>
                </a:solidFill>
              </a:rPr>
              <a:t>Multiple Choice </a:t>
            </a:r>
            <a:r>
              <a:rPr lang="en-US" sz="4400" dirty="0" smtClean="0">
                <a:solidFill>
                  <a:srgbClr val="FFFF99"/>
                </a:solidFill>
              </a:rPr>
              <a:t>Question 2</a:t>
            </a:r>
            <a:endParaRPr lang="en-US" sz="4400" dirty="0">
              <a:solidFill>
                <a:srgbClr val="FFFF99"/>
              </a:solidFill>
            </a:endParaRPr>
          </a:p>
        </p:txBody>
      </p:sp>
      <p:sp>
        <p:nvSpPr>
          <p:cNvPr id="46" name="checkbox 3"/>
          <p:cNvSpPr/>
          <p:nvPr/>
        </p:nvSpPr>
        <p:spPr>
          <a:xfrm>
            <a:off x="689464" y="2860469"/>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lick Answer Choice 4">
            <a:hlinkClick r:id="rId2" action="ppaction://hlinksldjump"/>
          </p:cNvPr>
          <p:cNvSpPr/>
          <p:nvPr/>
        </p:nvSpPr>
        <p:spPr>
          <a:xfrm>
            <a:off x="642938" y="3054139"/>
            <a:ext cx="914400" cy="21431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click Answer Choice 3">
            <a:hlinkClick r:id="rId3" action="ppaction://hlinksldjump"/>
          </p:cNvPr>
          <p:cNvSpPr/>
          <p:nvPr/>
        </p:nvSpPr>
        <p:spPr>
          <a:xfrm>
            <a:off x="642938" y="2797512"/>
            <a:ext cx="640080" cy="2222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click Answer Choice 2">
            <a:hlinkClick r:id="rId4" action="ppaction://hlinksldjump"/>
          </p:cNvPr>
          <p:cNvSpPr/>
          <p:nvPr/>
        </p:nvSpPr>
        <p:spPr>
          <a:xfrm>
            <a:off x="635000" y="2546665"/>
            <a:ext cx="914400" cy="25558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click Answer Choice 1">
            <a:hlinkClick r:id="rId5" action="ppaction://hlinksldjump"/>
          </p:cNvPr>
          <p:cNvSpPr/>
          <p:nvPr/>
        </p:nvSpPr>
        <p:spPr>
          <a:xfrm>
            <a:off x="650875" y="2284330"/>
            <a:ext cx="929706" cy="2571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click Submit">
            <a:hlinkClick r:id="rId6" action="ppaction://hlinksldjump"/>
          </p:cNvPr>
          <p:cNvSpPr/>
          <p:nvPr/>
        </p:nvSpPr>
        <p:spPr>
          <a:xfrm>
            <a:off x="721738" y="3445675"/>
            <a:ext cx="1015131" cy="4534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7944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3"/>
          <p:cNvSpPr>
            <a:spLocks noGrp="1" noChangeArrowheads="1"/>
          </p:cNvSpPr>
          <p:nvPr>
            <p:ph type="title" idx="4294967295"/>
          </p:nvPr>
        </p:nvSpPr>
        <p:spPr>
          <a:xfrm>
            <a:off x="0" y="-860425"/>
            <a:ext cx="8229600" cy="860425"/>
          </a:xfrm>
        </p:spPr>
        <p:txBody>
          <a:bodyPr/>
          <a:lstStyle/>
          <a:p>
            <a:pPr eaLnBrk="1" hangingPunct="1"/>
            <a:r>
              <a:rPr lang="en-US" dirty="0" smtClean="0"/>
              <a:t>MCQ </a:t>
            </a:r>
            <a:r>
              <a:rPr lang="en-US" baseline="0" dirty="0" smtClean="0"/>
              <a:t>2</a:t>
            </a:r>
            <a:endParaRPr lang="en-US" dirty="0" smtClean="0"/>
          </a:p>
        </p:txBody>
      </p:sp>
      <p:sp>
        <p:nvSpPr>
          <p:cNvPr id="46087"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a:solidFill>
                  <a:srgbClr val="FFFF99"/>
                </a:solidFill>
              </a:rPr>
              <a:t>Multiple Choice </a:t>
            </a:r>
            <a:r>
              <a:rPr lang="en-US" sz="4400" dirty="0" smtClean="0">
                <a:solidFill>
                  <a:srgbClr val="FFFF99"/>
                </a:solidFill>
              </a:rPr>
              <a:t>Question 2</a:t>
            </a:r>
            <a:endParaRPr lang="en-US" sz="4400" dirty="0">
              <a:solidFill>
                <a:srgbClr val="FFFF99"/>
              </a:solidFill>
            </a:endParaRPr>
          </a:p>
        </p:txBody>
      </p:sp>
      <p:sp>
        <p:nvSpPr>
          <p:cNvPr id="46" name="checkbox 3"/>
          <p:cNvSpPr/>
          <p:nvPr/>
        </p:nvSpPr>
        <p:spPr>
          <a:xfrm>
            <a:off x="689464" y="2860469"/>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a:off x="5019675" y="1762125"/>
            <a:ext cx="3857625" cy="3990975"/>
          </a:xfrm>
          <a:prstGeom prst="roundRect">
            <a:avLst/>
          </a:prstGeom>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Rectangle 8"/>
          <p:cNvSpPr txBox="1">
            <a:spLocks noChangeArrowheads="1"/>
          </p:cNvSpPr>
          <p:nvPr/>
        </p:nvSpPr>
        <p:spPr bwMode="auto">
          <a:xfrm>
            <a:off x="5334000" y="2103438"/>
            <a:ext cx="3276600" cy="2349500"/>
          </a:xfrm>
          <a:prstGeom prst="rect">
            <a:avLst/>
          </a:prstGeom>
          <a:noFill/>
          <a:ln w="9525">
            <a:noFill/>
            <a:miter lim="800000"/>
            <a:headEnd/>
            <a:tailEnd/>
          </a:ln>
          <a:effectLst/>
        </p:spPr>
        <p:txBody>
          <a:bodyPr lIns="0" rIns="0"/>
          <a:lstStyle/>
          <a:p>
            <a:pPr>
              <a:spcBef>
                <a:spcPct val="50000"/>
              </a:spcBef>
              <a:buClr>
                <a:srgbClr val="4A81B8"/>
              </a:buClr>
              <a:buSzPct val="80000"/>
              <a:buFont typeface="Wingdings" pitchFamily="2" charset="2"/>
              <a:buNone/>
              <a:defRPr/>
            </a:pPr>
            <a:r>
              <a:rPr lang="en-US" sz="2000" b="1" kern="0" dirty="0">
                <a:latin typeface="+mn-lt"/>
              </a:rPr>
              <a:t>Incorrect.</a:t>
            </a:r>
          </a:p>
          <a:p>
            <a:pPr>
              <a:spcBef>
                <a:spcPct val="50000"/>
              </a:spcBef>
              <a:buClr>
                <a:srgbClr val="4A81B8"/>
              </a:buClr>
              <a:buSzPct val="80000"/>
              <a:buFont typeface="Wingdings" pitchFamily="2" charset="2"/>
              <a:buNone/>
              <a:defRPr/>
            </a:pPr>
            <a:r>
              <a:rPr lang="en-US" sz="1400" kern="0" dirty="0" smtClean="0"/>
              <a:t>Tofu is not usually an ingredient in a BLT sandwich.</a:t>
            </a:r>
            <a:endParaRPr lang="en-US" sz="1400" kern="0" dirty="0"/>
          </a:p>
          <a:p>
            <a:pPr>
              <a:spcBef>
                <a:spcPct val="50000"/>
              </a:spcBef>
              <a:buClr>
                <a:srgbClr val="4A81B8"/>
              </a:buClr>
              <a:buSzPct val="80000"/>
              <a:buFont typeface="Wingdings" pitchFamily="2" charset="2"/>
              <a:buNone/>
              <a:defRPr/>
            </a:pPr>
            <a:r>
              <a:rPr lang="en-US" sz="1400" i="1" kern="0" dirty="0"/>
              <a:t>Click </a:t>
            </a:r>
            <a:r>
              <a:rPr lang="en-US" sz="1400" b="1" i="1" kern="0" dirty="0"/>
              <a:t>Tofu </a:t>
            </a:r>
            <a:r>
              <a:rPr lang="en-US" sz="1400" i="1" kern="0" dirty="0"/>
              <a:t>to deselect it, and then choose one or more other ingredients and click </a:t>
            </a:r>
            <a:r>
              <a:rPr lang="en-US" sz="1400" b="1" i="1" kern="0" dirty="0"/>
              <a:t>Submit</a:t>
            </a:r>
            <a:r>
              <a:rPr lang="en-US" sz="1400" i="1" kern="0" dirty="0"/>
              <a:t>.</a:t>
            </a:r>
          </a:p>
          <a:p>
            <a:pPr>
              <a:spcBef>
                <a:spcPct val="50000"/>
              </a:spcBef>
              <a:buClr>
                <a:srgbClr val="4A81B8"/>
              </a:buClr>
              <a:buSzPct val="80000"/>
              <a:buFont typeface="Arial" pitchFamily="34" charset="0"/>
              <a:buChar char="•"/>
              <a:defRPr/>
            </a:pPr>
            <a:endParaRPr lang="en-US" sz="1400" kern="0" dirty="0">
              <a:latin typeface="+mn-lt"/>
            </a:endParaRPr>
          </a:p>
        </p:txBody>
      </p:sp>
      <p:sp>
        <p:nvSpPr>
          <p:cNvPr id="50" name="click Answer Choice 4">
            <a:hlinkClick r:id="rId2" action="ppaction://hlinksldjump"/>
          </p:cNvPr>
          <p:cNvSpPr/>
          <p:nvPr/>
        </p:nvSpPr>
        <p:spPr>
          <a:xfrm>
            <a:off x="642938" y="3054139"/>
            <a:ext cx="914400" cy="21431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click Answer Choice 3">
            <a:hlinkClick r:id="rId3" action="ppaction://hlinksldjump"/>
          </p:cNvPr>
          <p:cNvSpPr/>
          <p:nvPr/>
        </p:nvSpPr>
        <p:spPr>
          <a:xfrm>
            <a:off x="642938" y="2797512"/>
            <a:ext cx="640080" cy="2222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click Answer Choice 2">
            <a:hlinkClick r:id="rId4" action="ppaction://hlinksldjump"/>
          </p:cNvPr>
          <p:cNvSpPr/>
          <p:nvPr/>
        </p:nvSpPr>
        <p:spPr>
          <a:xfrm>
            <a:off x="635000" y="2546665"/>
            <a:ext cx="914400" cy="25558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click Answer Choice 1">
            <a:hlinkClick r:id="rId5" action="ppaction://hlinksldjump"/>
          </p:cNvPr>
          <p:cNvSpPr/>
          <p:nvPr/>
        </p:nvSpPr>
        <p:spPr>
          <a:xfrm>
            <a:off x="650875" y="2284330"/>
            <a:ext cx="929706" cy="2571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4" name="Submit button"/>
          <p:cNvGrpSpPr/>
          <p:nvPr/>
        </p:nvGrpSpPr>
        <p:grpSpPr>
          <a:xfrm>
            <a:off x="744056" y="3480179"/>
            <a:ext cx="975561" cy="376015"/>
            <a:chOff x="744056" y="3480179"/>
            <a:chExt cx="975561" cy="376015"/>
          </a:xfrm>
        </p:grpSpPr>
        <p:sp>
          <p:nvSpPr>
            <p:cNvPr id="55" name="Rounded Rectangle 54"/>
            <p:cNvSpPr/>
            <p:nvPr/>
          </p:nvSpPr>
          <p:spPr>
            <a:xfrm>
              <a:off x="744056" y="3480179"/>
              <a:ext cx="975561" cy="376015"/>
            </a:xfrm>
            <a:prstGeom prst="roundRect">
              <a:avLst/>
            </a:prstGeom>
            <a:solidFill>
              <a:schemeClr val="bg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Submit"/>
            <p:cNvSpPr txBox="1"/>
            <p:nvPr/>
          </p:nvSpPr>
          <p:spPr>
            <a:xfrm>
              <a:off x="838586" y="3521121"/>
              <a:ext cx="831841" cy="307777"/>
            </a:xfrm>
            <a:prstGeom prst="rect">
              <a:avLst/>
            </a:prstGeom>
            <a:noFill/>
          </p:spPr>
          <p:txBody>
            <a:bodyPr wrap="square" rtlCol="0">
              <a:spAutoFit/>
            </a:bodyPr>
            <a:lstStyle/>
            <a:p>
              <a:r>
                <a:rPr lang="en-US" sz="1400" dirty="0" smtClean="0"/>
                <a:t>Submit</a:t>
              </a:r>
              <a:endParaRPr lang="en-US" sz="1400" dirty="0"/>
            </a:p>
          </p:txBody>
        </p:sp>
      </p:grpSp>
    </p:spTree>
    <p:extLst>
      <p:ext uri="{BB962C8B-B14F-4D97-AF65-F5344CB8AC3E}">
        <p14:creationId xmlns:p14="http://schemas.microsoft.com/office/powerpoint/2010/main" val="382318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3"/>
          <p:cNvSpPr>
            <a:spLocks noGrp="1" noChangeArrowheads="1"/>
          </p:cNvSpPr>
          <p:nvPr>
            <p:ph type="title" idx="4294967295"/>
          </p:nvPr>
        </p:nvSpPr>
        <p:spPr>
          <a:xfrm>
            <a:off x="0" y="-860425"/>
            <a:ext cx="8229600" cy="860425"/>
          </a:xfrm>
        </p:spPr>
        <p:txBody>
          <a:bodyPr/>
          <a:lstStyle/>
          <a:p>
            <a:pPr eaLnBrk="1" hangingPunct="1"/>
            <a:r>
              <a:rPr lang="en-US" dirty="0" smtClean="0"/>
              <a:t>MCQ </a:t>
            </a:r>
            <a:r>
              <a:rPr lang="en-US" baseline="0" dirty="0" smtClean="0"/>
              <a:t>2</a:t>
            </a:r>
            <a:endParaRPr lang="en-US" dirty="0" smtClean="0"/>
          </a:p>
        </p:txBody>
      </p:sp>
      <p:sp>
        <p:nvSpPr>
          <p:cNvPr id="46087"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a:solidFill>
                  <a:srgbClr val="FFFF99"/>
                </a:solidFill>
              </a:rPr>
              <a:t>Multiple Choice </a:t>
            </a:r>
            <a:r>
              <a:rPr lang="en-US" sz="4400" dirty="0" smtClean="0">
                <a:solidFill>
                  <a:srgbClr val="FFFF99"/>
                </a:solidFill>
              </a:rPr>
              <a:t>Question 2</a:t>
            </a:r>
            <a:endParaRPr lang="en-US" sz="4400" dirty="0">
              <a:solidFill>
                <a:srgbClr val="FFFF99"/>
              </a:solidFill>
            </a:endParaRPr>
          </a:p>
        </p:txBody>
      </p:sp>
      <p:sp>
        <p:nvSpPr>
          <p:cNvPr id="2" name="checkbox 1"/>
          <p:cNvSpPr/>
          <p:nvPr/>
        </p:nvSpPr>
        <p:spPr>
          <a:xfrm>
            <a:off x="689464" y="2378245"/>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heckbox 3"/>
          <p:cNvSpPr/>
          <p:nvPr/>
        </p:nvSpPr>
        <p:spPr>
          <a:xfrm>
            <a:off x="689464" y="2860469"/>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lick Answer Choice 4">
            <a:hlinkClick r:id="rId2" action="ppaction://hlinksldjump"/>
          </p:cNvPr>
          <p:cNvSpPr/>
          <p:nvPr/>
        </p:nvSpPr>
        <p:spPr>
          <a:xfrm>
            <a:off x="652463" y="3054139"/>
            <a:ext cx="914400" cy="21431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click Answer Choice 3">
            <a:hlinkClick r:id="rId3" action="ppaction://hlinksldjump"/>
          </p:cNvPr>
          <p:cNvSpPr/>
          <p:nvPr/>
        </p:nvSpPr>
        <p:spPr>
          <a:xfrm>
            <a:off x="652463" y="2797512"/>
            <a:ext cx="640080" cy="2222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click Answer Choice 2">
            <a:hlinkClick r:id="rId4" action="ppaction://hlinksldjump"/>
          </p:cNvPr>
          <p:cNvSpPr/>
          <p:nvPr/>
        </p:nvSpPr>
        <p:spPr>
          <a:xfrm>
            <a:off x="644525" y="2546665"/>
            <a:ext cx="914400" cy="25558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click Answer Choice 1">
            <a:hlinkClick r:id="rId5" action="ppaction://hlinksldjump"/>
          </p:cNvPr>
          <p:cNvSpPr/>
          <p:nvPr/>
        </p:nvSpPr>
        <p:spPr>
          <a:xfrm>
            <a:off x="660400" y="2284330"/>
            <a:ext cx="929706" cy="2571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click Submit">
            <a:hlinkClick r:id="rId6" action="ppaction://hlinksldjump"/>
          </p:cNvPr>
          <p:cNvSpPr/>
          <p:nvPr/>
        </p:nvSpPr>
        <p:spPr>
          <a:xfrm>
            <a:off x="721738" y="3445675"/>
            <a:ext cx="1015131" cy="4534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9573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3"/>
          <p:cNvSpPr>
            <a:spLocks noGrp="1" noChangeArrowheads="1"/>
          </p:cNvSpPr>
          <p:nvPr>
            <p:ph type="title" idx="4294967295"/>
          </p:nvPr>
        </p:nvSpPr>
        <p:spPr>
          <a:xfrm>
            <a:off x="0" y="-860425"/>
            <a:ext cx="8229600" cy="860425"/>
          </a:xfrm>
        </p:spPr>
        <p:txBody>
          <a:bodyPr/>
          <a:lstStyle/>
          <a:p>
            <a:pPr eaLnBrk="1" hangingPunct="1"/>
            <a:r>
              <a:rPr lang="en-US" dirty="0" smtClean="0"/>
              <a:t>MCQ </a:t>
            </a:r>
            <a:r>
              <a:rPr lang="en-US" baseline="0" dirty="0" smtClean="0"/>
              <a:t>2</a:t>
            </a:r>
            <a:endParaRPr lang="en-US" dirty="0" smtClean="0"/>
          </a:p>
        </p:txBody>
      </p:sp>
      <p:sp>
        <p:nvSpPr>
          <p:cNvPr id="46087" name="Rectangle 8"/>
          <p:cNvSpPr>
            <a:spLocks noChangeArrowheads="1"/>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a:solidFill>
                  <a:srgbClr val="FFFF99"/>
                </a:solidFill>
              </a:rPr>
              <a:t>Multiple Choice </a:t>
            </a:r>
            <a:r>
              <a:rPr lang="en-US" sz="4400" dirty="0" smtClean="0">
                <a:solidFill>
                  <a:srgbClr val="FFFF99"/>
                </a:solidFill>
              </a:rPr>
              <a:t>Question 2</a:t>
            </a:r>
            <a:endParaRPr lang="en-US" sz="4400" dirty="0">
              <a:solidFill>
                <a:srgbClr val="FFFF99"/>
              </a:solidFill>
            </a:endParaRPr>
          </a:p>
        </p:txBody>
      </p:sp>
      <p:sp>
        <p:nvSpPr>
          <p:cNvPr id="2" name="checkbox 1"/>
          <p:cNvSpPr/>
          <p:nvPr/>
        </p:nvSpPr>
        <p:spPr>
          <a:xfrm>
            <a:off x="689464" y="2378245"/>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heckbox 2"/>
          <p:cNvSpPr/>
          <p:nvPr/>
        </p:nvSpPr>
        <p:spPr>
          <a:xfrm>
            <a:off x="689464" y="2626181"/>
            <a:ext cx="137160" cy="137160"/>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heckbox 3"/>
          <p:cNvSpPr/>
          <p:nvPr/>
        </p:nvSpPr>
        <p:spPr>
          <a:xfrm>
            <a:off x="689464" y="2860469"/>
            <a:ext cx="137160" cy="137160"/>
          </a:xfrm>
          <a:prstGeom prst="rect">
            <a:avLst/>
          </a:prstGeom>
          <a:solidFill>
            <a:schemeClr val="accent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heckbox 4"/>
          <p:cNvSpPr/>
          <p:nvPr/>
        </p:nvSpPr>
        <p:spPr>
          <a:xfrm>
            <a:off x="689464" y="3094757"/>
            <a:ext cx="137160" cy="137160"/>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a:off x="5019675" y="1762125"/>
            <a:ext cx="3857625" cy="3990975"/>
          </a:xfrm>
          <a:prstGeom prst="roundRect">
            <a:avLst/>
          </a:prstGeom>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Rectangle 8"/>
          <p:cNvSpPr txBox="1">
            <a:spLocks noChangeArrowheads="1"/>
          </p:cNvSpPr>
          <p:nvPr/>
        </p:nvSpPr>
        <p:spPr bwMode="auto">
          <a:xfrm>
            <a:off x="5334000" y="2103438"/>
            <a:ext cx="3276600" cy="2349500"/>
          </a:xfrm>
          <a:prstGeom prst="rect">
            <a:avLst/>
          </a:prstGeom>
          <a:noFill/>
          <a:ln w="9525">
            <a:noFill/>
            <a:miter lim="800000"/>
            <a:headEnd/>
            <a:tailEnd/>
          </a:ln>
          <a:effectLst/>
        </p:spPr>
        <p:txBody>
          <a:bodyPr lIns="0" rIns="0"/>
          <a:lstStyle/>
          <a:p>
            <a:pPr>
              <a:spcBef>
                <a:spcPct val="50000"/>
              </a:spcBef>
              <a:buClr>
                <a:srgbClr val="4A81B8"/>
              </a:buClr>
              <a:buSzPct val="80000"/>
              <a:buFont typeface="Wingdings" pitchFamily="2" charset="2"/>
              <a:buNone/>
              <a:defRPr/>
            </a:pPr>
            <a:r>
              <a:rPr lang="en-US" sz="2000" b="1" kern="0" dirty="0">
                <a:latin typeface="+mn-lt"/>
              </a:rPr>
              <a:t>Incorrect.</a:t>
            </a:r>
          </a:p>
          <a:p>
            <a:pPr>
              <a:spcBef>
                <a:spcPct val="50000"/>
              </a:spcBef>
              <a:buClr>
                <a:srgbClr val="4A81B8"/>
              </a:buClr>
              <a:buSzPct val="80000"/>
              <a:buFont typeface="Wingdings" pitchFamily="2" charset="2"/>
              <a:buNone/>
              <a:defRPr/>
            </a:pPr>
            <a:r>
              <a:rPr lang="en-US" sz="1400" kern="0" dirty="0" smtClean="0"/>
              <a:t>Tofu is not usually an ingredient in a BLT sandwich.</a:t>
            </a:r>
            <a:endParaRPr lang="en-US" sz="1400" kern="0" dirty="0"/>
          </a:p>
          <a:p>
            <a:pPr>
              <a:spcBef>
                <a:spcPct val="50000"/>
              </a:spcBef>
              <a:buClr>
                <a:srgbClr val="4A81B8"/>
              </a:buClr>
              <a:buSzPct val="80000"/>
              <a:buFont typeface="Wingdings" pitchFamily="2" charset="2"/>
              <a:buNone/>
              <a:defRPr/>
            </a:pPr>
            <a:r>
              <a:rPr lang="en-US" sz="1400" i="1" kern="0" dirty="0"/>
              <a:t>Click </a:t>
            </a:r>
            <a:r>
              <a:rPr lang="en-US" sz="1400" b="1" i="1" kern="0" dirty="0"/>
              <a:t>Tofu </a:t>
            </a:r>
            <a:r>
              <a:rPr lang="en-US" sz="1400" i="1" kern="0" dirty="0"/>
              <a:t>to deselect it, choose one or more other ingredients, and then click </a:t>
            </a:r>
            <a:r>
              <a:rPr lang="en-US" sz="1400" b="1" i="1" kern="0" dirty="0"/>
              <a:t>Submit</a:t>
            </a:r>
            <a:r>
              <a:rPr lang="en-US" sz="1400" i="1" kern="0" dirty="0"/>
              <a:t>.</a:t>
            </a:r>
          </a:p>
          <a:p>
            <a:pPr>
              <a:spcBef>
                <a:spcPct val="50000"/>
              </a:spcBef>
              <a:buClr>
                <a:srgbClr val="4A81B8"/>
              </a:buClr>
              <a:buSzPct val="80000"/>
              <a:buFont typeface="Arial" pitchFamily="34" charset="0"/>
              <a:buChar char="•"/>
              <a:defRPr/>
            </a:pPr>
            <a:endParaRPr lang="en-US" sz="1400" kern="0" dirty="0">
              <a:latin typeface="+mn-lt"/>
            </a:endParaRPr>
          </a:p>
        </p:txBody>
      </p:sp>
      <p:sp>
        <p:nvSpPr>
          <p:cNvPr id="50" name="click Answer Choice 4">
            <a:hlinkClick r:id="rId2" action="ppaction://hlinksldjump"/>
          </p:cNvPr>
          <p:cNvSpPr/>
          <p:nvPr/>
        </p:nvSpPr>
        <p:spPr>
          <a:xfrm>
            <a:off x="642938" y="3054139"/>
            <a:ext cx="914400" cy="21431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click Answer Choice 3">
            <a:hlinkClick r:id="rId3" action="ppaction://hlinksldjump"/>
          </p:cNvPr>
          <p:cNvSpPr/>
          <p:nvPr/>
        </p:nvSpPr>
        <p:spPr>
          <a:xfrm>
            <a:off x="642938" y="2797512"/>
            <a:ext cx="640080" cy="2222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click Answer Choice 2">
            <a:hlinkClick r:id="rId4" action="ppaction://hlinksldjump"/>
          </p:cNvPr>
          <p:cNvSpPr/>
          <p:nvPr/>
        </p:nvSpPr>
        <p:spPr>
          <a:xfrm>
            <a:off x="635000" y="2546665"/>
            <a:ext cx="914400" cy="25558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click Answer Choice 1">
            <a:hlinkClick r:id="rId5" action="ppaction://hlinksldjump"/>
          </p:cNvPr>
          <p:cNvSpPr/>
          <p:nvPr/>
        </p:nvSpPr>
        <p:spPr>
          <a:xfrm>
            <a:off x="650875" y="2284330"/>
            <a:ext cx="929706" cy="25717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4" name="Submit button"/>
          <p:cNvGrpSpPr/>
          <p:nvPr/>
        </p:nvGrpSpPr>
        <p:grpSpPr>
          <a:xfrm>
            <a:off x="744056" y="3480179"/>
            <a:ext cx="975561" cy="376015"/>
            <a:chOff x="744056" y="3480179"/>
            <a:chExt cx="975561" cy="376015"/>
          </a:xfrm>
        </p:grpSpPr>
        <p:sp>
          <p:nvSpPr>
            <p:cNvPr id="55" name="Rounded Rectangle 54"/>
            <p:cNvSpPr/>
            <p:nvPr/>
          </p:nvSpPr>
          <p:spPr>
            <a:xfrm>
              <a:off x="744056" y="3480179"/>
              <a:ext cx="975561" cy="376015"/>
            </a:xfrm>
            <a:prstGeom prst="roundRect">
              <a:avLst/>
            </a:prstGeom>
            <a:solidFill>
              <a:schemeClr val="bg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Submit"/>
            <p:cNvSpPr txBox="1"/>
            <p:nvPr/>
          </p:nvSpPr>
          <p:spPr>
            <a:xfrm>
              <a:off x="838586" y="3521121"/>
              <a:ext cx="831841" cy="307777"/>
            </a:xfrm>
            <a:prstGeom prst="rect">
              <a:avLst/>
            </a:prstGeom>
            <a:noFill/>
          </p:spPr>
          <p:txBody>
            <a:bodyPr wrap="square" rtlCol="0">
              <a:spAutoFit/>
            </a:bodyPr>
            <a:lstStyle/>
            <a:p>
              <a:r>
                <a:rPr lang="en-US" sz="1400" dirty="0" smtClean="0"/>
                <a:t>Submit</a:t>
              </a:r>
              <a:endParaRPr lang="en-US" sz="1400" dirty="0"/>
            </a:p>
          </p:txBody>
        </p:sp>
      </p:grpSp>
    </p:spTree>
    <p:extLst>
      <p:ext uri="{BB962C8B-B14F-4D97-AF65-F5344CB8AC3E}">
        <p14:creationId xmlns:p14="http://schemas.microsoft.com/office/powerpoint/2010/main" val="1006400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MMPROD_NEXTUNIQUEID" val="10009"/>
  <p:tag name="MMPROD_UIDATA" val="&lt;database version=&quot;9.0&quot;&gt;&lt;object type=&quot;1&quot; unique_id=&quot;10001&quot;&gt;&lt;object type=&quot;2&quot; unique_id=&quot;10002&quot;&gt;&lt;object type=&quot;3&quot; unique_id=&quot;10003&quot;&gt;&lt;property id=&quot;20148&quot; value=&quot;5&quot;/&gt;&lt;property id=&quot;20300&quot; value=&quot;Slide 1 - &amp;quot;ITEC 715&amp;quot;&quot;/&gt;&lt;property id=&quot;20307&quot; value=&quot;256&quot;/&gt;&lt;/object&gt;&lt;object type=&quot;3&quot; unique_id=&quot;10004&quot;&gt;&lt;property id=&quot;20148&quot; value=&quot;5&quot;/&gt;&lt;property id=&quot;20300&quot; value=&quot;Slide 2 - &amp;quot;Image Sources&amp;quot;&quot;/&gt;&lt;property id=&quot;20307&quot; value=&quot;326&quot;/&gt;&lt;/object&gt;&lt;object type=&quot;3&quot; unique_id=&quot;10005&quot;&gt;&lt;property id=&quot;20148&quot; value=&quot;5&quot;/&gt;&lt;property id=&quot;20300&quot; value=&quot;Slide 3&quot;/&gt;&lt;property id=&quot;20307&quot; value=&quot;366&quot;/&gt;&lt;/object&gt;&lt;object type=&quot;3&quot; unique_id=&quot;10006&quot;&gt;&lt;property id=&quot;20148&quot; value=&quot;5&quot;/&gt;&lt;property id=&quot;20300&quot; value=&quot;Slide 4&quot;/&gt;&lt;property id=&quot;20307&quot; value=&quot;367&quot;/&gt;&lt;/object&gt;&lt;object type=&quot;3&quot; unique_id=&quot;10007&quot;&gt;&lt;property id=&quot;20148&quot; value=&quot;5&quot;/&gt;&lt;property id=&quot;20300&quot; value=&quot;Slide 5&quot;/&gt;&lt;property id=&quot;20307&quot; value=&quot;368&quot;/&gt;&lt;/object&gt;&lt;object type=&quot;3&quot; unique_id=&quot;10008&quot;&gt;&lt;property id=&quot;20148&quot; value=&quot;5&quot;/&gt;&lt;property id=&quot;20300&quot; value=&quot;Slide 6&quot;/&gt;&lt;property id=&quot;20307&quot; value=&quot;369&quot;/&gt;&lt;/object&gt;&lt;object type=&quot;3&quot; unique_id=&quot;10009&quot;&gt;&lt;property id=&quot;20148&quot; value=&quot;5&quot;/&gt;&lt;property id=&quot;20300&quot; value=&quot;Slide 7&quot;/&gt;&lt;property id=&quot;20307&quot; value=&quot;370&quot;/&gt;&lt;/object&gt;&lt;object type=&quot;3&quot; unique_id=&quot;10010&quot;&gt;&lt;property id=&quot;20148&quot; value=&quot;5&quot;/&gt;&lt;property id=&quot;20300&quot; value=&quot;Slide 8&quot;/&gt;&lt;property id=&quot;20307&quot; value=&quot;371&quot;/&gt;&lt;/object&gt;&lt;object type=&quot;3&quot; unique_id=&quot;10011&quot;&gt;&lt;property id=&quot;20148&quot; value=&quot;5&quot;/&gt;&lt;property id=&quot;20300&quot; value=&quot;Slide 9&quot;/&gt;&lt;property id=&quot;20307&quot; value=&quot;372&quot;/&gt;&lt;/object&gt;&lt;object type=&quot;3&quot; unique_id=&quot;10012&quot;&gt;&lt;property id=&quot;20148&quot; value=&quot;5&quot;/&gt;&lt;property id=&quot;20300&quot; value=&quot;Slide 10 - &amp;quot;Visual Unity&amp;quot;&quot;/&gt;&lt;property id=&quot;20307&quot; value=&quot;328&quot;/&gt;&lt;/object&gt;&lt;object type=&quot;3&quot; unique_id=&quot;10013&quot;&gt;&lt;property id=&quot;20148&quot; value=&quot;5&quot;/&gt;&lt;property id=&quot;20300&quot; value=&quot;Slide 11&quot;/&gt;&lt;property id=&quot;20307&quot; value=&quot;374&quot;/&gt;&lt;/object&gt;&lt;object type=&quot;3&quot; unique_id=&quot;10014&quot;&gt;&lt;property id=&quot;20148&quot; value=&quot;5&quot;/&gt;&lt;property id=&quot;20300&quot; value=&quot;Slide 12&quot;/&gt;&lt;property id=&quot;20307&quot; value=&quot;377&quot;/&gt;&lt;/object&gt;&lt;object type=&quot;3&quot; unique_id=&quot;10015&quot;&gt;&lt;property id=&quot;20148&quot; value=&quot;5&quot;/&gt;&lt;property id=&quot;20300&quot; value=&quot;Slide 13&quot;/&gt;&lt;property id=&quot;20307&quot; value=&quot;380&quot;/&gt;&lt;/object&gt;&lt;object type=&quot;3&quot; unique_id=&quot;10016&quot;&gt;&lt;property id=&quot;20148&quot; value=&quot;5&quot;/&gt;&lt;property id=&quot;20300&quot; value=&quot;Slide 14&quot;/&gt;&lt;property id=&quot;20307&quot; value=&quot;382&quot;/&gt;&lt;/object&gt;&lt;object type=&quot;3&quot; unique_id=&quot;10017&quot;&gt;&lt;property id=&quot;20148&quot; value=&quot;5&quot;/&gt;&lt;property id=&quot;20300&quot; value=&quot;Slide 15 - &amp;quot;Working with Clip Art Illustrations&amp;quot;&quot;/&gt;&lt;property id=&quot;20307&quot; value=&quot;373&quot;/&gt;&lt;/object&gt;&lt;object type=&quot;3&quot; unique_id=&quot;10018&quot;&gt;&lt;property id=&quot;20148&quot; value=&quot;5&quot;/&gt;&lt;property id=&quot;20300&quot; value=&quot;Slide 16&quot;/&gt;&lt;property id=&quot;20307&quot; value=&quot;387&quot;/&gt;&lt;/object&gt;&lt;object type=&quot;3&quot; unique_id=&quot;10019&quot;&gt;&lt;property id=&quot;20148&quot; value=&quot;5&quot;/&gt;&lt;property id=&quot;20300&quot; value=&quot;Slide 17&quot;/&gt;&lt;property id=&quot;20307&quot; value=&quot;386&quot;/&gt;&lt;/object&gt;&lt;object type=&quot;3&quot; unique_id=&quot;10020&quot;&gt;&lt;property id=&quot;20148&quot; value=&quot;5&quot;/&gt;&lt;property id=&quot;20300&quot; value=&quot;Slide 19&quot;/&gt;&lt;property id=&quot;20307&quot; value=&quot;389&quot;/&gt;&lt;/object&gt;&lt;object type=&quot;3&quot; unique_id=&quot;10021&quot;&gt;&lt;property id=&quot;20148&quot; value=&quot;5&quot;/&gt;&lt;property id=&quot;20300&quot; value=&quot;Slide 20&quot;/&gt;&lt;property id=&quot;20307&quot; value=&quot;390&quot;/&gt;&lt;/object&gt;&lt;object type=&quot;3&quot; unique_id=&quot;10022&quot;&gt;&lt;property id=&quot;20148&quot; value=&quot;5&quot;/&gt;&lt;property id=&quot;20300&quot; value=&quot;Slide 21&quot;/&gt;&lt;property id=&quot;20307&quot; value=&quot;388&quot;/&gt;&lt;/object&gt;&lt;object type=&quot;3&quot; unique_id=&quot;10023&quot;&gt;&lt;property id=&quot;20148&quot; value=&quot;5&quot;/&gt;&lt;property id=&quot;20300&quot; value=&quot;Slide 22&quot;/&gt;&lt;property id=&quot;20307&quot; value=&quot;392&quot;/&gt;&lt;/object&gt;&lt;object type=&quot;3&quot; unique_id=&quot;10024&quot;&gt;&lt;property id=&quot;20148&quot; value=&quot;5&quot;/&gt;&lt;property id=&quot;20300&quot; value=&quot;Slide 23&quot;/&gt;&lt;property id=&quot;20307&quot; value=&quot;395&quot;/&gt;&lt;/object&gt;&lt;object type=&quot;3&quot; unique_id=&quot;10025&quot;&gt;&lt;property id=&quot;20148&quot; value=&quot;5&quot;/&gt;&lt;property id=&quot;20300&quot; value=&quot;Slide 24 - &amp;quot;Combining Photographs&amp;quot;&quot;/&gt;&lt;property id=&quot;20307&quot; value=&quot;385&quot;/&gt;&lt;/object&gt;&lt;object type=&quot;3&quot; unique_id=&quot;10026&quot;&gt;&lt;property id=&quot;20148&quot; value=&quot;5&quot;/&gt;&lt;property id=&quot;20300&quot; value=&quot;Slide 25&quot;/&gt;&lt;property id=&quot;20307&quot; value=&quot;397&quot;/&gt;&lt;/object&gt;&lt;object type=&quot;3&quot; unique_id=&quot;10027&quot;&gt;&lt;property id=&quot;20148&quot; value=&quot;5&quot;/&gt;&lt;property id=&quot;20300&quot; value=&quot;Slide 26&quot;/&gt;&lt;property id=&quot;20307&quot; value=&quot;399&quot;/&gt;&lt;/object&gt;&lt;object type=&quot;3&quot; unique_id=&quot;10028&quot;&gt;&lt;property id=&quot;20148&quot; value=&quot;5&quot;/&gt;&lt;property id=&quot;20300&quot; value=&quot;Slide 27&quot;/&gt;&lt;property id=&quot;20307&quot; value=&quot;398&quot;/&gt;&lt;/object&gt;&lt;object type=&quot;3&quot; unique_id=&quot;10029&quot;&gt;&lt;property id=&quot;20148&quot; value=&quot;5&quot;/&gt;&lt;property id=&quot;20300&quot; value=&quot;Slide 28&quot;/&gt;&lt;property id=&quot;20307&quot; value=&quot;400&quot;/&gt;&lt;/object&gt;&lt;object type=&quot;3&quot; unique_id=&quot;10030&quot;&gt;&lt;property id=&quot;20148&quot; value=&quot;5&quot;/&gt;&lt;property id=&quot;20300&quot; value=&quot;Slide 29 - &amp;quot;Design Considerations for Designing, Using, and Choosing Effective Graphics&amp;quot;&quot;/&gt;&lt;property id=&quot;20307&quot; value=&quot;396&quot;/&gt;&lt;/object&gt;&lt;object type=&quot;3&quot; unique_id=&quot;10031&quot;&gt;&lt;property id=&quot;20148&quot; value=&quot;5&quot;/&gt;&lt;property id=&quot;20300&quot; value=&quot;Slide 30&quot;/&gt;&lt;property id=&quot;20307&quot; value=&quot;329&quot;/&gt;&lt;/object&gt;&lt;object type=&quot;3&quot; unique_id=&quot;10032&quot;&gt;&lt;property id=&quot;20148&quot; value=&quot;5&quot;/&gt;&lt;property id=&quot;20300&quot; value=&quot;Slide 31&quot;/&gt;&lt;property id=&quot;20307&quot; value=&quot;331&quot;/&gt;&lt;/object&gt;&lt;object type=&quot;3&quot; unique_id=&quot;10033&quot;&gt;&lt;property id=&quot;20148&quot; value=&quot;5&quot;/&gt;&lt;property id=&quot;20300&quot; value=&quot;Slide 32&quot;/&gt;&lt;property id=&quot;20307&quot; value=&quot;332&quot;/&gt;&lt;/object&gt;&lt;object type=&quot;3&quot; unique_id=&quot;10034&quot;&gt;&lt;property id=&quot;20148&quot; value=&quot;5&quot;/&gt;&lt;property id=&quot;20300&quot; value=&quot;Slide 33&quot;/&gt;&lt;property id=&quot;20307&quot; value=&quot;364&quot;/&gt;&lt;/object&gt;&lt;object type=&quot;3&quot; unique_id=&quot;10035&quot;&gt;&lt;property id=&quot;20148&quot; value=&quot;5&quot;/&gt;&lt;property id=&quot;20300&quot; value=&quot;Slide 34&quot;/&gt;&lt;property id=&quot;20307&quot; value=&quot;330&quot;/&gt;&lt;/object&gt;&lt;object type=&quot;3&quot; unique_id=&quot;10036&quot;&gt;&lt;property id=&quot;20148&quot; value=&quot;5&quot;/&gt;&lt;property id=&quot;20300&quot; value=&quot;Slide 35 - &amp;quot;Images of People  Diversity, Attire, Setting, and Abstraction&amp;quot;&quot;/&gt;&lt;property id=&quot;20307&quot; value=&quot;401&quot;/&gt;&lt;/object&gt;&lt;object type=&quot;3&quot; unique_id=&quot;10037&quot;&gt;&lt;property id=&quot;20148&quot; value=&quot;5&quot;/&gt;&lt;property id=&quot;20300&quot; value=&quot;Slide 36&quot;/&gt;&lt;property id=&quot;20307&quot; value=&quot;402&quot;/&gt;&lt;/object&gt;&lt;object type=&quot;3&quot; unique_id=&quot;10038&quot;&gt;&lt;property id=&quot;20148&quot; value=&quot;5&quot;/&gt;&lt;property id=&quot;20300&quot; value=&quot;Slide 37&quot;/&gt;&lt;property id=&quot;20307&quot; value=&quot;403&quot;/&gt;&lt;/object&gt;&lt;object type=&quot;3&quot; unique_id=&quot;10039&quot;&gt;&lt;property id=&quot;20148&quot; value=&quot;5&quot;/&gt;&lt;property id=&quot;20300&quot; value=&quot;Slide 38&quot;/&gt;&lt;property id=&quot;20307&quot; value=&quot;404&quot;/&gt;&lt;/object&gt;&lt;object type=&quot;3&quot; unique_id=&quot;10040&quot;&gt;&lt;property id=&quot;20148&quot; value=&quot;5&quot;/&gt;&lt;property id=&quot;20300&quot; value=&quot;Slide 39&quot;/&gt;&lt;property id=&quot;20307&quot; value=&quot;405&quot;/&gt;&lt;/object&gt;&lt;object type=&quot;3&quot; unique_id=&quot;10041&quot;&gt;&lt;property id=&quot;20148&quot; value=&quot;5&quot;/&gt;&lt;property id=&quot;20300&quot; value=&quot;Slide 42 - &amp;quot;This Week: A Divide and Conquer Approach to E-learning Design and Production&amp;quot;&quot;/&gt;&lt;property id=&quot;20307&quot; value=&quot;365&quot;/&gt;&lt;/object&gt;&lt;object type=&quot;3&quot; unique_id=&quot;10042&quot;&gt;&lt;property id=&quot;20148&quot; value=&quot;5&quot;/&gt;&lt;property id=&quot;20300&quot; value=&quot;Slide 43 - &amp;quot;A Challenge to E-learning Designers&amp;quot;&quot;/&gt;&lt;property id=&quot;20307&quot; value=&quot;406&quot;/&gt;&lt;/object&gt;&lt;object type=&quot;3&quot; unique_id=&quot;10043&quot;&gt;&lt;property id=&quot;20148&quot; value=&quot;5&quot;/&gt;&lt;property id=&quot;20300&quot; value=&quot;Slide 44 - &amp;quot;Why Design Interactions?&amp;quot;&quot;/&gt;&lt;property id=&quot;20307&quot; value=&quot;407&quot;/&gt;&lt;/object&gt;&lt;object type=&quot;3&quot; unique_id=&quot;10044&quot;&gt;&lt;property id=&quot;20148&quot; value=&quot;5&quot;/&gt;&lt;property id=&quot;20300&quot; value=&quot;Slide 45 - &amp;quot;Interaction Design&amp;quot;&quot;/&gt;&lt;property id=&quot;20307&quot; value=&quot;408&quot;/&gt;&lt;/object&gt;&lt;object type=&quot;3&quot; unique_id=&quot;10045&quot;&gt;&lt;property id=&quot;20148&quot; value=&quot;5&quot;/&gt;&lt;property id=&quot;20300&quot; value=&quot;Slide 46 - &amp;quot;Page Type Examples Tell-oriented Interactions&amp;quot;&quot;/&gt;&lt;property id=&quot;20307&quot; value=&quot;409&quot;/&gt;&lt;/object&gt;&lt;object type=&quot;3&quot; unique_id=&quot;10046&quot;&gt;&lt;property id=&quot;20148&quot; value=&quot;5&quot;/&gt;&lt;property id=&quot;20300&quot; value=&quot;Slide 47 - &amp;quot;Text with Graphic&amp;quot;&quot;/&gt;&lt;property id=&quot;20307&quot; value=&quot;279&quot;/&gt;&lt;/object&gt;&lt;object type=&quot;3&quot; unique_id=&quot;10047&quot;&gt;&lt;property id=&quot;20148&quot; value=&quot;5&quot;/&gt;&lt;property id=&quot;20300&quot; value=&quot;Slide 48 - &amp;quot;Text Explore&amp;quot;&quot;/&gt;&lt;property id=&quot;20307&quot; value=&quot;334&quot;/&gt;&lt;/object&gt;&lt;object type=&quot;3&quot; unique_id=&quot;10048&quot;&gt;&lt;property id=&quot;20148&quot; value=&quot;5&quot;/&gt;&lt;property id=&quot;20300&quot; value=&quot;Slide 49 - &amp;quot;Text Explore&amp;quot;&quot;/&gt;&lt;property id=&quot;20307&quot; value=&quot;335&quot;/&gt;&lt;/object&gt;&lt;object type=&quot;3&quot; unique_id=&quot;10049&quot;&gt;&lt;property id=&quot;20148&quot; value=&quot;5&quot;/&gt;&lt;property id=&quot;20300&quot; value=&quot;Slide 50 - &amp;quot;Text Explore&amp;quot;&quot;/&gt;&lt;property id=&quot;20307&quot; value=&quot;336&quot;/&gt;&lt;/object&gt;&lt;object type=&quot;3&quot; unique_id=&quot;10050&quot;&gt;&lt;property id=&quot;20148&quot; value=&quot;5&quot;/&gt;&lt;property id=&quot;20300&quot; value=&quot;Slide 51 - &amp;quot;Text Explore&amp;quot;&quot;/&gt;&lt;property id=&quot;20307&quot; value=&quot;337&quot;/&gt;&lt;/object&gt;&lt;object type=&quot;3&quot; unique_id=&quot;10051&quot;&gt;&lt;property id=&quot;20148&quot; value=&quot;5&quot;/&gt;&lt;property id=&quot;20300&quot; value=&quot;Slide 52 - &amp;quot;Text Explore&amp;quot;&quot;/&gt;&lt;property id=&quot;20307&quot; value=&quot;338&quot;/&gt;&lt;/object&gt;&lt;object type=&quot;3&quot; unique_id=&quot;10052&quot;&gt;&lt;property id=&quot;20148&quot; value=&quot;5&quot;/&gt;&lt;property id=&quot;20300&quot; value=&quot;Slide 53 - &amp;quot;Graphic Explore: Ex. 1&amp;quot;&quot;/&gt;&lt;property id=&quot;20307&quot; value=&quot;339&quot;/&gt;&lt;/object&gt;&lt;object type=&quot;3&quot; unique_id=&quot;10053&quot;&gt;&lt;property id=&quot;20148&quot; value=&quot;5&quot;/&gt;&lt;property id=&quot;20300&quot; value=&quot;Slide 54 - &amp;quot;Graphic Explore: Ex. 1&amp;quot;&quot;/&gt;&lt;property id=&quot;20307&quot; value=&quot;340&quot;/&gt;&lt;/object&gt;&lt;object type=&quot;3&quot; unique_id=&quot;10054&quot;&gt;&lt;property id=&quot;20148&quot; value=&quot;5&quot;/&gt;&lt;property id=&quot;20300&quot; value=&quot;Slide 55 - &amp;quot;Graphic Explore: Ex. 1&amp;quot;&quot;/&gt;&lt;property id=&quot;20307&quot; value=&quot;341&quot;/&gt;&lt;/object&gt;&lt;object type=&quot;3&quot; unique_id=&quot;10055&quot;&gt;&lt;property id=&quot;20148&quot; value=&quot;5&quot;/&gt;&lt;property id=&quot;20300&quot; value=&quot;Slide 56 - &amp;quot;Graphic Explore: Ex. 1&amp;quot;&quot;/&gt;&lt;property id=&quot;20307&quot; value=&quot;342&quot;/&gt;&lt;/object&gt;&lt;object type=&quot;3&quot; unique_id=&quot;10056&quot;&gt;&lt;property id=&quot;20148&quot; value=&quot;5&quot;/&gt;&lt;property id=&quot;20300&quot; value=&quot;Slide 57 - &amp;quot;Graphic Explore: Ex. 1&amp;quot;&quot;/&gt;&lt;property id=&quot;20307&quot; value=&quot;343&quot;/&gt;&lt;/object&gt;&lt;object type=&quot;3&quot; unique_id=&quot;10057&quot;&gt;&lt;property id=&quot;20148&quot; value=&quot;5&quot;/&gt;&lt;property id=&quot;20300&quot; value=&quot;Slide 58 - &amp;quot;Graphic Explore: Ex. 1&amp;quot;&quot;/&gt;&lt;property id=&quot;20307&quot; value=&quot;344&quot;/&gt;&lt;/object&gt;&lt;object type=&quot;3&quot; unique_id=&quot;10058&quot;&gt;&lt;property id=&quot;20148&quot; value=&quot;5&quot;/&gt;&lt;property id=&quot;20300&quot; value=&quot;Slide 63 - &amp;quot;2CD Ex1&amp;quot;&quot;/&gt;&lt;property id=&quot;20307&quot; value=&quot;345&quot;/&gt;&lt;/object&gt;&lt;object type=&quot;3&quot; unique_id=&quot;10059&quot;&gt;&lt;property id=&quot;20148&quot; value=&quot;5&quot;/&gt;&lt;property id=&quot;20300&quot; value=&quot;Slide 64 - &amp;quot;2CD Ex1&amp;quot;&quot;/&gt;&lt;property id=&quot;20307&quot; value=&quot;347&quot;/&gt;&lt;/object&gt;&lt;object type=&quot;3&quot; unique_id=&quot;10060&quot;&gt;&lt;property id=&quot;20148&quot; value=&quot;5&quot;/&gt;&lt;property id=&quot;20300&quot; value=&quot;Slide 65 - &amp;quot;2CD Ex1&amp;quot;&quot;/&gt;&lt;property id=&quot;20307&quot; value=&quot;346&quot;/&gt;&lt;/object&gt;&lt;object type=&quot;3&quot; unique_id=&quot;10061&quot;&gt;&lt;property id=&quot;20148&quot; value=&quot;5&quot;/&gt;&lt;property id=&quot;20300&quot; value=&quot;Slide 66 - &amp;quot;2CD Ex1&amp;quot;&quot;/&gt;&lt;property id=&quot;20307&quot; value=&quot;348&quot;/&gt;&lt;/object&gt;&lt;object type=&quot;3&quot; unique_id=&quot;10062&quot;&gt;&lt;property id=&quot;20148&quot; value=&quot;5&quot;/&gt;&lt;property id=&quot;20300&quot; value=&quot;Slide 67 - &amp;quot;2CD Ex1&amp;quot;&quot;/&gt;&lt;property id=&quot;20307&quot; value=&quot;349&quot;/&gt;&lt;/object&gt;&lt;object type=&quot;3&quot; unique_id=&quot;10063&quot;&gt;&lt;property id=&quot;20148&quot; value=&quot;5&quot;/&gt;&lt;property id=&quot;20300&quot; value=&quot;Slide 73 - &amp;quot;Expert Perspective&amp;quot;&quot;/&gt;&lt;property id=&quot;20307&quot; value=&quot;350&quot;/&gt;&lt;/object&gt;&lt;object type=&quot;3&quot; unique_id=&quot;10064&quot;&gt;&lt;property id=&quot;20148&quot; value=&quot;5&quot;/&gt;&lt;property id=&quot;20300&quot; value=&quot;Slide 74 - &amp;quot;Expert Perspective&amp;quot;&quot;/&gt;&lt;property id=&quot;20307&quot; value=&quot;352&quot;/&gt;&lt;/object&gt;&lt;object type=&quot;3&quot; unique_id=&quot;10065&quot;&gt;&lt;property id=&quot;20148&quot; value=&quot;5&quot;/&gt;&lt;property id=&quot;20300&quot; value=&quot;Slide 75 - &amp;quot;Expert Perspective&amp;quot;&quot;/&gt;&lt;property id=&quot;20307&quot; value=&quot;353&quot;/&gt;&lt;/object&gt;&lt;object type=&quot;3&quot; unique_id=&quot;10066&quot;&gt;&lt;property id=&quot;20148&quot; value=&quot;5&quot;/&gt;&lt;property id=&quot;20300&quot; value=&quot;Slide 77 - &amp;quot;What’s the Right Response?&amp;quot;&quot;/&gt;&lt;property id=&quot;20307&quot; value=&quot;359&quot;/&gt;&lt;/object&gt;&lt;object type=&quot;3&quot; unique_id=&quot;10067&quot;&gt;&lt;property id=&quot;20148&quot; value=&quot;5&quot;/&gt;&lt;property id=&quot;20300&quot; value=&quot;Slide 78 - &amp;quot;What’s the Right Response?&amp;quot;&quot;/&gt;&lt;property id=&quot;20307&quot; value=&quot;360&quot;/&gt;&lt;/object&gt;&lt;object type=&quot;3&quot; unique_id=&quot;10068&quot;&gt;&lt;property id=&quot;20148&quot; value=&quot;5&quot;/&gt;&lt;property id=&quot;20300&quot; value=&quot;Slide 79 - &amp;quot;What’s the Right Response?&amp;quot;&quot;/&gt;&lt;property id=&quot;20307&quot; value=&quot;361&quot;/&gt;&lt;/object&gt;&lt;object type=&quot;3&quot; unique_id=&quot;10069&quot;&gt;&lt;property id=&quot;20148&quot; value=&quot;5&quot;/&gt;&lt;property id=&quot;20300&quot; value=&quot;Slide 80 - &amp;quot;What’s the Right Response?&amp;quot;&quot;/&gt;&lt;property id=&quot;20307&quot; value=&quot;363&quot;/&gt;&lt;/object&gt;&lt;object type=&quot;3&quot; unique_id=&quot;10070&quot;&gt;&lt;property id=&quot;20148&quot; value=&quot;5&quot;/&gt;&lt;property id=&quot;20300&quot; value=&quot;Slide 81 - &amp;quot;What’s the Right Response?&amp;quot;&quot;/&gt;&lt;property id=&quot;20307&quot; value=&quot;362&quot;/&gt;&lt;/object&gt;&lt;object type=&quot;3&quot; unique_id=&quot;10071&quot;&gt;&lt;property id=&quot;20148&quot; value=&quot;5&quot;/&gt;&lt;property id=&quot;20300&quot; value=&quot;Slide 82 - &amp;quot;Multiple Choice Question&amp;quot;&quot;/&gt;&lt;property id=&quot;20307&quot; value=&quot;333&quot;/&gt;&lt;/object&gt;&lt;object type=&quot;3&quot; unique_id=&quot;10076&quot;&gt;&lt;property id=&quot;20148&quot; value=&quot;5&quot;/&gt;&lt;property id=&quot;20300&quot; value=&quot;Slide 281 - &amp;quot;Page Types: Simple&amp;quot;&quot;/&gt;&lt;property id=&quot;20307&quot; value=&quot;410&quot;/&gt;&lt;/object&gt;&lt;object type=&quot;3&quot; unique_id=&quot;10077&quot;&gt;&lt;property id=&quot;20148&quot; value=&quot;5&quot;/&gt;&lt;property id=&quot;20300&quot; value=&quot;Slide 282 - &amp;quot;Page Types: More Complex&amp;quot;&quot;/&gt;&lt;property id=&quot;20307&quot; value=&quot;411&quot;/&gt;&lt;/object&gt;&lt;object type=&quot;3&quot; unique_id=&quot;10078&quot;&gt;&lt;property id=&quot;20148&quot; value=&quot;5&quot;/&gt;&lt;property id=&quot;20300&quot; value=&quot;Slide 283 - &amp;quot;Interaction Design Considerations  Grouping and Navigation&amp;quot;&quot;/&gt;&lt;property id=&quot;20307&quot; value=&quot;413&quot;/&gt;&lt;/object&gt;&lt;object type=&quot;3&quot; unique_id=&quot;10079&quot;&gt;&lt;property id=&quot;20148&quot; value=&quot;5&quot;/&gt;&lt;property id=&quot;20300&quot; value=&quot;Slide 284&quot;/&gt;&lt;property id=&quot;20307&quot; value=&quot;412&quot;/&gt;&lt;/object&gt;&lt;object type=&quot;3&quot; unique_id=&quot;10080&quot;&gt;&lt;property id=&quot;20148&quot; value=&quot;5&quot;/&gt;&lt;property id=&quot;20300&quot; value=&quot;Slide 285&quot;/&gt;&lt;property id=&quot;20307&quot; value=&quot;414&quot;/&gt;&lt;/object&gt;&lt;object type=&quot;3&quot; unique_id=&quot;10081&quot;&gt;&lt;property id=&quot;20148&quot; value=&quot;5&quot;/&gt;&lt;property id=&quot;20300&quot; value=&quot;Slide 286&quot;/&gt;&lt;property id=&quot;20307&quot; value=&quot;415&quot;/&gt;&lt;/object&gt;&lt;object type=&quot;3&quot; unique_id=&quot;10082&quot;&gt;&lt;property id=&quot;20148&quot; value=&quot;5&quot;/&gt;&lt;property id=&quot;20300&quot; value=&quot;Slide 287 - &amp;quot;Design Goals and Inspiration  Separating Good from Bad,  and Drawing on Learning in Real Life&amp;quot;&quot;/&gt;&lt;property id=&quot;20307&quot; value=&quot;416&quot;/&gt;&lt;/object&gt;&lt;object type=&quot;3&quot; unique_id=&quot;10083&quot;&gt;&lt;property id=&quot;20148&quot; value=&quot;5&quot;/&gt;&lt;property id=&quot;20300&quot; value=&quot;Slide 288&quot;/&gt;&lt;property id=&quot;20307&quot; value=&quot;417&quot;/&gt;&lt;/object&gt;&lt;object type=&quot;3&quot; unique_id=&quot;10084&quot;&gt;&lt;property id=&quot;20148&quot; value=&quot;5&quot;/&gt;&lt;property id=&quot;20300&quot; value=&quot;Slide 289&quot;/&gt;&lt;property id=&quot;20307&quot; value=&quot;418&quot;/&gt;&lt;/object&gt;&lt;object type=&quot;3&quot; unique_id=&quot;10085&quot;&gt;&lt;property id=&quot;20148&quot; value=&quot;5&quot;/&gt;&lt;property id=&quot;20300&quot; value=&quot;Slide 290&quot;/&gt;&lt;property id=&quot;20307&quot; value=&quot;419&quot;/&gt;&lt;/object&gt;&lt;object type=&quot;3&quot; unique_id=&quot;10086&quot;&gt;&lt;property id=&quot;20148&quot; value=&quot;5&quot;/&gt;&lt;property id=&quot;20300&quot; value=&quot;Slide 291&quot;/&gt;&lt;property id=&quot;20307&quot; value=&quot;420&quot;/&gt;&lt;/object&gt;&lt;object type=&quot;3&quot; unique_id=&quot;10087&quot;&gt;&lt;property id=&quot;20148&quot; value=&quot;5&quot;/&gt;&lt;property id=&quot;20300&quot; value=&quot;Slide 293 - &amp;quot;ITEC 715&amp;quot;&quot;/&gt;&lt;property id=&quot;20307&quot; value=&quot;354&quot;/&gt;&lt;/object&gt;&lt;object type=&quot;3&quot; unique_id=&quot;10262&quot;&gt;&lt;property id=&quot;20148&quot; value=&quot;5&quot;/&gt;&lt;property id=&quot;20300&quot; value=&quot;Slide 292&quot;/&gt;&lt;property id=&quot;20307&quot; value=&quot;421&quot;/&gt;&lt;/object&gt;&lt;object type=&quot;3&quot; unique_id=&quot;10264&quot;&gt;&lt;property id=&quot;20148&quot; value=&quot;5&quot;/&gt;&lt;property id=&quot;20300&quot; value=&quot;Slide 18&quot;/&gt;&lt;property id=&quot;20307&quot; value=&quot;452&quot;/&gt;&lt;/object&gt;&lt;object type=&quot;3&quot; unique_id=&quot;10265&quot;&gt;&lt;property id=&quot;20148&quot; value=&quot;5&quot;/&gt;&lt;property id=&quot;20300&quot; value=&quot;Slide 40&quot;/&gt;&lt;property id=&quot;20307&quot; value=&quot;453&quot;/&gt;&lt;/object&gt;&lt;object type=&quot;3&quot; unique_id=&quot;10266&quot;&gt;&lt;property id=&quot;20148&quot; value=&quot;5&quot;/&gt;&lt;property id=&quot;20300&quot; value=&quot;Slide 41&quot;/&gt;&lt;property id=&quot;20307&quot; value=&quot;454&quot;/&gt;&lt;/object&gt;&lt;object type=&quot;3&quot; unique_id=&quot;10267&quot;&gt;&lt;property id=&quot;20148&quot; value=&quot;5&quot;/&gt;&lt;property id=&quot;20300&quot; value=&quot;Slide 59 - &amp;quot;GE Ex2&amp;quot;&quot;/&gt;&lt;property id=&quot;20307&quot; value=&quot;448&quot;/&gt;&lt;/object&gt;&lt;object type=&quot;3&quot; unique_id=&quot;10268&quot;&gt;&lt;property id=&quot;20148&quot; value=&quot;5&quot;/&gt;&lt;property id=&quot;20300&quot; value=&quot;Slide 60 - &amp;quot;GE Ex2&amp;quot;&quot;/&gt;&lt;property id=&quot;20307&quot; value=&quot;449&quot;/&gt;&lt;/object&gt;&lt;object type=&quot;3&quot; unique_id=&quot;10269&quot;&gt;&lt;property id=&quot;20148&quot; value=&quot;5&quot;/&gt;&lt;property id=&quot;20300&quot; value=&quot;Slide 61 - &amp;quot;GE Ex2&amp;quot;&quot;/&gt;&lt;property id=&quot;20307&quot; value=&quot;450&quot;/&gt;&lt;/object&gt;&lt;object type=&quot;3&quot; unique_id=&quot;10270&quot;&gt;&lt;property id=&quot;20148&quot; value=&quot;5&quot;/&gt;&lt;property id=&quot;20300&quot; value=&quot;Slide 62 - &amp;quot;GE Ex2&amp;quot;&quot;/&gt;&lt;property id=&quot;20307&quot; value=&quot;451&quot;/&gt;&lt;/object&gt;&lt;object type=&quot;3&quot; unique_id=&quot;10271&quot;&gt;&lt;property id=&quot;20148&quot; value=&quot;5&quot;/&gt;&lt;property id=&quot;20300&quot; value=&quot;Slide 68 - &amp;quot;2CD Ex2&amp;quot;&quot;/&gt;&lt;property id=&quot;20307&quot; value=&quot;426&quot;/&gt;&lt;/object&gt;&lt;object type=&quot;3&quot; unique_id=&quot;10272&quot;&gt;&lt;property id=&quot;20148&quot; value=&quot;5&quot;/&gt;&lt;property id=&quot;20300&quot; value=&quot;Slide 69 - &amp;quot;2CD Ex2&amp;quot;&quot;/&gt;&lt;property id=&quot;20307&quot; value=&quot;427&quot;/&gt;&lt;/object&gt;&lt;object type=&quot;3&quot; unique_id=&quot;10273&quot;&gt;&lt;property id=&quot;20148&quot; value=&quot;5&quot;/&gt;&lt;property id=&quot;20300&quot; value=&quot;Slide 70 - &amp;quot;2CD Ex2&amp;quot;&quot;/&gt;&lt;property id=&quot;20307&quot; value=&quot;445&quot;/&gt;&lt;/object&gt;&lt;object type=&quot;3&quot; unique_id=&quot;10274&quot;&gt;&lt;property id=&quot;20148&quot; value=&quot;5&quot;/&gt;&lt;property id=&quot;20300&quot; value=&quot;Slide 71 - &amp;quot;2CD Ex2&amp;quot;&quot;/&gt;&lt;property id=&quot;20307&quot; value=&quot;446&quot;/&gt;&lt;/object&gt;&lt;object type=&quot;3&quot; unique_id=&quot;10275&quot;&gt;&lt;property id=&quot;20148&quot; value=&quot;5&quot;/&gt;&lt;property id=&quot;20300&quot; value=&quot;Slide 72 - &amp;quot;2CD Ex2&amp;quot;&quot;/&gt;&lt;property id=&quot;20307&quot; value=&quot;447&quot;/&gt;&lt;/object&gt;&lt;object type=&quot;3&quot; unique_id=&quot;10276&quot;&gt;&lt;property id=&quot;20148&quot; value=&quot;5&quot;/&gt;&lt;property id=&quot;20300&quot; value=&quot;Slide 83 - &amp;quot;Multiple Choice Question&amp;quot;&quot;/&gt;&lt;property id=&quot;20307&quot; value=&quot;422&quot;/&gt;&lt;/object&gt;&lt;object type=&quot;3&quot; unique_id=&quot;10277&quot;&gt;&lt;property id=&quot;20148&quot; value=&quot;5&quot;/&gt;&lt;property id=&quot;20300&quot; value=&quot;Slide 84 - &amp;quot;Multiple Choice Question&amp;quot;&quot;/&gt;&lt;property id=&quot;20307&quot; value=&quot;423&quot;/&gt;&lt;/object&gt;&lt;object type=&quot;3&quot; unique_id=&quot;10278&quot;&gt;&lt;property id=&quot;20148&quot; value=&quot;5&quot;/&gt;&lt;property id=&quot;20300&quot; value=&quot;Slide 85 - &amp;quot;Multiple Choice Question&amp;quot;&quot;/&gt;&lt;property id=&quot;20307&quot; value=&quot;424&quot;/&gt;&lt;/object&gt;&lt;object type=&quot;3&quot; unique_id=&quot;10279&quot;&gt;&lt;property id=&quot;20148&quot; value=&quot;5&quot;/&gt;&lt;property id=&quot;20300&quot; value=&quot;Slide 86 - &amp;quot;Multiple Choice Question&amp;quot;&quot;/&gt;&lt;property id=&quot;20307&quot; value=&quot;425&quot;/&gt;&lt;/object&gt;&lt;object type=&quot;3&quot; unique_id=&quot;10280&quot;&gt;&lt;property id=&quot;20148&quot; value=&quot;5&quot;/&gt;&lt;property id=&quot;20300&quot; value=&quot;Slide 88 - &amp;quot;MCQ 2&amp;quot;&quot;/&gt;&lt;property id=&quot;20307&quot; value=&quot;455&quot;/&gt;&lt;/object&gt;&lt;object type=&quot;3&quot; unique_id=&quot;10281&quot;&gt;&lt;property id=&quot;20148&quot; value=&quot;5&quot;/&gt;&lt;property id=&quot;20300&quot; value=&quot;Slide 89 - &amp;quot;MCQ 2&amp;quot;&quot;/&gt;&lt;property id=&quot;20307&quot; value=&quot;457&quot;/&gt;&lt;/object&gt;&lt;object type=&quot;3&quot; unique_id=&quot;10282&quot;&gt;&lt;property id=&quot;20148&quot; value=&quot;5&quot;/&gt;&lt;property id=&quot;20300&quot; value=&quot;Slide 90 - &amp;quot;MCQ 2&amp;quot;&quot;/&gt;&lt;property id=&quot;20307&quot; value=&quot;456&quot;/&gt;&lt;/object&gt;&lt;object type=&quot;3&quot; unique_id=&quot;10283&quot;&gt;&lt;property id=&quot;20148&quot; value=&quot;5&quot;/&gt;&lt;property id=&quot;20300&quot; value=&quot;Slide 91 - &amp;quot;MCQ 2&amp;quot;&quot;/&gt;&lt;property id=&quot;20307&quot; value=&quot;472&quot;/&gt;&lt;/object&gt;&lt;object type=&quot;3&quot; unique_id=&quot;10284&quot;&gt;&lt;property id=&quot;20148&quot; value=&quot;5&quot;/&gt;&lt;property id=&quot;20300&quot; value=&quot;Slide 92 - &amp;quot;MCQ 2&amp;quot;&quot;/&gt;&lt;property id=&quot;20307&quot; value=&quot;458&quot;/&gt;&lt;/object&gt;&lt;object type=&quot;3&quot; unique_id=&quot;10285&quot;&gt;&lt;property id=&quot;20148&quot; value=&quot;5&quot;/&gt;&lt;property id=&quot;20300&quot; value=&quot;Slide 93 - &amp;quot;MCQ 2&amp;quot;&quot;/&gt;&lt;property id=&quot;20307&quot; value=&quot;473&quot;/&gt;&lt;/object&gt;&lt;object type=&quot;3&quot; unique_id=&quot;10286&quot;&gt;&lt;property id=&quot;20148&quot; value=&quot;5&quot;/&gt;&lt;property id=&quot;20300&quot; value=&quot;Slide 94 - &amp;quot;MCQ 2&amp;quot;&quot;/&gt;&lt;property id=&quot;20307&quot; value=&quot;459&quot;/&gt;&lt;/object&gt;&lt;object type=&quot;3&quot; unique_id=&quot;10287&quot;&gt;&lt;property id=&quot;20148&quot; value=&quot;5&quot;/&gt;&lt;property id=&quot;20300&quot; value=&quot;Slide 95 - &amp;quot;MCQ 2&amp;quot;&quot;/&gt;&lt;property id=&quot;20307&quot; value=&quot;474&quot;/&gt;&lt;/object&gt;&lt;object type=&quot;3&quot; unique_id=&quot;10288&quot;&gt;&lt;property id=&quot;20148&quot; value=&quot;5&quot;/&gt;&lt;property id=&quot;20300&quot; value=&quot;Slide 96 - &amp;quot;MCQ 2&amp;quot;&quot;/&gt;&lt;property id=&quot;20307&quot; value=&quot;460&quot;/&gt;&lt;/object&gt;&lt;object type=&quot;3&quot; unique_id=&quot;10289&quot;&gt;&lt;property id=&quot;20148&quot; value=&quot;5&quot;/&gt;&lt;property id=&quot;20300&quot; value=&quot;Slide 97 - &amp;quot;MCQ 2&amp;quot;&quot;/&gt;&lt;property id=&quot;20307&quot; value=&quot;475&quot;/&gt;&lt;/object&gt;&lt;object type=&quot;3&quot; unique_id=&quot;10290&quot;&gt;&lt;property id=&quot;20148&quot; value=&quot;5&quot;/&gt;&lt;property id=&quot;20300&quot; value=&quot;Slide 98 - &amp;quot;MCQ 2&amp;quot;&quot;/&gt;&lt;property id=&quot;20307&quot; value=&quot;461&quot;/&gt;&lt;/object&gt;&lt;object type=&quot;3&quot; unique_id=&quot;10291&quot;&gt;&lt;property id=&quot;20148&quot; value=&quot;5&quot;/&gt;&lt;property id=&quot;20300&quot; value=&quot;Slide 99 - &amp;quot;MCQ 2&amp;quot;&quot;/&gt;&lt;property id=&quot;20307&quot; value=&quot;476&quot;/&gt;&lt;/object&gt;&lt;object type=&quot;3&quot; unique_id=&quot;10292&quot;&gt;&lt;property id=&quot;20148&quot; value=&quot;5&quot;/&gt;&lt;property id=&quot;20300&quot; value=&quot;Slide 100 - &amp;quot;MCQ 2&amp;quot;&quot;/&gt;&lt;property id=&quot;20307&quot; value=&quot;462&quot;/&gt;&lt;/object&gt;&lt;object type=&quot;3&quot; unique_id=&quot;10293&quot;&gt;&lt;property id=&quot;20148&quot; value=&quot;5&quot;/&gt;&lt;property id=&quot;20300&quot; value=&quot;Slide 101 - &amp;quot;MCQ 2&amp;quot;&quot;/&gt;&lt;property id=&quot;20307&quot; value=&quot;477&quot;/&gt;&lt;/object&gt;&lt;object type=&quot;3&quot; unique_id=&quot;10294&quot;&gt;&lt;property id=&quot;20148&quot; value=&quot;5&quot;/&gt;&lt;property id=&quot;20300&quot; value=&quot;Slide 102 - &amp;quot;MCQ 2&amp;quot;&quot;/&gt;&lt;property id=&quot;20307&quot; value=&quot;463&quot;/&gt;&lt;/object&gt;&lt;object type=&quot;3&quot; unique_id=&quot;10295&quot;&gt;&lt;property id=&quot;20148&quot; value=&quot;5&quot;/&gt;&lt;property id=&quot;20300&quot; value=&quot;Slide 103 - &amp;quot;MCQ 2&amp;quot;&quot;/&gt;&lt;property id=&quot;20307&quot; value=&quot;478&quot;/&gt;&lt;/object&gt;&lt;object type=&quot;3&quot; unique_id=&quot;10296&quot;&gt;&lt;property id=&quot;20148&quot; value=&quot;5&quot;/&gt;&lt;property id=&quot;20300&quot; value=&quot;Slide 104 - &amp;quot;MCQ 2&amp;quot;&quot;/&gt;&lt;property id=&quot;20307&quot; value=&quot;464&quot;/&gt;&lt;/object&gt;&lt;object type=&quot;3&quot; unique_id=&quot;10297&quot;&gt;&lt;property id=&quot;20148&quot; value=&quot;5&quot;/&gt;&lt;property id=&quot;20300&quot; value=&quot;Slide 105 - &amp;quot;MCQ 2&amp;quot;&quot;/&gt;&lt;property id=&quot;20307&quot; value=&quot;479&quot;/&gt;&lt;/object&gt;&lt;object type=&quot;3&quot; unique_id=&quot;10298&quot;&gt;&lt;property id=&quot;20148&quot; value=&quot;5&quot;/&gt;&lt;property id=&quot;20300&quot; value=&quot;Slide 106 - &amp;quot;MCQ 2&amp;quot;&quot;/&gt;&lt;property id=&quot;20307&quot; value=&quot;465&quot;/&gt;&lt;/object&gt;&lt;object type=&quot;3&quot; unique_id=&quot;10299&quot;&gt;&lt;property id=&quot;20148&quot; value=&quot;5&quot;/&gt;&lt;property id=&quot;20300&quot; value=&quot;Slide 107 - &amp;quot;MCQ 2&amp;quot;&quot;/&gt;&lt;property id=&quot;20307&quot; value=&quot;480&quot;/&gt;&lt;/object&gt;&lt;object type=&quot;3&quot; unique_id=&quot;10300&quot;&gt;&lt;property id=&quot;20148&quot; value=&quot;5&quot;/&gt;&lt;property id=&quot;20300&quot; value=&quot;Slide 108 - &amp;quot;MCQ 2&amp;quot;&quot;/&gt;&lt;property id=&quot;20307&quot; value=&quot;466&quot;/&gt;&lt;/object&gt;&lt;object type=&quot;3&quot; unique_id=&quot;10301&quot;&gt;&lt;property id=&quot;20148&quot; value=&quot;5&quot;/&gt;&lt;property id=&quot;20300&quot; value=&quot;Slide 109 - &amp;quot;MCQ 2&amp;quot;&quot;/&gt;&lt;property id=&quot;20307&quot; value=&quot;481&quot;/&gt;&lt;/object&gt;&lt;object type=&quot;3&quot; unique_id=&quot;10302&quot;&gt;&lt;property id=&quot;20148&quot; value=&quot;5&quot;/&gt;&lt;property id=&quot;20300&quot; value=&quot;Slide 110 - &amp;quot;MCQ 2&amp;quot;&quot;/&gt;&lt;property id=&quot;20307&quot; value=&quot;467&quot;/&gt;&lt;/object&gt;&lt;object type=&quot;3&quot; unique_id=&quot;10303&quot;&gt;&lt;property id=&quot;20148&quot; value=&quot;5&quot;/&gt;&lt;property id=&quot;20300&quot; value=&quot;Slide 111 - &amp;quot;MCQ 2&amp;quot;&quot;/&gt;&lt;property id=&quot;20307&quot; value=&quot;482&quot;/&gt;&lt;/object&gt;&lt;object type=&quot;3&quot; unique_id=&quot;10304&quot;&gt;&lt;property id=&quot;20148&quot; value=&quot;5&quot;/&gt;&lt;property id=&quot;20300&quot; value=&quot;Slide 112 - &amp;quot;MCQ 2&amp;quot;&quot;/&gt;&lt;property id=&quot;20307&quot; value=&quot;483&quot;/&gt;&lt;/object&gt;&lt;object type=&quot;3&quot; unique_id=&quot;10305&quot;&gt;&lt;property id=&quot;20148&quot; value=&quot;5&quot;/&gt;&lt;property id=&quot;20300&quot; value=&quot;Slide 113 - &amp;quot;MCQ 2&amp;quot;&quot;/&gt;&lt;property id=&quot;20307&quot; value=&quot;468&quot;/&gt;&lt;/object&gt;&lt;object type=&quot;3&quot; unique_id=&quot;10306&quot;&gt;&lt;property id=&quot;20148&quot; value=&quot;5&quot;/&gt;&lt;property id=&quot;20300&quot; value=&quot;Slide 114 - &amp;quot;MCQ 2&amp;quot;&quot;/&gt;&lt;property id=&quot;20307&quot; value=&quot;469&quot;/&gt;&lt;/object&gt;&lt;object type=&quot;3&quot; unique_id=&quot;10307&quot;&gt;&lt;property id=&quot;20148&quot; value=&quot;5&quot;/&gt;&lt;property id=&quot;20300&quot; value=&quot;Slide 115 - &amp;quot;MCQ 2&amp;quot;&quot;/&gt;&lt;property id=&quot;20307&quot; value=&quot;484&quot;/&gt;&lt;/object&gt;&lt;object type=&quot;3&quot; unique_id=&quot;10308&quot;&gt;&lt;property id=&quot;20148&quot; value=&quot;5&quot;/&gt;&lt;property id=&quot;20300&quot; value=&quot;Slide 116 - &amp;quot;MCQ 2&amp;quot;&quot;/&gt;&lt;property id=&quot;20307&quot; value=&quot;470&quot;/&gt;&lt;/object&gt;&lt;object type=&quot;3&quot; unique_id=&quot;10309&quot;&gt;&lt;property id=&quot;20148&quot; value=&quot;5&quot;/&gt;&lt;property id=&quot;20300&quot; value=&quot;Slide 117 - &amp;quot;MCQ 2&amp;quot;&quot;/&gt;&lt;property id=&quot;20307&quot; value=&quot;485&quot;/&gt;&lt;/object&gt;&lt;object type=&quot;3&quot; unique_id=&quot;10310&quot;&gt;&lt;property id=&quot;20148&quot; value=&quot;5&quot;/&gt;&lt;property id=&quot;20300&quot; value=&quot;Slide 118 - &amp;quot;MCQ 2&amp;quot;&quot;/&gt;&lt;property id=&quot;20307&quot; value=&quot;471&quot;/&gt;&lt;/object&gt;&lt;object type=&quot;3&quot; unique_id=&quot;10311&quot;&gt;&lt;property id=&quot;20148&quot; value=&quot;5&quot;/&gt;&lt;property id=&quot;20300&quot; value=&quot;Slide 119 - &amp;quot;MCQ 2&amp;quot;&quot;/&gt;&lt;property id=&quot;20307&quot; value=&quot;486&quot;/&gt;&lt;/object&gt;&lt;object type=&quot;3&quot; unique_id=&quot;10312&quot;&gt;&lt;property id=&quot;20148&quot; value=&quot;5&quot;/&gt;&lt;property id=&quot;20300&quot; value=&quot;Slide 120 - &amp;quot;Ordering&amp;quot;&quot;/&gt;&lt;property id=&quot;20307&quot; value=&quot;487&quot;/&gt;&lt;/object&gt;&lt;object type=&quot;3&quot; unique_id=&quot;10313&quot;&gt;&lt;property id=&quot;20148&quot; value=&quot;5&quot;/&gt;&lt;property id=&quot;20300&quot; value=&quot;Slide 121 - &amp;quot;Ordering&amp;quot;&quot;/&gt;&lt;property id=&quot;20307&quot; value=&quot;489&quot;/&gt;&lt;/object&gt;&lt;object type=&quot;3&quot; unique_id=&quot;10314&quot;&gt;&lt;property id=&quot;20148&quot; value=&quot;5&quot;/&gt;&lt;property id=&quot;20300&quot; value=&quot;Slide 122 - &amp;quot;Ordering&amp;quot;&quot;/&gt;&lt;property id=&quot;20307&quot; value=&quot;491&quot;/&gt;&lt;/object&gt;&lt;object type=&quot;3&quot; unique_id=&quot;10315&quot;&gt;&lt;property id=&quot;20148&quot; value=&quot;5&quot;/&gt;&lt;property id=&quot;20300&quot; value=&quot;Slide 123 - &amp;quot;Ordering&amp;quot;&quot;/&gt;&lt;property id=&quot;20307&quot; value=&quot;492&quot;/&gt;&lt;/object&gt;&lt;object type=&quot;3&quot; unique_id=&quot;10316&quot;&gt;&lt;property id=&quot;20148&quot; value=&quot;5&quot;/&gt;&lt;property id=&quot;20300&quot; value=&quot;Slide 124 - &amp;quot;Ordering&amp;quot;&quot;/&gt;&lt;property id=&quot;20307&quot; value=&quot;493&quot;/&gt;&lt;/object&gt;&lt;object type=&quot;3&quot; unique_id=&quot;10317&quot;&gt;&lt;property id=&quot;20148&quot; value=&quot;5&quot;/&gt;&lt;property id=&quot;20300&quot; value=&quot;Slide 125 - &amp;quot;Ordering&amp;quot;&quot;/&gt;&lt;property id=&quot;20307&quot; value=&quot;503&quot;/&gt;&lt;/object&gt;&lt;object type=&quot;3&quot; unique_id=&quot;10318&quot;&gt;&lt;property id=&quot;20148&quot; value=&quot;5&quot;/&gt;&lt;property id=&quot;20300&quot; value=&quot;Slide 126 - &amp;quot;Ordering&amp;quot;&quot;/&gt;&lt;property id=&quot;20307&quot; value=&quot;504&quot;/&gt;&lt;/object&gt;&lt;object type=&quot;3&quot; unique_id=&quot;10319&quot;&gt;&lt;property id=&quot;20148&quot; value=&quot;5&quot;/&gt;&lt;property id=&quot;20300&quot; value=&quot;Slide 127 - &amp;quot;Ordering&amp;quot;&quot;/&gt;&lt;property id=&quot;20307&quot; value=&quot;500&quot;/&gt;&lt;/object&gt;&lt;object type=&quot;3&quot; unique_id=&quot;10320&quot;&gt;&lt;property id=&quot;20148&quot; value=&quot;5&quot;/&gt;&lt;property id=&quot;20300&quot; value=&quot;Slide 128 - &amp;quot;Ordering&amp;quot;&quot;/&gt;&lt;property id=&quot;20307&quot; value=&quot;494&quot;/&gt;&lt;/object&gt;&lt;object type=&quot;3&quot; unique_id=&quot;10321&quot;&gt;&lt;property id=&quot;20148&quot; value=&quot;5&quot;/&gt;&lt;property id=&quot;20300&quot; value=&quot;Slide 129 - &amp;quot;Ordering&amp;quot;&quot;/&gt;&lt;property id=&quot;20307&quot; value=&quot;501&quot;/&gt;&lt;/object&gt;&lt;object type=&quot;3&quot; unique_id=&quot;10322&quot;&gt;&lt;property id=&quot;20148&quot; value=&quot;5&quot;/&gt;&lt;property id=&quot;20300&quot; value=&quot;Slide 130 - &amp;quot;Ordering&amp;quot;&quot;/&gt;&lt;property id=&quot;20307&quot; value=&quot;505&quot;/&gt;&lt;/object&gt;&lt;object type=&quot;3&quot; unique_id=&quot;10323&quot;&gt;&lt;property id=&quot;20148&quot; value=&quot;5&quot;/&gt;&lt;property id=&quot;20300&quot; value=&quot;Slide 131 - &amp;quot;Ordering&amp;quot;&quot;/&gt;&lt;property id=&quot;20307&quot; value=&quot;502&quot;/&gt;&lt;/object&gt;&lt;object type=&quot;3&quot; unique_id=&quot;10324&quot;&gt;&lt;property id=&quot;20148&quot; value=&quot;5&quot;/&gt;&lt;property id=&quot;20300&quot; value=&quot;Slide 132 - &amp;quot;Ordering&amp;quot;&quot;/&gt;&lt;property id=&quot;20307&quot; value=&quot;508&quot;/&gt;&lt;/object&gt;&lt;object type=&quot;3&quot; unique_id=&quot;10325&quot;&gt;&lt;property id=&quot;20148&quot; value=&quot;5&quot;/&gt;&lt;property id=&quot;20300&quot; value=&quot;Slide 133 - &amp;quot;Ordering&amp;quot;&quot;/&gt;&lt;property id=&quot;20307&quot; value=&quot;509&quot;/&gt;&lt;/object&gt;&lt;object type=&quot;3&quot; unique_id=&quot;10326&quot;&gt;&lt;property id=&quot;20148&quot; value=&quot;5&quot;/&gt;&lt;property id=&quot;20300&quot; value=&quot;Slide 134 - &amp;quot;Ordering&amp;quot;&quot;/&gt;&lt;property id=&quot;20307&quot; value=&quot;510&quot;/&gt;&lt;/object&gt;&lt;object type=&quot;3&quot; unique_id=&quot;10327&quot;&gt;&lt;property id=&quot;20148&quot; value=&quot;5&quot;/&gt;&lt;property id=&quot;20300&quot; value=&quot;Slide 135 - &amp;quot;Ordering&amp;quot;&quot;/&gt;&lt;property id=&quot;20307&quot; value=&quot;511&quot;/&gt;&lt;/object&gt;&lt;object type=&quot;3&quot; unique_id=&quot;10328&quot;&gt;&lt;property id=&quot;20148&quot; value=&quot;5&quot;/&gt;&lt;property id=&quot;20300&quot; value=&quot;Slide 136 - &amp;quot;Ordering&amp;quot;&quot;/&gt;&lt;property id=&quot;20307&quot; value=&quot;506&quot;/&gt;&lt;/object&gt;&lt;object type=&quot;3&quot; unique_id=&quot;10329&quot;&gt;&lt;property id=&quot;20148&quot; value=&quot;5&quot;/&gt;&lt;property id=&quot;20300&quot; value=&quot;Slide 137 - &amp;quot;Ordering&amp;quot;&quot;/&gt;&lt;property id=&quot;20307&quot; value=&quot;507&quot;/&gt;&lt;/object&gt;&lt;object type=&quot;3&quot; unique_id=&quot;10330&quot;&gt;&lt;property id=&quot;20148&quot; value=&quot;5&quot;/&gt;&lt;property id=&quot;20300&quot; value=&quot;Slide 138 - &amp;quot;Ordering&amp;quot;&quot;/&gt;&lt;property id=&quot;20307&quot; value=&quot;512&quot;/&gt;&lt;/object&gt;&lt;object type=&quot;3&quot; unique_id=&quot;10331&quot;&gt;&lt;property id=&quot;20148&quot; value=&quot;5&quot;/&gt;&lt;property id=&quot;20300&quot; value=&quot;Slide 139 - &amp;quot;Ordering&amp;quot;&quot;/&gt;&lt;property id=&quot;20307&quot; value=&quot;513&quot;/&gt;&lt;/object&gt;&lt;object type=&quot;3&quot; unique_id=&quot;10332&quot;&gt;&lt;property id=&quot;20148&quot; value=&quot;5&quot;/&gt;&lt;property id=&quot;20300&quot; value=&quot;Slide 140 - &amp;quot;Ordering&amp;quot;&quot;/&gt;&lt;property id=&quot;20307&quot; value=&quot;514&quot;/&gt;&lt;/object&gt;&lt;object type=&quot;3&quot; unique_id=&quot;10333&quot;&gt;&lt;property id=&quot;20148&quot; value=&quot;5&quot;/&gt;&lt;property id=&quot;20300&quot; value=&quot;Slide 141 - &amp;quot;Ordering&amp;quot;&quot;/&gt;&lt;property id=&quot;20307&quot; value=&quot;515&quot;/&gt;&lt;/object&gt;&lt;object type=&quot;3&quot; unique_id=&quot;10334&quot;&gt;&lt;property id=&quot;20148&quot; value=&quot;5&quot;/&gt;&lt;property id=&quot;20300&quot; value=&quot;Slide 142 - &amp;quot;Ordering&amp;quot;&quot;/&gt;&lt;property id=&quot;20307&quot; value=&quot;516&quot;/&gt;&lt;/object&gt;&lt;object type=&quot;3&quot; unique_id=&quot;10335&quot;&gt;&lt;property id=&quot;20148&quot; value=&quot;5&quot;/&gt;&lt;property id=&quot;20300&quot; value=&quot;Slide 143 - &amp;quot;Ordering&amp;quot;&quot;/&gt;&lt;property id=&quot;20307&quot; value=&quot;517&quot;/&gt;&lt;/object&gt;&lt;object type=&quot;3&quot; unique_id=&quot;10336&quot;&gt;&lt;property id=&quot;20148&quot; value=&quot;5&quot;/&gt;&lt;property id=&quot;20300&quot; value=&quot;Slide 144 - &amp;quot;Ordering&amp;quot;&quot;/&gt;&lt;property id=&quot;20307&quot; value=&quot;518&quot;/&gt;&lt;/object&gt;&lt;object type=&quot;3&quot; unique_id=&quot;10337&quot;&gt;&lt;property id=&quot;20148&quot; value=&quot;5&quot;/&gt;&lt;property id=&quot;20300&quot; value=&quot;Slide 145 - &amp;quot;Ordering&amp;quot;&quot;/&gt;&lt;property id=&quot;20307&quot; value=&quot;519&quot;/&gt;&lt;/object&gt;&lt;object type=&quot;3&quot; unique_id=&quot;10338&quot;&gt;&lt;property id=&quot;20148&quot; value=&quot;5&quot;/&gt;&lt;property id=&quot;20300&quot; value=&quot;Slide 146 - &amp;quot;Ordering&amp;quot;&quot;/&gt;&lt;property id=&quot;20307&quot; value=&quot;520&quot;/&gt;&lt;/object&gt;&lt;object type=&quot;3&quot; unique_id=&quot;10339&quot;&gt;&lt;property id=&quot;20148&quot; value=&quot;5&quot;/&gt;&lt;property id=&quot;20300&quot; value=&quot;Slide 147 - &amp;quot;Ordering&amp;quot;&quot;/&gt;&lt;property id=&quot;20307&quot; value=&quot;521&quot;/&gt;&lt;/object&gt;&lt;object type=&quot;3&quot; unique_id=&quot;10340&quot;&gt;&lt;property id=&quot;20148&quot; value=&quot;5&quot;/&gt;&lt;property id=&quot;20300&quot; value=&quot;Slide 148 - &amp;quot;Ordering&amp;quot;&quot;/&gt;&lt;property id=&quot;20307&quot; value=&quot;522&quot;/&gt;&lt;/object&gt;&lt;object type=&quot;3&quot; unique_id=&quot;10341&quot;&gt;&lt;property id=&quot;20148&quot; value=&quot;5&quot;/&gt;&lt;property id=&quot;20300&quot; value=&quot;Slide 149 - &amp;quot;Ordering&amp;quot;&quot;/&gt;&lt;property id=&quot;20307&quot; value=&quot;523&quot;/&gt;&lt;/object&gt;&lt;object type=&quot;3&quot; unique_id=&quot;10342&quot;&gt;&lt;property id=&quot;20148&quot; value=&quot;5&quot;/&gt;&lt;property id=&quot;20300&quot; value=&quot;Slide 150 - &amp;quot;Ordering&amp;quot;&quot;/&gt;&lt;property id=&quot;20307&quot; value=&quot;524&quot;/&gt;&lt;/object&gt;&lt;object type=&quot;3&quot; unique_id=&quot;10343&quot;&gt;&lt;property id=&quot;20148&quot; value=&quot;5&quot;/&gt;&lt;property id=&quot;20300&quot; value=&quot;Slide 151 - &amp;quot;Ordering&amp;quot;&quot;/&gt;&lt;property id=&quot;20307&quot; value=&quot;525&quot;/&gt;&lt;/object&gt;&lt;object type=&quot;3&quot; unique_id=&quot;10344&quot;&gt;&lt;property id=&quot;20148&quot; value=&quot;5&quot;/&gt;&lt;property id=&quot;20300&quot; value=&quot;Slide 152 - &amp;quot;Ordering&amp;quot;&quot;/&gt;&lt;property id=&quot;20307&quot; value=&quot;526&quot;/&gt;&lt;/object&gt;&lt;object type=&quot;3&quot; unique_id=&quot;10345&quot;&gt;&lt;property id=&quot;20148&quot; value=&quot;5&quot;/&gt;&lt;property id=&quot;20300&quot; value=&quot;Slide 153 - &amp;quot;Ordering&amp;quot;&quot;/&gt;&lt;property id=&quot;20307&quot; value=&quot;527&quot;/&gt;&lt;/object&gt;&lt;object type=&quot;3&quot; unique_id=&quot;10346&quot;&gt;&lt;property id=&quot;20148&quot; value=&quot;5&quot;/&gt;&lt;property id=&quot;20300&quot; value=&quot;Slide 154 - &amp;quot;Ordering&amp;quot;&quot;/&gt;&lt;property id=&quot;20307&quot; value=&quot;528&quot;/&gt;&lt;/object&gt;&lt;object type=&quot;3&quot; unique_id=&quot;10347&quot;&gt;&lt;property id=&quot;20148&quot; value=&quot;5&quot;/&gt;&lt;property id=&quot;20300&quot; value=&quot;Slide 155 - &amp;quot;Ordering&amp;quot;&quot;/&gt;&lt;property id=&quot;20307&quot; value=&quot;529&quot;/&gt;&lt;/object&gt;&lt;object type=&quot;3&quot; unique_id=&quot;10348&quot;&gt;&lt;property id=&quot;20148&quot; value=&quot;5&quot;/&gt;&lt;property id=&quot;20300&quot; value=&quot;Slide 156 - &amp;quot;Ordering&amp;quot;&quot;/&gt;&lt;property id=&quot;20307&quot; value=&quot;530&quot;/&gt;&lt;/object&gt;&lt;object type=&quot;3&quot; unique_id=&quot;10349&quot;&gt;&lt;property id=&quot;20148&quot; value=&quot;5&quot;/&gt;&lt;property id=&quot;20300&quot; value=&quot;Slide 157 - &amp;quot;Ordering&amp;quot;&quot;/&gt;&lt;property id=&quot;20307&quot; value=&quot;531&quot;/&gt;&lt;/object&gt;&lt;object type=&quot;3&quot; unique_id=&quot;10350&quot;&gt;&lt;property id=&quot;20148&quot; value=&quot;5&quot;/&gt;&lt;property id=&quot;20300&quot; value=&quot;Slide 158 - &amp;quot;Ordering&amp;quot;&quot;/&gt;&lt;property id=&quot;20307&quot; value=&quot;532&quot;/&gt;&lt;/object&gt;&lt;object type=&quot;3&quot; unique_id=&quot;10351&quot;&gt;&lt;property id=&quot;20148&quot; value=&quot;5&quot;/&gt;&lt;property id=&quot;20300&quot; value=&quot;Slide 159 - &amp;quot;Ordering&amp;quot;&quot;/&gt;&lt;property id=&quot;20307&quot; value=&quot;533&quot;/&gt;&lt;/object&gt;&lt;object type=&quot;3&quot; unique_id=&quot;10352&quot;&gt;&lt;property id=&quot;20148&quot; value=&quot;5&quot;/&gt;&lt;property id=&quot;20300&quot; value=&quot;Slide 160 - &amp;quot;Ordering&amp;quot;&quot;/&gt;&lt;property id=&quot;20307&quot; value=&quot;534&quot;/&gt;&lt;/object&gt;&lt;object type=&quot;3&quot; unique_id=&quot;10353&quot;&gt;&lt;property id=&quot;20148&quot; value=&quot;5&quot;/&gt;&lt;property id=&quot;20300&quot; value=&quot;Slide 161 - &amp;quot;Ordering&amp;quot;&quot;/&gt;&lt;property id=&quot;20307&quot; value=&quot;535&quot;/&gt;&lt;/object&gt;&lt;object type=&quot;3&quot; unique_id=&quot;10354&quot;&gt;&lt;property id=&quot;20148&quot; value=&quot;5&quot;/&gt;&lt;property id=&quot;20300&quot; value=&quot;Slide 162 - &amp;quot;Ordering&amp;quot;&quot;/&gt;&lt;property id=&quot;20307&quot; value=&quot;536&quot;/&gt;&lt;/object&gt;&lt;object type=&quot;3&quot; unique_id=&quot;10355&quot;&gt;&lt;property id=&quot;20148&quot; value=&quot;5&quot;/&gt;&lt;property id=&quot;20300&quot; value=&quot;Slide 163 - &amp;quot;Ordering&amp;quot;&quot;/&gt;&lt;property id=&quot;20307&quot; value=&quot;537&quot;/&gt;&lt;/object&gt;&lt;object type=&quot;3&quot; unique_id=&quot;10356&quot;&gt;&lt;property id=&quot;20148&quot; value=&quot;5&quot;/&gt;&lt;property id=&quot;20300&quot; value=&quot;Slide 164 - &amp;quot;Ordering&amp;quot;&quot;/&gt;&lt;property id=&quot;20307&quot; value=&quot;538&quot;/&gt;&lt;/object&gt;&lt;object type=&quot;3&quot; unique_id=&quot;10357&quot;&gt;&lt;property id=&quot;20148&quot; value=&quot;5&quot;/&gt;&lt;property id=&quot;20300&quot; value=&quot;Slide 165 - &amp;quot;Ordering&amp;quot;&quot;/&gt;&lt;property id=&quot;20307&quot; value=&quot;539&quot;/&gt;&lt;/object&gt;&lt;object type=&quot;3&quot; unique_id=&quot;10358&quot;&gt;&lt;property id=&quot;20148&quot; value=&quot;5&quot;/&gt;&lt;property id=&quot;20300&quot; value=&quot;Slide 166 - &amp;quot;Ordering&amp;quot;&quot;/&gt;&lt;property id=&quot;20307&quot; value=&quot;540&quot;/&gt;&lt;/object&gt;&lt;object type=&quot;3&quot; unique_id=&quot;10359&quot;&gt;&lt;property id=&quot;20148&quot; value=&quot;5&quot;/&gt;&lt;property id=&quot;20300&quot; value=&quot;Slide 167 - &amp;quot;Ordering&amp;quot;&quot;/&gt;&lt;property id=&quot;20307&quot; value=&quot;541&quot;/&gt;&lt;/object&gt;&lt;object type=&quot;3&quot; unique_id=&quot;10360&quot;&gt;&lt;property id=&quot;20148&quot; value=&quot;5&quot;/&gt;&lt;property id=&quot;20300&quot; value=&quot;Slide 168 - &amp;quot;Ordering&amp;quot;&quot;/&gt;&lt;property id=&quot;20307&quot; value=&quot;542&quot;/&gt;&lt;/object&gt;&lt;object type=&quot;3&quot; unique_id=&quot;10361&quot;&gt;&lt;property id=&quot;20148&quot; value=&quot;5&quot;/&gt;&lt;property id=&quot;20300&quot; value=&quot;Slide 169 - &amp;quot;Ordering&amp;quot;&quot;/&gt;&lt;property id=&quot;20307&quot; value=&quot;543&quot;/&gt;&lt;/object&gt;&lt;object type=&quot;3&quot; unique_id=&quot;10362&quot;&gt;&lt;property id=&quot;20148&quot; value=&quot;5&quot;/&gt;&lt;property id=&quot;20300&quot; value=&quot;Slide 170 - &amp;quot;Ordering&amp;quot;&quot;/&gt;&lt;property id=&quot;20307&quot; value=&quot;544&quot;/&gt;&lt;/object&gt;&lt;object type=&quot;3&quot; unique_id=&quot;10363&quot;&gt;&lt;property id=&quot;20148&quot; value=&quot;5&quot;/&gt;&lt;property id=&quot;20300&quot; value=&quot;Slide 171 - &amp;quot;Ordering&amp;quot;&quot;/&gt;&lt;property id=&quot;20307&quot; value=&quot;545&quot;/&gt;&lt;/object&gt;&lt;object type=&quot;3&quot; unique_id=&quot;10364&quot;&gt;&lt;property id=&quot;20148&quot; value=&quot;5&quot;/&gt;&lt;property id=&quot;20300&quot; value=&quot;Slide 172 - &amp;quot;Ordering&amp;quot;&quot;/&gt;&lt;property id=&quot;20307&quot; value=&quot;546&quot;/&gt;&lt;/object&gt;&lt;object type=&quot;3&quot; unique_id=&quot;10365&quot;&gt;&lt;property id=&quot;20148&quot; value=&quot;5&quot;/&gt;&lt;property id=&quot;20300&quot; value=&quot;Slide 173 - &amp;quot;Ordering&amp;quot;&quot;/&gt;&lt;property id=&quot;20307&quot; value=&quot;547&quot;/&gt;&lt;/object&gt;&lt;object type=&quot;3&quot; unique_id=&quot;11858&quot;&gt;&lt;property id=&quot;20148&quot; value=&quot;5&quot;/&gt;&lt;property id=&quot;20300&quot; value=&quot;Slide 174 - &amp;quot;Ordering&amp;quot;&quot;/&gt;&lt;property id=&quot;20307&quot; value=&quot;548&quot;/&gt;&lt;/object&gt;&lt;object type=&quot;3&quot; unique_id=&quot;11859&quot;&gt;&lt;property id=&quot;20148&quot; value=&quot;5&quot;/&gt;&lt;property id=&quot;20300&quot; value=&quot;Slide 175 - &amp;quot;Ordering&amp;quot;&quot;/&gt;&lt;property id=&quot;20307&quot; value=&quot;549&quot;/&gt;&lt;/object&gt;&lt;object type=&quot;3&quot; unique_id=&quot;11860&quot;&gt;&lt;property id=&quot;20148&quot; value=&quot;5&quot;/&gt;&lt;property id=&quot;20300&quot; value=&quot;Slide 176 - &amp;quot;Ordering&amp;quot;&quot;/&gt;&lt;property id=&quot;20307&quot; value=&quot;550&quot;/&gt;&lt;/object&gt;&lt;object type=&quot;3&quot; unique_id=&quot;11861&quot;&gt;&lt;property id=&quot;20148&quot; value=&quot;5&quot;/&gt;&lt;property id=&quot;20300&quot; value=&quot;Slide 177 - &amp;quot;Ordering&amp;quot;&quot;/&gt;&lt;property id=&quot;20307&quot; value=&quot;551&quot;/&gt;&lt;/object&gt;&lt;object type=&quot;3&quot; unique_id=&quot;11862&quot;&gt;&lt;property id=&quot;20148&quot; value=&quot;5&quot;/&gt;&lt;property id=&quot;20300&quot; value=&quot;Slide 178 - &amp;quot;Ordering&amp;quot;&quot;/&gt;&lt;property id=&quot;20307&quot; value=&quot;552&quot;/&gt;&lt;/object&gt;&lt;object type=&quot;3&quot; unique_id=&quot;11863&quot;&gt;&lt;property id=&quot;20148&quot; value=&quot;5&quot;/&gt;&lt;property id=&quot;20300&quot; value=&quot;Slide 179 - &amp;quot;Ordering&amp;quot;&quot;/&gt;&lt;property id=&quot;20307&quot; value=&quot;553&quot;/&gt;&lt;/object&gt;&lt;object type=&quot;3&quot; unique_id=&quot;13592&quot;&gt;&lt;property id=&quot;20148&quot; value=&quot;5&quot;/&gt;&lt;property id=&quot;20300&quot; value=&quot;Slide 180 - &amp;quot;Ordering&amp;quot;&quot;/&gt;&lt;property id=&quot;20307&quot; value=&quot;554&quot;/&gt;&lt;/object&gt;&lt;object type=&quot;3&quot; unique_id=&quot;13593&quot;&gt;&lt;property id=&quot;20148&quot; value=&quot;5&quot;/&gt;&lt;property id=&quot;20300&quot; value=&quot;Slide 181 - &amp;quot;Ordering&amp;quot;&quot;/&gt;&lt;property id=&quot;20307&quot; value=&quot;555&quot;/&gt;&lt;/object&gt;&lt;object type=&quot;3&quot; unique_id=&quot;13594&quot;&gt;&lt;property id=&quot;20148&quot; value=&quot;5&quot;/&gt;&lt;property id=&quot;20300&quot; value=&quot;Slide 182 - &amp;quot;Ordering&amp;quot;&quot;/&gt;&lt;property id=&quot;20307&quot; value=&quot;556&quot;/&gt;&lt;/object&gt;&lt;object type=&quot;3&quot; unique_id=&quot;13595&quot;&gt;&lt;property id=&quot;20148&quot; value=&quot;5&quot;/&gt;&lt;property id=&quot;20300&quot; value=&quot;Slide 183 - &amp;quot;Ordering&amp;quot;&quot;/&gt;&lt;property id=&quot;20307&quot; value=&quot;557&quot;/&gt;&lt;/object&gt;&lt;object type=&quot;3&quot; unique_id=&quot;13596&quot;&gt;&lt;property id=&quot;20148&quot; value=&quot;5&quot;/&gt;&lt;property id=&quot;20300&quot; value=&quot;Slide 184 - &amp;quot;Ordering&amp;quot;&quot;/&gt;&lt;property id=&quot;20307&quot; value=&quot;558&quot;/&gt;&lt;/object&gt;&lt;object type=&quot;3&quot; unique_id=&quot;13597&quot;&gt;&lt;property id=&quot;20148&quot; value=&quot;5&quot;/&gt;&lt;property id=&quot;20300&quot; value=&quot;Slide 185 - &amp;quot;Ordering&amp;quot;&quot;/&gt;&lt;property id=&quot;20307&quot; value=&quot;559&quot;/&gt;&lt;/object&gt;&lt;object type=&quot;3&quot; unique_id=&quot;15182&quot;&gt;&lt;property id=&quot;20148&quot; value=&quot;5&quot;/&gt;&lt;property id=&quot;20300&quot; value=&quot;Slide 186 - &amp;quot;Ordering&amp;quot;&quot;/&gt;&lt;property id=&quot;20307&quot; value=&quot;560&quot;/&gt;&lt;/object&gt;&lt;object type=&quot;3&quot; unique_id=&quot;15183&quot;&gt;&lt;property id=&quot;20148&quot; value=&quot;5&quot;/&gt;&lt;property id=&quot;20300&quot; value=&quot;Slide 187 - &amp;quot;Ordering&amp;quot;&quot;/&gt;&lt;property id=&quot;20307&quot; value=&quot;561&quot;/&gt;&lt;/object&gt;&lt;object type=&quot;3&quot; unique_id=&quot;15184&quot;&gt;&lt;property id=&quot;20148&quot; value=&quot;5&quot;/&gt;&lt;property id=&quot;20300&quot; value=&quot;Slide 188 - &amp;quot;Ordering&amp;quot;&quot;/&gt;&lt;property id=&quot;20307&quot; value=&quot;562&quot;/&gt;&lt;/object&gt;&lt;object type=&quot;3&quot; unique_id=&quot;15185&quot;&gt;&lt;property id=&quot;20148&quot; value=&quot;5&quot;/&gt;&lt;property id=&quot;20300&quot; value=&quot;Slide 189 - &amp;quot;Ordering&amp;quot;&quot;/&gt;&lt;property id=&quot;20307&quot; value=&quot;563&quot;/&gt;&lt;/object&gt;&lt;object type=&quot;3&quot; unique_id=&quot;15186&quot;&gt;&lt;property id=&quot;20148&quot; value=&quot;5&quot;/&gt;&lt;property id=&quot;20300&quot; value=&quot;Slide 190 - &amp;quot;Ordering&amp;quot;&quot;/&gt;&lt;property id=&quot;20307&quot; value=&quot;564&quot;/&gt;&lt;/object&gt;&lt;object type=&quot;3&quot; unique_id=&quot;15187&quot;&gt;&lt;property id=&quot;20148&quot; value=&quot;5&quot;/&gt;&lt;property id=&quot;20300&quot; value=&quot;Slide 191 - &amp;quot;Ordering&amp;quot;&quot;/&gt;&lt;property id=&quot;20307&quot; value=&quot;565&quot;/&gt;&lt;/object&gt;&lt;object type=&quot;3&quot; unique_id=&quot;16820&quot;&gt;&lt;property id=&quot;20148&quot; value=&quot;5&quot;/&gt;&lt;property id=&quot;20300&quot; value=&quot;Slide 192 - &amp;quot;Ordering&amp;quot;&quot;/&gt;&lt;property id=&quot;20307&quot; value=&quot;566&quot;/&gt;&lt;/object&gt;&lt;object type=&quot;3&quot; unique_id=&quot;16821&quot;&gt;&lt;property id=&quot;20148&quot; value=&quot;5&quot;/&gt;&lt;property id=&quot;20300&quot; value=&quot;Slide 193 - &amp;quot;Ordering&amp;quot;&quot;/&gt;&lt;property id=&quot;20307&quot; value=&quot;567&quot;/&gt;&lt;/object&gt;&lt;object type=&quot;3&quot; unique_id=&quot;16822&quot;&gt;&lt;property id=&quot;20148&quot; value=&quot;5&quot;/&gt;&lt;property id=&quot;20300&quot; value=&quot;Slide 194 - &amp;quot;Ordering&amp;quot;&quot;/&gt;&lt;property id=&quot;20307&quot; value=&quot;568&quot;/&gt;&lt;/object&gt;&lt;object type=&quot;3&quot; unique_id=&quot;16823&quot;&gt;&lt;property id=&quot;20148&quot; value=&quot;5&quot;/&gt;&lt;property id=&quot;20300&quot; value=&quot;Slide 195 - &amp;quot;Ordering&amp;quot;&quot;/&gt;&lt;property id=&quot;20307&quot; value=&quot;569&quot;/&gt;&lt;/object&gt;&lt;object type=&quot;3&quot; unique_id=&quot;16824&quot;&gt;&lt;property id=&quot;20148&quot; value=&quot;5&quot;/&gt;&lt;property id=&quot;20300&quot; value=&quot;Slide 196 - &amp;quot;Ordering&amp;quot;&quot;/&gt;&lt;property id=&quot;20307&quot; value=&quot;570&quot;/&gt;&lt;/object&gt;&lt;object type=&quot;3&quot; unique_id=&quot;16825&quot;&gt;&lt;property id=&quot;20148&quot; value=&quot;5&quot;/&gt;&lt;property id=&quot;20300&quot; value=&quot;Slide 197 - &amp;quot;Ordering&amp;quot;&quot;/&gt;&lt;property id=&quot;20307&quot; value=&quot;571&quot;/&gt;&lt;/object&gt;&lt;object type=&quot;3&quot; unique_id=&quot;18506&quot;&gt;&lt;property id=&quot;20148&quot; value=&quot;5&quot;/&gt;&lt;property id=&quot;20300&quot; value=&quot;Slide 198 - &amp;quot;Ordering&amp;quot;&quot;/&gt;&lt;property id=&quot;20307&quot; value=&quot;572&quot;/&gt;&lt;/object&gt;&lt;object type=&quot;3&quot; unique_id=&quot;18507&quot;&gt;&lt;property id=&quot;20148&quot; value=&quot;5&quot;/&gt;&lt;property id=&quot;20300&quot; value=&quot;Slide 199 - &amp;quot;Ordering&amp;quot;&quot;/&gt;&lt;property id=&quot;20307&quot; value=&quot;573&quot;/&gt;&lt;/object&gt;&lt;object type=&quot;3&quot; unique_id=&quot;18508&quot;&gt;&lt;property id=&quot;20148&quot; value=&quot;5&quot;/&gt;&lt;property id=&quot;20300&quot; value=&quot;Slide 200 - &amp;quot;Ordering&amp;quot;&quot;/&gt;&lt;property id=&quot;20307&quot; value=&quot;574&quot;/&gt;&lt;/object&gt;&lt;object type=&quot;3&quot; unique_id=&quot;18509&quot;&gt;&lt;property id=&quot;20148&quot; value=&quot;5&quot;/&gt;&lt;property id=&quot;20300&quot; value=&quot;Slide 201 - &amp;quot;Ordering&amp;quot;&quot;/&gt;&lt;property id=&quot;20307&quot; value=&quot;575&quot;/&gt;&lt;/object&gt;&lt;object type=&quot;3&quot; unique_id=&quot;18510&quot;&gt;&lt;property id=&quot;20148&quot; value=&quot;5&quot;/&gt;&lt;property id=&quot;20300&quot; value=&quot;Slide 202 - &amp;quot;Ordering&amp;quot;&quot;/&gt;&lt;property id=&quot;20307&quot; value=&quot;576&quot;/&gt;&lt;/object&gt;&lt;object type=&quot;3&quot; unique_id=&quot;18511&quot;&gt;&lt;property id=&quot;20148&quot; value=&quot;5&quot;/&gt;&lt;property id=&quot;20300&quot; value=&quot;Slide 203 - &amp;quot;Ordering&amp;quot;&quot;/&gt;&lt;property id=&quot;20307&quot; value=&quot;577&quot;/&gt;&lt;/object&gt;&lt;object type=&quot;3&quot; unique_id=&quot;20240&quot;&gt;&lt;property id=&quot;20148&quot; value=&quot;5&quot;/&gt;&lt;property id=&quot;20300&quot; value=&quot;Slide 204 - &amp;quot;Ordering&amp;quot;&quot;/&gt;&lt;property id=&quot;20307&quot; value=&quot;578&quot;/&gt;&lt;/object&gt;&lt;object type=&quot;3&quot; unique_id=&quot;20241&quot;&gt;&lt;property id=&quot;20148&quot; value=&quot;5&quot;/&gt;&lt;property id=&quot;20300&quot; value=&quot;Slide 205 - &amp;quot;Ordering&amp;quot;&quot;/&gt;&lt;property id=&quot;20307&quot; value=&quot;579&quot;/&gt;&lt;/object&gt;&lt;object type=&quot;3&quot; unique_id=&quot;20242&quot;&gt;&lt;property id=&quot;20148&quot; value=&quot;5&quot;/&gt;&lt;property id=&quot;20300&quot; value=&quot;Slide 206 - &amp;quot;Ordering&amp;quot;&quot;/&gt;&lt;property id=&quot;20307&quot; value=&quot;580&quot;/&gt;&lt;/object&gt;&lt;object type=&quot;3&quot; unique_id=&quot;20243&quot;&gt;&lt;property id=&quot;20148&quot; value=&quot;5&quot;/&gt;&lt;property id=&quot;20300&quot; value=&quot;Slide 207 - &amp;quot;Ordering&amp;quot;&quot;/&gt;&lt;property id=&quot;20307&quot; value=&quot;581&quot;/&gt;&lt;/object&gt;&lt;object type=&quot;3&quot; unique_id=&quot;20244&quot;&gt;&lt;property id=&quot;20148&quot; value=&quot;5&quot;/&gt;&lt;property id=&quot;20300&quot; value=&quot;Slide 208 - &amp;quot;Ordering&amp;quot;&quot;/&gt;&lt;property id=&quot;20307&quot; value=&quot;582&quot;/&gt;&lt;/object&gt;&lt;object type=&quot;3&quot; unique_id=&quot;20245&quot;&gt;&lt;property id=&quot;20148&quot; value=&quot;5&quot;/&gt;&lt;property id=&quot;20300&quot; value=&quot;Slide 209 - &amp;quot;Ordering&amp;quot;&quot;/&gt;&lt;property id=&quot;20307&quot; value=&quot;583&quot;/&gt;&lt;/object&gt;&lt;object type=&quot;3&quot; unique_id=&quot;22022&quot;&gt;&lt;property id=&quot;20148&quot; value=&quot;5&quot;/&gt;&lt;property id=&quot;20300&quot; value=&quot;Slide 210 - &amp;quot;Ordering&amp;quot;&quot;/&gt;&lt;property id=&quot;20307&quot; value=&quot;584&quot;/&gt;&lt;/object&gt;&lt;object type=&quot;3&quot; unique_id=&quot;22023&quot;&gt;&lt;property id=&quot;20148&quot; value=&quot;5&quot;/&gt;&lt;property id=&quot;20300&quot; value=&quot;Slide 211 - &amp;quot;Ordering&amp;quot;&quot;/&gt;&lt;property id=&quot;20307&quot; value=&quot;585&quot;/&gt;&lt;/object&gt;&lt;object type=&quot;3&quot; unique_id=&quot;22024&quot;&gt;&lt;property id=&quot;20148&quot; value=&quot;5&quot;/&gt;&lt;property id=&quot;20300&quot; value=&quot;Slide 212 - &amp;quot;Ordering&amp;quot;&quot;/&gt;&lt;property id=&quot;20307&quot; value=&quot;586&quot;/&gt;&lt;/object&gt;&lt;object type=&quot;3&quot; unique_id=&quot;22025&quot;&gt;&lt;property id=&quot;20148&quot; value=&quot;5&quot;/&gt;&lt;property id=&quot;20300&quot; value=&quot;Slide 213 - &amp;quot;Ordering&amp;quot;&quot;/&gt;&lt;property id=&quot;20307&quot; value=&quot;587&quot;/&gt;&lt;/object&gt;&lt;object type=&quot;3&quot; unique_id=&quot;22026&quot;&gt;&lt;property id=&quot;20148&quot; value=&quot;5&quot;/&gt;&lt;property id=&quot;20300&quot; value=&quot;Slide 214 - &amp;quot;Ordering&amp;quot;&quot;/&gt;&lt;property id=&quot;20307&quot; value=&quot;588&quot;/&gt;&lt;/object&gt;&lt;object type=&quot;3&quot; unique_id=&quot;22027&quot;&gt;&lt;property id=&quot;20148&quot; value=&quot;5&quot;/&gt;&lt;property id=&quot;20300&quot; value=&quot;Slide 215 - &amp;quot;Ordering&amp;quot;&quot;/&gt;&lt;property id=&quot;20307&quot; value=&quot;589&quot;/&gt;&lt;/object&gt;&lt;object type=&quot;3&quot; unique_id=&quot;23852&quot;&gt;&lt;property id=&quot;20148&quot; value=&quot;5&quot;/&gt;&lt;property id=&quot;20300&quot; value=&quot;Slide 216 - &amp;quot;Ordering&amp;quot;&quot;/&gt;&lt;property id=&quot;20307&quot; value=&quot;590&quot;/&gt;&lt;/object&gt;&lt;object type=&quot;3&quot; unique_id=&quot;23853&quot;&gt;&lt;property id=&quot;20148&quot; value=&quot;5&quot;/&gt;&lt;property id=&quot;20300&quot; value=&quot;Slide 217 - &amp;quot;Ordering&amp;quot;&quot;/&gt;&lt;property id=&quot;20307&quot; value=&quot;591&quot;/&gt;&lt;/object&gt;&lt;object type=&quot;3&quot; unique_id=&quot;23854&quot;&gt;&lt;property id=&quot;20148&quot; value=&quot;5&quot;/&gt;&lt;property id=&quot;20300&quot; value=&quot;Slide 218 - &amp;quot;Ordering&amp;quot;&quot;/&gt;&lt;property id=&quot;20307&quot; value=&quot;592&quot;/&gt;&lt;/object&gt;&lt;object type=&quot;3&quot; unique_id=&quot;23855&quot;&gt;&lt;property id=&quot;20148&quot; value=&quot;5&quot;/&gt;&lt;property id=&quot;20300&quot; value=&quot;Slide 219 - &amp;quot;Ordering&amp;quot;&quot;/&gt;&lt;property id=&quot;20307&quot; value=&quot;593&quot;/&gt;&lt;/object&gt;&lt;object type=&quot;3&quot; unique_id=&quot;23856&quot;&gt;&lt;property id=&quot;20148&quot; value=&quot;5&quot;/&gt;&lt;property id=&quot;20300&quot; value=&quot;Slide 220 - &amp;quot;Ordering&amp;quot;&quot;/&gt;&lt;property id=&quot;20307&quot; value=&quot;594&quot;/&gt;&lt;/object&gt;&lt;object type=&quot;3&quot; unique_id=&quot;23857&quot;&gt;&lt;property id=&quot;20148&quot; value=&quot;5&quot;/&gt;&lt;property id=&quot;20300&quot; value=&quot;Slide 221 - &amp;quot;Ordering&amp;quot;&quot;/&gt;&lt;property id=&quot;20307&quot; value=&quot;595&quot;/&gt;&lt;/object&gt;&lt;object type=&quot;3&quot; unique_id=&quot;25730&quot;&gt;&lt;property id=&quot;20148&quot; value=&quot;5&quot;/&gt;&lt;property id=&quot;20300&quot; value=&quot;Slide 222 - &amp;quot;Ordering&amp;quot;&quot;/&gt;&lt;property id=&quot;20307&quot; value=&quot;596&quot;/&gt;&lt;/object&gt;&lt;object type=&quot;3&quot; unique_id=&quot;25731&quot;&gt;&lt;property id=&quot;20148&quot; value=&quot;5&quot;/&gt;&lt;property id=&quot;20300&quot; value=&quot;Slide 223 - &amp;quot;Ordering&amp;quot;&quot;/&gt;&lt;property id=&quot;20307&quot; value=&quot;597&quot;/&gt;&lt;/object&gt;&lt;object type=&quot;3&quot; unique_id=&quot;25732&quot;&gt;&lt;property id=&quot;20148&quot; value=&quot;5&quot;/&gt;&lt;property id=&quot;20300&quot; value=&quot;Slide 224 - &amp;quot;Ordering&amp;quot;&quot;/&gt;&lt;property id=&quot;20307&quot; value=&quot;598&quot;/&gt;&lt;/object&gt;&lt;object type=&quot;3&quot; unique_id=&quot;25733&quot;&gt;&lt;property id=&quot;20148&quot; value=&quot;5&quot;/&gt;&lt;property id=&quot;20300&quot; value=&quot;Slide 225 - &amp;quot;Ordering&amp;quot;&quot;/&gt;&lt;property id=&quot;20307&quot; value=&quot;599&quot;/&gt;&lt;/object&gt;&lt;object type=&quot;3&quot; unique_id=&quot;25734&quot;&gt;&lt;property id=&quot;20148&quot; value=&quot;5&quot;/&gt;&lt;property id=&quot;20300&quot; value=&quot;Slide 226 - &amp;quot;Ordering&amp;quot;&quot;/&gt;&lt;property id=&quot;20307&quot; value=&quot;600&quot;/&gt;&lt;/object&gt;&lt;object type=&quot;3&quot; unique_id=&quot;25735&quot;&gt;&lt;property id=&quot;20148&quot; value=&quot;5&quot;/&gt;&lt;property id=&quot;20300&quot; value=&quot;Slide 227 - &amp;quot;Ordering&amp;quot;&quot;/&gt;&lt;property id=&quot;20307&quot; value=&quot;601&quot;/&gt;&lt;/object&gt;&lt;object type=&quot;3&quot; unique_id=&quot;27656&quot;&gt;&lt;property id=&quot;20148&quot; value=&quot;5&quot;/&gt;&lt;property id=&quot;20300&quot; value=&quot;Slide 228 - &amp;quot;Ordering&amp;quot;&quot;/&gt;&lt;property id=&quot;20307&quot; value=&quot;602&quot;/&gt;&lt;/object&gt;&lt;object type=&quot;3&quot; unique_id=&quot;27657&quot;&gt;&lt;property id=&quot;20148&quot; value=&quot;5&quot;/&gt;&lt;property id=&quot;20300&quot; value=&quot;Slide 229 - &amp;quot;Ordering&amp;quot;&quot;/&gt;&lt;property id=&quot;20307&quot; value=&quot;603&quot;/&gt;&lt;/object&gt;&lt;object type=&quot;3&quot; unique_id=&quot;27658&quot;&gt;&lt;property id=&quot;20148&quot; value=&quot;5&quot;/&gt;&lt;property id=&quot;20300&quot; value=&quot;Slide 230 - &amp;quot;Ordering&amp;quot;&quot;/&gt;&lt;property id=&quot;20307&quot; value=&quot;604&quot;/&gt;&lt;/object&gt;&lt;object type=&quot;3&quot; unique_id=&quot;27659&quot;&gt;&lt;property id=&quot;20148&quot; value=&quot;5&quot;/&gt;&lt;property id=&quot;20300&quot; value=&quot;Slide 231 - &amp;quot;Ordering&amp;quot;&quot;/&gt;&lt;property id=&quot;20307&quot; value=&quot;605&quot;/&gt;&lt;/object&gt;&lt;object type=&quot;3&quot; unique_id=&quot;27660&quot;&gt;&lt;property id=&quot;20148&quot; value=&quot;5&quot;/&gt;&lt;property id=&quot;20300&quot; value=&quot;Slide 232 - &amp;quot;Ordering&amp;quot;&quot;/&gt;&lt;property id=&quot;20307&quot; value=&quot;606&quot;/&gt;&lt;/object&gt;&lt;object type=&quot;3&quot; unique_id=&quot;27661&quot;&gt;&lt;property id=&quot;20148&quot; value=&quot;5&quot;/&gt;&lt;property id=&quot;20300&quot; value=&quot;Slide 233 - &amp;quot;Ordering&amp;quot;&quot;/&gt;&lt;property id=&quot;20307&quot; value=&quot;607&quot;/&gt;&lt;/object&gt;&lt;object type=&quot;3&quot; unique_id=&quot;30368&quot;&gt;&lt;property id=&quot;20148&quot; value=&quot;5&quot;/&gt;&lt;property id=&quot;20300&quot; value=&quot;Slide 234 - &amp;quot;Ordering&amp;quot;&quot;/&gt;&lt;property id=&quot;20307&quot; value=&quot;608&quot;/&gt;&lt;/object&gt;&lt;object type=&quot;3&quot; unique_id=&quot;30369&quot;&gt;&lt;property id=&quot;20148&quot; value=&quot;5&quot;/&gt;&lt;property id=&quot;20300&quot; value=&quot;Slide 235 - &amp;quot;Ordering&amp;quot;&quot;/&gt;&lt;property id=&quot;20307&quot; value=&quot;609&quot;/&gt;&lt;/object&gt;&lt;object type=&quot;3&quot; unique_id=&quot;30370&quot;&gt;&lt;property id=&quot;20148&quot; value=&quot;5&quot;/&gt;&lt;property id=&quot;20300&quot; value=&quot;Slide 236 - &amp;quot;Ordering&amp;quot;&quot;/&gt;&lt;property id=&quot;20307&quot; value=&quot;610&quot;/&gt;&lt;/object&gt;&lt;object type=&quot;3&quot; unique_id=&quot;30371&quot;&gt;&lt;property id=&quot;20148&quot; value=&quot;5&quot;/&gt;&lt;property id=&quot;20300&quot; value=&quot;Slide 237 - &amp;quot;Ordering&amp;quot;&quot;/&gt;&lt;property id=&quot;20307&quot; value=&quot;611&quot;/&gt;&lt;/object&gt;&lt;object type=&quot;3&quot; unique_id=&quot;30372&quot;&gt;&lt;property id=&quot;20148&quot; value=&quot;5&quot;/&gt;&lt;property id=&quot;20300&quot; value=&quot;Slide 238 - &amp;quot;Ordering&amp;quot;&quot;/&gt;&lt;property id=&quot;20307&quot; value=&quot;612&quot;/&gt;&lt;/object&gt;&lt;object type=&quot;3&quot; unique_id=&quot;30373&quot;&gt;&lt;property id=&quot;20148&quot; value=&quot;5&quot;/&gt;&lt;property id=&quot;20300&quot; value=&quot;Slide 239 - &amp;quot;Ordering&amp;quot;&quot;/&gt;&lt;property id=&quot;20307&quot; value=&quot;613&quot;/&gt;&lt;/object&gt;&lt;object type=&quot;3&quot; unique_id=&quot;32390&quot;&gt;&lt;property id=&quot;20148&quot; value=&quot;5&quot;/&gt;&lt;property id=&quot;20300&quot; value=&quot;Slide 240 - &amp;quot;Ordering&amp;quot;&quot;/&gt;&lt;property id=&quot;20307&quot; value=&quot;614&quot;/&gt;&lt;/object&gt;&lt;object type=&quot;3&quot; unique_id=&quot;32391&quot;&gt;&lt;property id=&quot;20148&quot; value=&quot;5&quot;/&gt;&lt;property id=&quot;20300&quot; value=&quot;Slide 241 - &amp;quot;Ordering&amp;quot;&quot;/&gt;&lt;property id=&quot;20307&quot; value=&quot;615&quot;/&gt;&lt;/object&gt;&lt;object type=&quot;3&quot; unique_id=&quot;32392&quot;&gt;&lt;property id=&quot;20148&quot; value=&quot;5&quot;/&gt;&lt;property id=&quot;20300&quot; value=&quot;Slide 242 - &amp;quot;Ordering&amp;quot;&quot;/&gt;&lt;property id=&quot;20307&quot; value=&quot;616&quot;/&gt;&lt;/object&gt;&lt;object type=&quot;3&quot; unique_id=&quot;32393&quot;&gt;&lt;property id=&quot;20148&quot; value=&quot;5&quot;/&gt;&lt;property id=&quot;20300&quot; value=&quot;Slide 243 - &amp;quot;Ordering&amp;quot;&quot;/&gt;&lt;property id=&quot;20307&quot; value=&quot;617&quot;/&gt;&lt;/object&gt;&lt;object type=&quot;3&quot; unique_id=&quot;32394&quot;&gt;&lt;property id=&quot;20148&quot; value=&quot;5&quot;/&gt;&lt;property id=&quot;20300&quot; value=&quot;Slide 244 - &amp;quot;Ordering&amp;quot;&quot;/&gt;&lt;property id=&quot;20307&quot; value=&quot;618&quot;/&gt;&lt;/object&gt;&lt;object type=&quot;3&quot; unique_id=&quot;32395&quot;&gt;&lt;property id=&quot;20148&quot; value=&quot;5&quot;/&gt;&lt;property id=&quot;20300&quot; value=&quot;Slide 245 - &amp;quot;Ordering&amp;quot;&quot;/&gt;&lt;property id=&quot;20307&quot; value=&quot;619&quot;/&gt;&lt;/object&gt;&lt;object type=&quot;3&quot; unique_id=&quot;34460&quot;&gt;&lt;property id=&quot;20148&quot; value=&quot;5&quot;/&gt;&lt;property id=&quot;20300&quot; value=&quot;Slide 246 - &amp;quot;Ordering&amp;quot;&quot;/&gt;&lt;property id=&quot;20307&quot; value=&quot;620&quot;/&gt;&lt;/object&gt;&lt;object type=&quot;3&quot; unique_id=&quot;34461&quot;&gt;&lt;property id=&quot;20148&quot; value=&quot;5&quot;/&gt;&lt;property id=&quot;20300&quot; value=&quot;Slide 247 - &amp;quot;Ordering&amp;quot;&quot;/&gt;&lt;property id=&quot;20307&quot; value=&quot;621&quot;/&gt;&lt;/object&gt;&lt;object type=&quot;3&quot; unique_id=&quot;34462&quot;&gt;&lt;property id=&quot;20148&quot; value=&quot;5&quot;/&gt;&lt;property id=&quot;20300&quot; value=&quot;Slide 248 - &amp;quot;Ordering&amp;quot;&quot;/&gt;&lt;property id=&quot;20307&quot; value=&quot;622&quot;/&gt;&lt;/object&gt;&lt;object type=&quot;3&quot; unique_id=&quot;34463&quot;&gt;&lt;property id=&quot;20148&quot; value=&quot;5&quot;/&gt;&lt;property id=&quot;20300&quot; value=&quot;Slide 249 - &amp;quot;Ordering&amp;quot;&quot;/&gt;&lt;property id=&quot;20307&quot; value=&quot;623&quot;/&gt;&lt;/object&gt;&lt;object type=&quot;3&quot; unique_id=&quot;34464&quot;&gt;&lt;property id=&quot;20148&quot; value=&quot;5&quot;/&gt;&lt;property id=&quot;20300&quot; value=&quot;Slide 250 - &amp;quot;Ordering&amp;quot;&quot;/&gt;&lt;property id=&quot;20307&quot; value=&quot;624&quot;/&gt;&lt;/object&gt;&lt;object type=&quot;3&quot; unique_id=&quot;34465&quot;&gt;&lt;property id=&quot;20148&quot; value=&quot;5&quot;/&gt;&lt;property id=&quot;20300&quot; value=&quot;Slide 251 - &amp;quot;Ordering&amp;quot;&quot;/&gt;&lt;property id=&quot;20307&quot; value=&quot;625&quot;/&gt;&lt;/object&gt;&lt;object type=&quot;3&quot; unique_id=&quot;36578&quot;&gt;&lt;property id=&quot;20148&quot; value=&quot;5&quot;/&gt;&lt;property id=&quot;20300&quot; value=&quot;Slide 252 - &amp;quot;Ordering&amp;quot;&quot;/&gt;&lt;property id=&quot;20307&quot; value=&quot;626&quot;/&gt;&lt;/object&gt;&lt;object type=&quot;3&quot; unique_id=&quot;36579&quot;&gt;&lt;property id=&quot;20148&quot; value=&quot;5&quot;/&gt;&lt;property id=&quot;20300&quot; value=&quot;Slide 253 - &amp;quot;Ordering&amp;quot;&quot;/&gt;&lt;property id=&quot;20307&quot; value=&quot;627&quot;/&gt;&lt;/object&gt;&lt;object type=&quot;3&quot; unique_id=&quot;36580&quot;&gt;&lt;property id=&quot;20148&quot; value=&quot;5&quot;/&gt;&lt;property id=&quot;20300&quot; value=&quot;Slide 254 - &amp;quot;Ordering&amp;quot;&quot;/&gt;&lt;property id=&quot;20307&quot; value=&quot;628&quot;/&gt;&lt;/object&gt;&lt;object type=&quot;3&quot; unique_id=&quot;36581&quot;&gt;&lt;property id=&quot;20148&quot; value=&quot;5&quot;/&gt;&lt;property id=&quot;20300&quot; value=&quot;Slide 255 - &amp;quot;Ordering&amp;quot;&quot;/&gt;&lt;property id=&quot;20307&quot; value=&quot;629&quot;/&gt;&lt;/object&gt;&lt;object type=&quot;3&quot; unique_id=&quot;36582&quot;&gt;&lt;property id=&quot;20148&quot; value=&quot;5&quot;/&gt;&lt;property id=&quot;20300&quot; value=&quot;Slide 256 - &amp;quot;Ordering&amp;quot;&quot;/&gt;&lt;property id=&quot;20307&quot; value=&quot;630&quot;/&gt;&lt;/object&gt;&lt;object type=&quot;3&quot; unique_id=&quot;36583&quot;&gt;&lt;property id=&quot;20148&quot; value=&quot;5&quot;/&gt;&lt;property id=&quot;20300&quot; value=&quot;Slide 257 - &amp;quot;Ordering&amp;quot;&quot;/&gt;&lt;property id=&quot;20307&quot; value=&quot;631&quot;/&gt;&lt;/object&gt;&lt;object type=&quot;3&quot; unique_id=&quot;38744&quot;&gt;&lt;property id=&quot;20148&quot; value=&quot;5&quot;/&gt;&lt;property id=&quot;20300&quot; value=&quot;Slide 258 - &amp;quot;Ordering&amp;quot;&quot;/&gt;&lt;property id=&quot;20307&quot; value=&quot;632&quot;/&gt;&lt;/object&gt;&lt;object type=&quot;3&quot; unique_id=&quot;38745&quot;&gt;&lt;property id=&quot;20148&quot; value=&quot;5&quot;/&gt;&lt;property id=&quot;20300&quot; value=&quot;Slide 259 - &amp;quot;Ordering&amp;quot;&quot;/&gt;&lt;property id=&quot;20307&quot; value=&quot;633&quot;/&gt;&lt;/object&gt;&lt;object type=&quot;3&quot; unique_id=&quot;38746&quot;&gt;&lt;property id=&quot;20148&quot; value=&quot;5&quot;/&gt;&lt;property id=&quot;20300&quot; value=&quot;Slide 260 - &amp;quot;Ordering&amp;quot;&quot;/&gt;&lt;property id=&quot;20307&quot; value=&quot;634&quot;/&gt;&lt;/object&gt;&lt;object type=&quot;3&quot; unique_id=&quot;38747&quot;&gt;&lt;property id=&quot;20148&quot; value=&quot;5&quot;/&gt;&lt;property id=&quot;20300&quot; value=&quot;Slide 261 - &amp;quot;Ordering&amp;quot;&quot;/&gt;&lt;property id=&quot;20307&quot; value=&quot;635&quot;/&gt;&lt;/object&gt;&lt;object type=&quot;3&quot; unique_id=&quot;38748&quot;&gt;&lt;property id=&quot;20148&quot; value=&quot;5&quot;/&gt;&lt;property id=&quot;20300&quot; value=&quot;Slide 262 - &amp;quot;Ordering&amp;quot;&quot;/&gt;&lt;property id=&quot;20307&quot; value=&quot;636&quot;/&gt;&lt;/object&gt;&lt;object type=&quot;3&quot; unique_id=&quot;38749&quot;&gt;&lt;property id=&quot;20148&quot; value=&quot;5&quot;/&gt;&lt;property id=&quot;20300&quot; value=&quot;Slide 263 - &amp;quot;Ordering&amp;quot;&quot;/&gt;&lt;property id=&quot;20307&quot; value=&quot;637&quot;/&gt;&lt;/object&gt;&lt;object type=&quot;3&quot; unique_id=&quot;43718&quot;&gt;&lt;property id=&quot;20148&quot; value=&quot;5&quot;/&gt;&lt;property id=&quot;20300&quot; value=&quot;Slide 76 - &amp;quot;Page Type Examples Simple Do-oriented Interactions&amp;quot;&quot;/&gt;&lt;property id=&quot;20307&quot; value=&quot;638&quot;/&gt;&lt;/object&gt;&lt;object type=&quot;3&quot; unique_id=&quot;43719&quot;&gt;&lt;property id=&quot;20148&quot; value=&quot;5&quot;/&gt;&lt;property id=&quot;20300&quot; value=&quot;Slide 87 - &amp;quot;Page Type Examples More Complex Do-oriented Interactions&amp;quot;&quot;/&gt;&lt;property id=&quot;20307&quot; value=&quot;639&quot;/&gt;&lt;/object&gt;&lt;object type=&quot;3&quot; unique_id=&quot;43721&quot;&gt;&lt;property id=&quot;20148&quot; value=&quot;5&quot;/&gt;&lt;property id=&quot;20300&quot; value=&quot;Slide 265&quot;/&gt;&lt;property id=&quot;20307&quot; value=&quot;640&quot;/&gt;&lt;/object&gt;&lt;object type=&quot;3&quot; unique_id=&quot;43722&quot;&gt;&lt;property id=&quot;20148&quot; value=&quot;5&quot;/&gt;&lt;property id=&quot;20300&quot; value=&quot;Slide 266&quot;/&gt;&lt;property id=&quot;20307&quot; value=&quot;643&quot;/&gt;&lt;/object&gt;&lt;object type=&quot;3&quot; unique_id=&quot;43723&quot;&gt;&lt;property id=&quot;20148&quot; value=&quot;5&quot;/&gt;&lt;property id=&quot;20300&quot; value=&quot;Slide 267&quot;/&gt;&lt;property id=&quot;20307&quot; value=&quot;649&quot;/&gt;&lt;/object&gt;&lt;object type=&quot;3&quot; unique_id=&quot;43724&quot;&gt;&lt;property id=&quot;20148&quot; value=&quot;5&quot;/&gt;&lt;property id=&quot;20300&quot; value=&quot;Slide 268&quot;/&gt;&lt;property id=&quot;20307&quot; value=&quot;650&quot;/&gt;&lt;/object&gt;&lt;object type=&quot;3&quot; unique_id=&quot;43725&quot;&gt;&lt;property id=&quot;20148&quot; value=&quot;5&quot;/&gt;&lt;property id=&quot;20300&quot; value=&quot;Slide 269&quot;/&gt;&lt;property id=&quot;20307&quot; value=&quot;645&quot;/&gt;&lt;/object&gt;&lt;object type=&quot;3&quot; unique_id=&quot;43726&quot;&gt;&lt;property id=&quot;20148&quot; value=&quot;5&quot;/&gt;&lt;property id=&quot;20300&quot; value=&quot;Slide 270&quot;/&gt;&lt;property id=&quot;20307&quot; value=&quot;651&quot;/&gt;&lt;/object&gt;&lt;object type=&quot;3&quot; unique_id=&quot;43727&quot;&gt;&lt;property id=&quot;20148&quot; value=&quot;5&quot;/&gt;&lt;property id=&quot;20300&quot; value=&quot;Slide 271&quot;/&gt;&lt;property id=&quot;20307&quot; value=&quot;646&quot;/&gt;&lt;/object&gt;&lt;object type=&quot;3&quot; unique_id=&quot;43728&quot;&gt;&lt;property id=&quot;20148&quot; value=&quot;5&quot;/&gt;&lt;property id=&quot;20300&quot; value=&quot;Slide 272&quot;/&gt;&lt;property id=&quot;20307&quot; value=&quot;652&quot;/&gt;&lt;/object&gt;&lt;object type=&quot;3&quot; unique_id=&quot;43729&quot;&gt;&lt;property id=&quot;20148&quot; value=&quot;5&quot;/&gt;&lt;property id=&quot;20300&quot; value=&quot;Slide 273&quot;/&gt;&lt;property id=&quot;20307&quot; value=&quot;647&quot;/&gt;&lt;/object&gt;&lt;object type=&quot;3&quot; unique_id=&quot;43730&quot;&gt;&lt;property id=&quot;20148&quot; value=&quot;5&quot;/&gt;&lt;property id=&quot;20300&quot; value=&quot;Slide 274&quot;/&gt;&lt;property id=&quot;20307&quot; value=&quot;654&quot;/&gt;&lt;/object&gt;&lt;object type=&quot;3&quot; unique_id=&quot;43731&quot;&gt;&lt;property id=&quot;20148&quot; value=&quot;5&quot;/&gt;&lt;property id=&quot;20300&quot; value=&quot;Slide 275&quot;/&gt;&lt;property id=&quot;20307&quot; value=&quot;655&quot;/&gt;&lt;/object&gt;&lt;object type=&quot;3&quot; unique_id=&quot;43732&quot;&gt;&lt;property id=&quot;20148&quot; value=&quot;5&quot;/&gt;&lt;property id=&quot;20300&quot; value=&quot;Slide 276&quot;/&gt;&lt;property id=&quot;20307&quot; value=&quot;648&quot;/&gt;&lt;/object&gt;&lt;object type=&quot;3&quot; unique_id=&quot;43733&quot;&gt;&lt;property id=&quot;20148&quot; value=&quot;5&quot;/&gt;&lt;property id=&quot;20300&quot; value=&quot;Slide 277&quot;/&gt;&lt;property id=&quot;20307&quot; value=&quot;641&quot;/&gt;&lt;/object&gt;&lt;object type=&quot;3&quot; unique_id=&quot;43734&quot;&gt;&lt;property id=&quot;20148&quot; value=&quot;5&quot;/&gt;&lt;property id=&quot;20300&quot; value=&quot;Slide 278&quot;/&gt;&lt;property id=&quot;20307&quot; value=&quot;642&quot;/&gt;&lt;/object&gt;&lt;object type=&quot;3&quot; unique_id=&quot;43735&quot;&gt;&lt;property id=&quot;20148&quot; value=&quot;5&quot;/&gt;&lt;property id=&quot;20300&quot; value=&quot;Slide 279&quot;/&gt;&lt;property id=&quot;20307&quot; value=&quot;644&quot;/&gt;&lt;/object&gt;&lt;object type=&quot;3&quot; unique_id=&quot;44908&quot;&gt;&lt;property id=&quot;20148&quot; value=&quot;5&quot;/&gt;&lt;property id=&quot;20300&quot; value=&quot;Slide 264 - &amp;quot;Page Type Examples Do-oriented Simulations&amp;quot;&quot;/&gt;&lt;property id=&quot;20307&quot; value=&quot;657&quot;/&gt;&lt;/object&gt;&lt;object type=&quot;3&quot; unique_id=&quot;44909&quot;&gt;&lt;property id=&quot;20148&quot; value=&quot;5&quot;/&gt;&lt;property id=&quot;20300&quot; value=&quot;Slide 280&quot;/&gt;&lt;property id=&quot;20307&quot; value=&quot;656&quot;/&gt;&lt;/object&gt;&lt;/object&gt;&lt;object type=&quot;8&quot; unique_id=&quot;10174&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30&quot;/&gt;&lt;lineCharCount val=&quot;36&quot;/&gt;&lt;lineCharCount val=&quot;31&quot;/&gt;&lt;lineCharCount val=&quot;35&quot;/&gt;&lt;lineCharCount val=&quot;27&quot;/&gt;&lt;lineCharCount val=&quot;15&quot;/&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0&quot;/&gt;&lt;lineCharCount val=&quot;26&quot;/&gt;&lt;lineCharCount val=&quot;1&quot;/&gt;&lt;lineCharCount val=&quot;34&quot;/&gt;&lt;lineCharCount val=&quot;39&quot;/&gt;&lt;lineCharCount val=&quot;39&quot;/&gt;&lt;lineCharCount val=&quot;43&quot;/&gt;&lt;lineCharCount val=&quot;44&quot;/&gt;&lt;lineCharCount val=&quot;6&quot;/&gt;&lt;lineCharCount val=&quot;1&quot;/&gt;&lt;lineCharCount val=&quot;41&quot;/&gt;&lt;lineCharCount val=&quot;41&quot;/&gt;&lt;lineCharCount val=&quot;35&quot;/&gt;&lt;lineCharCount val=&quot;1&quot;/&gt;&lt;lineCharCount val=&quot;42&quot;/&gt;&lt;lineCharCount val=&quot;43&quot;/&gt;&lt;lineCharCount val=&quot;1&quot;/&gt;&lt;lineCharCount val=&quot;41&quot;/&gt;&lt;lineCharCount val=&quot;22&quot;/&gt;&lt;lineCharCount val=&quot;1&quot;/&gt;&lt;lineCharCount val=&quot;40&quot;/&gt;&lt;/TableIndex&gt;&lt;/ShapeTextInfo&gt;"/>
</p:tagLst>
</file>

<file path=ppt/tags/tag1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2159674D-8375-4205-BFA6-88B0625924E7}&quot;/&gt;&lt;isInvalidForFieldText val=&quot;0&quot;/&gt;&lt;Image&gt;&lt;filename val=&quot;D:\home\rayc\PSDMP\Script\build3\data\asimages\{2159674D-8375-4205-BFA6-88B0625924E7}_9.png&quot;/&gt;&lt;left val=&quot;244&quot;/&gt;&lt;top val=&quot;430&quot;/&gt;&lt;width val=&quot;64&quot;/&gt;&lt;height val=&quot;28&quot;/&gt;&lt;hasText val=&quot;1&quot;/&gt;&lt;/Image&gt;&lt;/ThreeDShape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30&quot;/&gt;&lt;lineCharCount val=&quot;36&quot;/&gt;&lt;lineCharCount val=&quot;31&quot;/&gt;&lt;lineCharCount val=&quot;35&quot;/&gt;&lt;lineCharCount val=&quot;27&quot;/&gt;&lt;lineCharCount val=&quot;15&quot;/&gt;&lt;/TableIndex&gt;&lt;/ShapeTextInfo&gt;"/>
</p:tagLst>
</file>

<file path=ppt/tags/tag2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30&quot;/&gt;&lt;lineCharCount val=&quot;36&quot;/&gt;&lt;lineCharCount val=&quot;31&quot;/&gt;&lt;lineCharCount val=&quot;35&quot;/&gt;&lt;lineCharCount val=&quot;27&quot;/&gt;&lt;lineCharCount val=&quot;15&quot;/&gt;&lt;/TableIndex&gt;&lt;/ShapeTextInfo&gt;"/>
</p:tagLst>
</file>

<file path=ppt/tags/tag3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30&quot;/&gt;&lt;lineCharCount val=&quot;36&quot;/&gt;&lt;lineCharCount val=&quot;31&quot;/&gt;&lt;lineCharCount val=&quot;35&quot;/&gt;&lt;lineCharCount val=&quot;27&quot;/&gt;&lt;lineCharCount val=&quot;15&quot;/&gt;&lt;/TableIndex&gt;&lt;/ShapeTextInfo&gt;"/>
</p:tagLst>
</file>

<file path=ppt/tags/tag4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0&quot;/&gt;&lt;lineCharCount val=&quot;26&quot;/&gt;&lt;lineCharCount val=&quot;1&quot;/&gt;&lt;lineCharCount val=&quot;34&quot;/&gt;&lt;lineCharCount val=&quot;39&quot;/&gt;&lt;lineCharCount val=&quot;39&quot;/&gt;&lt;lineCharCount val=&quot;43&quot;/&gt;&lt;lineCharCount val=&quot;44&quot;/&gt;&lt;lineCharCount val=&quot;6&quot;/&gt;&lt;lineCharCount val=&quot;1&quot;/&gt;&lt;lineCharCount val=&quot;41&quot;/&gt;&lt;lineCharCount val=&quot;41&quot;/&gt;&lt;lineCharCount val=&quot;35&quot;/&gt;&lt;lineCharCount val=&quot;1&quot;/&gt;&lt;lineCharCount val=&quot;42&quot;/&gt;&lt;lineCharCount val=&quot;43&quot;/&gt;&lt;lineCharCount val=&quot;1&quot;/&gt;&lt;lineCharCount val=&quot;41&quot;/&gt;&lt;lineCharCount val=&quot;22&quot;/&gt;&lt;lineCharCount val=&quot;1&quot;/&gt;&lt;lineCharCount val=&quot;4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alpha val="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14019</TotalTime>
  <Words>10033</Words>
  <Application>Microsoft Office PowerPoint</Application>
  <PresentationFormat>On-screen Show (4:3)</PresentationFormat>
  <Paragraphs>2603</Paragraphs>
  <Slides>293</Slides>
  <Notes>172</Notes>
  <HiddenSlides>209</HiddenSlides>
  <MMClips>4</MMClips>
  <ScaleCrop>false</ScaleCrop>
  <HeadingPairs>
    <vt:vector size="4" baseType="variant">
      <vt:variant>
        <vt:lpstr>Theme</vt:lpstr>
      </vt:variant>
      <vt:variant>
        <vt:i4>1</vt:i4>
      </vt:variant>
      <vt:variant>
        <vt:lpstr>Slide Titles</vt:lpstr>
      </vt:variant>
      <vt:variant>
        <vt:i4>293</vt:i4>
      </vt:variant>
    </vt:vector>
  </HeadingPairs>
  <TitlesOfParts>
    <vt:vector size="294" baseType="lpstr">
      <vt:lpstr>Default Design</vt:lpstr>
      <vt:lpstr>ITEC 715</vt:lpstr>
      <vt:lpstr>Image 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Visual Unity</vt:lpstr>
      <vt:lpstr>PowerPoint Presentation</vt:lpstr>
      <vt:lpstr>PowerPoint Presentation</vt:lpstr>
      <vt:lpstr>PowerPoint Presentation</vt:lpstr>
      <vt:lpstr>PowerPoint Presentation</vt:lpstr>
      <vt:lpstr>Working with Clip Art Illustrations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Combining Photographs</vt:lpstr>
      <vt:lpstr>PowerPoint Presentation</vt:lpstr>
      <vt:lpstr>PowerPoint Presentation</vt:lpstr>
      <vt:lpstr>PowerPoint Presentation</vt:lpstr>
      <vt:lpstr>PowerPoint Presentation</vt:lpstr>
      <vt:lpstr>Design Considerations for Designing, Using, and Choosing Effective Graphics</vt:lpstr>
      <vt:lpstr>PowerPoint Presentation</vt:lpstr>
      <vt:lpstr>PowerPoint Presentation</vt:lpstr>
      <vt:lpstr>PowerPoint Presentation</vt:lpstr>
      <vt:lpstr>PowerPoint Presentation</vt:lpstr>
      <vt:lpstr>PowerPoint Presentation</vt:lpstr>
      <vt:lpstr>Images of People  Diversity, Attire, Setting, and Abstraction</vt:lpstr>
      <vt:lpstr>PowerPoint Presentation</vt:lpstr>
      <vt:lpstr>PowerPoint Presentation</vt:lpstr>
      <vt:lpstr>PowerPoint Presentation</vt:lpstr>
      <vt:lpstr>PowerPoint Presentation</vt:lpstr>
      <vt:lpstr>PowerPoint Presentation</vt:lpstr>
      <vt:lpstr>PowerPoint Presentation</vt:lpstr>
      <vt:lpstr>This Week: A Divide and Conquer Approach to E-learning Design and Production</vt:lpstr>
      <vt:lpstr>A Challenge to E-learning Designers</vt:lpstr>
      <vt:lpstr>Why Design Interactions?</vt:lpstr>
      <vt:lpstr>Interaction Design</vt:lpstr>
      <vt:lpstr>Page Type Examples Tell-oriented Interactions</vt:lpstr>
      <vt:lpstr>Text with Graphic</vt:lpstr>
      <vt:lpstr>Text Explore</vt:lpstr>
      <vt:lpstr>Text Explore</vt:lpstr>
      <vt:lpstr>Text Explore</vt:lpstr>
      <vt:lpstr>Text Explore</vt:lpstr>
      <vt:lpstr>Text Explore</vt:lpstr>
      <vt:lpstr>Graphic Explore: Ex. 1</vt:lpstr>
      <vt:lpstr>Graphic Explore: Ex. 1</vt:lpstr>
      <vt:lpstr>Graphic Explore: Ex. 1</vt:lpstr>
      <vt:lpstr>Graphic Explore: Ex. 1</vt:lpstr>
      <vt:lpstr>Graphic Explore: Ex. 1</vt:lpstr>
      <vt:lpstr>Graphic Explore: Ex. 1</vt:lpstr>
      <vt:lpstr>GE Ex2</vt:lpstr>
      <vt:lpstr>GE Ex2</vt:lpstr>
      <vt:lpstr>GE Ex2</vt:lpstr>
      <vt:lpstr>GE Ex2</vt:lpstr>
      <vt:lpstr>2CD Ex1</vt:lpstr>
      <vt:lpstr>2CD Ex1</vt:lpstr>
      <vt:lpstr>2CD Ex1</vt:lpstr>
      <vt:lpstr>2CD Ex1</vt:lpstr>
      <vt:lpstr>2CD Ex1</vt:lpstr>
      <vt:lpstr>2CD Ex2</vt:lpstr>
      <vt:lpstr>2CD Ex2</vt:lpstr>
      <vt:lpstr>2CD Ex2</vt:lpstr>
      <vt:lpstr>2CD Ex2</vt:lpstr>
      <vt:lpstr>2CD Ex2</vt:lpstr>
      <vt:lpstr>Expert Perspective</vt:lpstr>
      <vt:lpstr>Expert Perspective</vt:lpstr>
      <vt:lpstr>Expert Perspective</vt:lpstr>
      <vt:lpstr>Page Type Examples Simple Do-oriented Interactions</vt:lpstr>
      <vt:lpstr>What’s the Right Response?</vt:lpstr>
      <vt:lpstr>What’s the Right Response?</vt:lpstr>
      <vt:lpstr>What’s the Right Response?</vt:lpstr>
      <vt:lpstr>What’s the Right Response?</vt:lpstr>
      <vt:lpstr>What’s the Right Response?</vt:lpstr>
      <vt:lpstr>Multiple Choice Question</vt:lpstr>
      <vt:lpstr>Multiple Choice Question</vt:lpstr>
      <vt:lpstr>Multiple Choice Question</vt:lpstr>
      <vt:lpstr>Multiple Choice Question</vt:lpstr>
      <vt:lpstr>Multiple Choice Question</vt:lpstr>
      <vt:lpstr>Page Type Examples More Complex Do-oriented Interactions</vt:lpstr>
      <vt:lpstr>MCQ 2</vt:lpstr>
      <vt:lpstr>MCQ 2</vt:lpstr>
      <vt:lpstr>MCQ 2</vt:lpstr>
      <vt:lpstr>MCQ 2</vt:lpstr>
      <vt:lpstr>MCQ 2</vt:lpstr>
      <vt:lpstr>MCQ 2</vt:lpstr>
      <vt:lpstr>MCQ 2</vt:lpstr>
      <vt:lpstr>MCQ 2</vt:lpstr>
      <vt:lpstr>MCQ 2</vt:lpstr>
      <vt:lpstr>MCQ 2</vt:lpstr>
      <vt:lpstr>MCQ 2</vt:lpstr>
      <vt:lpstr>MCQ 2</vt:lpstr>
      <vt:lpstr>MCQ 2</vt:lpstr>
      <vt:lpstr>MCQ 2</vt:lpstr>
      <vt:lpstr>MCQ 2</vt:lpstr>
      <vt:lpstr>MCQ 2</vt:lpstr>
      <vt:lpstr>MCQ 2</vt:lpstr>
      <vt:lpstr>MCQ 2</vt:lpstr>
      <vt:lpstr>MCQ 2</vt:lpstr>
      <vt:lpstr>MCQ 2</vt:lpstr>
      <vt:lpstr>MCQ 2</vt:lpstr>
      <vt:lpstr>MCQ 2</vt:lpstr>
      <vt:lpstr>MCQ 2</vt:lpstr>
      <vt:lpstr>MCQ 2</vt:lpstr>
      <vt:lpstr>MCQ 2</vt:lpstr>
      <vt:lpstr>MCQ 2</vt:lpstr>
      <vt:lpstr>MCQ 2</vt:lpstr>
      <vt:lpstr>MCQ 2</vt:lpstr>
      <vt:lpstr>MCQ 2</vt:lpstr>
      <vt:lpstr>MCQ 2</vt:lpstr>
      <vt:lpstr>MCQ 2</vt:lpstr>
      <vt:lpstr>MCQ 2</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Ordering</vt:lpstr>
      <vt:lpstr>Page Type Examples Do-oriented Simulations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Page Types: Simple</vt:lpstr>
      <vt:lpstr>Page Types: More Complex</vt:lpstr>
      <vt:lpstr>Interaction Design Considerations  Grouping and Navigation</vt:lpstr>
      <vt:lpstr>PowerPoint Presentation</vt:lpstr>
      <vt:lpstr>PowerPoint Presentation</vt:lpstr>
      <vt:lpstr>PowerPoint Presentation</vt:lpstr>
      <vt:lpstr>Design Goals and Inspiration  Separating Good from Bad,  and Drawing on Learning in Real Life</vt:lpstr>
      <vt:lpstr>PowerPoint Presentation</vt:lpstr>
      <vt:lpstr>PowerPoint Presentation</vt:lpstr>
      <vt:lpstr>PowerPoint Presentation</vt:lpstr>
      <vt:lpstr>PowerPoint Presentation</vt:lpstr>
      <vt:lpstr>PowerPoint Presentation</vt:lpstr>
      <vt:lpstr>ITEC 715</vt:lpstr>
    </vt:vector>
  </TitlesOfParts>
  <Company>Old King Cole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ITEC 715</dc:title>
  <dc:creator>rayc</dc:creator>
  <cp:lastModifiedBy>Ray Cole</cp:lastModifiedBy>
  <cp:revision>323</cp:revision>
  <dcterms:created xsi:type="dcterms:W3CDTF">2007-05-20T23:54:09Z</dcterms:created>
  <dcterms:modified xsi:type="dcterms:W3CDTF">2014-03-07T00:17:58Z</dcterms:modified>
</cp:coreProperties>
</file>