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5"/>
  </p:notesMasterIdLst>
  <p:sldIdLst>
    <p:sldId id="256" r:id="rId2"/>
    <p:sldId id="326" r:id="rId3"/>
    <p:sldId id="407" r:id="rId4"/>
    <p:sldId id="408" r:id="rId5"/>
    <p:sldId id="409" r:id="rId6"/>
    <p:sldId id="279" r:id="rId7"/>
    <p:sldId id="334" r:id="rId8"/>
    <p:sldId id="335" r:id="rId9"/>
    <p:sldId id="336" r:id="rId10"/>
    <p:sldId id="337" r:id="rId11"/>
    <p:sldId id="338" r:id="rId12"/>
    <p:sldId id="339" r:id="rId13"/>
    <p:sldId id="340" r:id="rId14"/>
    <p:sldId id="341" r:id="rId15"/>
    <p:sldId id="342" r:id="rId16"/>
    <p:sldId id="343" r:id="rId17"/>
    <p:sldId id="344" r:id="rId18"/>
    <p:sldId id="448" r:id="rId19"/>
    <p:sldId id="449" r:id="rId20"/>
    <p:sldId id="450" r:id="rId21"/>
    <p:sldId id="451" r:id="rId22"/>
    <p:sldId id="345" r:id="rId23"/>
    <p:sldId id="347" r:id="rId24"/>
    <p:sldId id="346" r:id="rId25"/>
    <p:sldId id="348" r:id="rId26"/>
    <p:sldId id="349" r:id="rId27"/>
    <p:sldId id="426" r:id="rId28"/>
    <p:sldId id="427" r:id="rId29"/>
    <p:sldId id="445" r:id="rId30"/>
    <p:sldId id="446" r:id="rId31"/>
    <p:sldId id="447" r:id="rId32"/>
    <p:sldId id="350" r:id="rId33"/>
    <p:sldId id="352" r:id="rId34"/>
    <p:sldId id="353" r:id="rId35"/>
    <p:sldId id="638" r:id="rId36"/>
    <p:sldId id="359" r:id="rId37"/>
    <p:sldId id="360" r:id="rId38"/>
    <p:sldId id="361" r:id="rId39"/>
    <p:sldId id="363" r:id="rId40"/>
    <p:sldId id="362" r:id="rId41"/>
    <p:sldId id="333" r:id="rId42"/>
    <p:sldId id="422" r:id="rId43"/>
    <p:sldId id="423" r:id="rId44"/>
    <p:sldId id="424" r:id="rId45"/>
    <p:sldId id="425" r:id="rId46"/>
    <p:sldId id="639" r:id="rId47"/>
    <p:sldId id="455" r:id="rId48"/>
    <p:sldId id="457" r:id="rId49"/>
    <p:sldId id="456" r:id="rId50"/>
    <p:sldId id="472" r:id="rId51"/>
    <p:sldId id="458" r:id="rId52"/>
    <p:sldId id="473" r:id="rId53"/>
    <p:sldId id="459" r:id="rId54"/>
    <p:sldId id="474" r:id="rId55"/>
    <p:sldId id="460" r:id="rId56"/>
    <p:sldId id="475" r:id="rId57"/>
    <p:sldId id="461" r:id="rId58"/>
    <p:sldId id="476" r:id="rId59"/>
    <p:sldId id="462" r:id="rId60"/>
    <p:sldId id="477" r:id="rId61"/>
    <p:sldId id="463" r:id="rId62"/>
    <p:sldId id="478" r:id="rId63"/>
    <p:sldId id="464" r:id="rId64"/>
    <p:sldId id="479" r:id="rId65"/>
    <p:sldId id="465" r:id="rId66"/>
    <p:sldId id="480" r:id="rId67"/>
    <p:sldId id="466" r:id="rId68"/>
    <p:sldId id="481" r:id="rId69"/>
    <p:sldId id="467" r:id="rId70"/>
    <p:sldId id="482" r:id="rId71"/>
    <p:sldId id="483" r:id="rId72"/>
    <p:sldId id="468" r:id="rId73"/>
    <p:sldId id="469" r:id="rId74"/>
    <p:sldId id="484" r:id="rId75"/>
    <p:sldId id="470" r:id="rId76"/>
    <p:sldId id="485" r:id="rId77"/>
    <p:sldId id="471" r:id="rId78"/>
    <p:sldId id="486" r:id="rId79"/>
    <p:sldId id="487" r:id="rId80"/>
    <p:sldId id="489" r:id="rId81"/>
    <p:sldId id="491" r:id="rId82"/>
    <p:sldId id="492" r:id="rId83"/>
    <p:sldId id="493" r:id="rId84"/>
    <p:sldId id="503" r:id="rId85"/>
    <p:sldId id="504" r:id="rId86"/>
    <p:sldId id="500" r:id="rId87"/>
    <p:sldId id="494" r:id="rId88"/>
    <p:sldId id="501" r:id="rId89"/>
    <p:sldId id="505" r:id="rId90"/>
    <p:sldId id="502" r:id="rId91"/>
    <p:sldId id="508" r:id="rId92"/>
    <p:sldId id="509" r:id="rId93"/>
    <p:sldId id="510" r:id="rId94"/>
    <p:sldId id="511" r:id="rId95"/>
    <p:sldId id="506" r:id="rId96"/>
    <p:sldId id="507" r:id="rId97"/>
    <p:sldId id="512" r:id="rId98"/>
    <p:sldId id="513" r:id="rId99"/>
    <p:sldId id="514" r:id="rId100"/>
    <p:sldId id="515" r:id="rId101"/>
    <p:sldId id="516" r:id="rId102"/>
    <p:sldId id="517" r:id="rId103"/>
    <p:sldId id="518" r:id="rId104"/>
    <p:sldId id="519" r:id="rId105"/>
    <p:sldId id="520" r:id="rId106"/>
    <p:sldId id="521" r:id="rId107"/>
    <p:sldId id="522" r:id="rId108"/>
    <p:sldId id="523" r:id="rId109"/>
    <p:sldId id="524" r:id="rId110"/>
    <p:sldId id="525" r:id="rId111"/>
    <p:sldId id="526" r:id="rId112"/>
    <p:sldId id="527" r:id="rId113"/>
    <p:sldId id="528" r:id="rId114"/>
    <p:sldId id="529" r:id="rId115"/>
    <p:sldId id="530" r:id="rId116"/>
    <p:sldId id="531" r:id="rId117"/>
    <p:sldId id="532" r:id="rId118"/>
    <p:sldId id="533" r:id="rId119"/>
    <p:sldId id="534" r:id="rId120"/>
    <p:sldId id="535" r:id="rId121"/>
    <p:sldId id="536" r:id="rId122"/>
    <p:sldId id="537" r:id="rId123"/>
    <p:sldId id="538" r:id="rId124"/>
    <p:sldId id="539" r:id="rId125"/>
    <p:sldId id="540" r:id="rId126"/>
    <p:sldId id="541" r:id="rId127"/>
    <p:sldId id="542" r:id="rId128"/>
    <p:sldId id="543" r:id="rId129"/>
    <p:sldId id="544" r:id="rId130"/>
    <p:sldId id="545" r:id="rId131"/>
    <p:sldId id="546" r:id="rId132"/>
    <p:sldId id="547" r:id="rId133"/>
    <p:sldId id="548" r:id="rId134"/>
    <p:sldId id="549" r:id="rId135"/>
    <p:sldId id="550" r:id="rId136"/>
    <p:sldId id="551" r:id="rId137"/>
    <p:sldId id="552" r:id="rId138"/>
    <p:sldId id="553" r:id="rId139"/>
    <p:sldId id="554" r:id="rId140"/>
    <p:sldId id="555" r:id="rId141"/>
    <p:sldId id="556" r:id="rId142"/>
    <p:sldId id="557" r:id="rId143"/>
    <p:sldId id="558" r:id="rId144"/>
    <p:sldId id="559" r:id="rId145"/>
    <p:sldId id="560" r:id="rId146"/>
    <p:sldId id="561" r:id="rId147"/>
    <p:sldId id="562" r:id="rId148"/>
    <p:sldId id="563" r:id="rId149"/>
    <p:sldId id="564" r:id="rId150"/>
    <p:sldId id="565" r:id="rId151"/>
    <p:sldId id="566" r:id="rId152"/>
    <p:sldId id="567" r:id="rId153"/>
    <p:sldId id="568" r:id="rId154"/>
    <p:sldId id="569" r:id="rId155"/>
    <p:sldId id="570" r:id="rId156"/>
    <p:sldId id="571" r:id="rId157"/>
    <p:sldId id="572" r:id="rId158"/>
    <p:sldId id="573" r:id="rId159"/>
    <p:sldId id="574" r:id="rId160"/>
    <p:sldId id="575" r:id="rId161"/>
    <p:sldId id="576" r:id="rId162"/>
    <p:sldId id="577" r:id="rId163"/>
    <p:sldId id="578" r:id="rId164"/>
    <p:sldId id="579" r:id="rId165"/>
    <p:sldId id="580" r:id="rId166"/>
    <p:sldId id="581" r:id="rId167"/>
    <p:sldId id="582" r:id="rId168"/>
    <p:sldId id="583" r:id="rId169"/>
    <p:sldId id="584" r:id="rId170"/>
    <p:sldId id="585" r:id="rId171"/>
    <p:sldId id="586" r:id="rId172"/>
    <p:sldId id="587" r:id="rId173"/>
    <p:sldId id="588" r:id="rId174"/>
    <p:sldId id="589" r:id="rId175"/>
    <p:sldId id="590" r:id="rId176"/>
    <p:sldId id="591" r:id="rId177"/>
    <p:sldId id="592" r:id="rId178"/>
    <p:sldId id="593" r:id="rId179"/>
    <p:sldId id="594" r:id="rId180"/>
    <p:sldId id="595" r:id="rId181"/>
    <p:sldId id="596" r:id="rId182"/>
    <p:sldId id="597" r:id="rId183"/>
    <p:sldId id="598" r:id="rId184"/>
    <p:sldId id="599" r:id="rId185"/>
    <p:sldId id="600" r:id="rId186"/>
    <p:sldId id="601" r:id="rId187"/>
    <p:sldId id="602" r:id="rId188"/>
    <p:sldId id="603" r:id="rId189"/>
    <p:sldId id="604" r:id="rId190"/>
    <p:sldId id="605" r:id="rId191"/>
    <p:sldId id="606" r:id="rId192"/>
    <p:sldId id="607" r:id="rId193"/>
    <p:sldId id="608" r:id="rId194"/>
    <p:sldId id="609" r:id="rId195"/>
    <p:sldId id="610" r:id="rId196"/>
    <p:sldId id="611" r:id="rId197"/>
    <p:sldId id="612" r:id="rId198"/>
    <p:sldId id="613" r:id="rId199"/>
    <p:sldId id="614" r:id="rId200"/>
    <p:sldId id="615" r:id="rId201"/>
    <p:sldId id="616" r:id="rId202"/>
    <p:sldId id="617" r:id="rId203"/>
    <p:sldId id="618" r:id="rId204"/>
    <p:sldId id="619" r:id="rId205"/>
    <p:sldId id="620" r:id="rId206"/>
    <p:sldId id="621" r:id="rId207"/>
    <p:sldId id="622" r:id="rId208"/>
    <p:sldId id="623" r:id="rId209"/>
    <p:sldId id="624" r:id="rId210"/>
    <p:sldId id="625" r:id="rId211"/>
    <p:sldId id="626" r:id="rId212"/>
    <p:sldId id="627" r:id="rId213"/>
    <p:sldId id="628" r:id="rId214"/>
    <p:sldId id="629" r:id="rId215"/>
    <p:sldId id="630" r:id="rId216"/>
    <p:sldId id="631" r:id="rId217"/>
    <p:sldId id="632" r:id="rId218"/>
    <p:sldId id="633" r:id="rId219"/>
    <p:sldId id="634" r:id="rId220"/>
    <p:sldId id="635" r:id="rId221"/>
    <p:sldId id="636" r:id="rId222"/>
    <p:sldId id="637" r:id="rId223"/>
    <p:sldId id="657" r:id="rId224"/>
    <p:sldId id="640" r:id="rId225"/>
    <p:sldId id="643" r:id="rId226"/>
    <p:sldId id="649" r:id="rId227"/>
    <p:sldId id="650" r:id="rId228"/>
    <p:sldId id="645" r:id="rId229"/>
    <p:sldId id="651" r:id="rId230"/>
    <p:sldId id="646" r:id="rId231"/>
    <p:sldId id="652" r:id="rId232"/>
    <p:sldId id="647" r:id="rId233"/>
    <p:sldId id="654" r:id="rId234"/>
    <p:sldId id="655" r:id="rId235"/>
    <p:sldId id="648" r:id="rId236"/>
    <p:sldId id="641" r:id="rId237"/>
    <p:sldId id="642" r:id="rId238"/>
    <p:sldId id="644" r:id="rId239"/>
    <p:sldId id="656" r:id="rId240"/>
    <p:sldId id="410" r:id="rId241"/>
    <p:sldId id="411" r:id="rId242"/>
    <p:sldId id="413" r:id="rId243"/>
    <p:sldId id="412" r:id="rId244"/>
    <p:sldId id="414" r:id="rId245"/>
    <p:sldId id="415" r:id="rId246"/>
    <p:sldId id="416" r:id="rId247"/>
    <p:sldId id="417" r:id="rId248"/>
    <p:sldId id="418" r:id="rId249"/>
    <p:sldId id="419" r:id="rId250"/>
    <p:sldId id="420" r:id="rId251"/>
    <p:sldId id="658" r:id="rId252"/>
    <p:sldId id="659" r:id="rId253"/>
    <p:sldId id="660" r:id="rId254"/>
    <p:sldId id="661" r:id="rId255"/>
    <p:sldId id="662" r:id="rId256"/>
    <p:sldId id="663" r:id="rId257"/>
    <p:sldId id="664" r:id="rId258"/>
    <p:sldId id="665" r:id="rId259"/>
    <p:sldId id="666" r:id="rId260"/>
    <p:sldId id="667" r:id="rId261"/>
    <p:sldId id="668" r:id="rId262"/>
    <p:sldId id="669" r:id="rId263"/>
    <p:sldId id="670" r:id="rId264"/>
    <p:sldId id="701" r:id="rId265"/>
    <p:sldId id="671" r:id="rId266"/>
    <p:sldId id="672" r:id="rId267"/>
    <p:sldId id="673" r:id="rId268"/>
    <p:sldId id="674" r:id="rId269"/>
    <p:sldId id="675" r:id="rId270"/>
    <p:sldId id="676" r:id="rId271"/>
    <p:sldId id="677" r:id="rId272"/>
    <p:sldId id="678" r:id="rId273"/>
    <p:sldId id="679" r:id="rId274"/>
    <p:sldId id="680" r:id="rId275"/>
    <p:sldId id="681" r:id="rId276"/>
    <p:sldId id="682" r:id="rId277"/>
    <p:sldId id="683" r:id="rId278"/>
    <p:sldId id="684" r:id="rId279"/>
    <p:sldId id="685" r:id="rId280"/>
    <p:sldId id="686" r:id="rId281"/>
    <p:sldId id="687" r:id="rId282"/>
    <p:sldId id="688" r:id="rId283"/>
    <p:sldId id="689" r:id="rId284"/>
    <p:sldId id="690" r:id="rId285"/>
    <p:sldId id="692" r:id="rId286"/>
    <p:sldId id="693" r:id="rId287"/>
    <p:sldId id="694" r:id="rId288"/>
    <p:sldId id="695" r:id="rId289"/>
    <p:sldId id="696" r:id="rId290"/>
    <p:sldId id="697" r:id="rId291"/>
    <p:sldId id="698" r:id="rId292"/>
    <p:sldId id="699" r:id="rId293"/>
    <p:sldId id="700" r:id="rId294"/>
  </p:sldIdLst>
  <p:sldSz cx="9144000" cy="6858000" type="screen4x3"/>
  <p:notesSz cx="6858000" cy="9144000"/>
  <p:custDataLst>
    <p:tags r:id="rId29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BAB"/>
    <a:srgbClr val="FFCC99"/>
    <a:srgbClr val="FFFFCC"/>
    <a:srgbClr val="9FC591"/>
    <a:srgbClr val="008000"/>
    <a:srgbClr val="006600"/>
    <a:srgbClr val="5CB46B"/>
    <a:srgbClr val="FFFF99"/>
    <a:srgbClr val="036197"/>
    <a:srgbClr val="D6E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14" autoAdjust="0"/>
    <p:restoredTop sz="96419" autoAdjust="0"/>
  </p:normalViewPr>
  <p:slideViewPr>
    <p:cSldViewPr snapToGrid="0">
      <p:cViewPr>
        <p:scale>
          <a:sx n="100" d="100"/>
          <a:sy n="100" d="100"/>
        </p:scale>
        <p:origin x="-696" y="-630"/>
      </p:cViewPr>
      <p:guideLst>
        <p:guide orient="horz" pos="2160"/>
        <p:guide pos="2880"/>
      </p:guideLst>
    </p:cSldViewPr>
  </p:slideViewPr>
  <p:outlineViewPr>
    <p:cViewPr>
      <p:scale>
        <a:sx n="33" d="100"/>
        <a:sy n="33" d="100"/>
      </p:scale>
      <p:origin x="0" y="16014"/>
    </p:cViewPr>
  </p:outlineViewPr>
  <p:notesTextViewPr>
    <p:cViewPr>
      <p:scale>
        <a:sx n="100" d="100"/>
        <a:sy n="100" d="100"/>
      </p:scale>
      <p:origin x="0" y="0"/>
    </p:cViewPr>
  </p:notesTextViewPr>
  <p:notesViewPr>
    <p:cSldViewPr snapToGrid="0">
      <p:cViewPr varScale="1">
        <p:scale>
          <a:sx n="84" d="100"/>
          <a:sy n="84" d="100"/>
        </p:scale>
        <p:origin x="-196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tags" Target="tags/tag1.xml"/><Relationship Id="rId300" Type="http://schemas.openxmlformats.org/officeDocument/2006/relationships/tableStyles" Target="tableStyle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7F5738-B87D-4AF2-9A30-C29D65F6B746}" type="slidenum">
              <a:rPr lang="en-US"/>
              <a:pPr>
                <a:defRPr/>
              </a:pPr>
              <a:t>‹#›</a:t>
            </a:fld>
            <a:endParaRPr lang="en-US"/>
          </a:p>
        </p:txBody>
      </p:sp>
    </p:spTree>
    <p:extLst>
      <p:ext uri="{BB962C8B-B14F-4D97-AF65-F5344CB8AC3E}">
        <p14:creationId xmlns:p14="http://schemas.microsoft.com/office/powerpoint/2010/main" val="298740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83</a:t>
            </a:fld>
            <a:endParaRPr lang="en-US"/>
          </a:p>
        </p:txBody>
      </p:sp>
    </p:spTree>
    <p:extLst>
      <p:ext uri="{BB962C8B-B14F-4D97-AF65-F5344CB8AC3E}">
        <p14:creationId xmlns:p14="http://schemas.microsoft.com/office/powerpoint/2010/main" val="24556471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173</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174</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175</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176</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177</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178</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179</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180</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181</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182</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84</a:t>
            </a:fld>
            <a:endParaRPr lang="en-US"/>
          </a:p>
        </p:txBody>
      </p:sp>
    </p:spTree>
    <p:extLst>
      <p:ext uri="{BB962C8B-B14F-4D97-AF65-F5344CB8AC3E}">
        <p14:creationId xmlns:p14="http://schemas.microsoft.com/office/powerpoint/2010/main" val="31245461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183</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184</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185</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186</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187</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188</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189</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190</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191</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192</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85</a:t>
            </a:fld>
            <a:endParaRPr lang="en-US"/>
          </a:p>
        </p:txBody>
      </p:sp>
    </p:spTree>
    <p:extLst>
      <p:ext uri="{BB962C8B-B14F-4D97-AF65-F5344CB8AC3E}">
        <p14:creationId xmlns:p14="http://schemas.microsoft.com/office/powerpoint/2010/main" val="29529898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193</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194</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195</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196</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197</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198</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199</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200</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201</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202</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86</a:t>
            </a:fld>
            <a:endParaRPr lang="en-US"/>
          </a:p>
        </p:txBody>
      </p:sp>
    </p:spTree>
    <p:extLst>
      <p:ext uri="{BB962C8B-B14F-4D97-AF65-F5344CB8AC3E}">
        <p14:creationId xmlns:p14="http://schemas.microsoft.com/office/powerpoint/2010/main" val="298473007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203</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204</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205</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206</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207</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208</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209</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210</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211</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212</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87</a:t>
            </a:fld>
            <a:endParaRPr lang="en-US"/>
          </a:p>
        </p:txBody>
      </p:sp>
    </p:spTree>
    <p:extLst>
      <p:ext uri="{BB962C8B-B14F-4D97-AF65-F5344CB8AC3E}">
        <p14:creationId xmlns:p14="http://schemas.microsoft.com/office/powerpoint/2010/main" val="104344210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213</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214</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215</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216</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217</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218</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219</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220</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221</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222</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88</a:t>
            </a:fld>
            <a:endParaRPr lang="en-US"/>
          </a:p>
        </p:txBody>
      </p:sp>
    </p:spTree>
    <p:extLst>
      <p:ext uri="{BB962C8B-B14F-4D97-AF65-F5344CB8AC3E}">
        <p14:creationId xmlns:p14="http://schemas.microsoft.com/office/powerpoint/2010/main" val="314185851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223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a:t>
            </a:r>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224</a:t>
            </a:fld>
            <a:endParaRPr lang="en-US"/>
          </a:p>
        </p:txBody>
      </p:sp>
    </p:spTree>
    <p:extLst>
      <p:ext uri="{BB962C8B-B14F-4D97-AF65-F5344CB8AC3E}">
        <p14:creationId xmlns:p14="http://schemas.microsoft.com/office/powerpoint/2010/main" val="144016058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 YES</a:t>
            </a:r>
          </a:p>
          <a:p>
            <a:r>
              <a:rPr lang="en-US" dirty="0" smtClean="0"/>
              <a:t>Does</a:t>
            </a:r>
            <a:r>
              <a:rPr lang="en-US" baseline="0" dirty="0" smtClean="0"/>
              <a:t> the price include the recording engineer?</a:t>
            </a:r>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225</a:t>
            </a:fld>
            <a:endParaRPr lang="en-US"/>
          </a:p>
        </p:txBody>
      </p:sp>
    </p:spTree>
    <p:extLst>
      <p:ext uri="{BB962C8B-B14F-4D97-AF65-F5344CB8AC3E}">
        <p14:creationId xmlns:p14="http://schemas.microsoft.com/office/powerpoint/2010/main" val="131545723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 YES</a:t>
            </a:r>
          </a:p>
          <a:p>
            <a:r>
              <a:rPr lang="en-US" dirty="0" smtClean="0"/>
              <a:t>Does</a:t>
            </a:r>
            <a:r>
              <a:rPr lang="en-US" baseline="0" dirty="0" smtClean="0"/>
              <a:t> the price include the recording engineer? NO</a:t>
            </a:r>
            <a:endParaRPr lang="en-US" dirty="0" smtClean="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226</a:t>
            </a:fld>
            <a:endParaRPr lang="en-US"/>
          </a:p>
        </p:txBody>
      </p:sp>
    </p:spTree>
    <p:extLst>
      <p:ext uri="{BB962C8B-B14F-4D97-AF65-F5344CB8AC3E}">
        <p14:creationId xmlns:p14="http://schemas.microsoft.com/office/powerpoint/2010/main" val="270347029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 NO</a:t>
            </a:r>
          </a:p>
          <a:p>
            <a:r>
              <a:rPr lang="en-US" dirty="0" smtClean="0"/>
              <a:t>How much more would it cost to add the conductor? Oops!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227</a:t>
            </a:fld>
            <a:endParaRPr lang="en-US"/>
          </a:p>
        </p:txBody>
      </p:sp>
    </p:spTree>
    <p:extLst>
      <p:ext uri="{BB962C8B-B14F-4D97-AF65-F5344CB8AC3E}">
        <p14:creationId xmlns:p14="http://schemas.microsoft.com/office/powerpoint/2010/main" val="268489489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 YES</a:t>
            </a:r>
          </a:p>
          <a:p>
            <a:r>
              <a:rPr lang="en-US" dirty="0" smtClean="0"/>
              <a:t>Does</a:t>
            </a:r>
            <a:r>
              <a:rPr lang="en-US" baseline="0" dirty="0" smtClean="0"/>
              <a:t> the price include the recording engineer? NO</a:t>
            </a:r>
          </a:p>
          <a:p>
            <a:r>
              <a:rPr lang="en-US" baseline="0" dirty="0" smtClean="0"/>
              <a:t>How much extra for the engineer? Oops! Engineer is included!</a:t>
            </a:r>
          </a:p>
          <a:p>
            <a:r>
              <a:rPr lang="en-US" baseline="0" dirty="0" smtClean="0"/>
              <a:t>If I don’t like the engineer, or he or she is booked, can you recommend an alternate engineer?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229</a:t>
            </a:fld>
            <a:endParaRPr lang="en-US"/>
          </a:p>
        </p:txBody>
      </p:sp>
    </p:spTree>
    <p:extLst>
      <p:ext uri="{BB962C8B-B14F-4D97-AF65-F5344CB8AC3E}">
        <p14:creationId xmlns:p14="http://schemas.microsoft.com/office/powerpoint/2010/main" val="381007736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 YES</a:t>
            </a:r>
          </a:p>
          <a:p>
            <a:r>
              <a:rPr lang="en-US" dirty="0" smtClean="0"/>
              <a:t>Does</a:t>
            </a:r>
            <a:r>
              <a:rPr lang="en-US" baseline="0" dirty="0" smtClean="0"/>
              <a:t> the price include the recording engineer? NO</a:t>
            </a:r>
          </a:p>
          <a:p>
            <a:r>
              <a:rPr lang="en-US" baseline="0" dirty="0" smtClean="0"/>
              <a:t>How much extra for the engineer? OOPS! Engineer is included!</a:t>
            </a:r>
          </a:p>
          <a:p>
            <a:r>
              <a:rPr lang="en-US" baseline="0" dirty="0" smtClean="0"/>
              <a:t>If I don’t like the engineer, or he or she is booked, can you recommend an alternate engineer? YES</a:t>
            </a:r>
          </a:p>
          <a:p>
            <a:r>
              <a:rPr lang="en-US" baseline="0" dirty="0" smtClean="0"/>
              <a:t>Can you extract parts?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230</a:t>
            </a:fld>
            <a:endParaRPr lang="en-US"/>
          </a:p>
        </p:txBody>
      </p:sp>
    </p:spTree>
    <p:extLst>
      <p:ext uri="{BB962C8B-B14F-4D97-AF65-F5344CB8AC3E}">
        <p14:creationId xmlns:p14="http://schemas.microsoft.com/office/powerpoint/2010/main" val="76298046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 YES</a:t>
            </a:r>
          </a:p>
          <a:p>
            <a:r>
              <a:rPr lang="en-US" dirty="0" smtClean="0"/>
              <a:t>Does</a:t>
            </a:r>
            <a:r>
              <a:rPr lang="en-US" baseline="0" dirty="0" smtClean="0"/>
              <a:t> the price include the recording engineer? NO</a:t>
            </a:r>
          </a:p>
          <a:p>
            <a:r>
              <a:rPr lang="en-US" baseline="0" dirty="0" smtClean="0"/>
              <a:t>How much extra for the engineer? Oops! Engineer is included!</a:t>
            </a:r>
          </a:p>
          <a:p>
            <a:r>
              <a:rPr lang="en-US" baseline="0" dirty="0" smtClean="0"/>
              <a:t>If I don’t like the engineer, or he or she is booked, can you recommend an alternate engineer?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231</a:t>
            </a:fld>
            <a:endParaRPr lang="en-US"/>
          </a:p>
        </p:txBody>
      </p:sp>
    </p:spTree>
    <p:extLst>
      <p:ext uri="{BB962C8B-B14F-4D97-AF65-F5344CB8AC3E}">
        <p14:creationId xmlns:p14="http://schemas.microsoft.com/office/powerpoint/2010/main" val="12456292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 YES</a:t>
            </a:r>
          </a:p>
          <a:p>
            <a:r>
              <a:rPr lang="en-US" dirty="0" smtClean="0"/>
              <a:t>Does</a:t>
            </a:r>
            <a:r>
              <a:rPr lang="en-US" baseline="0" dirty="0" smtClean="0"/>
              <a:t> the price include the recording engineer? NO</a:t>
            </a:r>
          </a:p>
          <a:p>
            <a:r>
              <a:rPr lang="en-US" baseline="0" dirty="0" smtClean="0"/>
              <a:t>How much extra for the engineer? OOPS! Engineer is included!</a:t>
            </a:r>
          </a:p>
          <a:p>
            <a:r>
              <a:rPr lang="en-US" baseline="0" dirty="0" smtClean="0"/>
              <a:t>If I don’t like the engineer, or he or she is booked, can you recommend an alternate engineer? YES</a:t>
            </a:r>
          </a:p>
          <a:p>
            <a:r>
              <a:rPr lang="en-US" baseline="0" dirty="0" smtClean="0"/>
              <a:t>Can you extract parts? YES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232</a:t>
            </a:fld>
            <a:endParaRPr lang="en-US"/>
          </a:p>
        </p:txBody>
      </p:sp>
    </p:spTree>
    <p:extLst>
      <p:ext uri="{BB962C8B-B14F-4D97-AF65-F5344CB8AC3E}">
        <p14:creationId xmlns:p14="http://schemas.microsoft.com/office/powerpoint/2010/main" val="291576282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 YES</a:t>
            </a:r>
          </a:p>
          <a:p>
            <a:r>
              <a:rPr lang="en-US" dirty="0" smtClean="0"/>
              <a:t>Does</a:t>
            </a:r>
            <a:r>
              <a:rPr lang="en-US" baseline="0" dirty="0" smtClean="0"/>
              <a:t> the price include the recording engineer? NO</a:t>
            </a:r>
          </a:p>
          <a:p>
            <a:r>
              <a:rPr lang="en-US" baseline="0" dirty="0" smtClean="0"/>
              <a:t>How much extra for the engineer? OOPS! Engineer is included!</a:t>
            </a:r>
          </a:p>
          <a:p>
            <a:r>
              <a:rPr lang="en-US" baseline="0" dirty="0" smtClean="0"/>
              <a:t>If I don’t like the engineer, or he or she is booked, can you recommend an alternate engineer? YES</a:t>
            </a:r>
          </a:p>
          <a:p>
            <a:r>
              <a:rPr lang="en-US" baseline="0" dirty="0" smtClean="0"/>
              <a:t>Can you extract parts? YES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233</a:t>
            </a:fld>
            <a:endParaRPr lang="en-US"/>
          </a:p>
        </p:txBody>
      </p:sp>
    </p:spTree>
    <p:extLst>
      <p:ext uri="{BB962C8B-B14F-4D97-AF65-F5344CB8AC3E}">
        <p14:creationId xmlns:p14="http://schemas.microsoft.com/office/powerpoint/2010/main" val="2915762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89</a:t>
            </a:fld>
            <a:endParaRPr lang="en-US"/>
          </a:p>
        </p:txBody>
      </p:sp>
    </p:spTree>
    <p:extLst>
      <p:ext uri="{BB962C8B-B14F-4D97-AF65-F5344CB8AC3E}">
        <p14:creationId xmlns:p14="http://schemas.microsoft.com/office/powerpoint/2010/main" val="936912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price include the conductor? YES</a:t>
            </a:r>
          </a:p>
          <a:p>
            <a:r>
              <a:rPr lang="en-US" dirty="0" smtClean="0"/>
              <a:t>Does</a:t>
            </a:r>
            <a:r>
              <a:rPr lang="en-US" baseline="0" dirty="0" smtClean="0"/>
              <a:t> the price include the recording engineer? NO</a:t>
            </a:r>
          </a:p>
          <a:p>
            <a:r>
              <a:rPr lang="en-US" baseline="0" dirty="0" smtClean="0"/>
              <a:t>How much extra for the engineer? OOPS! Engineer is included!</a:t>
            </a:r>
          </a:p>
          <a:p>
            <a:r>
              <a:rPr lang="en-US" baseline="0" dirty="0" smtClean="0"/>
              <a:t>If I don’t like the engineer, or he or she is booked, can you recommend an alternate engineer? YES</a:t>
            </a:r>
          </a:p>
          <a:p>
            <a:r>
              <a:rPr lang="en-US" baseline="0" dirty="0" smtClean="0"/>
              <a:t>Can you extract parts? YES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234</a:t>
            </a:fld>
            <a:endParaRPr lang="en-US"/>
          </a:p>
        </p:txBody>
      </p:sp>
    </p:spTree>
    <p:extLst>
      <p:ext uri="{BB962C8B-B14F-4D97-AF65-F5344CB8AC3E}">
        <p14:creationId xmlns:p14="http://schemas.microsoft.com/office/powerpoint/2010/main" val="291576282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242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246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3CE988-7E2E-44E1-BE28-93B0811A2A36}" type="slidenum">
              <a:rPr lang="en-US" smtClean="0"/>
              <a:pPr eaLnBrk="1" hangingPunct="1"/>
              <a:t>251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Consider: Look &amp; Feel; Functionality; Instructional Usefulness</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DF7275-D66B-4551-88A0-CAE6E36F7D68}" type="slidenum">
              <a:rPr lang="en-US" smtClean="0"/>
              <a:pPr eaLnBrk="1" hangingPunct="1"/>
              <a:t>252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E4949C-CB70-419E-BCD1-6CDB4A98FE2A}" type="slidenum">
              <a:rPr lang="en-US" smtClean="0"/>
              <a:pPr eaLnBrk="1" hangingPunct="1"/>
              <a:t>256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DF7275-D66B-4551-88A0-CAE6E36F7D68}" type="slidenum">
              <a:rPr lang="en-US" smtClean="0"/>
              <a:pPr eaLnBrk="1" hangingPunct="1"/>
              <a:t>257</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DF7275-D66B-4551-88A0-CAE6E36F7D68}" type="slidenum">
              <a:rPr lang="en-US" smtClean="0"/>
              <a:pPr eaLnBrk="1" hangingPunct="1"/>
              <a:t>266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4E78C1-E690-4343-B99F-86F91EEAFD84}" type="slidenum">
              <a:rPr lang="en-US" smtClean="0"/>
              <a:pPr eaLnBrk="1" hangingPunct="1"/>
              <a:t>278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Consider: Look &amp; Feel; Functionality; Instructional Usefulness</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504839-C21A-4D8F-80E3-F231E2DFE6DE}" type="slidenum">
              <a:rPr lang="en-US" smtClean="0"/>
              <a:pPr eaLnBrk="1" hangingPunct="1"/>
              <a:t>282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Consider: Look &amp; Feel; Functionality; Instructional Usefulness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90</a:t>
            </a:fld>
            <a:endParaRPr lang="en-US"/>
          </a:p>
        </p:txBody>
      </p:sp>
    </p:spTree>
    <p:extLst>
      <p:ext uri="{BB962C8B-B14F-4D97-AF65-F5344CB8AC3E}">
        <p14:creationId xmlns:p14="http://schemas.microsoft.com/office/powerpoint/2010/main" val="90426395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E5700A-8CC0-458D-9837-3DA102E3B07D}" type="slidenum">
              <a:rPr lang="en-US" smtClean="0"/>
              <a:pPr eaLnBrk="1" hangingPunct="1"/>
              <a:t>285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Consider: Look &amp; Feel; Functionality; Instructional Usefulness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91</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92</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93</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94</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95</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96</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97</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98</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99</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100</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101</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102</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35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103</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104</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105</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106</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107</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108</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109</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110</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111</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112</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45</a:t>
            </a:fld>
            <a:endParaRPr lang="en-US"/>
          </a:p>
        </p:txBody>
      </p:sp>
    </p:spTree>
    <p:extLst>
      <p:ext uri="{BB962C8B-B14F-4D97-AF65-F5344CB8AC3E}">
        <p14:creationId xmlns:p14="http://schemas.microsoft.com/office/powerpoint/2010/main" val="2653703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113</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114</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115</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116</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117</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118</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119</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120</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121</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122</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636A3-AC5C-4115-A5EC-4C676761F3B1}" type="slidenum">
              <a:rPr lang="en-US" smtClean="0"/>
              <a:pPr eaLnBrk="1" hangingPunct="1"/>
              <a:t>46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123</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124</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125</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126</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127</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128</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129</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130</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131</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132</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79</a:t>
            </a:fld>
            <a:endParaRPr lang="en-US"/>
          </a:p>
        </p:txBody>
      </p:sp>
    </p:spTree>
    <p:extLst>
      <p:ext uri="{BB962C8B-B14F-4D97-AF65-F5344CB8AC3E}">
        <p14:creationId xmlns:p14="http://schemas.microsoft.com/office/powerpoint/2010/main" val="33309016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133</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134</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135</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136</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137</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138</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139</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140</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141</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142</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80</a:t>
            </a:fld>
            <a:endParaRPr lang="en-US"/>
          </a:p>
        </p:txBody>
      </p:sp>
    </p:spTree>
    <p:extLst>
      <p:ext uri="{BB962C8B-B14F-4D97-AF65-F5344CB8AC3E}">
        <p14:creationId xmlns:p14="http://schemas.microsoft.com/office/powerpoint/2010/main" val="21422562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143</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144</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145</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146</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147</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148</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149</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150</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151</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152</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81</a:t>
            </a:fld>
            <a:endParaRPr lang="en-US"/>
          </a:p>
        </p:txBody>
      </p:sp>
    </p:spTree>
    <p:extLst>
      <p:ext uri="{BB962C8B-B14F-4D97-AF65-F5344CB8AC3E}">
        <p14:creationId xmlns:p14="http://schemas.microsoft.com/office/powerpoint/2010/main" val="17438261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153</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154</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155</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156</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157</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158</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159</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160</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161</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162</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a:p>
            <a:endParaRPr lang="en-US" dirty="0"/>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82</a:t>
            </a:fld>
            <a:endParaRPr lang="en-US"/>
          </a:p>
        </p:txBody>
      </p:sp>
    </p:spTree>
    <p:extLst>
      <p:ext uri="{BB962C8B-B14F-4D97-AF65-F5344CB8AC3E}">
        <p14:creationId xmlns:p14="http://schemas.microsoft.com/office/powerpoint/2010/main" val="38887757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163</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164</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165</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166</a:t>
            </a:fld>
            <a:endParaRPr lang="en-US"/>
          </a:p>
        </p:txBody>
      </p:sp>
    </p:spTree>
    <p:extLst>
      <p:ext uri="{BB962C8B-B14F-4D97-AF65-F5344CB8AC3E}">
        <p14:creationId xmlns:p14="http://schemas.microsoft.com/office/powerpoint/2010/main" val="29805494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167</a:t>
            </a:fld>
            <a:endParaRPr lang="en-US"/>
          </a:p>
        </p:txBody>
      </p:sp>
    </p:spTree>
    <p:extLst>
      <p:ext uri="{BB962C8B-B14F-4D97-AF65-F5344CB8AC3E}">
        <p14:creationId xmlns:p14="http://schemas.microsoft.com/office/powerpoint/2010/main" val="21881475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168</a:t>
            </a:fld>
            <a:endParaRPr lang="en-US"/>
          </a:p>
        </p:txBody>
      </p:sp>
    </p:spTree>
    <p:extLst>
      <p:ext uri="{BB962C8B-B14F-4D97-AF65-F5344CB8AC3E}">
        <p14:creationId xmlns:p14="http://schemas.microsoft.com/office/powerpoint/2010/main" val="26701326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169</a:t>
            </a:fld>
            <a:endParaRPr lang="en-US"/>
          </a:p>
        </p:txBody>
      </p:sp>
    </p:spTree>
    <p:extLst>
      <p:ext uri="{BB962C8B-B14F-4D97-AF65-F5344CB8AC3E}">
        <p14:creationId xmlns:p14="http://schemas.microsoft.com/office/powerpoint/2010/main" val="35709836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170</a:t>
            </a:fld>
            <a:endParaRPr lang="en-US"/>
          </a:p>
        </p:txBody>
      </p:sp>
    </p:spTree>
    <p:extLst>
      <p:ext uri="{BB962C8B-B14F-4D97-AF65-F5344CB8AC3E}">
        <p14:creationId xmlns:p14="http://schemas.microsoft.com/office/powerpoint/2010/main" val="357124709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171</a:t>
            </a:fld>
            <a:endParaRPr lang="en-US"/>
          </a:p>
        </p:txBody>
      </p:sp>
    </p:spTree>
    <p:extLst>
      <p:ext uri="{BB962C8B-B14F-4D97-AF65-F5344CB8AC3E}">
        <p14:creationId xmlns:p14="http://schemas.microsoft.com/office/powerpoint/2010/main" val="8196245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+1234	+2134	+3124	4123</a:t>
            </a:r>
          </a:p>
          <a:p>
            <a:r>
              <a:rPr lang="en-US" dirty="0" smtClean="0"/>
              <a:t>+1243	+2143	+3142	4132</a:t>
            </a:r>
          </a:p>
          <a:p>
            <a:r>
              <a:rPr lang="en-US" dirty="0" smtClean="0"/>
              <a:t>+1324	+2314	+3214	4213</a:t>
            </a:r>
          </a:p>
          <a:p>
            <a:r>
              <a:rPr lang="en-US" dirty="0" smtClean="0"/>
              <a:t>+1342	+2341	*3241	4231</a:t>
            </a:r>
          </a:p>
          <a:p>
            <a:r>
              <a:rPr lang="en-US" dirty="0" smtClean="0"/>
              <a:t>+1423	+2413	3412	4312</a:t>
            </a:r>
          </a:p>
          <a:p>
            <a:r>
              <a:rPr lang="en-US" dirty="0" smtClean="0"/>
              <a:t>+1432	+2431	3421	4321</a:t>
            </a:r>
          </a:p>
        </p:txBody>
      </p:sp>
      <p:sp>
        <p:nvSpPr>
          <p:cNvPr id="4" name="Slide Number Placeholder 3"/>
          <p:cNvSpPr>
            <a:spLocks noGrp="1"/>
          </p:cNvSpPr>
          <p:nvPr>
            <p:ph type="sldNum" sz="quarter" idx="10"/>
          </p:nvPr>
        </p:nvSpPr>
        <p:spPr/>
        <p:txBody>
          <a:bodyPr/>
          <a:lstStyle/>
          <a:p>
            <a:pPr>
              <a:defRPr/>
            </a:pPr>
            <a:fld id="{B47F5738-B87D-4AF2-9A30-C29D65F6B746}" type="slidenum">
              <a:rPr lang="en-US" smtClean="0"/>
              <a:pPr>
                <a:defRPr/>
              </a:pPr>
              <a:t>172</a:t>
            </a:fld>
            <a:endParaRPr lang="en-US"/>
          </a:p>
        </p:txBody>
      </p:sp>
    </p:spTree>
    <p:extLst>
      <p:ext uri="{BB962C8B-B14F-4D97-AF65-F5344CB8AC3E}">
        <p14:creationId xmlns:p14="http://schemas.microsoft.com/office/powerpoint/2010/main" val="2980549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223.xml"/><Relationship Id="rId2" Type="http://schemas.openxmlformats.org/officeDocument/2006/relationships/slide" Target="../slides/slide4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240.xml"/><Relationship Id="rId2" Type="http://schemas.openxmlformats.org/officeDocument/2006/relationships/slide" Target="../slides/slide4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slide" Target="../slides/slide133.xml"/><Relationship Id="rId13" Type="http://schemas.openxmlformats.org/officeDocument/2006/relationships/slide" Target="../slides/slide157.xml"/><Relationship Id="rId18" Type="http://schemas.openxmlformats.org/officeDocument/2006/relationships/slide" Target="../slides/slide211.xml"/><Relationship Id="rId3" Type="http://schemas.openxmlformats.org/officeDocument/2006/relationships/slide" Target="../slides/slide41.xml"/><Relationship Id="rId21" Type="http://schemas.openxmlformats.org/officeDocument/2006/relationships/slide" Target="../slides/slide103.xml"/><Relationship Id="rId7" Type="http://schemas.openxmlformats.org/officeDocument/2006/relationships/slide" Target="../slides/slide163.xml"/><Relationship Id="rId12" Type="http://schemas.openxmlformats.org/officeDocument/2006/relationships/slide" Target="../slides/slide187.xml"/><Relationship Id="rId17" Type="http://schemas.openxmlformats.org/officeDocument/2006/relationships/slide" Target="../slides/slide199.xml"/><Relationship Id="rId2" Type="http://schemas.openxmlformats.org/officeDocument/2006/relationships/slide" Target="../slides/slide169.xml"/><Relationship Id="rId16" Type="http://schemas.openxmlformats.org/officeDocument/2006/relationships/slide" Target="../slides/slide121.xml"/><Relationship Id="rId20"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85.xml"/><Relationship Id="rId11" Type="http://schemas.openxmlformats.org/officeDocument/2006/relationships/slide" Target="../slides/slide91.xml"/><Relationship Id="rId24" Type="http://schemas.openxmlformats.org/officeDocument/2006/relationships/slide" Target="../slides/slide205.xml"/><Relationship Id="rId5" Type="http://schemas.openxmlformats.org/officeDocument/2006/relationships/slide" Target="../slides/slide175.xml"/><Relationship Id="rId15" Type="http://schemas.openxmlformats.org/officeDocument/2006/relationships/slide" Target="../slides/slide97.xml"/><Relationship Id="rId23" Type="http://schemas.openxmlformats.org/officeDocument/2006/relationships/slide" Target="../slides/slide217.xml"/><Relationship Id="rId10" Type="http://schemas.openxmlformats.org/officeDocument/2006/relationships/slide" Target="../slides/slide193.xml"/><Relationship Id="rId19" Type="http://schemas.openxmlformats.org/officeDocument/2006/relationships/slide" Target="../slides/slide139.xml"/><Relationship Id="rId4" Type="http://schemas.openxmlformats.org/officeDocument/2006/relationships/slide" Target="../slides/slide145.xml"/><Relationship Id="rId9" Type="http://schemas.openxmlformats.org/officeDocument/2006/relationships/slide" Target="../slides/slide181.xml"/><Relationship Id="rId14" Type="http://schemas.openxmlformats.org/officeDocument/2006/relationships/slide" Target="../slides/slide115.xml"/><Relationship Id="rId22" Type="http://schemas.openxmlformats.org/officeDocument/2006/relationships/slide" Target="../slides/slide127.xml"/></Relationships>
</file>

<file path=ppt/slideLayouts/_rels/slideLayout14.xml.rels><?xml version="1.0" encoding="UTF-8" standalone="yes"?>
<Relationships xmlns="http://schemas.openxmlformats.org/package/2006/relationships"><Relationship Id="rId8" Type="http://schemas.openxmlformats.org/officeDocument/2006/relationships/slide" Target="../slides/slide133.xml"/><Relationship Id="rId13" Type="http://schemas.openxmlformats.org/officeDocument/2006/relationships/slide" Target="../slides/slide157.xml"/><Relationship Id="rId18" Type="http://schemas.openxmlformats.org/officeDocument/2006/relationships/slide" Target="../slides/slide211.xml"/><Relationship Id="rId3" Type="http://schemas.openxmlformats.org/officeDocument/2006/relationships/slide" Target="../slides/slide41.xml"/><Relationship Id="rId21" Type="http://schemas.openxmlformats.org/officeDocument/2006/relationships/slide" Target="../slides/slide103.xml"/><Relationship Id="rId7" Type="http://schemas.openxmlformats.org/officeDocument/2006/relationships/slide" Target="../slides/slide163.xml"/><Relationship Id="rId12" Type="http://schemas.openxmlformats.org/officeDocument/2006/relationships/slide" Target="../slides/slide187.xml"/><Relationship Id="rId17" Type="http://schemas.openxmlformats.org/officeDocument/2006/relationships/slide" Target="../slides/slide199.xml"/><Relationship Id="rId2" Type="http://schemas.openxmlformats.org/officeDocument/2006/relationships/slide" Target="../slides/slide169.xml"/><Relationship Id="rId16" Type="http://schemas.openxmlformats.org/officeDocument/2006/relationships/slide" Target="../slides/slide121.xml"/><Relationship Id="rId20"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85.xml"/><Relationship Id="rId11" Type="http://schemas.openxmlformats.org/officeDocument/2006/relationships/slide" Target="../slides/slide91.xml"/><Relationship Id="rId24" Type="http://schemas.openxmlformats.org/officeDocument/2006/relationships/slide" Target="../slides/slide205.xml"/><Relationship Id="rId5" Type="http://schemas.openxmlformats.org/officeDocument/2006/relationships/slide" Target="../slides/slide175.xml"/><Relationship Id="rId15" Type="http://schemas.openxmlformats.org/officeDocument/2006/relationships/slide" Target="../slides/slide97.xml"/><Relationship Id="rId23" Type="http://schemas.openxmlformats.org/officeDocument/2006/relationships/slide" Target="../slides/slide217.xml"/><Relationship Id="rId10" Type="http://schemas.openxmlformats.org/officeDocument/2006/relationships/slide" Target="../slides/slide193.xml"/><Relationship Id="rId19" Type="http://schemas.openxmlformats.org/officeDocument/2006/relationships/slide" Target="../slides/slide139.xml"/><Relationship Id="rId4" Type="http://schemas.openxmlformats.org/officeDocument/2006/relationships/slide" Target="../slides/slide145.xml"/><Relationship Id="rId9" Type="http://schemas.openxmlformats.org/officeDocument/2006/relationships/slide" Target="../slides/slide181.xml"/><Relationship Id="rId14" Type="http://schemas.openxmlformats.org/officeDocument/2006/relationships/slide" Target="../slides/slide115.xml"/><Relationship Id="rId22" Type="http://schemas.openxmlformats.org/officeDocument/2006/relationships/slide" Target="../slides/slide12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3.xml"/><Relationship Id="rId2" Type="http://schemas.openxmlformats.org/officeDocument/2006/relationships/slide" Target="../slides/slide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223.xml"/><Relationship Id="rId2" Type="http://schemas.openxmlformats.org/officeDocument/2006/relationships/slide" Target="../slides/slide4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223.xml"/><Relationship Id="rId2" Type="http://schemas.openxmlformats.org/officeDocument/2006/relationships/slide" Target="../slides/slide4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F35A2-A436-4626-9CB0-082FF3A3F00D}" type="slidenum">
              <a:rPr lang="en-US"/>
              <a:pPr>
                <a:defRPr/>
              </a:pPr>
              <a:t>‹#›</a:t>
            </a:fld>
            <a:endParaRPr lang="en-US"/>
          </a:p>
        </p:txBody>
      </p:sp>
    </p:spTree>
    <p:extLst>
      <p:ext uri="{BB962C8B-B14F-4D97-AF65-F5344CB8AC3E}">
        <p14:creationId xmlns:p14="http://schemas.microsoft.com/office/powerpoint/2010/main" val="2217522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8"/>
          <p:cNvSpPr txBox="1">
            <a:spLocks noChangeArrowheads="1"/>
          </p:cNvSpPr>
          <p:nvPr userDrawn="1"/>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Alphabetizing</a:t>
            </a:r>
            <a:endParaRPr lang="en-US" sz="2000" b="1" kern="0" dirty="0">
              <a:latin typeface="+mn-lt"/>
            </a:endParaRPr>
          </a:p>
        </p:txBody>
      </p:sp>
      <p:sp>
        <p:nvSpPr>
          <p:cNvPr id="11" name="Rectangle 8"/>
          <p:cNvSpPr txBox="1">
            <a:spLocks noChangeArrowheads="1"/>
          </p:cNvSpPr>
          <p:nvPr userDrawn="1"/>
        </p:nvSpPr>
        <p:spPr bwMode="auto">
          <a:xfrm>
            <a:off x="455613" y="1695450"/>
            <a:ext cx="8154987" cy="23431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smtClean="0">
                <a:latin typeface="+mn-lt"/>
              </a:rPr>
              <a:t>You have learned the letters of Morse Code. Now see if you can use that knowledge to alphabetize the following list of words. Click a word to select it; then use the up and down arrows to change its position in the list. When you are satisfied that you have the list sorted into alphabetical order, click </a:t>
            </a:r>
            <a:r>
              <a:rPr lang="en-US" sz="1400" b="1" kern="0" dirty="0" smtClean="0">
                <a:latin typeface="+mn-lt"/>
              </a:rPr>
              <a:t>Submit</a:t>
            </a:r>
            <a:r>
              <a:rPr lang="en-US" sz="1400" kern="0" dirty="0" smtClean="0">
                <a:latin typeface="+mn-lt"/>
              </a:rPr>
              <a:t>.</a:t>
            </a:r>
          </a:p>
          <a:p>
            <a:pPr>
              <a:spcBef>
                <a:spcPct val="50000"/>
              </a:spcBef>
              <a:buClr>
                <a:srgbClr val="4A81B8"/>
              </a:buClr>
              <a:buSzPct val="80000"/>
              <a:defRPr/>
            </a:pPr>
            <a:endParaRPr lang="en-US" sz="1400" kern="0" dirty="0" smtClean="0">
              <a:latin typeface="+mn-lt"/>
            </a:endParaRP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342900" indent="-342900">
              <a:spcBef>
                <a:spcPct val="50000"/>
              </a:spcBef>
              <a:buClr>
                <a:srgbClr val="4A81B8"/>
              </a:buClr>
              <a:buSzPct val="80000"/>
              <a:buFont typeface="+mj-lt"/>
              <a:buAutoNum type="arabicPeriod"/>
              <a:defRPr/>
            </a:pP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2" name="Down Arrow 11"/>
          <p:cNvSpPr/>
          <p:nvPr userDrawn="1"/>
        </p:nvSpPr>
        <p:spPr>
          <a:xfrm>
            <a:off x="1672589" y="4286250"/>
            <a:ext cx="365760" cy="365760"/>
          </a:xfrm>
          <a:prstGeom prst="downArrow">
            <a:avLst/>
          </a:prstGeom>
          <a:solidFill>
            <a:schemeClr val="bg1">
              <a:lumMod val="75000"/>
            </a:schemeClr>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Up Arrow 12"/>
          <p:cNvSpPr/>
          <p:nvPr userDrawn="1"/>
        </p:nvSpPr>
        <p:spPr>
          <a:xfrm>
            <a:off x="1217294" y="4257675"/>
            <a:ext cx="365760" cy="365760"/>
          </a:xfrm>
          <a:prstGeom prst="upArrow">
            <a:avLst/>
          </a:prstGeom>
          <a:solidFill>
            <a:schemeClr val="bg1">
              <a:lumMod val="75000"/>
            </a:schemeClr>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Submit button"/>
          <p:cNvGrpSpPr/>
          <p:nvPr userDrawn="1"/>
        </p:nvGrpSpPr>
        <p:grpSpPr>
          <a:xfrm>
            <a:off x="2206662" y="4257675"/>
            <a:ext cx="975561" cy="376015"/>
            <a:chOff x="744056" y="3480179"/>
            <a:chExt cx="975561" cy="376015"/>
          </a:xfrm>
        </p:grpSpPr>
        <p:sp>
          <p:nvSpPr>
            <p:cNvPr id="17" name="Submit button"/>
            <p:cNvSpPr/>
            <p:nvPr userDrawn="1"/>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mit"/>
            <p:cNvSpPr txBox="1"/>
            <p:nvPr userDrawn="1"/>
          </p:nvSpPr>
          <p:spPr>
            <a:xfrm>
              <a:off x="844491" y="3521121"/>
              <a:ext cx="831841" cy="307777"/>
            </a:xfrm>
            <a:prstGeom prst="rect">
              <a:avLst/>
            </a:prstGeom>
            <a:noFill/>
          </p:spPr>
          <p:txBody>
            <a:bodyPr wrap="square" rtlCol="0">
              <a:spAutoFit/>
            </a:bodyPr>
            <a:lstStyle/>
            <a:p>
              <a:r>
                <a:rPr lang="en-US" sz="1400" dirty="0" smtClean="0"/>
                <a:t>Submit</a:t>
              </a:r>
              <a:endParaRPr lang="en-US" sz="1400" dirty="0"/>
            </a:p>
          </p:txBody>
        </p:sp>
      </p:grpSp>
      <p:grpSp>
        <p:nvGrpSpPr>
          <p:cNvPr id="32" name="Back button"/>
          <p:cNvGrpSpPr/>
          <p:nvPr userDrawn="1"/>
        </p:nvGrpSpPr>
        <p:grpSpPr>
          <a:xfrm>
            <a:off x="6258333" y="6415087"/>
            <a:ext cx="744279" cy="307777"/>
            <a:chOff x="1265274" y="6447647"/>
            <a:chExt cx="744279" cy="307777"/>
          </a:xfrm>
        </p:grpSpPr>
        <p:sp>
          <p:nvSpPr>
            <p:cNvPr id="33"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5" name="Next button"/>
          <p:cNvGrpSpPr/>
          <p:nvPr userDrawn="1"/>
        </p:nvGrpSpPr>
        <p:grpSpPr>
          <a:xfrm>
            <a:off x="8072696" y="6415087"/>
            <a:ext cx="744279" cy="307777"/>
            <a:chOff x="1265274" y="6447647"/>
            <a:chExt cx="744279" cy="307777"/>
          </a:xfrm>
        </p:grpSpPr>
        <p:sp>
          <p:nvSpPr>
            <p:cNvPr id="36"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8" name="Menu button"/>
          <p:cNvGrpSpPr/>
          <p:nvPr userDrawn="1"/>
        </p:nvGrpSpPr>
        <p:grpSpPr>
          <a:xfrm>
            <a:off x="7165515" y="6415087"/>
            <a:ext cx="744279" cy="307777"/>
            <a:chOff x="1265274" y="6447647"/>
            <a:chExt cx="744279" cy="307777"/>
          </a:xfrm>
        </p:grpSpPr>
        <p:sp>
          <p:nvSpPr>
            <p:cNvPr id="39"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1" name="click Back">
            <a:hlinkClick r:id="rId2" action="ppaction://hlinksldjump"/>
          </p:cNvPr>
          <p:cNvSpPr/>
          <p:nvPr userDrawn="1"/>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ick Next">
            <a:hlinkClick r:id="rId3" action="ppaction://hlinksldjump"/>
          </p:cNvPr>
          <p:cNvSpPr/>
          <p:nvPr userDrawn="1"/>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SD"/>
          <p:cNvSpPr txBox="1">
            <a:spLocks noChangeArrowheads="1"/>
          </p:cNvSpPr>
          <p:nvPr userDrawn="1"/>
        </p:nvSpPr>
        <p:spPr bwMode="auto">
          <a:xfrm>
            <a:off x="0" y="6415087"/>
            <a:ext cx="6156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 word to select it.</a:t>
            </a:r>
            <a:endParaRPr lang="en-US" sz="1400" dirty="0">
              <a:solidFill>
                <a:srgbClr val="FFFFCC"/>
              </a:solidFill>
            </a:endParaRPr>
          </a:p>
        </p:txBody>
      </p:sp>
    </p:spTree>
    <p:extLst>
      <p:ext uri="{BB962C8B-B14F-4D97-AF65-F5344CB8AC3E}">
        <p14:creationId xmlns:p14="http://schemas.microsoft.com/office/powerpoint/2010/main" val="19730956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8"/>
          <p:cNvSpPr txBox="1">
            <a:spLocks noChangeArrowheads="1"/>
          </p:cNvSpPr>
          <p:nvPr userDrawn="1"/>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Alphabetizing</a:t>
            </a:r>
            <a:endParaRPr lang="en-US" sz="2000" b="1" kern="0" dirty="0">
              <a:latin typeface="+mn-lt"/>
            </a:endParaRPr>
          </a:p>
        </p:txBody>
      </p:sp>
      <p:sp>
        <p:nvSpPr>
          <p:cNvPr id="11" name="Rectangle 8"/>
          <p:cNvSpPr txBox="1">
            <a:spLocks noChangeArrowheads="1"/>
          </p:cNvSpPr>
          <p:nvPr userDrawn="1"/>
        </p:nvSpPr>
        <p:spPr bwMode="auto">
          <a:xfrm>
            <a:off x="455613" y="1695450"/>
            <a:ext cx="8154987" cy="23431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smtClean="0">
                <a:latin typeface="+mn-lt"/>
              </a:rPr>
              <a:t>You have learned the letters of Morse Code. Now see if you can use that knowledge to alphabetize the following list of words. Click a word to select it; then use the up and down arrows to change its position in the list. When you are satisfied that you have the list sorted into alphabetical order, click </a:t>
            </a:r>
            <a:r>
              <a:rPr lang="en-US" sz="1400" b="1" kern="0" dirty="0" smtClean="0">
                <a:latin typeface="+mn-lt"/>
              </a:rPr>
              <a:t>Submit</a:t>
            </a:r>
            <a:r>
              <a:rPr lang="en-US" sz="1400" kern="0" dirty="0" smtClean="0">
                <a:latin typeface="+mn-lt"/>
              </a:rPr>
              <a:t>.</a:t>
            </a:r>
          </a:p>
          <a:p>
            <a:pPr>
              <a:spcBef>
                <a:spcPct val="50000"/>
              </a:spcBef>
              <a:buClr>
                <a:srgbClr val="4A81B8"/>
              </a:buClr>
              <a:buSzPct val="80000"/>
              <a:defRPr/>
            </a:pPr>
            <a:endParaRPr lang="en-US" sz="1400" kern="0" dirty="0" smtClean="0">
              <a:latin typeface="+mn-lt"/>
            </a:endParaRP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342900" indent="-342900">
              <a:spcBef>
                <a:spcPct val="50000"/>
              </a:spcBef>
              <a:buClr>
                <a:srgbClr val="4A81B8"/>
              </a:buClr>
              <a:buSzPct val="80000"/>
              <a:buFont typeface="+mj-lt"/>
              <a:buAutoNum type="arabicPeriod"/>
              <a:defRPr/>
            </a:pP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2" name="Down Arrow 11"/>
          <p:cNvSpPr/>
          <p:nvPr userDrawn="1"/>
        </p:nvSpPr>
        <p:spPr>
          <a:xfrm>
            <a:off x="1672589" y="4286250"/>
            <a:ext cx="365760" cy="365760"/>
          </a:xfrm>
          <a:prstGeom prst="downArrow">
            <a:avLst/>
          </a:prstGeom>
          <a:solidFill>
            <a:schemeClr val="bg1">
              <a:lumMod val="75000"/>
            </a:schemeClr>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Up Arrow 12"/>
          <p:cNvSpPr/>
          <p:nvPr userDrawn="1"/>
        </p:nvSpPr>
        <p:spPr>
          <a:xfrm>
            <a:off x="1217294" y="4257675"/>
            <a:ext cx="365760" cy="365760"/>
          </a:xfrm>
          <a:prstGeom prst="upArrow">
            <a:avLst/>
          </a:prstGeom>
          <a:solidFill>
            <a:schemeClr val="bg1">
              <a:lumMod val="75000"/>
            </a:schemeClr>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Submit button"/>
          <p:cNvGrpSpPr/>
          <p:nvPr userDrawn="1"/>
        </p:nvGrpSpPr>
        <p:grpSpPr>
          <a:xfrm>
            <a:off x="2206662" y="4257675"/>
            <a:ext cx="975561" cy="376015"/>
            <a:chOff x="744056" y="3480179"/>
            <a:chExt cx="975561" cy="376015"/>
          </a:xfrm>
        </p:grpSpPr>
        <p:sp>
          <p:nvSpPr>
            <p:cNvPr id="17" name="Submit button"/>
            <p:cNvSpPr/>
            <p:nvPr userDrawn="1"/>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mit"/>
            <p:cNvSpPr txBox="1"/>
            <p:nvPr userDrawn="1"/>
          </p:nvSpPr>
          <p:spPr>
            <a:xfrm>
              <a:off x="844491" y="3521121"/>
              <a:ext cx="831841" cy="307777"/>
            </a:xfrm>
            <a:prstGeom prst="rect">
              <a:avLst/>
            </a:prstGeom>
            <a:noFill/>
          </p:spPr>
          <p:txBody>
            <a:bodyPr wrap="square" rtlCol="0">
              <a:spAutoFit/>
            </a:bodyPr>
            <a:lstStyle/>
            <a:p>
              <a:r>
                <a:rPr lang="en-US" sz="1400" dirty="0" smtClean="0"/>
                <a:t>Submit</a:t>
              </a:r>
              <a:endParaRPr lang="en-US" sz="1400" dirty="0"/>
            </a:p>
          </p:txBody>
        </p:sp>
      </p:grpSp>
      <p:grpSp>
        <p:nvGrpSpPr>
          <p:cNvPr id="32" name="Back button"/>
          <p:cNvGrpSpPr/>
          <p:nvPr userDrawn="1"/>
        </p:nvGrpSpPr>
        <p:grpSpPr>
          <a:xfrm>
            <a:off x="6258333" y="6415087"/>
            <a:ext cx="744279" cy="307777"/>
            <a:chOff x="1265274" y="6447647"/>
            <a:chExt cx="744279" cy="307777"/>
          </a:xfrm>
        </p:grpSpPr>
        <p:sp>
          <p:nvSpPr>
            <p:cNvPr id="33"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5" name="Next button"/>
          <p:cNvGrpSpPr/>
          <p:nvPr userDrawn="1"/>
        </p:nvGrpSpPr>
        <p:grpSpPr>
          <a:xfrm>
            <a:off x="8072696" y="6415087"/>
            <a:ext cx="744279" cy="307777"/>
            <a:chOff x="1265274" y="6447647"/>
            <a:chExt cx="744279" cy="307777"/>
          </a:xfrm>
        </p:grpSpPr>
        <p:sp>
          <p:nvSpPr>
            <p:cNvPr id="36"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8" name="Menu button"/>
          <p:cNvGrpSpPr/>
          <p:nvPr userDrawn="1"/>
        </p:nvGrpSpPr>
        <p:grpSpPr>
          <a:xfrm>
            <a:off x="7165515" y="6415087"/>
            <a:ext cx="744279" cy="307777"/>
            <a:chOff x="1265274" y="6447647"/>
            <a:chExt cx="744279" cy="307777"/>
          </a:xfrm>
        </p:grpSpPr>
        <p:sp>
          <p:nvSpPr>
            <p:cNvPr id="39"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27" name="OSD"/>
          <p:cNvSpPr txBox="1">
            <a:spLocks noChangeArrowheads="1"/>
          </p:cNvSpPr>
          <p:nvPr userDrawn="1"/>
        </p:nvSpPr>
        <p:spPr bwMode="auto">
          <a:xfrm>
            <a:off x="0" y="6415087"/>
            <a:ext cx="61562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 word to select it.</a:t>
            </a:r>
            <a:endParaRPr lang="en-US" sz="1400" dirty="0">
              <a:solidFill>
                <a:srgbClr val="FFFFCC"/>
              </a:solidFill>
            </a:endParaRPr>
          </a:p>
        </p:txBody>
      </p:sp>
      <p:sp>
        <p:nvSpPr>
          <p:cNvPr id="28" name="Feedback Box"/>
          <p:cNvSpPr/>
          <p:nvPr userDrawn="1"/>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ncorrect Feedback Text"/>
          <p:cNvSpPr txBox="1"/>
          <p:nvPr userDrawn="1"/>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sp>
        <p:nvSpPr>
          <p:cNvPr id="30" name="click Back">
            <a:hlinkClick r:id="rId2" action="ppaction://hlinksldjump"/>
          </p:cNvPr>
          <p:cNvSpPr/>
          <p:nvPr userDrawn="1"/>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ick Next">
            <a:hlinkClick r:id="rId3" action="ppaction://hlinksldjump"/>
          </p:cNvPr>
          <p:cNvSpPr/>
          <p:nvPr userDrawn="1"/>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5685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10" name="Picture 9" descr="Cubicle--MP900422993.JPG"/>
          <p:cNvPicPr>
            <a:picLocks noChangeAspect="1"/>
          </p:cNvPicPr>
          <p:nvPr userDrawn="1"/>
        </p:nvPicPr>
        <p:blipFill>
          <a:blip r:embed="rId2" cstate="print"/>
          <a:srcRect l="41512"/>
          <a:stretch>
            <a:fillRect/>
          </a:stretch>
        </p:blipFill>
        <p:spPr>
          <a:xfrm>
            <a:off x="1" y="1143000"/>
            <a:ext cx="9144000" cy="479862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 y="1157171"/>
            <a:ext cx="9143997" cy="4800600"/>
          </a:xfrm>
          <a:prstGeom prst="rect">
            <a:avLst/>
          </a:prstGeom>
        </p:spPr>
      </p:pic>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1623663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5"/>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1" name="Rectangle 6"/>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 name="Rectangle 8"/>
          <p:cNvSpPr txBox="1">
            <a:spLocks noChangeArrowheads="1"/>
          </p:cNvSpPr>
          <p:nvPr userDrawn="1"/>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Making a BLT</a:t>
            </a:r>
            <a:endParaRPr lang="en-US" sz="2000" b="1" kern="0" dirty="0">
              <a:latin typeface="+mn-lt"/>
            </a:endParaRPr>
          </a:p>
        </p:txBody>
      </p:sp>
      <p:sp>
        <p:nvSpPr>
          <p:cNvPr id="13" name="Rectangle 8"/>
          <p:cNvSpPr txBox="1">
            <a:spLocks noChangeArrowheads="1"/>
          </p:cNvSpPr>
          <p:nvPr userDrawn="1"/>
        </p:nvSpPr>
        <p:spPr bwMode="auto">
          <a:xfrm>
            <a:off x="455613" y="1695450"/>
            <a:ext cx="4440237" cy="601183"/>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i="1" kern="0" dirty="0" smtClean="0">
                <a:latin typeface="+mn-lt"/>
              </a:rPr>
              <a:t>Select all that apply: </a:t>
            </a:r>
            <a:r>
              <a:rPr lang="en-US" sz="1400" kern="0" dirty="0" smtClean="0">
                <a:latin typeface="+mn-lt"/>
              </a:rPr>
              <a:t>When making a BLT sandwich, which of the following ingredients should you include?</a:t>
            </a: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userDrawn="1"/>
        </p:nvSpPr>
        <p:spPr bwMode="auto">
          <a:xfrm>
            <a:off x="455613" y="2279566"/>
            <a:ext cx="4440237" cy="261937"/>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smtClean="0">
                <a:latin typeface="+mn-lt"/>
              </a:rPr>
              <a:t>Bacon</a:t>
            </a: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userDrawn="1"/>
        </p:nvSpPr>
        <p:spPr bwMode="auto">
          <a:xfrm>
            <a:off x="455613" y="2515554"/>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smtClean="0">
                <a:latin typeface="+mn-lt"/>
              </a:rPr>
              <a:t>Lettuce</a:t>
            </a: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6" name="Rectangle 8"/>
          <p:cNvSpPr txBox="1">
            <a:spLocks noChangeArrowheads="1"/>
          </p:cNvSpPr>
          <p:nvPr userDrawn="1"/>
        </p:nvSpPr>
        <p:spPr bwMode="auto">
          <a:xfrm>
            <a:off x="455613" y="2756237"/>
            <a:ext cx="4440237" cy="2571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smtClean="0">
                <a:latin typeface="+mn-lt"/>
              </a:rPr>
              <a:t>Tofu</a:t>
            </a: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7" name="Rectangle 8"/>
          <p:cNvSpPr txBox="1">
            <a:spLocks noChangeArrowheads="1"/>
          </p:cNvSpPr>
          <p:nvPr userDrawn="1"/>
        </p:nvSpPr>
        <p:spPr bwMode="auto">
          <a:xfrm>
            <a:off x="455613" y="2997627"/>
            <a:ext cx="4440237" cy="2571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smtClean="0">
                <a:latin typeface="+mn-lt"/>
              </a:rPr>
              <a:t>Tomato</a:t>
            </a: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8" name="checkbox 1"/>
          <p:cNvSpPr/>
          <p:nvPr userDrawn="1"/>
        </p:nvSpPr>
        <p:spPr>
          <a:xfrm>
            <a:off x="689464" y="2378245"/>
            <a:ext cx="137160" cy="13716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ckbox 2"/>
          <p:cNvSpPr/>
          <p:nvPr userDrawn="1"/>
        </p:nvSpPr>
        <p:spPr>
          <a:xfrm>
            <a:off x="689464" y="2626181"/>
            <a:ext cx="137160" cy="13716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eckbox 3"/>
          <p:cNvSpPr/>
          <p:nvPr userDrawn="1"/>
        </p:nvSpPr>
        <p:spPr>
          <a:xfrm>
            <a:off x="689464" y="2860469"/>
            <a:ext cx="137160" cy="13716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heckbox 4"/>
          <p:cNvSpPr/>
          <p:nvPr userDrawn="1"/>
        </p:nvSpPr>
        <p:spPr>
          <a:xfrm>
            <a:off x="689464" y="3094757"/>
            <a:ext cx="137160" cy="13716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SD"/>
          <p:cNvSpPr txBox="1">
            <a:spLocks noChangeArrowheads="1"/>
          </p:cNvSpPr>
          <p:nvPr userDrawn="1"/>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Choose your ingredients and then click </a:t>
            </a:r>
            <a:r>
              <a:rPr lang="en-US" sz="1400" b="1" dirty="0" smtClean="0">
                <a:solidFill>
                  <a:srgbClr val="FFFFCC"/>
                </a:solidFill>
              </a:rPr>
              <a:t>Submit</a:t>
            </a:r>
            <a:r>
              <a:rPr lang="en-US" sz="1400" dirty="0" smtClean="0">
                <a:solidFill>
                  <a:srgbClr val="FFFFCC"/>
                </a:solidFill>
              </a:rPr>
              <a:t>.</a:t>
            </a:r>
            <a:endParaRPr lang="en-US" sz="1400" dirty="0">
              <a:solidFill>
                <a:srgbClr val="FFFFCC"/>
              </a:solidFill>
            </a:endParaRPr>
          </a:p>
        </p:txBody>
      </p:sp>
      <p:grpSp>
        <p:nvGrpSpPr>
          <p:cNvPr id="27" name="Back button"/>
          <p:cNvGrpSpPr/>
          <p:nvPr userDrawn="1"/>
        </p:nvGrpSpPr>
        <p:grpSpPr>
          <a:xfrm>
            <a:off x="6258333" y="6415087"/>
            <a:ext cx="744279" cy="307777"/>
            <a:chOff x="1265274" y="6447647"/>
            <a:chExt cx="744279" cy="307777"/>
          </a:xfrm>
        </p:grpSpPr>
        <p:sp>
          <p:nvSpPr>
            <p:cNvPr id="28"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0" name="Next button"/>
          <p:cNvGrpSpPr/>
          <p:nvPr userDrawn="1"/>
        </p:nvGrpSpPr>
        <p:grpSpPr>
          <a:xfrm>
            <a:off x="8072696" y="6415087"/>
            <a:ext cx="744279" cy="307777"/>
            <a:chOff x="1265274" y="6447647"/>
            <a:chExt cx="744279" cy="307777"/>
          </a:xfrm>
        </p:grpSpPr>
        <p:sp>
          <p:nvSpPr>
            <p:cNvPr id="31"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sp>
        <p:nvSpPr>
          <p:cNvPr id="135" name="click Next Default 210">
            <a:hlinkClick r:id="rId2" action="ppaction://hlinksldjump"/>
          </p:cNvPr>
          <p:cNvSpPr/>
          <p:nvPr userDrawn="1"/>
        </p:nvSpPr>
        <p:spPr>
          <a:xfrm>
            <a:off x="8060531" y="6414435"/>
            <a:ext cx="769186" cy="28861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Menu button"/>
          <p:cNvGrpSpPr/>
          <p:nvPr userDrawn="1"/>
        </p:nvGrpSpPr>
        <p:grpSpPr>
          <a:xfrm>
            <a:off x="7165515" y="6415087"/>
            <a:ext cx="744279" cy="307777"/>
            <a:chOff x="1265274" y="6447647"/>
            <a:chExt cx="744279" cy="307777"/>
          </a:xfrm>
        </p:grpSpPr>
        <p:sp>
          <p:nvSpPr>
            <p:cNvPr id="34"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36" name="click Back">
            <a:hlinkClick r:id="rId3" action="ppaction://hlinksldjump"/>
          </p:cNvPr>
          <p:cNvSpPr/>
          <p:nvPr userDrawn="1"/>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Submit button"/>
          <p:cNvGrpSpPr/>
          <p:nvPr userDrawn="1"/>
        </p:nvGrpSpPr>
        <p:grpSpPr>
          <a:xfrm>
            <a:off x="744056" y="3480179"/>
            <a:ext cx="975561" cy="376015"/>
            <a:chOff x="744056" y="3480179"/>
            <a:chExt cx="975561" cy="376015"/>
          </a:xfrm>
        </p:grpSpPr>
        <p:sp>
          <p:nvSpPr>
            <p:cNvPr id="38" name="Submit button"/>
            <p:cNvSpPr/>
            <p:nvPr userDrawn="1"/>
          </p:nvSpPr>
          <p:spPr>
            <a:xfrm>
              <a:off x="744056" y="3480179"/>
              <a:ext cx="975561" cy="376015"/>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ubmit"/>
            <p:cNvSpPr txBox="1"/>
            <p:nvPr userDrawn="1"/>
          </p:nvSpPr>
          <p:spPr>
            <a:xfrm>
              <a:off x="844491" y="3521121"/>
              <a:ext cx="831841" cy="307777"/>
            </a:xfrm>
            <a:prstGeom prst="rect">
              <a:avLst/>
            </a:prstGeom>
            <a:noFill/>
          </p:spPr>
          <p:txBody>
            <a:bodyPr wrap="square" rtlCol="0">
              <a:spAutoFit/>
            </a:bodyPr>
            <a:lstStyle/>
            <a:p>
              <a:r>
                <a:rPr lang="en-US" sz="1400" dirty="0" smtClean="0"/>
                <a:t>Submit</a:t>
              </a:r>
              <a:endParaRPr lang="en-US" sz="1400" dirty="0"/>
            </a:p>
          </p:txBody>
        </p:sp>
      </p:grpSp>
      <p:sp>
        <p:nvSpPr>
          <p:cNvPr id="22" name="click Next 186">
            <a:hlinkClick r:id="rId4" action="ppaction://hlinksldjump"/>
          </p:cNvPr>
          <p:cNvSpPr/>
          <p:nvPr userDrawn="1"/>
        </p:nvSpPr>
        <p:spPr>
          <a:xfrm>
            <a:off x="8060531"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ick Next 216">
            <a:hlinkClick r:id="rId5" action="ppaction://hlinksldjump"/>
          </p:cNvPr>
          <p:cNvSpPr/>
          <p:nvPr userDrawn="1"/>
        </p:nvSpPr>
        <p:spPr>
          <a:xfrm>
            <a:off x="8111571"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ick Next 126">
            <a:hlinkClick r:id="rId6" action="ppaction://hlinksldjump"/>
          </p:cNvPr>
          <p:cNvSpPr/>
          <p:nvPr userDrawn="1"/>
        </p:nvSpPr>
        <p:spPr>
          <a:xfrm>
            <a:off x="8157370"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ick Next 204">
            <a:hlinkClick r:id="rId7" action="ppaction://hlinksldjump"/>
          </p:cNvPr>
          <p:cNvSpPr/>
          <p:nvPr userDrawn="1"/>
        </p:nvSpPr>
        <p:spPr>
          <a:xfrm>
            <a:off x="8207386"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Next 174">
            <a:hlinkClick r:id="rId8" action="ppaction://hlinksldjump"/>
          </p:cNvPr>
          <p:cNvSpPr/>
          <p:nvPr userDrawn="1"/>
        </p:nvSpPr>
        <p:spPr>
          <a:xfrm>
            <a:off x="8257403"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210">
            <a:hlinkClick r:id="rId2" action="ppaction://hlinksldjump"/>
          </p:cNvPr>
          <p:cNvSpPr/>
          <p:nvPr userDrawn="1"/>
        </p:nvSpPr>
        <p:spPr>
          <a:xfrm>
            <a:off x="8305039"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ick Next 222">
            <a:hlinkClick r:id="rId9" action="ppaction://hlinksldjump"/>
          </p:cNvPr>
          <p:cNvSpPr/>
          <p:nvPr userDrawn="1"/>
        </p:nvSpPr>
        <p:spPr>
          <a:xfrm>
            <a:off x="8352667"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ick Next 234">
            <a:hlinkClick r:id="rId10" action="ppaction://hlinksldjump"/>
          </p:cNvPr>
          <p:cNvSpPr/>
          <p:nvPr userDrawn="1"/>
        </p:nvSpPr>
        <p:spPr>
          <a:xfrm>
            <a:off x="8400303"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ick Next 132">
            <a:hlinkClick r:id="rId11" action="ppaction://hlinksldjump"/>
          </p:cNvPr>
          <p:cNvSpPr/>
          <p:nvPr userDrawn="1"/>
        </p:nvSpPr>
        <p:spPr>
          <a:xfrm>
            <a:off x="8543179"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ick Next 228">
            <a:hlinkClick r:id="rId12" action="ppaction://hlinksldjump"/>
          </p:cNvPr>
          <p:cNvSpPr/>
          <p:nvPr userDrawn="1"/>
        </p:nvSpPr>
        <p:spPr>
          <a:xfrm>
            <a:off x="8590815"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ick Next 198">
            <a:hlinkClick r:id="rId13" action="ppaction://hlinksldjump"/>
          </p:cNvPr>
          <p:cNvSpPr/>
          <p:nvPr userDrawn="1"/>
        </p:nvSpPr>
        <p:spPr>
          <a:xfrm>
            <a:off x="8638451"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ick Next 156">
            <a:hlinkClick r:id="rId14" action="ppaction://hlinksldjump"/>
          </p:cNvPr>
          <p:cNvSpPr/>
          <p:nvPr userDrawn="1"/>
        </p:nvSpPr>
        <p:spPr>
          <a:xfrm>
            <a:off x="8686087"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ick Next 138">
            <a:hlinkClick r:id="rId15" action="ppaction://hlinksldjump"/>
          </p:cNvPr>
          <p:cNvSpPr/>
          <p:nvPr userDrawn="1"/>
        </p:nvSpPr>
        <p:spPr>
          <a:xfrm>
            <a:off x="8737297"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ick Next 162">
            <a:hlinkClick r:id="rId16" action="ppaction://hlinksldjump"/>
          </p:cNvPr>
          <p:cNvSpPr/>
          <p:nvPr userDrawn="1"/>
        </p:nvSpPr>
        <p:spPr>
          <a:xfrm>
            <a:off x="8783966"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ick Next 240">
            <a:hlinkClick r:id="rId17" action="ppaction://hlinksldjump"/>
          </p:cNvPr>
          <p:cNvSpPr/>
          <p:nvPr userDrawn="1"/>
        </p:nvSpPr>
        <p:spPr>
          <a:xfrm>
            <a:off x="8447883"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ick Next 252">
            <a:hlinkClick r:id="rId18" action="ppaction://hlinksldjump"/>
          </p:cNvPr>
          <p:cNvSpPr/>
          <p:nvPr userDrawn="1"/>
        </p:nvSpPr>
        <p:spPr>
          <a:xfrm>
            <a:off x="8495519"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ick Next 186">
            <a:hlinkClick r:id="rId4" action="ppaction://hlinksldjump"/>
          </p:cNvPr>
          <p:cNvSpPr/>
          <p:nvPr userDrawn="1"/>
        </p:nvSpPr>
        <p:spPr>
          <a:xfrm>
            <a:off x="8060547"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ick Next 216">
            <a:hlinkClick r:id="rId19" action="ppaction://hlinksldjump"/>
          </p:cNvPr>
          <p:cNvSpPr/>
          <p:nvPr userDrawn="1"/>
        </p:nvSpPr>
        <p:spPr>
          <a:xfrm>
            <a:off x="8111587"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ick Next 150">
            <a:hlinkClick r:id="rId20" action="ppaction://hlinksldjump"/>
          </p:cNvPr>
          <p:cNvSpPr/>
          <p:nvPr userDrawn="1"/>
        </p:nvSpPr>
        <p:spPr>
          <a:xfrm>
            <a:off x="8157386"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ick Next 144">
            <a:hlinkClick r:id="rId21" action="ppaction://hlinksldjump"/>
          </p:cNvPr>
          <p:cNvSpPr/>
          <p:nvPr userDrawn="1"/>
        </p:nvSpPr>
        <p:spPr>
          <a:xfrm>
            <a:off x="8207402"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ick Next 174">
            <a:hlinkClick r:id="rId8" action="ppaction://hlinksldjump"/>
          </p:cNvPr>
          <p:cNvSpPr/>
          <p:nvPr userDrawn="1"/>
        </p:nvSpPr>
        <p:spPr>
          <a:xfrm>
            <a:off x="8257419"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ick Next 210">
            <a:hlinkClick r:id="rId2" action="ppaction://hlinksldjump"/>
          </p:cNvPr>
          <p:cNvSpPr/>
          <p:nvPr userDrawn="1"/>
        </p:nvSpPr>
        <p:spPr>
          <a:xfrm>
            <a:off x="8305055"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ick Next 168">
            <a:hlinkClick r:id="rId22" action="ppaction://hlinksldjump"/>
          </p:cNvPr>
          <p:cNvSpPr/>
          <p:nvPr userDrawn="1"/>
        </p:nvSpPr>
        <p:spPr>
          <a:xfrm>
            <a:off x="8352683"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ick Next 234">
            <a:hlinkClick r:id="rId10" action="ppaction://hlinksldjump"/>
          </p:cNvPr>
          <p:cNvSpPr/>
          <p:nvPr userDrawn="1"/>
        </p:nvSpPr>
        <p:spPr>
          <a:xfrm>
            <a:off x="8400319"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ick Next 132">
            <a:hlinkClick r:id="rId11" action="ppaction://hlinksldjump"/>
          </p:cNvPr>
          <p:cNvSpPr/>
          <p:nvPr userDrawn="1"/>
        </p:nvSpPr>
        <p:spPr>
          <a:xfrm>
            <a:off x="8543195"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ick Next 258">
            <a:hlinkClick r:id="rId23" action="ppaction://hlinksldjump"/>
          </p:cNvPr>
          <p:cNvSpPr/>
          <p:nvPr userDrawn="1"/>
        </p:nvSpPr>
        <p:spPr>
          <a:xfrm>
            <a:off x="8590831"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ick Next 198">
            <a:hlinkClick r:id="rId13" action="ppaction://hlinksldjump"/>
          </p:cNvPr>
          <p:cNvSpPr/>
          <p:nvPr userDrawn="1"/>
        </p:nvSpPr>
        <p:spPr>
          <a:xfrm>
            <a:off x="8638467"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ick Next 156">
            <a:hlinkClick r:id="rId14" action="ppaction://hlinksldjump"/>
          </p:cNvPr>
          <p:cNvSpPr/>
          <p:nvPr userDrawn="1"/>
        </p:nvSpPr>
        <p:spPr>
          <a:xfrm>
            <a:off x="8686103"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ick Next 138">
            <a:hlinkClick r:id="rId15" action="ppaction://hlinksldjump"/>
          </p:cNvPr>
          <p:cNvSpPr/>
          <p:nvPr userDrawn="1"/>
        </p:nvSpPr>
        <p:spPr>
          <a:xfrm>
            <a:off x="8737313"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ick Next 246">
            <a:hlinkClick r:id="rId24" action="ppaction://hlinksldjump"/>
          </p:cNvPr>
          <p:cNvSpPr/>
          <p:nvPr userDrawn="1"/>
        </p:nvSpPr>
        <p:spPr>
          <a:xfrm>
            <a:off x="8783982"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ick Next 150">
            <a:hlinkClick r:id="rId20" action="ppaction://hlinksldjump"/>
          </p:cNvPr>
          <p:cNvSpPr/>
          <p:nvPr userDrawn="1"/>
        </p:nvSpPr>
        <p:spPr>
          <a:xfrm>
            <a:off x="8447899"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ick Next 252">
            <a:hlinkClick r:id="rId18" action="ppaction://hlinksldjump"/>
          </p:cNvPr>
          <p:cNvSpPr/>
          <p:nvPr userDrawn="1"/>
        </p:nvSpPr>
        <p:spPr>
          <a:xfrm>
            <a:off x="8495535"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ick Next 186">
            <a:hlinkClick r:id="rId4" action="ppaction://hlinksldjump"/>
          </p:cNvPr>
          <p:cNvSpPr/>
          <p:nvPr userDrawn="1"/>
        </p:nvSpPr>
        <p:spPr>
          <a:xfrm rot="10800000">
            <a:off x="8783998"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ick Next 216">
            <a:hlinkClick r:id="rId5" action="ppaction://hlinksldjump"/>
          </p:cNvPr>
          <p:cNvSpPr/>
          <p:nvPr userDrawn="1"/>
        </p:nvSpPr>
        <p:spPr>
          <a:xfrm rot="10800000">
            <a:off x="8732958"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ick Next 126">
            <a:hlinkClick r:id="rId6" action="ppaction://hlinksldjump"/>
          </p:cNvPr>
          <p:cNvSpPr/>
          <p:nvPr userDrawn="1"/>
        </p:nvSpPr>
        <p:spPr>
          <a:xfrm rot="10800000">
            <a:off x="8687159"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ick Next 204">
            <a:hlinkClick r:id="rId7" action="ppaction://hlinksldjump"/>
          </p:cNvPr>
          <p:cNvSpPr/>
          <p:nvPr userDrawn="1"/>
        </p:nvSpPr>
        <p:spPr>
          <a:xfrm rot="10800000">
            <a:off x="8637143"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ick Next 174">
            <a:hlinkClick r:id="rId8" action="ppaction://hlinksldjump"/>
          </p:cNvPr>
          <p:cNvSpPr/>
          <p:nvPr userDrawn="1"/>
        </p:nvSpPr>
        <p:spPr>
          <a:xfrm rot="10800000">
            <a:off x="8587126"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ick Next 210">
            <a:hlinkClick r:id="rId2" action="ppaction://hlinksldjump"/>
          </p:cNvPr>
          <p:cNvSpPr/>
          <p:nvPr userDrawn="1"/>
        </p:nvSpPr>
        <p:spPr>
          <a:xfrm rot="10800000">
            <a:off x="8539490"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ick Next 222">
            <a:hlinkClick r:id="rId9" action="ppaction://hlinksldjump"/>
          </p:cNvPr>
          <p:cNvSpPr/>
          <p:nvPr userDrawn="1"/>
        </p:nvSpPr>
        <p:spPr>
          <a:xfrm rot="10800000">
            <a:off x="8491862"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ick Next 234">
            <a:hlinkClick r:id="rId10" action="ppaction://hlinksldjump"/>
          </p:cNvPr>
          <p:cNvSpPr/>
          <p:nvPr userDrawn="1"/>
        </p:nvSpPr>
        <p:spPr>
          <a:xfrm rot="10800000">
            <a:off x="8444226"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ick Next 132">
            <a:hlinkClick r:id="rId11" action="ppaction://hlinksldjump"/>
          </p:cNvPr>
          <p:cNvSpPr/>
          <p:nvPr userDrawn="1"/>
        </p:nvSpPr>
        <p:spPr>
          <a:xfrm rot="10800000">
            <a:off x="8301350"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ick Next 228">
            <a:hlinkClick r:id="rId12" action="ppaction://hlinksldjump"/>
          </p:cNvPr>
          <p:cNvSpPr/>
          <p:nvPr userDrawn="1"/>
        </p:nvSpPr>
        <p:spPr>
          <a:xfrm rot="10800000">
            <a:off x="8253714"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ick Next 198">
            <a:hlinkClick r:id="rId13" action="ppaction://hlinksldjump"/>
          </p:cNvPr>
          <p:cNvSpPr/>
          <p:nvPr userDrawn="1"/>
        </p:nvSpPr>
        <p:spPr>
          <a:xfrm rot="10800000">
            <a:off x="8206078"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ick Next 156">
            <a:hlinkClick r:id="rId14" action="ppaction://hlinksldjump"/>
          </p:cNvPr>
          <p:cNvSpPr/>
          <p:nvPr userDrawn="1"/>
        </p:nvSpPr>
        <p:spPr>
          <a:xfrm rot="10800000">
            <a:off x="8158442"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ick Next 138">
            <a:hlinkClick r:id="rId15" action="ppaction://hlinksldjump"/>
          </p:cNvPr>
          <p:cNvSpPr/>
          <p:nvPr userDrawn="1"/>
        </p:nvSpPr>
        <p:spPr>
          <a:xfrm rot="10800000">
            <a:off x="8107232"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ick Next 162">
            <a:hlinkClick r:id="rId16" action="ppaction://hlinksldjump"/>
          </p:cNvPr>
          <p:cNvSpPr/>
          <p:nvPr userDrawn="1"/>
        </p:nvSpPr>
        <p:spPr>
          <a:xfrm rot="10800000">
            <a:off x="8060563"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ick Next 240">
            <a:hlinkClick r:id="rId17" action="ppaction://hlinksldjump"/>
          </p:cNvPr>
          <p:cNvSpPr/>
          <p:nvPr userDrawn="1"/>
        </p:nvSpPr>
        <p:spPr>
          <a:xfrm rot="10800000">
            <a:off x="8396646"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ick Next 252">
            <a:hlinkClick r:id="rId18" action="ppaction://hlinksldjump"/>
          </p:cNvPr>
          <p:cNvSpPr/>
          <p:nvPr userDrawn="1"/>
        </p:nvSpPr>
        <p:spPr>
          <a:xfrm rot="10800000">
            <a:off x="8349010"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ick Next 186">
            <a:hlinkClick r:id="rId4" action="ppaction://hlinksldjump"/>
          </p:cNvPr>
          <p:cNvSpPr/>
          <p:nvPr userDrawn="1"/>
        </p:nvSpPr>
        <p:spPr>
          <a:xfrm rot="10800000">
            <a:off x="8783982"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ick Next 216">
            <a:hlinkClick r:id="rId19" action="ppaction://hlinksldjump"/>
          </p:cNvPr>
          <p:cNvSpPr/>
          <p:nvPr userDrawn="1"/>
        </p:nvSpPr>
        <p:spPr>
          <a:xfrm rot="10800000">
            <a:off x="8732942"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ick Next 150">
            <a:hlinkClick r:id="rId20" action="ppaction://hlinksldjump"/>
          </p:cNvPr>
          <p:cNvSpPr/>
          <p:nvPr userDrawn="1"/>
        </p:nvSpPr>
        <p:spPr>
          <a:xfrm rot="10800000">
            <a:off x="8687143"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Next 144">
            <a:hlinkClick r:id="rId21" action="ppaction://hlinksldjump"/>
          </p:cNvPr>
          <p:cNvSpPr/>
          <p:nvPr userDrawn="1"/>
        </p:nvSpPr>
        <p:spPr>
          <a:xfrm rot="10800000">
            <a:off x="8637127"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Next 174">
            <a:hlinkClick r:id="rId8" action="ppaction://hlinksldjump"/>
          </p:cNvPr>
          <p:cNvSpPr/>
          <p:nvPr userDrawn="1"/>
        </p:nvSpPr>
        <p:spPr>
          <a:xfrm rot="10800000">
            <a:off x="8587110"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ick Next 210">
            <a:hlinkClick r:id="rId2" action="ppaction://hlinksldjump"/>
          </p:cNvPr>
          <p:cNvSpPr/>
          <p:nvPr userDrawn="1"/>
        </p:nvSpPr>
        <p:spPr>
          <a:xfrm rot="10800000">
            <a:off x="8539474"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ick Next 168">
            <a:hlinkClick r:id="rId22" action="ppaction://hlinksldjump"/>
          </p:cNvPr>
          <p:cNvSpPr/>
          <p:nvPr userDrawn="1"/>
        </p:nvSpPr>
        <p:spPr>
          <a:xfrm rot="10800000">
            <a:off x="8491846"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ick Next 234">
            <a:hlinkClick r:id="rId10" action="ppaction://hlinksldjump"/>
          </p:cNvPr>
          <p:cNvSpPr/>
          <p:nvPr userDrawn="1"/>
        </p:nvSpPr>
        <p:spPr>
          <a:xfrm rot="10800000">
            <a:off x="8444210"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ick Next 132">
            <a:hlinkClick r:id="rId11" action="ppaction://hlinksldjump"/>
          </p:cNvPr>
          <p:cNvSpPr/>
          <p:nvPr userDrawn="1"/>
        </p:nvSpPr>
        <p:spPr>
          <a:xfrm rot="10800000">
            <a:off x="8301334"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ick Next 258">
            <a:hlinkClick r:id="rId23" action="ppaction://hlinksldjump"/>
          </p:cNvPr>
          <p:cNvSpPr/>
          <p:nvPr userDrawn="1"/>
        </p:nvSpPr>
        <p:spPr>
          <a:xfrm rot="10800000">
            <a:off x="8253698"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ick Next 198">
            <a:hlinkClick r:id="rId13" action="ppaction://hlinksldjump"/>
          </p:cNvPr>
          <p:cNvSpPr/>
          <p:nvPr userDrawn="1"/>
        </p:nvSpPr>
        <p:spPr>
          <a:xfrm rot="10800000">
            <a:off x="8206062"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ick Next 156">
            <a:hlinkClick r:id="rId14" action="ppaction://hlinksldjump"/>
          </p:cNvPr>
          <p:cNvSpPr/>
          <p:nvPr userDrawn="1"/>
        </p:nvSpPr>
        <p:spPr>
          <a:xfrm rot="10800000">
            <a:off x="8158426"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ick Next 138">
            <a:hlinkClick r:id="rId15" action="ppaction://hlinksldjump"/>
          </p:cNvPr>
          <p:cNvSpPr/>
          <p:nvPr userDrawn="1"/>
        </p:nvSpPr>
        <p:spPr>
          <a:xfrm rot="10800000">
            <a:off x="8107216"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ick Next 246">
            <a:hlinkClick r:id="rId24" action="ppaction://hlinksldjump"/>
          </p:cNvPr>
          <p:cNvSpPr/>
          <p:nvPr userDrawn="1"/>
        </p:nvSpPr>
        <p:spPr>
          <a:xfrm rot="10800000">
            <a:off x="8060547"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ick Next 150">
            <a:hlinkClick r:id="rId20" action="ppaction://hlinksldjump"/>
          </p:cNvPr>
          <p:cNvSpPr/>
          <p:nvPr userDrawn="1"/>
        </p:nvSpPr>
        <p:spPr>
          <a:xfrm rot="10800000">
            <a:off x="8396630"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ick Next 252">
            <a:hlinkClick r:id="rId18" action="ppaction://hlinksldjump"/>
          </p:cNvPr>
          <p:cNvSpPr/>
          <p:nvPr userDrawn="1"/>
        </p:nvSpPr>
        <p:spPr>
          <a:xfrm rot="10800000">
            <a:off x="8348994"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ick Next 126">
            <a:hlinkClick r:id="rId6" action="ppaction://hlinksldjump"/>
          </p:cNvPr>
          <p:cNvSpPr/>
          <p:nvPr userDrawn="1"/>
        </p:nvSpPr>
        <p:spPr>
          <a:xfrm>
            <a:off x="8067673"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ick Next 198">
            <a:hlinkClick r:id="rId13" action="ppaction://hlinksldjump"/>
          </p:cNvPr>
          <p:cNvSpPr/>
          <p:nvPr userDrawn="1"/>
        </p:nvSpPr>
        <p:spPr>
          <a:xfrm>
            <a:off x="811530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ick Next 222">
            <a:hlinkClick r:id="rId9" action="ppaction://hlinksldjump"/>
          </p:cNvPr>
          <p:cNvSpPr/>
          <p:nvPr userDrawn="1"/>
        </p:nvSpPr>
        <p:spPr>
          <a:xfrm>
            <a:off x="821054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ick Next 156">
            <a:hlinkClick r:id="rId14" action="ppaction://hlinksldjump"/>
          </p:cNvPr>
          <p:cNvSpPr/>
          <p:nvPr userDrawn="1"/>
        </p:nvSpPr>
        <p:spPr>
          <a:xfrm>
            <a:off x="8258185"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ick Next 216">
            <a:hlinkClick r:id="rId5" action="ppaction://hlinksldjump"/>
          </p:cNvPr>
          <p:cNvSpPr/>
          <p:nvPr userDrawn="1"/>
        </p:nvSpPr>
        <p:spPr>
          <a:xfrm>
            <a:off x="8305821"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ick Next 144">
            <a:hlinkClick r:id="rId21" action="ppaction://hlinksldjump"/>
          </p:cNvPr>
          <p:cNvSpPr/>
          <p:nvPr userDrawn="1"/>
        </p:nvSpPr>
        <p:spPr>
          <a:xfrm>
            <a:off x="8353457"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ick Next 186">
            <a:hlinkClick r:id="rId4" action="ppaction://hlinksldjump"/>
          </p:cNvPr>
          <p:cNvSpPr/>
          <p:nvPr userDrawn="1"/>
        </p:nvSpPr>
        <p:spPr>
          <a:xfrm>
            <a:off x="8401093"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ick Next 132">
            <a:hlinkClick r:id="rId11" action="ppaction://hlinksldjump"/>
          </p:cNvPr>
          <p:cNvSpPr/>
          <p:nvPr userDrawn="1"/>
        </p:nvSpPr>
        <p:spPr>
          <a:xfrm>
            <a:off x="844872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ick Next 138">
            <a:hlinkClick r:id="rId15" action="ppaction://hlinksldjump"/>
          </p:cNvPr>
          <p:cNvSpPr/>
          <p:nvPr userDrawn="1"/>
        </p:nvSpPr>
        <p:spPr>
          <a:xfrm>
            <a:off x="8496365"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ick Next 258">
            <a:hlinkClick r:id="rId23" action="ppaction://hlinksldjump"/>
          </p:cNvPr>
          <p:cNvSpPr/>
          <p:nvPr userDrawn="1"/>
        </p:nvSpPr>
        <p:spPr>
          <a:xfrm>
            <a:off x="8544001"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ick Next 174">
            <a:hlinkClick r:id="rId8" action="ppaction://hlinksldjump"/>
          </p:cNvPr>
          <p:cNvSpPr/>
          <p:nvPr userDrawn="1"/>
        </p:nvSpPr>
        <p:spPr>
          <a:xfrm>
            <a:off x="8591637"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ick Next 162">
            <a:hlinkClick r:id="rId16" action="ppaction://hlinksldjump"/>
          </p:cNvPr>
          <p:cNvSpPr/>
          <p:nvPr userDrawn="1"/>
        </p:nvSpPr>
        <p:spPr>
          <a:xfrm>
            <a:off x="8639273"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ick Next 180">
            <a:hlinkClick r:id="rId19" action="ppaction://hlinksldjump"/>
          </p:cNvPr>
          <p:cNvSpPr/>
          <p:nvPr userDrawn="1"/>
        </p:nvSpPr>
        <p:spPr>
          <a:xfrm>
            <a:off x="868690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Next 246">
            <a:hlinkClick r:id="rId24" action="ppaction://hlinksldjump"/>
          </p:cNvPr>
          <p:cNvSpPr/>
          <p:nvPr userDrawn="1"/>
        </p:nvSpPr>
        <p:spPr>
          <a:xfrm>
            <a:off x="8734545"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ick Next 234">
            <a:hlinkClick r:id="rId10" action="ppaction://hlinksldjump"/>
          </p:cNvPr>
          <p:cNvSpPr/>
          <p:nvPr userDrawn="1"/>
        </p:nvSpPr>
        <p:spPr>
          <a:xfrm>
            <a:off x="8782181"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ick Next 126">
            <a:hlinkClick r:id="rId7" action="ppaction://hlinksldjump"/>
          </p:cNvPr>
          <p:cNvSpPr/>
          <p:nvPr userDrawn="1"/>
        </p:nvSpPr>
        <p:spPr>
          <a:xfrm>
            <a:off x="816292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ick Next 126">
            <a:hlinkClick r:id="rId6" action="ppaction://hlinksldjump"/>
          </p:cNvPr>
          <p:cNvSpPr/>
          <p:nvPr userDrawn="1"/>
        </p:nvSpPr>
        <p:spPr>
          <a:xfrm rot="10800000">
            <a:off x="8777902"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ick Next 198">
            <a:hlinkClick r:id="rId13" action="ppaction://hlinksldjump"/>
          </p:cNvPr>
          <p:cNvSpPr/>
          <p:nvPr userDrawn="1"/>
        </p:nvSpPr>
        <p:spPr>
          <a:xfrm rot="10800000">
            <a:off x="873026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ick Next 222">
            <a:hlinkClick r:id="rId9" action="ppaction://hlinksldjump"/>
          </p:cNvPr>
          <p:cNvSpPr/>
          <p:nvPr userDrawn="1"/>
        </p:nvSpPr>
        <p:spPr>
          <a:xfrm rot="10800000">
            <a:off x="863502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ick Next 156">
            <a:hlinkClick r:id="rId14" action="ppaction://hlinksldjump"/>
          </p:cNvPr>
          <p:cNvSpPr/>
          <p:nvPr userDrawn="1"/>
        </p:nvSpPr>
        <p:spPr>
          <a:xfrm rot="10800000">
            <a:off x="8587390"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ick Next 216">
            <a:hlinkClick r:id="rId5" action="ppaction://hlinksldjump"/>
          </p:cNvPr>
          <p:cNvSpPr/>
          <p:nvPr userDrawn="1"/>
        </p:nvSpPr>
        <p:spPr>
          <a:xfrm rot="10800000">
            <a:off x="8539754"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Next 144">
            <a:hlinkClick r:id="rId21" action="ppaction://hlinksldjump"/>
          </p:cNvPr>
          <p:cNvSpPr/>
          <p:nvPr userDrawn="1"/>
        </p:nvSpPr>
        <p:spPr>
          <a:xfrm rot="10800000">
            <a:off x="8492118"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ick Next 186">
            <a:hlinkClick r:id="rId4" action="ppaction://hlinksldjump"/>
          </p:cNvPr>
          <p:cNvSpPr/>
          <p:nvPr userDrawn="1"/>
        </p:nvSpPr>
        <p:spPr>
          <a:xfrm rot="10800000">
            <a:off x="8444482"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Next 132">
            <a:hlinkClick r:id="rId11" action="ppaction://hlinksldjump"/>
          </p:cNvPr>
          <p:cNvSpPr/>
          <p:nvPr userDrawn="1"/>
        </p:nvSpPr>
        <p:spPr>
          <a:xfrm rot="10800000">
            <a:off x="839684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ick Next 138">
            <a:hlinkClick r:id="rId15" action="ppaction://hlinksldjump"/>
          </p:cNvPr>
          <p:cNvSpPr/>
          <p:nvPr userDrawn="1"/>
        </p:nvSpPr>
        <p:spPr>
          <a:xfrm rot="10800000">
            <a:off x="8349210"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ick Next 258">
            <a:hlinkClick r:id="rId23" action="ppaction://hlinksldjump"/>
          </p:cNvPr>
          <p:cNvSpPr/>
          <p:nvPr userDrawn="1"/>
        </p:nvSpPr>
        <p:spPr>
          <a:xfrm rot="10800000">
            <a:off x="8301574"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ick Next 174">
            <a:hlinkClick r:id="rId8" action="ppaction://hlinksldjump"/>
          </p:cNvPr>
          <p:cNvSpPr/>
          <p:nvPr userDrawn="1"/>
        </p:nvSpPr>
        <p:spPr>
          <a:xfrm rot="10800000">
            <a:off x="8253938"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ick Next 162">
            <a:hlinkClick r:id="rId16" action="ppaction://hlinksldjump"/>
          </p:cNvPr>
          <p:cNvSpPr/>
          <p:nvPr userDrawn="1"/>
        </p:nvSpPr>
        <p:spPr>
          <a:xfrm rot="10800000">
            <a:off x="8206302"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lick Next 180">
            <a:hlinkClick r:id="rId19" action="ppaction://hlinksldjump"/>
          </p:cNvPr>
          <p:cNvSpPr/>
          <p:nvPr userDrawn="1"/>
        </p:nvSpPr>
        <p:spPr>
          <a:xfrm rot="10800000">
            <a:off x="815866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ick Next 246">
            <a:hlinkClick r:id="rId24" action="ppaction://hlinksldjump"/>
          </p:cNvPr>
          <p:cNvSpPr/>
          <p:nvPr userDrawn="1"/>
        </p:nvSpPr>
        <p:spPr>
          <a:xfrm rot="10800000">
            <a:off x="8111030"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ick Next 234">
            <a:hlinkClick r:id="rId10" action="ppaction://hlinksldjump"/>
          </p:cNvPr>
          <p:cNvSpPr/>
          <p:nvPr userDrawn="1"/>
        </p:nvSpPr>
        <p:spPr>
          <a:xfrm rot="10800000">
            <a:off x="8063394"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ick Next 126">
            <a:hlinkClick r:id="rId7" action="ppaction://hlinksldjump"/>
          </p:cNvPr>
          <p:cNvSpPr/>
          <p:nvPr userDrawn="1"/>
        </p:nvSpPr>
        <p:spPr>
          <a:xfrm rot="10800000">
            <a:off x="868264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3369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5"/>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1" name="Rectangle 6"/>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 name="OSD"/>
          <p:cNvSpPr txBox="1">
            <a:spLocks noChangeArrowheads="1"/>
          </p:cNvSpPr>
          <p:nvPr userDrawn="1"/>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 response.</a:t>
            </a:r>
            <a:endParaRPr lang="en-US" sz="1400" dirty="0">
              <a:solidFill>
                <a:srgbClr val="FFFFCC"/>
              </a:solidFill>
            </a:endParaRPr>
          </a:p>
        </p:txBody>
      </p:sp>
      <p:grpSp>
        <p:nvGrpSpPr>
          <p:cNvPr id="27" name="Back button"/>
          <p:cNvGrpSpPr/>
          <p:nvPr userDrawn="1"/>
        </p:nvGrpSpPr>
        <p:grpSpPr>
          <a:xfrm>
            <a:off x="6258333" y="6415087"/>
            <a:ext cx="744279" cy="307777"/>
            <a:chOff x="1265274" y="6447647"/>
            <a:chExt cx="744279" cy="307777"/>
          </a:xfrm>
        </p:grpSpPr>
        <p:sp>
          <p:nvSpPr>
            <p:cNvPr id="28"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0" name="Next button"/>
          <p:cNvGrpSpPr/>
          <p:nvPr userDrawn="1"/>
        </p:nvGrpSpPr>
        <p:grpSpPr>
          <a:xfrm>
            <a:off x="8072696" y="6415087"/>
            <a:ext cx="744279" cy="307777"/>
            <a:chOff x="1265274" y="6447647"/>
            <a:chExt cx="744279" cy="307777"/>
          </a:xfrm>
        </p:grpSpPr>
        <p:sp>
          <p:nvSpPr>
            <p:cNvPr id="31"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sp>
        <p:nvSpPr>
          <p:cNvPr id="135" name="click Next Default 210">
            <a:hlinkClick r:id="rId2" action="ppaction://hlinksldjump"/>
          </p:cNvPr>
          <p:cNvSpPr/>
          <p:nvPr userDrawn="1"/>
        </p:nvSpPr>
        <p:spPr>
          <a:xfrm>
            <a:off x="8060531" y="6414435"/>
            <a:ext cx="769186" cy="28861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Menu button"/>
          <p:cNvGrpSpPr/>
          <p:nvPr userDrawn="1"/>
        </p:nvGrpSpPr>
        <p:grpSpPr>
          <a:xfrm>
            <a:off x="7165515" y="6415087"/>
            <a:ext cx="744279" cy="307777"/>
            <a:chOff x="1265274" y="6447647"/>
            <a:chExt cx="744279" cy="307777"/>
          </a:xfrm>
        </p:grpSpPr>
        <p:sp>
          <p:nvSpPr>
            <p:cNvPr id="34"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36" name="click Back">
            <a:hlinkClick r:id="rId3" action="ppaction://hlinksldjump"/>
          </p:cNvPr>
          <p:cNvSpPr/>
          <p:nvPr userDrawn="1"/>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ick Next 186">
            <a:hlinkClick r:id="rId4" action="ppaction://hlinksldjump"/>
          </p:cNvPr>
          <p:cNvSpPr/>
          <p:nvPr userDrawn="1"/>
        </p:nvSpPr>
        <p:spPr>
          <a:xfrm>
            <a:off x="8060531"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ick Next 216">
            <a:hlinkClick r:id="rId5" action="ppaction://hlinksldjump"/>
          </p:cNvPr>
          <p:cNvSpPr/>
          <p:nvPr userDrawn="1"/>
        </p:nvSpPr>
        <p:spPr>
          <a:xfrm>
            <a:off x="8111571"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ick Next 126">
            <a:hlinkClick r:id="rId6" action="ppaction://hlinksldjump"/>
          </p:cNvPr>
          <p:cNvSpPr/>
          <p:nvPr userDrawn="1"/>
        </p:nvSpPr>
        <p:spPr>
          <a:xfrm>
            <a:off x="8157370"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ick Next 204">
            <a:hlinkClick r:id="rId7" action="ppaction://hlinksldjump"/>
          </p:cNvPr>
          <p:cNvSpPr/>
          <p:nvPr userDrawn="1"/>
        </p:nvSpPr>
        <p:spPr>
          <a:xfrm>
            <a:off x="8207386"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Next 174">
            <a:hlinkClick r:id="rId8" action="ppaction://hlinksldjump"/>
          </p:cNvPr>
          <p:cNvSpPr/>
          <p:nvPr userDrawn="1"/>
        </p:nvSpPr>
        <p:spPr>
          <a:xfrm>
            <a:off x="8257403"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210">
            <a:hlinkClick r:id="rId2" action="ppaction://hlinksldjump"/>
          </p:cNvPr>
          <p:cNvSpPr/>
          <p:nvPr userDrawn="1"/>
        </p:nvSpPr>
        <p:spPr>
          <a:xfrm>
            <a:off x="8305039"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ick Next 222">
            <a:hlinkClick r:id="rId9" action="ppaction://hlinksldjump"/>
          </p:cNvPr>
          <p:cNvSpPr/>
          <p:nvPr userDrawn="1"/>
        </p:nvSpPr>
        <p:spPr>
          <a:xfrm>
            <a:off x="8352667"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ick Next 234">
            <a:hlinkClick r:id="rId10" action="ppaction://hlinksldjump"/>
          </p:cNvPr>
          <p:cNvSpPr/>
          <p:nvPr userDrawn="1"/>
        </p:nvSpPr>
        <p:spPr>
          <a:xfrm>
            <a:off x="8400303"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ick Next 132">
            <a:hlinkClick r:id="rId11" action="ppaction://hlinksldjump"/>
          </p:cNvPr>
          <p:cNvSpPr/>
          <p:nvPr userDrawn="1"/>
        </p:nvSpPr>
        <p:spPr>
          <a:xfrm>
            <a:off x="8543179"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ick Next 228">
            <a:hlinkClick r:id="rId12" action="ppaction://hlinksldjump"/>
          </p:cNvPr>
          <p:cNvSpPr/>
          <p:nvPr userDrawn="1"/>
        </p:nvSpPr>
        <p:spPr>
          <a:xfrm>
            <a:off x="8590815"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ick Next 198">
            <a:hlinkClick r:id="rId13" action="ppaction://hlinksldjump"/>
          </p:cNvPr>
          <p:cNvSpPr/>
          <p:nvPr userDrawn="1"/>
        </p:nvSpPr>
        <p:spPr>
          <a:xfrm>
            <a:off x="8638451"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ick Next 156">
            <a:hlinkClick r:id="rId14" action="ppaction://hlinksldjump"/>
          </p:cNvPr>
          <p:cNvSpPr/>
          <p:nvPr userDrawn="1"/>
        </p:nvSpPr>
        <p:spPr>
          <a:xfrm>
            <a:off x="8686087"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ick Next 138">
            <a:hlinkClick r:id="rId15" action="ppaction://hlinksldjump"/>
          </p:cNvPr>
          <p:cNvSpPr/>
          <p:nvPr userDrawn="1"/>
        </p:nvSpPr>
        <p:spPr>
          <a:xfrm>
            <a:off x="8737297"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ick Next 162">
            <a:hlinkClick r:id="rId16" action="ppaction://hlinksldjump"/>
          </p:cNvPr>
          <p:cNvSpPr/>
          <p:nvPr userDrawn="1"/>
        </p:nvSpPr>
        <p:spPr>
          <a:xfrm>
            <a:off x="8783966"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ick Next 240">
            <a:hlinkClick r:id="rId17" action="ppaction://hlinksldjump"/>
          </p:cNvPr>
          <p:cNvSpPr/>
          <p:nvPr userDrawn="1"/>
        </p:nvSpPr>
        <p:spPr>
          <a:xfrm>
            <a:off x="8447883"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ick Next 252">
            <a:hlinkClick r:id="rId18" action="ppaction://hlinksldjump"/>
          </p:cNvPr>
          <p:cNvSpPr/>
          <p:nvPr userDrawn="1"/>
        </p:nvSpPr>
        <p:spPr>
          <a:xfrm>
            <a:off x="8495519" y="6414435"/>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ick Next 186">
            <a:hlinkClick r:id="rId4" action="ppaction://hlinksldjump"/>
          </p:cNvPr>
          <p:cNvSpPr/>
          <p:nvPr userDrawn="1"/>
        </p:nvSpPr>
        <p:spPr>
          <a:xfrm>
            <a:off x="8060547"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ick Next 216">
            <a:hlinkClick r:id="rId19" action="ppaction://hlinksldjump"/>
          </p:cNvPr>
          <p:cNvSpPr/>
          <p:nvPr userDrawn="1"/>
        </p:nvSpPr>
        <p:spPr>
          <a:xfrm>
            <a:off x="8111587"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ick Next 150">
            <a:hlinkClick r:id="rId20" action="ppaction://hlinksldjump"/>
          </p:cNvPr>
          <p:cNvSpPr/>
          <p:nvPr userDrawn="1"/>
        </p:nvSpPr>
        <p:spPr>
          <a:xfrm>
            <a:off x="8157386"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ick Next 144">
            <a:hlinkClick r:id="rId21" action="ppaction://hlinksldjump"/>
          </p:cNvPr>
          <p:cNvSpPr/>
          <p:nvPr userDrawn="1"/>
        </p:nvSpPr>
        <p:spPr>
          <a:xfrm>
            <a:off x="8207402"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ick Next 174">
            <a:hlinkClick r:id="rId8" action="ppaction://hlinksldjump"/>
          </p:cNvPr>
          <p:cNvSpPr/>
          <p:nvPr userDrawn="1"/>
        </p:nvSpPr>
        <p:spPr>
          <a:xfrm>
            <a:off x="8257419"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ick Next 210">
            <a:hlinkClick r:id="rId2" action="ppaction://hlinksldjump"/>
          </p:cNvPr>
          <p:cNvSpPr/>
          <p:nvPr userDrawn="1"/>
        </p:nvSpPr>
        <p:spPr>
          <a:xfrm>
            <a:off x="8305055"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ick Next 168">
            <a:hlinkClick r:id="rId22" action="ppaction://hlinksldjump"/>
          </p:cNvPr>
          <p:cNvSpPr/>
          <p:nvPr userDrawn="1"/>
        </p:nvSpPr>
        <p:spPr>
          <a:xfrm>
            <a:off x="8352683"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ick Next 234">
            <a:hlinkClick r:id="rId10" action="ppaction://hlinksldjump"/>
          </p:cNvPr>
          <p:cNvSpPr/>
          <p:nvPr userDrawn="1"/>
        </p:nvSpPr>
        <p:spPr>
          <a:xfrm>
            <a:off x="8400319"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ick Next 132">
            <a:hlinkClick r:id="rId11" action="ppaction://hlinksldjump"/>
          </p:cNvPr>
          <p:cNvSpPr/>
          <p:nvPr userDrawn="1"/>
        </p:nvSpPr>
        <p:spPr>
          <a:xfrm>
            <a:off x="8543195"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ick Next 258">
            <a:hlinkClick r:id="rId23" action="ppaction://hlinksldjump"/>
          </p:cNvPr>
          <p:cNvSpPr/>
          <p:nvPr userDrawn="1"/>
        </p:nvSpPr>
        <p:spPr>
          <a:xfrm>
            <a:off x="8590831"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ick Next 198">
            <a:hlinkClick r:id="rId13" action="ppaction://hlinksldjump"/>
          </p:cNvPr>
          <p:cNvSpPr/>
          <p:nvPr userDrawn="1"/>
        </p:nvSpPr>
        <p:spPr>
          <a:xfrm>
            <a:off x="8638467"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ick Next 156">
            <a:hlinkClick r:id="rId14" action="ppaction://hlinksldjump"/>
          </p:cNvPr>
          <p:cNvSpPr/>
          <p:nvPr userDrawn="1"/>
        </p:nvSpPr>
        <p:spPr>
          <a:xfrm>
            <a:off x="8686103"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ick Next 138">
            <a:hlinkClick r:id="rId15" action="ppaction://hlinksldjump"/>
          </p:cNvPr>
          <p:cNvSpPr/>
          <p:nvPr userDrawn="1"/>
        </p:nvSpPr>
        <p:spPr>
          <a:xfrm>
            <a:off x="8737313"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ick Next 246">
            <a:hlinkClick r:id="rId24" action="ppaction://hlinksldjump"/>
          </p:cNvPr>
          <p:cNvSpPr/>
          <p:nvPr userDrawn="1"/>
        </p:nvSpPr>
        <p:spPr>
          <a:xfrm>
            <a:off x="8783982"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ick Next 150">
            <a:hlinkClick r:id="rId20" action="ppaction://hlinksldjump"/>
          </p:cNvPr>
          <p:cNvSpPr/>
          <p:nvPr userDrawn="1"/>
        </p:nvSpPr>
        <p:spPr>
          <a:xfrm>
            <a:off x="8447899"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ick Next 252">
            <a:hlinkClick r:id="rId18" action="ppaction://hlinksldjump"/>
          </p:cNvPr>
          <p:cNvSpPr/>
          <p:nvPr userDrawn="1"/>
        </p:nvSpPr>
        <p:spPr>
          <a:xfrm>
            <a:off x="8495535" y="6609693"/>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ick Next 186">
            <a:hlinkClick r:id="rId4" action="ppaction://hlinksldjump"/>
          </p:cNvPr>
          <p:cNvSpPr/>
          <p:nvPr userDrawn="1"/>
        </p:nvSpPr>
        <p:spPr>
          <a:xfrm rot="10800000">
            <a:off x="8783998"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ick Next 216">
            <a:hlinkClick r:id="rId5" action="ppaction://hlinksldjump"/>
          </p:cNvPr>
          <p:cNvSpPr/>
          <p:nvPr userDrawn="1"/>
        </p:nvSpPr>
        <p:spPr>
          <a:xfrm rot="10800000">
            <a:off x="8732958"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ick Next 126">
            <a:hlinkClick r:id="rId6" action="ppaction://hlinksldjump"/>
          </p:cNvPr>
          <p:cNvSpPr/>
          <p:nvPr userDrawn="1"/>
        </p:nvSpPr>
        <p:spPr>
          <a:xfrm rot="10800000">
            <a:off x="8687159"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ick Next 204">
            <a:hlinkClick r:id="rId7" action="ppaction://hlinksldjump"/>
          </p:cNvPr>
          <p:cNvSpPr/>
          <p:nvPr userDrawn="1"/>
        </p:nvSpPr>
        <p:spPr>
          <a:xfrm rot="10800000">
            <a:off x="8637143"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ick Next 174">
            <a:hlinkClick r:id="rId8" action="ppaction://hlinksldjump"/>
          </p:cNvPr>
          <p:cNvSpPr/>
          <p:nvPr userDrawn="1"/>
        </p:nvSpPr>
        <p:spPr>
          <a:xfrm rot="10800000">
            <a:off x="8587126"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ick Next 210">
            <a:hlinkClick r:id="rId2" action="ppaction://hlinksldjump"/>
          </p:cNvPr>
          <p:cNvSpPr/>
          <p:nvPr userDrawn="1"/>
        </p:nvSpPr>
        <p:spPr>
          <a:xfrm rot="10800000">
            <a:off x="8539490"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ick Next 222">
            <a:hlinkClick r:id="rId9" action="ppaction://hlinksldjump"/>
          </p:cNvPr>
          <p:cNvSpPr/>
          <p:nvPr userDrawn="1"/>
        </p:nvSpPr>
        <p:spPr>
          <a:xfrm rot="10800000">
            <a:off x="8491862"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ick Next 234">
            <a:hlinkClick r:id="rId10" action="ppaction://hlinksldjump"/>
          </p:cNvPr>
          <p:cNvSpPr/>
          <p:nvPr userDrawn="1"/>
        </p:nvSpPr>
        <p:spPr>
          <a:xfrm rot="10800000">
            <a:off x="8444226"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ick Next 132">
            <a:hlinkClick r:id="rId11" action="ppaction://hlinksldjump"/>
          </p:cNvPr>
          <p:cNvSpPr/>
          <p:nvPr userDrawn="1"/>
        </p:nvSpPr>
        <p:spPr>
          <a:xfrm rot="10800000">
            <a:off x="8301350"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ick Next 228">
            <a:hlinkClick r:id="rId12" action="ppaction://hlinksldjump"/>
          </p:cNvPr>
          <p:cNvSpPr/>
          <p:nvPr userDrawn="1"/>
        </p:nvSpPr>
        <p:spPr>
          <a:xfrm rot="10800000">
            <a:off x="8253714"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ick Next 198">
            <a:hlinkClick r:id="rId13" action="ppaction://hlinksldjump"/>
          </p:cNvPr>
          <p:cNvSpPr/>
          <p:nvPr userDrawn="1"/>
        </p:nvSpPr>
        <p:spPr>
          <a:xfrm rot="10800000">
            <a:off x="8206078"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ick Next 156">
            <a:hlinkClick r:id="rId14" action="ppaction://hlinksldjump"/>
          </p:cNvPr>
          <p:cNvSpPr/>
          <p:nvPr userDrawn="1"/>
        </p:nvSpPr>
        <p:spPr>
          <a:xfrm rot="10800000">
            <a:off x="8158442"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ick Next 138">
            <a:hlinkClick r:id="rId15" action="ppaction://hlinksldjump"/>
          </p:cNvPr>
          <p:cNvSpPr/>
          <p:nvPr userDrawn="1"/>
        </p:nvSpPr>
        <p:spPr>
          <a:xfrm rot="10800000">
            <a:off x="8107232"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ick Next 162">
            <a:hlinkClick r:id="rId16" action="ppaction://hlinksldjump"/>
          </p:cNvPr>
          <p:cNvSpPr/>
          <p:nvPr userDrawn="1"/>
        </p:nvSpPr>
        <p:spPr>
          <a:xfrm rot="10800000">
            <a:off x="8060563"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ick Next 240">
            <a:hlinkClick r:id="rId17" action="ppaction://hlinksldjump"/>
          </p:cNvPr>
          <p:cNvSpPr/>
          <p:nvPr userDrawn="1"/>
        </p:nvSpPr>
        <p:spPr>
          <a:xfrm rot="10800000">
            <a:off x="8396646"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ick Next 252">
            <a:hlinkClick r:id="rId18" action="ppaction://hlinksldjump"/>
          </p:cNvPr>
          <p:cNvSpPr/>
          <p:nvPr userDrawn="1"/>
        </p:nvSpPr>
        <p:spPr>
          <a:xfrm rot="10800000">
            <a:off x="8349010" y="665732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ick Next 186">
            <a:hlinkClick r:id="rId4" action="ppaction://hlinksldjump"/>
          </p:cNvPr>
          <p:cNvSpPr/>
          <p:nvPr userDrawn="1"/>
        </p:nvSpPr>
        <p:spPr>
          <a:xfrm rot="10800000">
            <a:off x="8783982"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ick Next 216">
            <a:hlinkClick r:id="rId19" action="ppaction://hlinksldjump"/>
          </p:cNvPr>
          <p:cNvSpPr/>
          <p:nvPr userDrawn="1"/>
        </p:nvSpPr>
        <p:spPr>
          <a:xfrm rot="10800000">
            <a:off x="8732942"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ick Next 150">
            <a:hlinkClick r:id="rId20" action="ppaction://hlinksldjump"/>
          </p:cNvPr>
          <p:cNvSpPr/>
          <p:nvPr userDrawn="1"/>
        </p:nvSpPr>
        <p:spPr>
          <a:xfrm rot="10800000">
            <a:off x="8687143"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Next 144">
            <a:hlinkClick r:id="rId21" action="ppaction://hlinksldjump"/>
          </p:cNvPr>
          <p:cNvSpPr/>
          <p:nvPr userDrawn="1"/>
        </p:nvSpPr>
        <p:spPr>
          <a:xfrm rot="10800000">
            <a:off x="8637127"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Next 174">
            <a:hlinkClick r:id="rId8" action="ppaction://hlinksldjump"/>
          </p:cNvPr>
          <p:cNvSpPr/>
          <p:nvPr userDrawn="1"/>
        </p:nvSpPr>
        <p:spPr>
          <a:xfrm rot="10800000">
            <a:off x="8587110"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ick Next 210">
            <a:hlinkClick r:id="rId2" action="ppaction://hlinksldjump"/>
          </p:cNvPr>
          <p:cNvSpPr/>
          <p:nvPr userDrawn="1"/>
        </p:nvSpPr>
        <p:spPr>
          <a:xfrm rot="10800000">
            <a:off x="8539474"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ick Next 168">
            <a:hlinkClick r:id="rId22" action="ppaction://hlinksldjump"/>
          </p:cNvPr>
          <p:cNvSpPr/>
          <p:nvPr userDrawn="1"/>
        </p:nvSpPr>
        <p:spPr>
          <a:xfrm rot="10800000">
            <a:off x="8491846"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ick Next 234">
            <a:hlinkClick r:id="rId10" action="ppaction://hlinksldjump"/>
          </p:cNvPr>
          <p:cNvSpPr/>
          <p:nvPr userDrawn="1"/>
        </p:nvSpPr>
        <p:spPr>
          <a:xfrm rot="10800000">
            <a:off x="8444210"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ick Next 132">
            <a:hlinkClick r:id="rId11" action="ppaction://hlinksldjump"/>
          </p:cNvPr>
          <p:cNvSpPr/>
          <p:nvPr userDrawn="1"/>
        </p:nvSpPr>
        <p:spPr>
          <a:xfrm rot="10800000">
            <a:off x="8301334"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ick Next 258">
            <a:hlinkClick r:id="rId23" action="ppaction://hlinksldjump"/>
          </p:cNvPr>
          <p:cNvSpPr/>
          <p:nvPr userDrawn="1"/>
        </p:nvSpPr>
        <p:spPr>
          <a:xfrm rot="10800000">
            <a:off x="8253698"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ick Next 198">
            <a:hlinkClick r:id="rId13" action="ppaction://hlinksldjump"/>
          </p:cNvPr>
          <p:cNvSpPr/>
          <p:nvPr userDrawn="1"/>
        </p:nvSpPr>
        <p:spPr>
          <a:xfrm rot="10800000">
            <a:off x="8206062"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ick Next 156">
            <a:hlinkClick r:id="rId14" action="ppaction://hlinksldjump"/>
          </p:cNvPr>
          <p:cNvSpPr/>
          <p:nvPr userDrawn="1"/>
        </p:nvSpPr>
        <p:spPr>
          <a:xfrm rot="10800000">
            <a:off x="8158426"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ick Next 138">
            <a:hlinkClick r:id="rId15" action="ppaction://hlinksldjump"/>
          </p:cNvPr>
          <p:cNvSpPr/>
          <p:nvPr userDrawn="1"/>
        </p:nvSpPr>
        <p:spPr>
          <a:xfrm rot="10800000">
            <a:off x="8107216"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ick Next 246">
            <a:hlinkClick r:id="rId24" action="ppaction://hlinksldjump"/>
          </p:cNvPr>
          <p:cNvSpPr/>
          <p:nvPr userDrawn="1"/>
        </p:nvSpPr>
        <p:spPr>
          <a:xfrm rot="10800000">
            <a:off x="8060547"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ick Next 150">
            <a:hlinkClick r:id="rId20" action="ppaction://hlinksldjump"/>
          </p:cNvPr>
          <p:cNvSpPr/>
          <p:nvPr userDrawn="1"/>
        </p:nvSpPr>
        <p:spPr>
          <a:xfrm rot="10800000">
            <a:off x="8396630"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ick Next 252">
            <a:hlinkClick r:id="rId18" action="ppaction://hlinksldjump"/>
          </p:cNvPr>
          <p:cNvSpPr/>
          <p:nvPr userDrawn="1"/>
        </p:nvSpPr>
        <p:spPr>
          <a:xfrm rot="10800000">
            <a:off x="8348994" y="646207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ick Next 126">
            <a:hlinkClick r:id="rId6" action="ppaction://hlinksldjump"/>
          </p:cNvPr>
          <p:cNvSpPr/>
          <p:nvPr userDrawn="1"/>
        </p:nvSpPr>
        <p:spPr>
          <a:xfrm>
            <a:off x="8067673"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ick Next 198">
            <a:hlinkClick r:id="rId13" action="ppaction://hlinksldjump"/>
          </p:cNvPr>
          <p:cNvSpPr/>
          <p:nvPr userDrawn="1"/>
        </p:nvSpPr>
        <p:spPr>
          <a:xfrm>
            <a:off x="811530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ick Next 222">
            <a:hlinkClick r:id="rId9" action="ppaction://hlinksldjump"/>
          </p:cNvPr>
          <p:cNvSpPr/>
          <p:nvPr userDrawn="1"/>
        </p:nvSpPr>
        <p:spPr>
          <a:xfrm>
            <a:off x="821054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ick Next 156">
            <a:hlinkClick r:id="rId14" action="ppaction://hlinksldjump"/>
          </p:cNvPr>
          <p:cNvSpPr/>
          <p:nvPr userDrawn="1"/>
        </p:nvSpPr>
        <p:spPr>
          <a:xfrm>
            <a:off x="8258185"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ick Next 216">
            <a:hlinkClick r:id="rId5" action="ppaction://hlinksldjump"/>
          </p:cNvPr>
          <p:cNvSpPr/>
          <p:nvPr userDrawn="1"/>
        </p:nvSpPr>
        <p:spPr>
          <a:xfrm>
            <a:off x="8305821"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ick Next 144">
            <a:hlinkClick r:id="rId21" action="ppaction://hlinksldjump"/>
          </p:cNvPr>
          <p:cNvSpPr/>
          <p:nvPr userDrawn="1"/>
        </p:nvSpPr>
        <p:spPr>
          <a:xfrm>
            <a:off x="8353457"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ick Next 186">
            <a:hlinkClick r:id="rId4" action="ppaction://hlinksldjump"/>
          </p:cNvPr>
          <p:cNvSpPr/>
          <p:nvPr userDrawn="1"/>
        </p:nvSpPr>
        <p:spPr>
          <a:xfrm>
            <a:off x="8401093"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ick Next 132">
            <a:hlinkClick r:id="rId11" action="ppaction://hlinksldjump"/>
          </p:cNvPr>
          <p:cNvSpPr/>
          <p:nvPr userDrawn="1"/>
        </p:nvSpPr>
        <p:spPr>
          <a:xfrm>
            <a:off x="844872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ick Next 138">
            <a:hlinkClick r:id="rId15" action="ppaction://hlinksldjump"/>
          </p:cNvPr>
          <p:cNvSpPr/>
          <p:nvPr userDrawn="1"/>
        </p:nvSpPr>
        <p:spPr>
          <a:xfrm>
            <a:off x="8496365"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ick Next 258">
            <a:hlinkClick r:id="rId23" action="ppaction://hlinksldjump"/>
          </p:cNvPr>
          <p:cNvSpPr/>
          <p:nvPr userDrawn="1"/>
        </p:nvSpPr>
        <p:spPr>
          <a:xfrm>
            <a:off x="8544001"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ick Next 174">
            <a:hlinkClick r:id="rId8" action="ppaction://hlinksldjump"/>
          </p:cNvPr>
          <p:cNvSpPr/>
          <p:nvPr userDrawn="1"/>
        </p:nvSpPr>
        <p:spPr>
          <a:xfrm>
            <a:off x="8591637"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ick Next 162">
            <a:hlinkClick r:id="rId16" action="ppaction://hlinksldjump"/>
          </p:cNvPr>
          <p:cNvSpPr/>
          <p:nvPr userDrawn="1"/>
        </p:nvSpPr>
        <p:spPr>
          <a:xfrm>
            <a:off x="8639273"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ick Next 180">
            <a:hlinkClick r:id="rId19" action="ppaction://hlinksldjump"/>
          </p:cNvPr>
          <p:cNvSpPr/>
          <p:nvPr userDrawn="1"/>
        </p:nvSpPr>
        <p:spPr>
          <a:xfrm>
            <a:off x="868690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Next 246">
            <a:hlinkClick r:id="rId24" action="ppaction://hlinksldjump"/>
          </p:cNvPr>
          <p:cNvSpPr/>
          <p:nvPr userDrawn="1"/>
        </p:nvSpPr>
        <p:spPr>
          <a:xfrm>
            <a:off x="8734545"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ick Next 234">
            <a:hlinkClick r:id="rId10" action="ppaction://hlinksldjump"/>
          </p:cNvPr>
          <p:cNvSpPr/>
          <p:nvPr userDrawn="1"/>
        </p:nvSpPr>
        <p:spPr>
          <a:xfrm>
            <a:off x="8782181"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ick Next 126">
            <a:hlinkClick r:id="rId7" action="ppaction://hlinksldjump"/>
          </p:cNvPr>
          <p:cNvSpPr/>
          <p:nvPr userDrawn="1"/>
        </p:nvSpPr>
        <p:spPr>
          <a:xfrm>
            <a:off x="8162929" y="6562609"/>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ick Next 126">
            <a:hlinkClick r:id="rId6" action="ppaction://hlinksldjump"/>
          </p:cNvPr>
          <p:cNvSpPr/>
          <p:nvPr userDrawn="1"/>
        </p:nvSpPr>
        <p:spPr>
          <a:xfrm rot="10800000">
            <a:off x="8777902"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ick Next 198">
            <a:hlinkClick r:id="rId13" action="ppaction://hlinksldjump"/>
          </p:cNvPr>
          <p:cNvSpPr/>
          <p:nvPr userDrawn="1"/>
        </p:nvSpPr>
        <p:spPr>
          <a:xfrm rot="10800000">
            <a:off x="873026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ick Next 222">
            <a:hlinkClick r:id="rId9" action="ppaction://hlinksldjump"/>
          </p:cNvPr>
          <p:cNvSpPr/>
          <p:nvPr userDrawn="1"/>
        </p:nvSpPr>
        <p:spPr>
          <a:xfrm rot="10800000">
            <a:off x="863502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ick Next 156">
            <a:hlinkClick r:id="rId14" action="ppaction://hlinksldjump"/>
          </p:cNvPr>
          <p:cNvSpPr/>
          <p:nvPr userDrawn="1"/>
        </p:nvSpPr>
        <p:spPr>
          <a:xfrm rot="10800000">
            <a:off x="8587390"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ick Next 216">
            <a:hlinkClick r:id="rId5" action="ppaction://hlinksldjump"/>
          </p:cNvPr>
          <p:cNvSpPr/>
          <p:nvPr userDrawn="1"/>
        </p:nvSpPr>
        <p:spPr>
          <a:xfrm rot="10800000">
            <a:off x="8539754"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Next 144">
            <a:hlinkClick r:id="rId21" action="ppaction://hlinksldjump"/>
          </p:cNvPr>
          <p:cNvSpPr/>
          <p:nvPr userDrawn="1"/>
        </p:nvSpPr>
        <p:spPr>
          <a:xfrm rot="10800000">
            <a:off x="8492118"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ick Next 186">
            <a:hlinkClick r:id="rId4" action="ppaction://hlinksldjump"/>
          </p:cNvPr>
          <p:cNvSpPr/>
          <p:nvPr userDrawn="1"/>
        </p:nvSpPr>
        <p:spPr>
          <a:xfrm rot="10800000">
            <a:off x="8444482"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Next 132">
            <a:hlinkClick r:id="rId11" action="ppaction://hlinksldjump"/>
          </p:cNvPr>
          <p:cNvSpPr/>
          <p:nvPr userDrawn="1"/>
        </p:nvSpPr>
        <p:spPr>
          <a:xfrm rot="10800000">
            <a:off x="839684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ick Next 138">
            <a:hlinkClick r:id="rId15" action="ppaction://hlinksldjump"/>
          </p:cNvPr>
          <p:cNvSpPr/>
          <p:nvPr userDrawn="1"/>
        </p:nvSpPr>
        <p:spPr>
          <a:xfrm rot="10800000">
            <a:off x="8349210"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ick Next 258">
            <a:hlinkClick r:id="rId23" action="ppaction://hlinksldjump"/>
          </p:cNvPr>
          <p:cNvSpPr/>
          <p:nvPr userDrawn="1"/>
        </p:nvSpPr>
        <p:spPr>
          <a:xfrm rot="10800000">
            <a:off x="8301574"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ick Next 174">
            <a:hlinkClick r:id="rId8" action="ppaction://hlinksldjump"/>
          </p:cNvPr>
          <p:cNvSpPr/>
          <p:nvPr userDrawn="1"/>
        </p:nvSpPr>
        <p:spPr>
          <a:xfrm rot="10800000">
            <a:off x="8253938"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ick Next 162">
            <a:hlinkClick r:id="rId16" action="ppaction://hlinksldjump"/>
          </p:cNvPr>
          <p:cNvSpPr/>
          <p:nvPr userDrawn="1"/>
        </p:nvSpPr>
        <p:spPr>
          <a:xfrm rot="10800000">
            <a:off x="8206302"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lick Next 180">
            <a:hlinkClick r:id="rId19" action="ppaction://hlinksldjump"/>
          </p:cNvPr>
          <p:cNvSpPr/>
          <p:nvPr userDrawn="1"/>
        </p:nvSpPr>
        <p:spPr>
          <a:xfrm rot="10800000">
            <a:off x="815866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ick Next 246">
            <a:hlinkClick r:id="rId24" action="ppaction://hlinksldjump"/>
          </p:cNvPr>
          <p:cNvSpPr/>
          <p:nvPr userDrawn="1"/>
        </p:nvSpPr>
        <p:spPr>
          <a:xfrm rot="10800000">
            <a:off x="8111030"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ick Next 234">
            <a:hlinkClick r:id="rId10" action="ppaction://hlinksldjump"/>
          </p:cNvPr>
          <p:cNvSpPr/>
          <p:nvPr userDrawn="1"/>
        </p:nvSpPr>
        <p:spPr>
          <a:xfrm rot="10800000">
            <a:off x="8063394"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ick Next 126">
            <a:hlinkClick r:id="rId7" action="ppaction://hlinksldjump"/>
          </p:cNvPr>
          <p:cNvSpPr/>
          <p:nvPr userDrawn="1"/>
        </p:nvSpPr>
        <p:spPr>
          <a:xfrm rot="10800000">
            <a:off x="8682646" y="6512781"/>
            <a:ext cx="45719" cy="4571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6415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937876-643D-4FC4-9D5C-E321BF32D3FC}" type="slidenum">
              <a:rPr lang="en-US"/>
              <a:pPr>
                <a:defRPr/>
              </a:pPr>
              <a:t>‹#›</a:t>
            </a:fld>
            <a:endParaRPr lang="en-US"/>
          </a:p>
        </p:txBody>
      </p:sp>
    </p:spTree>
    <p:extLst>
      <p:ext uri="{BB962C8B-B14F-4D97-AF65-F5344CB8AC3E}">
        <p14:creationId xmlns:p14="http://schemas.microsoft.com/office/powerpoint/2010/main" val="203713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820A18-7BDB-421B-BFD9-11928E8D62EF}" type="slidenum">
              <a:rPr lang="en-US"/>
              <a:pPr>
                <a:defRPr/>
              </a:pPr>
              <a:t>‹#›</a:t>
            </a:fld>
            <a:endParaRPr lang="en-US"/>
          </a:p>
        </p:txBody>
      </p:sp>
    </p:spTree>
    <p:extLst>
      <p:ext uri="{BB962C8B-B14F-4D97-AF65-F5344CB8AC3E}">
        <p14:creationId xmlns:p14="http://schemas.microsoft.com/office/powerpoint/2010/main" val="3954788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290316-EF47-4509-BBB8-5B74A9362736}" type="slidenum">
              <a:rPr lang="en-US"/>
              <a:pPr>
                <a:defRPr/>
              </a:pPr>
              <a:t>‹#›</a:t>
            </a:fld>
            <a:endParaRPr lang="en-US"/>
          </a:p>
        </p:txBody>
      </p:sp>
    </p:spTree>
    <p:extLst>
      <p:ext uri="{BB962C8B-B14F-4D97-AF65-F5344CB8AC3E}">
        <p14:creationId xmlns:p14="http://schemas.microsoft.com/office/powerpoint/2010/main" val="904044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5027AF-C1F1-4DD3-9D15-3569340E07F6}" type="slidenum">
              <a:rPr lang="en-US"/>
              <a:pPr>
                <a:defRPr/>
              </a:pPr>
              <a:t>‹#›</a:t>
            </a:fld>
            <a:endParaRPr lang="en-US"/>
          </a:p>
        </p:txBody>
      </p:sp>
    </p:spTree>
    <p:extLst>
      <p:ext uri="{BB962C8B-B14F-4D97-AF65-F5344CB8AC3E}">
        <p14:creationId xmlns:p14="http://schemas.microsoft.com/office/powerpoint/2010/main" val="261159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BFF8E-C011-46C0-AF54-4370D548F173}" type="slidenum">
              <a:rPr lang="en-US"/>
              <a:pPr>
                <a:defRPr/>
              </a:pPr>
              <a:t>‹#›</a:t>
            </a:fld>
            <a:endParaRPr lang="en-US"/>
          </a:p>
        </p:txBody>
      </p:sp>
    </p:spTree>
    <p:extLst>
      <p:ext uri="{BB962C8B-B14F-4D97-AF65-F5344CB8AC3E}">
        <p14:creationId xmlns:p14="http://schemas.microsoft.com/office/powerpoint/2010/main" val="422014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585535-B648-45C6-B4AA-89E4EE409C9A}" type="slidenum">
              <a:rPr lang="en-US"/>
              <a:pPr>
                <a:defRPr/>
              </a:pPr>
              <a:t>‹#›</a:t>
            </a:fld>
            <a:endParaRPr lang="en-US"/>
          </a:p>
        </p:txBody>
      </p:sp>
    </p:spTree>
    <p:extLst>
      <p:ext uri="{BB962C8B-B14F-4D97-AF65-F5344CB8AC3E}">
        <p14:creationId xmlns:p14="http://schemas.microsoft.com/office/powerpoint/2010/main" val="365236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77CBFF-7573-4C1E-AF3B-2FFC82DFC0AF}" type="slidenum">
              <a:rPr lang="en-US"/>
              <a:pPr>
                <a:defRPr/>
              </a:pPr>
              <a:t>‹#›</a:t>
            </a:fld>
            <a:endParaRPr lang="en-US"/>
          </a:p>
        </p:txBody>
      </p:sp>
    </p:spTree>
    <p:extLst>
      <p:ext uri="{BB962C8B-B14F-4D97-AF65-F5344CB8AC3E}">
        <p14:creationId xmlns:p14="http://schemas.microsoft.com/office/powerpoint/2010/main" val="7349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A3BD93-B337-44EA-ABBA-399CF34A7068}" type="slidenum">
              <a:rPr lang="en-US"/>
              <a:pPr>
                <a:defRPr/>
              </a:pPr>
              <a:t>‹#›</a:t>
            </a:fld>
            <a:endParaRPr lang="en-US"/>
          </a:p>
        </p:txBody>
      </p:sp>
    </p:spTree>
    <p:extLst>
      <p:ext uri="{BB962C8B-B14F-4D97-AF65-F5344CB8AC3E}">
        <p14:creationId xmlns:p14="http://schemas.microsoft.com/office/powerpoint/2010/main" val="167684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88D0B9-4162-4E2C-AC14-4B2776EF9953}" type="slidenum">
              <a:rPr lang="en-US"/>
              <a:pPr>
                <a:defRPr/>
              </a:pPr>
              <a:t>‹#›</a:t>
            </a:fld>
            <a:endParaRPr lang="en-US"/>
          </a:p>
        </p:txBody>
      </p:sp>
    </p:spTree>
    <p:extLst>
      <p:ext uri="{BB962C8B-B14F-4D97-AF65-F5344CB8AC3E}">
        <p14:creationId xmlns:p14="http://schemas.microsoft.com/office/powerpoint/2010/main" val="325093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8373297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8"/>
          <p:cNvSpPr txBox="1">
            <a:spLocks noChangeArrowheads="1"/>
          </p:cNvSpPr>
          <p:nvPr userDrawn="1"/>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Alphabetizing</a:t>
            </a:r>
            <a:endParaRPr lang="en-US" sz="2000" b="1" kern="0" dirty="0">
              <a:latin typeface="+mn-lt"/>
            </a:endParaRPr>
          </a:p>
        </p:txBody>
      </p:sp>
      <p:sp>
        <p:nvSpPr>
          <p:cNvPr id="11" name="Rectangle 8"/>
          <p:cNvSpPr txBox="1">
            <a:spLocks noChangeArrowheads="1"/>
          </p:cNvSpPr>
          <p:nvPr userDrawn="1"/>
        </p:nvSpPr>
        <p:spPr bwMode="auto">
          <a:xfrm>
            <a:off x="455613" y="1695450"/>
            <a:ext cx="8154987" cy="23431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smtClean="0">
                <a:latin typeface="+mn-lt"/>
              </a:rPr>
              <a:t>You have learned the letters of Morse Code. Now see if you can use that knowledge to alphabetize the following list of words. Click a word to select it; then use the up and down arrows to change its position in the list. When you are satisfied that you have the list sorted into alphabetical order, click </a:t>
            </a:r>
            <a:r>
              <a:rPr lang="en-US" sz="1400" b="1" kern="0" dirty="0" smtClean="0">
                <a:latin typeface="+mn-lt"/>
              </a:rPr>
              <a:t>Submit</a:t>
            </a:r>
            <a:r>
              <a:rPr lang="en-US" sz="1400" kern="0" dirty="0" smtClean="0">
                <a:latin typeface="+mn-lt"/>
              </a:rPr>
              <a:t>.</a:t>
            </a:r>
          </a:p>
          <a:p>
            <a:pPr>
              <a:spcBef>
                <a:spcPct val="50000"/>
              </a:spcBef>
              <a:buClr>
                <a:srgbClr val="4A81B8"/>
              </a:buClr>
              <a:buSzPct val="80000"/>
              <a:defRPr/>
            </a:pPr>
            <a:endParaRPr lang="en-US" sz="1400" kern="0" dirty="0" smtClean="0">
              <a:latin typeface="+mn-lt"/>
            </a:endParaRP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342900" indent="-342900">
              <a:spcBef>
                <a:spcPct val="50000"/>
              </a:spcBef>
              <a:buClr>
                <a:srgbClr val="4A81B8"/>
              </a:buClr>
              <a:buSzPct val="80000"/>
              <a:buFont typeface="+mj-lt"/>
              <a:buAutoNum type="arabicPeriod"/>
              <a:defRPr/>
            </a:pP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2" name="Down Arrow 11"/>
          <p:cNvSpPr/>
          <p:nvPr userDrawn="1"/>
        </p:nvSpPr>
        <p:spPr>
          <a:xfrm>
            <a:off x="1672589" y="4286250"/>
            <a:ext cx="365760" cy="365760"/>
          </a:xfrm>
          <a:prstGeom prst="downArrow">
            <a:avLst/>
          </a:prstGeom>
          <a:solidFill>
            <a:schemeClr val="accent1"/>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Up Arrow 12"/>
          <p:cNvSpPr/>
          <p:nvPr userDrawn="1"/>
        </p:nvSpPr>
        <p:spPr>
          <a:xfrm>
            <a:off x="1217294" y="4257675"/>
            <a:ext cx="365760" cy="365760"/>
          </a:xfrm>
          <a:prstGeom prst="upArrow">
            <a:avLst/>
          </a:prstGeom>
          <a:solidFill>
            <a:schemeClr val="accent1"/>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Submit button"/>
          <p:cNvGrpSpPr/>
          <p:nvPr userDrawn="1"/>
        </p:nvGrpSpPr>
        <p:grpSpPr>
          <a:xfrm>
            <a:off x="2206662" y="4257675"/>
            <a:ext cx="975561" cy="376015"/>
            <a:chOff x="744056" y="3480179"/>
            <a:chExt cx="975561" cy="376015"/>
          </a:xfrm>
        </p:grpSpPr>
        <p:sp>
          <p:nvSpPr>
            <p:cNvPr id="17" name="Submit button"/>
            <p:cNvSpPr/>
            <p:nvPr userDrawn="1"/>
          </p:nvSpPr>
          <p:spPr>
            <a:xfrm>
              <a:off x="744056" y="3480179"/>
              <a:ext cx="975561" cy="376015"/>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mit"/>
            <p:cNvSpPr txBox="1"/>
            <p:nvPr userDrawn="1"/>
          </p:nvSpPr>
          <p:spPr>
            <a:xfrm>
              <a:off x="844491" y="3521121"/>
              <a:ext cx="831841" cy="307777"/>
            </a:xfrm>
            <a:prstGeom prst="rect">
              <a:avLst/>
            </a:prstGeom>
            <a:noFill/>
          </p:spPr>
          <p:txBody>
            <a:bodyPr wrap="square" rtlCol="0">
              <a:spAutoFit/>
            </a:bodyPr>
            <a:lstStyle/>
            <a:p>
              <a:r>
                <a:rPr lang="en-US" sz="1400" dirty="0" smtClean="0"/>
                <a:t>Submit</a:t>
              </a:r>
              <a:endParaRPr lang="en-US" sz="1400" dirty="0"/>
            </a:p>
          </p:txBody>
        </p:sp>
      </p:grpSp>
      <p:grpSp>
        <p:nvGrpSpPr>
          <p:cNvPr id="32" name="Back button"/>
          <p:cNvGrpSpPr/>
          <p:nvPr userDrawn="1"/>
        </p:nvGrpSpPr>
        <p:grpSpPr>
          <a:xfrm>
            <a:off x="6258333" y="6415087"/>
            <a:ext cx="744279" cy="307777"/>
            <a:chOff x="1265274" y="6447647"/>
            <a:chExt cx="744279" cy="307777"/>
          </a:xfrm>
        </p:grpSpPr>
        <p:sp>
          <p:nvSpPr>
            <p:cNvPr id="33"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5" name="Next button"/>
          <p:cNvGrpSpPr/>
          <p:nvPr userDrawn="1"/>
        </p:nvGrpSpPr>
        <p:grpSpPr>
          <a:xfrm>
            <a:off x="8072696" y="6415087"/>
            <a:ext cx="744279" cy="307777"/>
            <a:chOff x="1265274" y="6447647"/>
            <a:chExt cx="744279" cy="307777"/>
          </a:xfrm>
        </p:grpSpPr>
        <p:sp>
          <p:nvSpPr>
            <p:cNvPr id="36"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8" name="Menu button"/>
          <p:cNvGrpSpPr/>
          <p:nvPr userDrawn="1"/>
        </p:nvGrpSpPr>
        <p:grpSpPr>
          <a:xfrm>
            <a:off x="7165515" y="6415087"/>
            <a:ext cx="744279" cy="307777"/>
            <a:chOff x="1265274" y="6447647"/>
            <a:chExt cx="744279" cy="307777"/>
          </a:xfrm>
        </p:grpSpPr>
        <p:sp>
          <p:nvSpPr>
            <p:cNvPr id="39"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27" name="OSD"/>
          <p:cNvSpPr txBox="1">
            <a:spLocks noChangeArrowheads="1"/>
          </p:cNvSpPr>
          <p:nvPr userDrawn="1"/>
        </p:nvSpPr>
        <p:spPr bwMode="auto">
          <a:xfrm>
            <a:off x="0" y="6329362"/>
            <a:ext cx="61562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a:t>
            </a:r>
            <a:r>
              <a:rPr lang="en-US" sz="1400" b="1" dirty="0" smtClean="0">
                <a:solidFill>
                  <a:srgbClr val="FFFFCC"/>
                </a:solidFill>
              </a:rPr>
              <a:t>Up</a:t>
            </a:r>
            <a:r>
              <a:rPr lang="en-US" sz="1400" dirty="0" smtClean="0">
                <a:solidFill>
                  <a:srgbClr val="FFFFCC"/>
                </a:solidFill>
              </a:rPr>
              <a:t> or </a:t>
            </a:r>
            <a:r>
              <a:rPr lang="en-US" sz="1400" b="1" dirty="0" smtClean="0">
                <a:solidFill>
                  <a:srgbClr val="FFFFCC"/>
                </a:solidFill>
              </a:rPr>
              <a:t>Down</a:t>
            </a:r>
            <a:r>
              <a:rPr lang="en-US" sz="1400" dirty="0" smtClean="0">
                <a:solidFill>
                  <a:srgbClr val="FFFFCC"/>
                </a:solidFill>
              </a:rPr>
              <a:t> arrow to reposition the selected word in the list.</a:t>
            </a:r>
            <a:br>
              <a:rPr lang="en-US" sz="1400" dirty="0" smtClean="0">
                <a:solidFill>
                  <a:srgbClr val="FFFFCC"/>
                </a:solidFill>
              </a:rPr>
            </a:br>
            <a:r>
              <a:rPr lang="en-US" sz="1400" dirty="0" smtClean="0">
                <a:solidFill>
                  <a:srgbClr val="FFFFCC"/>
                </a:solidFill>
              </a:rPr>
              <a:t>Or,</a:t>
            </a:r>
            <a:r>
              <a:rPr lang="en-US" sz="1400" baseline="0" dirty="0" smtClean="0">
                <a:solidFill>
                  <a:srgbClr val="FFFFCC"/>
                </a:solidFill>
              </a:rPr>
              <a:t> i</a:t>
            </a:r>
            <a:r>
              <a:rPr lang="en-US" sz="1400" dirty="0" smtClean="0">
                <a:solidFill>
                  <a:srgbClr val="FFFFCC"/>
                </a:solidFill>
              </a:rPr>
              <a:t>f</a:t>
            </a:r>
            <a:r>
              <a:rPr lang="en-US" sz="1400" baseline="0" dirty="0" smtClean="0">
                <a:solidFill>
                  <a:srgbClr val="FFFFCC"/>
                </a:solidFill>
              </a:rPr>
              <a:t> you think you have the list in alphabetical order, click </a:t>
            </a:r>
            <a:r>
              <a:rPr lang="en-US" sz="1400" b="1" baseline="0" dirty="0" smtClean="0">
                <a:solidFill>
                  <a:srgbClr val="FFFFCC"/>
                </a:solidFill>
              </a:rPr>
              <a:t>Submit</a:t>
            </a:r>
            <a:r>
              <a:rPr lang="en-US" sz="1400" baseline="0" dirty="0" smtClean="0">
                <a:solidFill>
                  <a:srgbClr val="FFFFCC"/>
                </a:solidFill>
              </a:rPr>
              <a:t>.</a:t>
            </a:r>
            <a:endParaRPr lang="en-US" sz="1400" dirty="0">
              <a:solidFill>
                <a:srgbClr val="FFFFCC"/>
              </a:solidFill>
            </a:endParaRPr>
          </a:p>
        </p:txBody>
      </p:sp>
      <p:sp>
        <p:nvSpPr>
          <p:cNvPr id="28" name="click Back">
            <a:hlinkClick r:id="rId2" action="ppaction://hlinksldjump"/>
          </p:cNvPr>
          <p:cNvSpPr/>
          <p:nvPr userDrawn="1"/>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ick Next">
            <a:hlinkClick r:id="rId3" action="ppaction://hlinksldjump"/>
          </p:cNvPr>
          <p:cNvSpPr/>
          <p:nvPr userDrawn="1"/>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398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8"/>
          <p:cNvSpPr txBox="1">
            <a:spLocks noChangeArrowheads="1"/>
          </p:cNvSpPr>
          <p:nvPr userDrawn="1"/>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Alphabetizing</a:t>
            </a:r>
            <a:endParaRPr lang="en-US" sz="2000" b="1" kern="0" dirty="0">
              <a:latin typeface="+mn-lt"/>
            </a:endParaRPr>
          </a:p>
        </p:txBody>
      </p:sp>
      <p:sp>
        <p:nvSpPr>
          <p:cNvPr id="11" name="Rectangle 8"/>
          <p:cNvSpPr txBox="1">
            <a:spLocks noChangeArrowheads="1"/>
          </p:cNvSpPr>
          <p:nvPr userDrawn="1"/>
        </p:nvSpPr>
        <p:spPr bwMode="auto">
          <a:xfrm>
            <a:off x="455613" y="1695450"/>
            <a:ext cx="8154987" cy="23431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smtClean="0">
                <a:latin typeface="+mn-lt"/>
              </a:rPr>
              <a:t>You have learned the letters of Morse Code. Now see if you can use that knowledge to alphabetize the following list of words. Click a word to select it; then use the up and down arrows to change its position in the list. When you are satisfied that you have the list sorted into alphabetical order, click </a:t>
            </a:r>
            <a:r>
              <a:rPr lang="en-US" sz="1400" b="1" kern="0" dirty="0" smtClean="0">
                <a:latin typeface="+mn-lt"/>
              </a:rPr>
              <a:t>Submit</a:t>
            </a:r>
            <a:r>
              <a:rPr lang="en-US" sz="1400" kern="0" dirty="0" smtClean="0">
                <a:latin typeface="+mn-lt"/>
              </a:rPr>
              <a:t>.</a:t>
            </a:r>
          </a:p>
          <a:p>
            <a:pPr>
              <a:spcBef>
                <a:spcPct val="50000"/>
              </a:spcBef>
              <a:buClr>
                <a:srgbClr val="4A81B8"/>
              </a:buClr>
              <a:buSzPct val="80000"/>
              <a:defRPr/>
            </a:pPr>
            <a:endParaRPr lang="en-US" sz="1400" kern="0" dirty="0" smtClean="0">
              <a:latin typeface="+mn-lt"/>
            </a:endParaRP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342900" indent="-342900">
              <a:spcBef>
                <a:spcPct val="50000"/>
              </a:spcBef>
              <a:buClr>
                <a:srgbClr val="4A81B8"/>
              </a:buClr>
              <a:buSzPct val="80000"/>
              <a:buFont typeface="+mj-lt"/>
              <a:buAutoNum type="arabicPeriod"/>
              <a:defRPr/>
            </a:pP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2" name="Down Arrow 11"/>
          <p:cNvSpPr/>
          <p:nvPr userDrawn="1"/>
        </p:nvSpPr>
        <p:spPr>
          <a:xfrm>
            <a:off x="1672589" y="4286250"/>
            <a:ext cx="365760" cy="365760"/>
          </a:xfrm>
          <a:prstGeom prst="downArrow">
            <a:avLst/>
          </a:prstGeom>
          <a:solidFill>
            <a:schemeClr val="accent1"/>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Up Arrow 12"/>
          <p:cNvSpPr/>
          <p:nvPr userDrawn="1"/>
        </p:nvSpPr>
        <p:spPr>
          <a:xfrm>
            <a:off x="1217294" y="4257675"/>
            <a:ext cx="365760" cy="365760"/>
          </a:xfrm>
          <a:prstGeom prst="upArrow">
            <a:avLst/>
          </a:prstGeom>
          <a:solidFill>
            <a:schemeClr val="bg1">
              <a:lumMod val="75000"/>
            </a:schemeClr>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Submit button"/>
          <p:cNvGrpSpPr/>
          <p:nvPr userDrawn="1"/>
        </p:nvGrpSpPr>
        <p:grpSpPr>
          <a:xfrm>
            <a:off x="2206662" y="4257675"/>
            <a:ext cx="975561" cy="376015"/>
            <a:chOff x="744056" y="3480179"/>
            <a:chExt cx="975561" cy="376015"/>
          </a:xfrm>
        </p:grpSpPr>
        <p:sp>
          <p:nvSpPr>
            <p:cNvPr id="17" name="Submit button"/>
            <p:cNvSpPr/>
            <p:nvPr userDrawn="1"/>
          </p:nvSpPr>
          <p:spPr>
            <a:xfrm>
              <a:off x="744056" y="3480179"/>
              <a:ext cx="975561" cy="376015"/>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mit"/>
            <p:cNvSpPr txBox="1"/>
            <p:nvPr userDrawn="1"/>
          </p:nvSpPr>
          <p:spPr>
            <a:xfrm>
              <a:off x="844491" y="3521121"/>
              <a:ext cx="831841" cy="307777"/>
            </a:xfrm>
            <a:prstGeom prst="rect">
              <a:avLst/>
            </a:prstGeom>
            <a:noFill/>
          </p:spPr>
          <p:txBody>
            <a:bodyPr wrap="square" rtlCol="0">
              <a:spAutoFit/>
            </a:bodyPr>
            <a:lstStyle/>
            <a:p>
              <a:r>
                <a:rPr lang="en-US" sz="1400" dirty="0" smtClean="0"/>
                <a:t>Submit</a:t>
              </a:r>
              <a:endParaRPr lang="en-US" sz="1400" dirty="0"/>
            </a:p>
          </p:txBody>
        </p:sp>
      </p:grpSp>
      <p:grpSp>
        <p:nvGrpSpPr>
          <p:cNvPr id="32" name="Back button"/>
          <p:cNvGrpSpPr/>
          <p:nvPr userDrawn="1"/>
        </p:nvGrpSpPr>
        <p:grpSpPr>
          <a:xfrm>
            <a:off x="6258333" y="6415087"/>
            <a:ext cx="744279" cy="307777"/>
            <a:chOff x="1265274" y="6447647"/>
            <a:chExt cx="744279" cy="307777"/>
          </a:xfrm>
        </p:grpSpPr>
        <p:sp>
          <p:nvSpPr>
            <p:cNvPr id="33"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5" name="Next button"/>
          <p:cNvGrpSpPr/>
          <p:nvPr userDrawn="1"/>
        </p:nvGrpSpPr>
        <p:grpSpPr>
          <a:xfrm>
            <a:off x="8072696" y="6415087"/>
            <a:ext cx="744279" cy="307777"/>
            <a:chOff x="1265274" y="6447647"/>
            <a:chExt cx="744279" cy="307777"/>
          </a:xfrm>
        </p:grpSpPr>
        <p:sp>
          <p:nvSpPr>
            <p:cNvPr id="36"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8" name="Menu button"/>
          <p:cNvGrpSpPr/>
          <p:nvPr userDrawn="1"/>
        </p:nvGrpSpPr>
        <p:grpSpPr>
          <a:xfrm>
            <a:off x="7165515" y="6415087"/>
            <a:ext cx="744279" cy="307777"/>
            <a:chOff x="1265274" y="6447647"/>
            <a:chExt cx="744279" cy="307777"/>
          </a:xfrm>
        </p:grpSpPr>
        <p:sp>
          <p:nvSpPr>
            <p:cNvPr id="39"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27" name="OSD"/>
          <p:cNvSpPr txBox="1">
            <a:spLocks noChangeArrowheads="1"/>
          </p:cNvSpPr>
          <p:nvPr userDrawn="1"/>
        </p:nvSpPr>
        <p:spPr bwMode="auto">
          <a:xfrm>
            <a:off x="0" y="6329362"/>
            <a:ext cx="61562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a:t>
            </a:r>
            <a:r>
              <a:rPr lang="en-US" sz="1400" b="1" dirty="0" smtClean="0">
                <a:solidFill>
                  <a:srgbClr val="FFFFCC"/>
                </a:solidFill>
              </a:rPr>
              <a:t>Down</a:t>
            </a:r>
            <a:r>
              <a:rPr lang="en-US" sz="1400" dirty="0" smtClean="0">
                <a:solidFill>
                  <a:srgbClr val="FFFFCC"/>
                </a:solidFill>
              </a:rPr>
              <a:t> arrow to reposition the selected word in the list.</a:t>
            </a:r>
            <a:br>
              <a:rPr lang="en-US" sz="1400" dirty="0" smtClean="0">
                <a:solidFill>
                  <a:srgbClr val="FFFFCC"/>
                </a:solidFill>
              </a:rPr>
            </a:br>
            <a:r>
              <a:rPr lang="en-US" sz="1400" dirty="0" smtClean="0">
                <a:solidFill>
                  <a:srgbClr val="FFFFCC"/>
                </a:solidFill>
              </a:rPr>
              <a:t>Or,</a:t>
            </a:r>
            <a:r>
              <a:rPr lang="en-US" sz="1400" baseline="0" dirty="0" smtClean="0">
                <a:solidFill>
                  <a:srgbClr val="FFFFCC"/>
                </a:solidFill>
              </a:rPr>
              <a:t> i</a:t>
            </a:r>
            <a:r>
              <a:rPr lang="en-US" sz="1400" dirty="0" smtClean="0">
                <a:solidFill>
                  <a:srgbClr val="FFFFCC"/>
                </a:solidFill>
              </a:rPr>
              <a:t>f</a:t>
            </a:r>
            <a:r>
              <a:rPr lang="en-US" sz="1400" baseline="0" dirty="0" smtClean="0">
                <a:solidFill>
                  <a:srgbClr val="FFFFCC"/>
                </a:solidFill>
              </a:rPr>
              <a:t> you think you have the list in alphabetical order, click </a:t>
            </a:r>
            <a:r>
              <a:rPr lang="en-US" sz="1400" b="1" baseline="0" dirty="0" smtClean="0">
                <a:solidFill>
                  <a:srgbClr val="FFFFCC"/>
                </a:solidFill>
              </a:rPr>
              <a:t>Submit</a:t>
            </a:r>
            <a:r>
              <a:rPr lang="en-US" sz="1400" baseline="0" dirty="0" smtClean="0">
                <a:solidFill>
                  <a:srgbClr val="FFFFCC"/>
                </a:solidFill>
              </a:rPr>
              <a:t>.</a:t>
            </a:r>
            <a:endParaRPr lang="en-US" sz="1400" dirty="0">
              <a:solidFill>
                <a:srgbClr val="FFFFCC"/>
              </a:solidFill>
            </a:endParaRPr>
          </a:p>
        </p:txBody>
      </p:sp>
      <p:sp>
        <p:nvSpPr>
          <p:cNvPr id="28" name="click Back">
            <a:hlinkClick r:id="rId2" action="ppaction://hlinksldjump"/>
          </p:cNvPr>
          <p:cNvSpPr/>
          <p:nvPr userDrawn="1"/>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ick Next">
            <a:hlinkClick r:id="rId3" action="ppaction://hlinksldjump"/>
          </p:cNvPr>
          <p:cNvSpPr/>
          <p:nvPr userDrawn="1"/>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276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C8E52F-F359-4141-A362-5E6075D6470D}" type="slidenum">
              <a:rPr lang="en-US"/>
              <a:pPr>
                <a:defRPr/>
              </a:pPr>
              <a:t>‹#›</a:t>
            </a:fld>
            <a:endParaRPr lang="en-US"/>
          </a:p>
        </p:txBody>
      </p:sp>
      <p:sp>
        <p:nvSpPr>
          <p:cNvPr id="6" name="Rectangle 2"/>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 name="Rectangle 3"/>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 name="Rectangle 4"/>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Rectangle 5"/>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8"/>
          <p:cNvSpPr txBox="1">
            <a:spLocks noChangeArrowheads="1"/>
          </p:cNvSpPr>
          <p:nvPr userDrawn="1"/>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Alphabetizing</a:t>
            </a:r>
            <a:endParaRPr lang="en-US" sz="2000" b="1" kern="0" dirty="0">
              <a:latin typeface="+mn-lt"/>
            </a:endParaRPr>
          </a:p>
        </p:txBody>
      </p:sp>
      <p:sp>
        <p:nvSpPr>
          <p:cNvPr id="11" name="Rectangle 8"/>
          <p:cNvSpPr txBox="1">
            <a:spLocks noChangeArrowheads="1"/>
          </p:cNvSpPr>
          <p:nvPr userDrawn="1"/>
        </p:nvSpPr>
        <p:spPr bwMode="auto">
          <a:xfrm>
            <a:off x="455613" y="1695450"/>
            <a:ext cx="8154987" cy="23431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smtClean="0">
                <a:latin typeface="+mn-lt"/>
              </a:rPr>
              <a:t>You have learned the letters of Morse Code. Now see if you can use that knowledge to alphabetize the following list of words. Click a word to select it; then use the up and down arrows to change its position in the list. When you are satisfied that you have the list sorted into alphabetical order, click </a:t>
            </a:r>
            <a:r>
              <a:rPr lang="en-US" sz="1400" b="1" kern="0" dirty="0" smtClean="0">
                <a:latin typeface="+mn-lt"/>
              </a:rPr>
              <a:t>Submit</a:t>
            </a:r>
            <a:r>
              <a:rPr lang="en-US" sz="1400" kern="0" dirty="0" smtClean="0">
                <a:latin typeface="+mn-lt"/>
              </a:rPr>
              <a:t>.</a:t>
            </a:r>
          </a:p>
          <a:p>
            <a:pPr>
              <a:spcBef>
                <a:spcPct val="50000"/>
              </a:spcBef>
              <a:buClr>
                <a:srgbClr val="4A81B8"/>
              </a:buClr>
              <a:buSzPct val="80000"/>
              <a:defRPr/>
            </a:pPr>
            <a:endParaRPr lang="en-US" sz="1400" kern="0" dirty="0" smtClean="0">
              <a:latin typeface="+mn-lt"/>
            </a:endParaRP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800100" lvl="1" indent="-342900">
              <a:spcBef>
                <a:spcPct val="50000"/>
              </a:spcBef>
              <a:buSzPct val="100000"/>
              <a:buFont typeface="+mj-lt"/>
              <a:buAutoNum type="arabicPeriod"/>
              <a:defRPr/>
            </a:pPr>
            <a:r>
              <a:rPr lang="en-US" sz="1400" kern="0" dirty="0" smtClean="0">
                <a:latin typeface="+mn-lt"/>
              </a:rPr>
              <a:t> </a:t>
            </a:r>
          </a:p>
          <a:p>
            <a:pPr marL="342900" indent="-342900">
              <a:spcBef>
                <a:spcPct val="50000"/>
              </a:spcBef>
              <a:buClr>
                <a:srgbClr val="4A81B8"/>
              </a:buClr>
              <a:buSzPct val="80000"/>
              <a:buFont typeface="+mj-lt"/>
              <a:buAutoNum type="arabicPeriod"/>
              <a:defRPr/>
            </a:pPr>
            <a:endParaRPr lang="en-US" sz="1400" kern="0" dirty="0">
              <a:latin typeface="+mn-lt"/>
            </a:endParaRPr>
          </a:p>
          <a:p>
            <a:pPr>
              <a:spcBef>
                <a:spcPct val="50000"/>
              </a:spcBef>
              <a:buClr>
                <a:srgbClr val="4A81B8"/>
              </a:buClr>
              <a:buSzPct val="80000"/>
              <a:defRPr/>
            </a:pPr>
            <a:endParaRPr lang="en-US" sz="1400" kern="0" dirty="0">
              <a:latin typeface="+mn-lt"/>
            </a:endParaRPr>
          </a:p>
        </p:txBody>
      </p:sp>
      <p:sp>
        <p:nvSpPr>
          <p:cNvPr id="12" name="Down Arrow 11"/>
          <p:cNvSpPr/>
          <p:nvPr userDrawn="1"/>
        </p:nvSpPr>
        <p:spPr>
          <a:xfrm>
            <a:off x="1672589" y="4286250"/>
            <a:ext cx="365760" cy="365760"/>
          </a:xfrm>
          <a:prstGeom prst="downArrow">
            <a:avLst/>
          </a:prstGeom>
          <a:solidFill>
            <a:schemeClr val="bg1">
              <a:lumMod val="75000"/>
            </a:schemeClr>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Up Arrow 12"/>
          <p:cNvSpPr/>
          <p:nvPr userDrawn="1"/>
        </p:nvSpPr>
        <p:spPr>
          <a:xfrm>
            <a:off x="1217294" y="4257675"/>
            <a:ext cx="365760" cy="365760"/>
          </a:xfrm>
          <a:prstGeom prst="upArrow">
            <a:avLst/>
          </a:prstGeom>
          <a:solidFill>
            <a:schemeClr val="accent1"/>
          </a:solidFill>
          <a:ln>
            <a:noFill/>
          </a:ln>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Submit button"/>
          <p:cNvGrpSpPr/>
          <p:nvPr userDrawn="1"/>
        </p:nvGrpSpPr>
        <p:grpSpPr>
          <a:xfrm>
            <a:off x="2206662" y="4257675"/>
            <a:ext cx="975561" cy="376015"/>
            <a:chOff x="744056" y="3480179"/>
            <a:chExt cx="975561" cy="376015"/>
          </a:xfrm>
        </p:grpSpPr>
        <p:sp>
          <p:nvSpPr>
            <p:cNvPr id="17" name="Submit button"/>
            <p:cNvSpPr/>
            <p:nvPr userDrawn="1"/>
          </p:nvSpPr>
          <p:spPr>
            <a:xfrm>
              <a:off x="744056" y="3480179"/>
              <a:ext cx="975561" cy="376015"/>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mit"/>
            <p:cNvSpPr txBox="1"/>
            <p:nvPr userDrawn="1"/>
          </p:nvSpPr>
          <p:spPr>
            <a:xfrm>
              <a:off x="844491" y="3521121"/>
              <a:ext cx="831841" cy="307777"/>
            </a:xfrm>
            <a:prstGeom prst="rect">
              <a:avLst/>
            </a:prstGeom>
            <a:noFill/>
          </p:spPr>
          <p:txBody>
            <a:bodyPr wrap="square" rtlCol="0">
              <a:spAutoFit/>
            </a:bodyPr>
            <a:lstStyle/>
            <a:p>
              <a:r>
                <a:rPr lang="en-US" sz="1400" dirty="0" smtClean="0"/>
                <a:t>Submit</a:t>
              </a:r>
              <a:endParaRPr lang="en-US" sz="1400" dirty="0"/>
            </a:p>
          </p:txBody>
        </p:sp>
      </p:grpSp>
      <p:grpSp>
        <p:nvGrpSpPr>
          <p:cNvPr id="32" name="Back button"/>
          <p:cNvGrpSpPr/>
          <p:nvPr userDrawn="1"/>
        </p:nvGrpSpPr>
        <p:grpSpPr>
          <a:xfrm>
            <a:off x="6258333" y="6415087"/>
            <a:ext cx="744279" cy="307777"/>
            <a:chOff x="1265274" y="6447647"/>
            <a:chExt cx="744279" cy="307777"/>
          </a:xfrm>
        </p:grpSpPr>
        <p:sp>
          <p:nvSpPr>
            <p:cNvPr id="33"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5" name="Next button"/>
          <p:cNvGrpSpPr/>
          <p:nvPr userDrawn="1"/>
        </p:nvGrpSpPr>
        <p:grpSpPr>
          <a:xfrm>
            <a:off x="8072696" y="6415087"/>
            <a:ext cx="744279" cy="307777"/>
            <a:chOff x="1265274" y="6447647"/>
            <a:chExt cx="744279" cy="307777"/>
          </a:xfrm>
        </p:grpSpPr>
        <p:sp>
          <p:nvSpPr>
            <p:cNvPr id="36"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8" name="Menu button"/>
          <p:cNvGrpSpPr/>
          <p:nvPr userDrawn="1"/>
        </p:nvGrpSpPr>
        <p:grpSpPr>
          <a:xfrm>
            <a:off x="7165515" y="6415087"/>
            <a:ext cx="744279" cy="307777"/>
            <a:chOff x="1265274" y="6447647"/>
            <a:chExt cx="744279" cy="307777"/>
          </a:xfrm>
        </p:grpSpPr>
        <p:sp>
          <p:nvSpPr>
            <p:cNvPr id="39"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27" name="OSD"/>
          <p:cNvSpPr txBox="1">
            <a:spLocks noChangeArrowheads="1"/>
          </p:cNvSpPr>
          <p:nvPr userDrawn="1"/>
        </p:nvSpPr>
        <p:spPr bwMode="auto">
          <a:xfrm>
            <a:off x="0" y="6329362"/>
            <a:ext cx="61562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a:t>
            </a:r>
            <a:r>
              <a:rPr lang="en-US" sz="1400" b="1" dirty="0" smtClean="0">
                <a:solidFill>
                  <a:srgbClr val="FFFFCC"/>
                </a:solidFill>
              </a:rPr>
              <a:t>Up </a:t>
            </a:r>
            <a:r>
              <a:rPr lang="en-US" sz="1400" dirty="0" smtClean="0">
                <a:solidFill>
                  <a:srgbClr val="FFFFCC"/>
                </a:solidFill>
              </a:rPr>
              <a:t>arrow to reposition the selected word in the list.</a:t>
            </a:r>
            <a:br>
              <a:rPr lang="en-US" sz="1400" dirty="0" smtClean="0">
                <a:solidFill>
                  <a:srgbClr val="FFFFCC"/>
                </a:solidFill>
              </a:rPr>
            </a:br>
            <a:r>
              <a:rPr lang="en-US" sz="1400" dirty="0" smtClean="0">
                <a:solidFill>
                  <a:srgbClr val="FFFFCC"/>
                </a:solidFill>
              </a:rPr>
              <a:t>Or,</a:t>
            </a:r>
            <a:r>
              <a:rPr lang="en-US" sz="1400" baseline="0" dirty="0" smtClean="0">
                <a:solidFill>
                  <a:srgbClr val="FFFFCC"/>
                </a:solidFill>
              </a:rPr>
              <a:t> i</a:t>
            </a:r>
            <a:r>
              <a:rPr lang="en-US" sz="1400" dirty="0" smtClean="0">
                <a:solidFill>
                  <a:srgbClr val="FFFFCC"/>
                </a:solidFill>
              </a:rPr>
              <a:t>f</a:t>
            </a:r>
            <a:r>
              <a:rPr lang="en-US" sz="1400" baseline="0" dirty="0" smtClean="0">
                <a:solidFill>
                  <a:srgbClr val="FFFFCC"/>
                </a:solidFill>
              </a:rPr>
              <a:t> you think you have the list in alphabetical order, click </a:t>
            </a:r>
            <a:r>
              <a:rPr lang="en-US" sz="1400" b="1" baseline="0" dirty="0" smtClean="0">
                <a:solidFill>
                  <a:srgbClr val="FFFFCC"/>
                </a:solidFill>
              </a:rPr>
              <a:t>Submit</a:t>
            </a:r>
            <a:r>
              <a:rPr lang="en-US" sz="1400" baseline="0" dirty="0" smtClean="0">
                <a:solidFill>
                  <a:srgbClr val="FFFFCC"/>
                </a:solidFill>
              </a:rPr>
              <a:t>.</a:t>
            </a:r>
            <a:endParaRPr lang="en-US" sz="1400" dirty="0">
              <a:solidFill>
                <a:srgbClr val="FFFFCC"/>
              </a:solidFill>
            </a:endParaRPr>
          </a:p>
        </p:txBody>
      </p:sp>
      <p:sp>
        <p:nvSpPr>
          <p:cNvPr id="28" name="click Back">
            <a:hlinkClick r:id="rId2" action="ppaction://hlinksldjump"/>
          </p:cNvPr>
          <p:cNvSpPr/>
          <p:nvPr userDrawn="1"/>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ick Next">
            <a:hlinkClick r:id="rId3" action="ppaction://hlinksldjump"/>
          </p:cNvPr>
          <p:cNvSpPr/>
          <p:nvPr userDrawn="1"/>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3521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460F689-F144-4910-9E7C-1CE216C3DB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4" r:id="rId7"/>
    <p:sldLayoutId id="2147483665" r:id="rId8"/>
    <p:sldLayoutId id="2147483666" r:id="rId9"/>
    <p:sldLayoutId id="2147483668" r:id="rId10"/>
    <p:sldLayoutId id="2147483669" r:id="rId11"/>
    <p:sldLayoutId id="2147483662" r:id="rId12"/>
    <p:sldLayoutId id="2147483663" r:id="rId13"/>
    <p:sldLayoutId id="2147483670" r:id="rId14"/>
    <p:sldLayoutId id="2147483655" r:id="rId15"/>
    <p:sldLayoutId id="2147483656" r:id="rId16"/>
    <p:sldLayoutId id="2147483657" r:id="rId17"/>
    <p:sldLayoutId id="2147483658" r:id="rId18"/>
    <p:sldLayoutId id="2147483659" r:id="rId19"/>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1.xml"/><Relationship Id="rId4" Type="http://schemas.openxmlformats.org/officeDocument/2006/relationships/slide" Target="slide10.xml"/></Relationships>
</file>

<file path=ppt/slides/_rels/slide100.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 Target="slide98.xml"/><Relationship Id="rId7" Type="http://schemas.openxmlformats.org/officeDocument/2006/relationships/slide" Target="slide10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101.xml"/><Relationship Id="rId5" Type="http://schemas.openxmlformats.org/officeDocument/2006/relationships/slide" Target="slide99.xml"/><Relationship Id="rId4" Type="http://schemas.openxmlformats.org/officeDocument/2006/relationships/slide" Target="slide97.xml"/><Relationship Id="rId9" Type="http://schemas.openxmlformats.org/officeDocument/2006/relationships/slide" Target="slide111.xml"/></Relationships>
</file>

<file path=ppt/slides/_rels/slide101.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98.xml"/><Relationship Id="rId7" Type="http://schemas.openxmlformats.org/officeDocument/2006/relationships/slide" Target="slide102.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slide" Target="slide97.xml"/><Relationship Id="rId5" Type="http://schemas.openxmlformats.org/officeDocument/2006/relationships/slide" Target="slide99.xml"/><Relationship Id="rId4" Type="http://schemas.openxmlformats.org/officeDocument/2006/relationships/slide" Target="slide100.xml"/></Relationships>
</file>

<file path=ppt/slides/_rels/slide10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93.xml"/><Relationship Id="rId3" Type="http://schemas.openxmlformats.org/officeDocument/2006/relationships/tags" Target="../tags/tag98.xml"/><Relationship Id="rId21" Type="http://schemas.openxmlformats.org/officeDocument/2006/relationships/slideLayout" Target="../slideLayouts/slideLayout11.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94.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92.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image" Target="../media/image22.png"/><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notesSlide" Target="../notesSlides/notesSlide29.xml"/><Relationship Id="rId27" Type="http://schemas.openxmlformats.org/officeDocument/2006/relationships/slide" Target="slide95.xml"/></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7" Type="http://schemas.openxmlformats.org/officeDocument/2006/relationships/slide" Target="slide108.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slide" Target="slide106.xml"/><Relationship Id="rId5" Type="http://schemas.openxmlformats.org/officeDocument/2006/relationships/slide" Target="slide107.xml"/><Relationship Id="rId4" Type="http://schemas.openxmlformats.org/officeDocument/2006/relationships/slide" Target="slide105.xml"/></Relationships>
</file>

<file path=ppt/slides/_rels/slide104.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slide" Target="slide103.xml"/><Relationship Id="rId7" Type="http://schemas.openxmlformats.org/officeDocument/2006/relationships/slide" Target="slide189.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slide" Target="slide106.xml"/><Relationship Id="rId5" Type="http://schemas.openxmlformats.org/officeDocument/2006/relationships/slide" Target="slide107.xml"/><Relationship Id="rId4" Type="http://schemas.openxmlformats.org/officeDocument/2006/relationships/slide" Target="slide105.xml"/></Relationships>
</file>

<file path=ppt/slides/_rels/slide105.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slide" Target="slide104.xml"/><Relationship Id="rId7" Type="http://schemas.openxmlformats.org/officeDocument/2006/relationships/slide" Target="slide108.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slide" Target="slide106.xml"/><Relationship Id="rId5" Type="http://schemas.openxmlformats.org/officeDocument/2006/relationships/slide" Target="slide107.xml"/><Relationship Id="rId4" Type="http://schemas.openxmlformats.org/officeDocument/2006/relationships/slide" Target="slide103.xml"/><Relationship Id="rId9" Type="http://schemas.openxmlformats.org/officeDocument/2006/relationships/slide" Target="slide188.xml"/></Relationships>
</file>

<file path=ppt/slides/_rels/slide106.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104.xml"/><Relationship Id="rId7" Type="http://schemas.openxmlformats.org/officeDocument/2006/relationships/slide" Target="slide108.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103.xml"/><Relationship Id="rId5" Type="http://schemas.openxmlformats.org/officeDocument/2006/relationships/slide" Target="slide107.xml"/><Relationship Id="rId4" Type="http://schemas.openxmlformats.org/officeDocument/2006/relationships/slide" Target="slide105.xml"/><Relationship Id="rId9" Type="http://schemas.openxmlformats.org/officeDocument/2006/relationships/slide" Target="slide87.xml"/></Relationships>
</file>

<file path=ppt/slides/_rels/slide107.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105.xml"/><Relationship Id="rId7" Type="http://schemas.openxmlformats.org/officeDocument/2006/relationships/slide" Target="slide108.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slide" Target="slide106.xml"/><Relationship Id="rId5" Type="http://schemas.openxmlformats.org/officeDocument/2006/relationships/slide" Target="slide103.xml"/><Relationship Id="rId4" Type="http://schemas.openxmlformats.org/officeDocument/2006/relationships/slide" Target="slide104.xml"/></Relationships>
</file>

<file path=ppt/slides/_rels/slide108.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tags" Target="../tags/tag133.xml"/><Relationship Id="rId26" Type="http://schemas.openxmlformats.org/officeDocument/2006/relationships/slide" Target="slide107.xml"/><Relationship Id="rId3" Type="http://schemas.openxmlformats.org/officeDocument/2006/relationships/tags" Target="../tags/tag118.xml"/><Relationship Id="rId21" Type="http://schemas.openxmlformats.org/officeDocument/2006/relationships/slideLayout" Target="../slideLayouts/slideLayout11.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slide" Target="slide105.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tags" Target="../tags/tag135.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slide" Target="slide104.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image" Target="../media/image22.png"/><Relationship Id="rId10" Type="http://schemas.openxmlformats.org/officeDocument/2006/relationships/tags" Target="../tags/tag125.xml"/><Relationship Id="rId19" Type="http://schemas.openxmlformats.org/officeDocument/2006/relationships/tags" Target="../tags/tag13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notesSlide" Target="../notesSlides/notesSlide35.xml"/><Relationship Id="rId27" Type="http://schemas.openxmlformats.org/officeDocument/2006/relationships/slide" Target="slide106.xml"/></Relationships>
</file>

<file path=ppt/slides/_rels/slide109.xml.rels><?xml version="1.0" encoding="UTF-8" standalone="yes"?>
<Relationships xmlns="http://schemas.openxmlformats.org/package/2006/relationships"><Relationship Id="rId3" Type="http://schemas.openxmlformats.org/officeDocument/2006/relationships/slide" Target="slide110.xml"/><Relationship Id="rId7" Type="http://schemas.openxmlformats.org/officeDocument/2006/relationships/slide" Target="slide114.xm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slide" Target="slide111.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1.xml"/><Relationship Id="rId4" Type="http://schemas.openxmlformats.org/officeDocument/2006/relationships/slide" Target="slide10.xml"/></Relationships>
</file>

<file path=ppt/slides/_rels/slide110.xml.rels><?xml version="1.0" encoding="UTF-8" standalone="yes"?>
<Relationships xmlns="http://schemas.openxmlformats.org/package/2006/relationships"><Relationship Id="rId8" Type="http://schemas.openxmlformats.org/officeDocument/2006/relationships/slide" Target="slide195.xml"/><Relationship Id="rId3" Type="http://schemas.openxmlformats.org/officeDocument/2006/relationships/slide" Target="slide103.xml"/><Relationship Id="rId7" Type="http://schemas.openxmlformats.org/officeDocument/2006/relationships/slide" Target="slide114.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slide" Target="slide111.xml"/></Relationships>
</file>

<file path=ppt/slides/_rels/slide111.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104.xml"/><Relationship Id="rId7" Type="http://schemas.openxmlformats.org/officeDocument/2006/relationships/slide" Target="slide114.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slide" Target="slide111.xml"/><Relationship Id="rId9" Type="http://schemas.openxmlformats.org/officeDocument/2006/relationships/slide" Target="slide194.xml"/></Relationships>
</file>

<file path=ppt/slides/_rels/slide11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104.xml"/><Relationship Id="rId7" Type="http://schemas.openxmlformats.org/officeDocument/2006/relationships/slide" Target="slide114.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slide" Target="slide111.xml"/><Relationship Id="rId9" Type="http://schemas.openxmlformats.org/officeDocument/2006/relationships/slide" Target="slide99.xml"/></Relationships>
</file>

<file path=ppt/slides/_rels/slide113.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104.xml"/><Relationship Id="rId7" Type="http://schemas.openxmlformats.org/officeDocument/2006/relationships/slide" Target="slide114.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slide" Target="slide111.xml"/></Relationships>
</file>

<file path=ppt/slides/_rels/slide114.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slide" Target="slide112.xml"/><Relationship Id="rId3" Type="http://schemas.openxmlformats.org/officeDocument/2006/relationships/tags" Target="../tags/tag138.xml"/><Relationship Id="rId21" Type="http://schemas.openxmlformats.org/officeDocument/2006/relationships/slideLayout" Target="../slideLayouts/slideLayout10.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slide" Target="slide111.xml"/><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tags" Target="../tags/tag155.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24" Type="http://schemas.openxmlformats.org/officeDocument/2006/relationships/slide" Target="slide104.xml"/><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image" Target="../media/image22.png"/><Relationship Id="rId10" Type="http://schemas.openxmlformats.org/officeDocument/2006/relationships/tags" Target="../tags/tag145.xml"/><Relationship Id="rId19" Type="http://schemas.openxmlformats.org/officeDocument/2006/relationships/tags" Target="../tags/tag154.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notesSlide" Target="../notesSlides/notesSlide41.xml"/><Relationship Id="rId27" Type="http://schemas.openxmlformats.org/officeDocument/2006/relationships/slide" Target="slide113.xml"/></Relationships>
</file>

<file path=ppt/slides/_rels/slide115.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slide" Target="slide116.xml"/><Relationship Id="rId5" Type="http://schemas.openxmlformats.org/officeDocument/2006/relationships/slide" Target="slide118.xml"/><Relationship Id="rId4" Type="http://schemas.openxmlformats.org/officeDocument/2006/relationships/slide" Target="slide119.xml"/></Relationships>
</file>

<file path=ppt/slides/_rels/slide116.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120.xml"/><Relationship Id="rId7" Type="http://schemas.openxmlformats.org/officeDocument/2006/relationships/slide" Target="slide115.xml"/><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slide" Target="slide118.xml"/><Relationship Id="rId5" Type="http://schemas.openxmlformats.org/officeDocument/2006/relationships/slide" Target="slide119.xml"/><Relationship Id="rId4" Type="http://schemas.openxmlformats.org/officeDocument/2006/relationships/slide" Target="slide117.xml"/></Relationships>
</file>

<file path=ppt/slides/_rels/slide117.xml.rels><?xml version="1.0" encoding="UTF-8" standalone="yes"?>
<Relationships xmlns="http://schemas.openxmlformats.org/package/2006/relationships"><Relationship Id="rId8" Type="http://schemas.openxmlformats.org/officeDocument/2006/relationships/slide" Target="slide130.xml"/><Relationship Id="rId3" Type="http://schemas.openxmlformats.org/officeDocument/2006/relationships/slide" Target="slide120.xml"/><Relationship Id="rId7" Type="http://schemas.openxmlformats.org/officeDocument/2006/relationships/slide" Target="slide116.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slide" Target="slide118.xml"/><Relationship Id="rId5" Type="http://schemas.openxmlformats.org/officeDocument/2006/relationships/slide" Target="slide119.xml"/><Relationship Id="rId4" Type="http://schemas.openxmlformats.org/officeDocument/2006/relationships/slide" Target="slide115.xml"/><Relationship Id="rId9" Type="http://schemas.openxmlformats.org/officeDocument/2006/relationships/slide" Target="slide80.xml"/></Relationships>
</file>

<file path=ppt/slides/_rels/slide118.xml.rels><?xml version="1.0" encoding="UTF-8" standalone="yes"?>
<Relationships xmlns="http://schemas.openxmlformats.org/package/2006/relationships"><Relationship Id="rId8" Type="http://schemas.openxmlformats.org/officeDocument/2006/relationships/slide" Target="slide125.xml"/><Relationship Id="rId3" Type="http://schemas.openxmlformats.org/officeDocument/2006/relationships/slide" Target="slide120.xml"/><Relationship Id="rId7" Type="http://schemas.openxmlformats.org/officeDocument/2006/relationships/slide" Target="slide116.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slide" Target="slide115.xml"/><Relationship Id="rId5" Type="http://schemas.openxmlformats.org/officeDocument/2006/relationships/slide" Target="slide119.xml"/><Relationship Id="rId4" Type="http://schemas.openxmlformats.org/officeDocument/2006/relationships/slide" Target="slide117.xml"/><Relationship Id="rId9" Type="http://schemas.openxmlformats.org/officeDocument/2006/relationships/slide" Target="slide129.xml"/></Relationships>
</file>

<file path=ppt/slides/_rels/slide119.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slide" Target="slide120.xml"/><Relationship Id="rId7" Type="http://schemas.openxmlformats.org/officeDocument/2006/relationships/slide" Target="slide116.xm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slide" Target="slide118.xml"/><Relationship Id="rId5" Type="http://schemas.openxmlformats.org/officeDocument/2006/relationships/slide" Target="slide115.xml"/><Relationship Id="rId4" Type="http://schemas.openxmlformats.org/officeDocument/2006/relationships/slide" Target="slide117.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3.xml"/><Relationship Id="rId7" Type="http://schemas.openxmlformats.org/officeDocument/2006/relationships/slide" Target="slide1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7.xml"/><Relationship Id="rId4" Type="http://schemas.openxmlformats.org/officeDocument/2006/relationships/slide" Target="slide16.xml"/><Relationship Id="rId9" Type="http://schemas.openxmlformats.org/officeDocument/2006/relationships/slide" Target="slide18.xml"/></Relationships>
</file>

<file path=ppt/slides/_rels/slide120.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slide" Target="slide118.xml"/><Relationship Id="rId3" Type="http://schemas.openxmlformats.org/officeDocument/2006/relationships/tags" Target="../tags/tag158.xml"/><Relationship Id="rId21" Type="http://schemas.openxmlformats.org/officeDocument/2006/relationships/slideLayout" Target="../slideLayouts/slideLayout10.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slide" Target="slide119.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slide" Target="slide117.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image" Target="../media/image22.png"/><Relationship Id="rId10" Type="http://schemas.openxmlformats.org/officeDocument/2006/relationships/tags" Target="../tags/tag165.xml"/><Relationship Id="rId19" Type="http://schemas.openxmlformats.org/officeDocument/2006/relationships/tags" Target="../tags/tag174.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notesSlide" Target="../notesSlides/notesSlide47.xml"/><Relationship Id="rId27" Type="http://schemas.openxmlformats.org/officeDocument/2006/relationships/slide" Target="slide116.xml"/></Relationships>
</file>

<file path=ppt/slides/_rels/slide121.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slide" Target="slide122.xml"/><Relationship Id="rId5" Type="http://schemas.openxmlformats.org/officeDocument/2006/relationships/slide" Target="slide125.xml"/><Relationship Id="rId4" Type="http://schemas.openxmlformats.org/officeDocument/2006/relationships/slide" Target="slide124.xml"/></Relationships>
</file>

<file path=ppt/slides/_rels/slide122.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126.xml"/><Relationship Id="rId7" Type="http://schemas.openxmlformats.org/officeDocument/2006/relationships/slide" Target="slide125.xml"/><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slide" Target="slide124.xml"/><Relationship Id="rId5" Type="http://schemas.openxmlformats.org/officeDocument/2006/relationships/slide" Target="slide121.xml"/><Relationship Id="rId4" Type="http://schemas.openxmlformats.org/officeDocument/2006/relationships/slide" Target="slide123.xml"/></Relationships>
</file>

<file path=ppt/slides/_rels/slide123.xml.rels><?xml version="1.0" encoding="UTF-8" standalone="yes"?>
<Relationships xmlns="http://schemas.openxmlformats.org/package/2006/relationships"><Relationship Id="rId8" Type="http://schemas.openxmlformats.org/officeDocument/2006/relationships/slide" Target="slide142.xml"/><Relationship Id="rId3" Type="http://schemas.openxmlformats.org/officeDocument/2006/relationships/slide" Target="slide126.xml"/><Relationship Id="rId7" Type="http://schemas.openxmlformats.org/officeDocument/2006/relationships/slide" Target="slide125.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slide" Target="slide124.xml"/><Relationship Id="rId5" Type="http://schemas.openxmlformats.org/officeDocument/2006/relationships/slide" Target="slide122.xml"/><Relationship Id="rId4" Type="http://schemas.openxmlformats.org/officeDocument/2006/relationships/slide" Target="slide121.xml"/><Relationship Id="rId9" Type="http://schemas.openxmlformats.org/officeDocument/2006/relationships/slide" Target="slide86.xml"/></Relationships>
</file>

<file path=ppt/slides/_rels/slide124.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126.xml"/><Relationship Id="rId7" Type="http://schemas.openxmlformats.org/officeDocument/2006/relationships/slide" Target="slide125.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slide" Target="slide121.xml"/><Relationship Id="rId5" Type="http://schemas.openxmlformats.org/officeDocument/2006/relationships/slide" Target="slide122.xml"/><Relationship Id="rId4" Type="http://schemas.openxmlformats.org/officeDocument/2006/relationships/slide" Target="slide123.xml"/><Relationship Id="rId9" Type="http://schemas.openxmlformats.org/officeDocument/2006/relationships/slide" Target="slide141.xml"/></Relationships>
</file>

<file path=ppt/slides/_rels/slide125.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slide" Target="slide120.xml"/><Relationship Id="rId7" Type="http://schemas.openxmlformats.org/officeDocument/2006/relationships/slide" Target="slide125.xml"/><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slide" Target="slide122.xml"/><Relationship Id="rId5" Type="http://schemas.openxmlformats.org/officeDocument/2006/relationships/slide" Target="slide123.xml"/><Relationship Id="rId4" Type="http://schemas.openxmlformats.org/officeDocument/2006/relationships/slide" Target="slide126.xml"/><Relationship Id="rId9" Type="http://schemas.openxmlformats.org/officeDocument/2006/relationships/slide" Target="slide118.xml"/></Relationships>
</file>

<file path=ppt/slides/_rels/slide126.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slide" Target="slide125.xml"/><Relationship Id="rId3" Type="http://schemas.openxmlformats.org/officeDocument/2006/relationships/tags" Target="../tags/tag178.xml"/><Relationship Id="rId21" Type="http://schemas.openxmlformats.org/officeDocument/2006/relationships/slideLayout" Target="../slideLayouts/slideLayout10.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slide" Target="slide124.xml"/><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tags" Target="../tags/tag195.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24" Type="http://schemas.openxmlformats.org/officeDocument/2006/relationships/slide" Target="slide123.xm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image" Target="../media/image22.png"/><Relationship Id="rId10" Type="http://schemas.openxmlformats.org/officeDocument/2006/relationships/tags" Target="../tags/tag185.xml"/><Relationship Id="rId19" Type="http://schemas.openxmlformats.org/officeDocument/2006/relationships/tags" Target="../tags/tag194.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notesSlide" Target="../notesSlides/notesSlide53.xml"/><Relationship Id="rId27" Type="http://schemas.openxmlformats.org/officeDocument/2006/relationships/slide" Target="slide122.xml"/></Relationships>
</file>

<file path=ppt/slides/_rels/slide127.xml.rels><?xml version="1.0" encoding="UTF-8" standalone="yes"?>
<Relationships xmlns="http://schemas.openxmlformats.org/package/2006/relationships"><Relationship Id="rId3" Type="http://schemas.openxmlformats.org/officeDocument/2006/relationships/slide" Target="slide130.xml"/><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slide" Target="slide128.xml"/><Relationship Id="rId5" Type="http://schemas.openxmlformats.org/officeDocument/2006/relationships/slide" Target="slide129.xml"/><Relationship Id="rId4" Type="http://schemas.openxmlformats.org/officeDocument/2006/relationships/slide" Target="slide131.xml"/></Relationships>
</file>

<file path=ppt/slides/_rels/slide128.xml.rels><?xml version="1.0" encoding="UTF-8" standalone="yes"?>
<Relationships xmlns="http://schemas.openxmlformats.org/package/2006/relationships"><Relationship Id="rId8" Type="http://schemas.openxmlformats.org/officeDocument/2006/relationships/slide" Target="slide165.xml"/><Relationship Id="rId3" Type="http://schemas.openxmlformats.org/officeDocument/2006/relationships/slide" Target="slide132.xml"/><Relationship Id="rId7" Type="http://schemas.openxmlformats.org/officeDocument/2006/relationships/slide" Target="slide127.xml"/><Relationship Id="rId2" Type="http://schemas.openxmlformats.org/officeDocument/2006/relationships/notesSlide" Target="../notesSlides/notesSlide55.xml"/><Relationship Id="rId1" Type="http://schemas.openxmlformats.org/officeDocument/2006/relationships/slideLayout" Target="../slideLayouts/slideLayout8.xml"/><Relationship Id="rId6" Type="http://schemas.openxmlformats.org/officeDocument/2006/relationships/slide" Target="slide129.xml"/><Relationship Id="rId5" Type="http://schemas.openxmlformats.org/officeDocument/2006/relationships/slide" Target="slide131.xml"/><Relationship Id="rId4" Type="http://schemas.openxmlformats.org/officeDocument/2006/relationships/slide" Target="slide130.xml"/></Relationships>
</file>

<file path=ppt/slides/_rels/slide129.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132.xml"/><Relationship Id="rId7" Type="http://schemas.openxmlformats.org/officeDocument/2006/relationships/slide" Target="slide128.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slide" Target="slide127.xml"/><Relationship Id="rId5" Type="http://schemas.openxmlformats.org/officeDocument/2006/relationships/slide" Target="slide131.xml"/><Relationship Id="rId4" Type="http://schemas.openxmlformats.org/officeDocument/2006/relationships/slide" Target="slide130.xml"/><Relationship Id="rId9" Type="http://schemas.openxmlformats.org/officeDocument/2006/relationships/slide" Target="slide164.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5.png"/><Relationship Id="rId7" Type="http://schemas.openxmlformats.org/officeDocument/2006/relationships/slide" Target="slide1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7.xml"/></Relationships>
</file>

<file path=ppt/slides/_rels/slide130.xml.rels><?xml version="1.0" encoding="UTF-8" standalone="yes"?>
<Relationships xmlns="http://schemas.openxmlformats.org/package/2006/relationships"><Relationship Id="rId8" Type="http://schemas.openxmlformats.org/officeDocument/2006/relationships/slide" Target="slide137.xml"/><Relationship Id="rId3" Type="http://schemas.openxmlformats.org/officeDocument/2006/relationships/slide" Target="slide132.xml"/><Relationship Id="rId7" Type="http://schemas.openxmlformats.org/officeDocument/2006/relationships/slide" Target="slide128.xm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slide" Target="slide129.xml"/><Relationship Id="rId5" Type="http://schemas.openxmlformats.org/officeDocument/2006/relationships/slide" Target="slide131.xml"/><Relationship Id="rId4" Type="http://schemas.openxmlformats.org/officeDocument/2006/relationships/slide" Target="slide127.xml"/><Relationship Id="rId9" Type="http://schemas.openxmlformats.org/officeDocument/2006/relationships/slide" Target="slide117.xml"/></Relationships>
</file>

<file path=ppt/slides/_rels/slide131.xml.rels><?xml version="1.0" encoding="UTF-8" standalone="yes"?>
<Relationships xmlns="http://schemas.openxmlformats.org/package/2006/relationships"><Relationship Id="rId8" Type="http://schemas.openxmlformats.org/officeDocument/2006/relationships/slide" Target="slide132.xml"/><Relationship Id="rId3" Type="http://schemas.openxmlformats.org/officeDocument/2006/relationships/slide" Target="slide130.xml"/><Relationship Id="rId7" Type="http://schemas.openxmlformats.org/officeDocument/2006/relationships/slide" Target="slide136.xml"/><Relationship Id="rId2" Type="http://schemas.openxmlformats.org/officeDocument/2006/relationships/notesSlide" Target="../notesSlides/notesSlide58.xml"/><Relationship Id="rId1" Type="http://schemas.openxmlformats.org/officeDocument/2006/relationships/slideLayout" Target="../slideLayouts/slideLayout9.xml"/><Relationship Id="rId6" Type="http://schemas.openxmlformats.org/officeDocument/2006/relationships/slide" Target="slide128.xml"/><Relationship Id="rId5" Type="http://schemas.openxmlformats.org/officeDocument/2006/relationships/slide" Target="slide129.xml"/><Relationship Id="rId4" Type="http://schemas.openxmlformats.org/officeDocument/2006/relationships/slide" Target="slide127.xml"/></Relationships>
</file>

<file path=ppt/slides/_rels/slide132.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tags" Target="../tags/tag208.xml"/><Relationship Id="rId18" Type="http://schemas.openxmlformats.org/officeDocument/2006/relationships/tags" Target="../tags/tag213.xml"/><Relationship Id="rId26" Type="http://schemas.openxmlformats.org/officeDocument/2006/relationships/slide" Target="slide129.xml"/><Relationship Id="rId3" Type="http://schemas.openxmlformats.org/officeDocument/2006/relationships/tags" Target="../tags/tag198.xml"/><Relationship Id="rId21" Type="http://schemas.openxmlformats.org/officeDocument/2006/relationships/slideLayout" Target="../slideLayouts/slideLayout10.xml"/><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tags" Target="../tags/tag212.xml"/><Relationship Id="rId25" Type="http://schemas.openxmlformats.org/officeDocument/2006/relationships/slide" Target="slide131.xml"/><Relationship Id="rId2" Type="http://schemas.openxmlformats.org/officeDocument/2006/relationships/tags" Target="../tags/tag197.xml"/><Relationship Id="rId16" Type="http://schemas.openxmlformats.org/officeDocument/2006/relationships/tags" Target="../tags/tag211.xml"/><Relationship Id="rId20" Type="http://schemas.openxmlformats.org/officeDocument/2006/relationships/tags" Target="../tags/tag215.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tags" Target="../tags/tag206.xml"/><Relationship Id="rId24" Type="http://schemas.openxmlformats.org/officeDocument/2006/relationships/slide" Target="slide130.xml"/><Relationship Id="rId5" Type="http://schemas.openxmlformats.org/officeDocument/2006/relationships/tags" Target="../tags/tag200.xml"/><Relationship Id="rId15" Type="http://schemas.openxmlformats.org/officeDocument/2006/relationships/tags" Target="../tags/tag210.xml"/><Relationship Id="rId23" Type="http://schemas.openxmlformats.org/officeDocument/2006/relationships/image" Target="../media/image22.png"/><Relationship Id="rId10" Type="http://schemas.openxmlformats.org/officeDocument/2006/relationships/tags" Target="../tags/tag205.xml"/><Relationship Id="rId19" Type="http://schemas.openxmlformats.org/officeDocument/2006/relationships/tags" Target="../tags/tag214.xml"/><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tags" Target="../tags/tag209.xml"/><Relationship Id="rId22" Type="http://schemas.openxmlformats.org/officeDocument/2006/relationships/notesSlide" Target="../notesSlides/notesSlide59.xml"/><Relationship Id="rId27" Type="http://schemas.openxmlformats.org/officeDocument/2006/relationships/slide" Target="slide128.xml"/></Relationships>
</file>

<file path=ppt/slides/_rels/slide133.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slide" Target="slide134.xml"/><Relationship Id="rId5" Type="http://schemas.openxmlformats.org/officeDocument/2006/relationships/slide" Target="slide135.xml"/><Relationship Id="rId4" Type="http://schemas.openxmlformats.org/officeDocument/2006/relationships/slide" Target="slide136.xml"/></Relationships>
</file>

<file path=ppt/slides/_rels/slide134.xml.rels><?xml version="1.0" encoding="UTF-8" standalone="yes"?>
<Relationships xmlns="http://schemas.openxmlformats.org/package/2006/relationships"><Relationship Id="rId8" Type="http://schemas.openxmlformats.org/officeDocument/2006/relationships/slide" Target="slide171.xml"/><Relationship Id="rId3" Type="http://schemas.openxmlformats.org/officeDocument/2006/relationships/slide" Target="slide137.xml"/><Relationship Id="rId7" Type="http://schemas.openxmlformats.org/officeDocument/2006/relationships/slide" Target="slide138.xml"/><Relationship Id="rId2" Type="http://schemas.openxmlformats.org/officeDocument/2006/relationships/notesSlide" Target="../notesSlides/notesSlide61.xml"/><Relationship Id="rId1" Type="http://schemas.openxmlformats.org/officeDocument/2006/relationships/slideLayout" Target="../slideLayouts/slideLayout8.xml"/><Relationship Id="rId6" Type="http://schemas.openxmlformats.org/officeDocument/2006/relationships/slide" Target="slide133.xml"/><Relationship Id="rId5" Type="http://schemas.openxmlformats.org/officeDocument/2006/relationships/slide" Target="slide135.xml"/><Relationship Id="rId4" Type="http://schemas.openxmlformats.org/officeDocument/2006/relationships/slide" Target="slide136.xml"/></Relationships>
</file>

<file path=ppt/slides/_rels/slide135.xml.rels><?xml version="1.0" encoding="UTF-8" standalone="yes"?>
<Relationships xmlns="http://schemas.openxmlformats.org/package/2006/relationships"><Relationship Id="rId8" Type="http://schemas.openxmlformats.org/officeDocument/2006/relationships/slide" Target="slide148.xml"/><Relationship Id="rId3" Type="http://schemas.openxmlformats.org/officeDocument/2006/relationships/slide" Target="slide137.xml"/><Relationship Id="rId7" Type="http://schemas.openxmlformats.org/officeDocument/2006/relationships/slide" Target="slide138.xml"/><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slide" Target="slide134.xml"/><Relationship Id="rId5" Type="http://schemas.openxmlformats.org/officeDocument/2006/relationships/slide" Target="slide133.xml"/><Relationship Id="rId4" Type="http://schemas.openxmlformats.org/officeDocument/2006/relationships/slide" Target="slide136.xml"/><Relationship Id="rId9" Type="http://schemas.openxmlformats.org/officeDocument/2006/relationships/slide" Target="slide170.xml"/></Relationships>
</file>

<file path=ppt/slides/_rels/slide136.xml.rels><?xml version="1.0" encoding="UTF-8" standalone="yes"?>
<Relationships xmlns="http://schemas.openxmlformats.org/package/2006/relationships"><Relationship Id="rId8" Type="http://schemas.openxmlformats.org/officeDocument/2006/relationships/slide" Target="slide131.xml"/><Relationship Id="rId3" Type="http://schemas.openxmlformats.org/officeDocument/2006/relationships/slide" Target="slide137.xml"/><Relationship Id="rId7" Type="http://schemas.openxmlformats.org/officeDocument/2006/relationships/slide" Target="slide138.xml"/><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slide" Target="slide134.xml"/><Relationship Id="rId5" Type="http://schemas.openxmlformats.org/officeDocument/2006/relationships/slide" Target="slide135.xml"/><Relationship Id="rId4" Type="http://schemas.openxmlformats.org/officeDocument/2006/relationships/slide" Target="slide133.xml"/><Relationship Id="rId9" Type="http://schemas.openxmlformats.org/officeDocument/2006/relationships/slide" Target="slide147.xml"/></Relationships>
</file>

<file path=ppt/slides/_rels/slide137.xml.rels><?xml version="1.0" encoding="UTF-8" standalone="yes"?>
<Relationships xmlns="http://schemas.openxmlformats.org/package/2006/relationships"><Relationship Id="rId8" Type="http://schemas.openxmlformats.org/officeDocument/2006/relationships/slide" Target="slide130.xml"/><Relationship Id="rId3" Type="http://schemas.openxmlformats.org/officeDocument/2006/relationships/slide" Target="slide133.xml"/><Relationship Id="rId7" Type="http://schemas.openxmlformats.org/officeDocument/2006/relationships/slide" Target="slide138.xml"/><Relationship Id="rId2" Type="http://schemas.openxmlformats.org/officeDocument/2006/relationships/notesSlide" Target="../notesSlides/notesSlide64.xml"/><Relationship Id="rId1" Type="http://schemas.openxmlformats.org/officeDocument/2006/relationships/slideLayout" Target="../slideLayouts/slideLayout9.xml"/><Relationship Id="rId6" Type="http://schemas.openxmlformats.org/officeDocument/2006/relationships/slide" Target="slide134.xml"/><Relationship Id="rId5" Type="http://schemas.openxmlformats.org/officeDocument/2006/relationships/slide" Target="slide135.xml"/><Relationship Id="rId4" Type="http://schemas.openxmlformats.org/officeDocument/2006/relationships/slide" Target="slide136.xml"/></Relationships>
</file>

<file path=ppt/slides/_rels/slide138.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slide" Target="slide135.xml"/><Relationship Id="rId3" Type="http://schemas.openxmlformats.org/officeDocument/2006/relationships/tags" Target="../tags/tag218.xml"/><Relationship Id="rId21" Type="http://schemas.openxmlformats.org/officeDocument/2006/relationships/slideLayout" Target="../slideLayouts/slideLayout10.xml"/><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slide" Target="slide136.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slide" Target="slide137.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image" Target="../media/image22.png"/><Relationship Id="rId10" Type="http://schemas.openxmlformats.org/officeDocument/2006/relationships/tags" Target="../tags/tag225.xml"/><Relationship Id="rId19" Type="http://schemas.openxmlformats.org/officeDocument/2006/relationships/tags" Target="../tags/tag234.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notesSlide" Target="../notesSlides/notesSlide65.xml"/><Relationship Id="rId27" Type="http://schemas.openxmlformats.org/officeDocument/2006/relationships/slide" Target="slide134.xml"/></Relationships>
</file>

<file path=ppt/slides/_rels/slide139.xml.rels><?xml version="1.0" encoding="UTF-8" standalone="yes"?>
<Relationships xmlns="http://schemas.openxmlformats.org/package/2006/relationships"><Relationship Id="rId3" Type="http://schemas.openxmlformats.org/officeDocument/2006/relationships/slide" Target="slide142.xml"/><Relationship Id="rId2" Type="http://schemas.openxmlformats.org/officeDocument/2006/relationships/notesSlide" Target="../notesSlides/notesSlide66.xml"/><Relationship Id="rId1" Type="http://schemas.openxmlformats.org/officeDocument/2006/relationships/slideLayout" Target="../slideLayouts/slideLayout10.xml"/><Relationship Id="rId6" Type="http://schemas.openxmlformats.org/officeDocument/2006/relationships/slide" Target="slide140.xml"/><Relationship Id="rId5" Type="http://schemas.openxmlformats.org/officeDocument/2006/relationships/slide" Target="slide141.xml"/><Relationship Id="rId4" Type="http://schemas.openxmlformats.org/officeDocument/2006/relationships/slide" Target="slide143.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6.png"/><Relationship Id="rId7" Type="http://schemas.openxmlformats.org/officeDocument/2006/relationships/slide" Target="slide1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7.xml"/></Relationships>
</file>

<file path=ppt/slides/_rels/slide140.xml.rels><?xml version="1.0" encoding="UTF-8" standalone="yes"?>
<Relationships xmlns="http://schemas.openxmlformats.org/package/2006/relationships"><Relationship Id="rId8" Type="http://schemas.openxmlformats.org/officeDocument/2006/relationships/slide" Target="slide201.xml"/><Relationship Id="rId3" Type="http://schemas.openxmlformats.org/officeDocument/2006/relationships/slide" Target="slide142.xml"/><Relationship Id="rId7" Type="http://schemas.openxmlformats.org/officeDocument/2006/relationships/slide" Target="slide144.xml"/><Relationship Id="rId2" Type="http://schemas.openxmlformats.org/officeDocument/2006/relationships/notesSlide" Target="../notesSlides/notesSlide67.xml"/><Relationship Id="rId1" Type="http://schemas.openxmlformats.org/officeDocument/2006/relationships/slideLayout" Target="../slideLayouts/slideLayout8.xml"/><Relationship Id="rId6" Type="http://schemas.openxmlformats.org/officeDocument/2006/relationships/slide" Target="slide139.xml"/><Relationship Id="rId5" Type="http://schemas.openxmlformats.org/officeDocument/2006/relationships/slide" Target="slide141.xml"/><Relationship Id="rId4" Type="http://schemas.openxmlformats.org/officeDocument/2006/relationships/slide" Target="slide143.xml"/></Relationships>
</file>

<file path=ppt/slides/_rels/slide141.xml.rels><?xml version="1.0" encoding="UTF-8" standalone="yes"?>
<Relationships xmlns="http://schemas.openxmlformats.org/package/2006/relationships"><Relationship Id="rId8" Type="http://schemas.openxmlformats.org/officeDocument/2006/relationships/slide" Target="slide200.xml"/><Relationship Id="rId3" Type="http://schemas.openxmlformats.org/officeDocument/2006/relationships/slide" Target="slide142.xml"/><Relationship Id="rId7" Type="http://schemas.openxmlformats.org/officeDocument/2006/relationships/slide" Target="slide124.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slide" Target="slide140.xml"/><Relationship Id="rId5" Type="http://schemas.openxmlformats.org/officeDocument/2006/relationships/slide" Target="slide139.xml"/><Relationship Id="rId4" Type="http://schemas.openxmlformats.org/officeDocument/2006/relationships/slide" Target="slide143.xml"/><Relationship Id="rId9" Type="http://schemas.openxmlformats.org/officeDocument/2006/relationships/slide" Target="slide144.xml"/></Relationships>
</file>

<file path=ppt/slides/_rels/slide142.xml.rels><?xml version="1.0" encoding="UTF-8" standalone="yes"?>
<Relationships xmlns="http://schemas.openxmlformats.org/package/2006/relationships"><Relationship Id="rId8" Type="http://schemas.openxmlformats.org/officeDocument/2006/relationships/slide" Target="slide149.xml"/><Relationship Id="rId3" Type="http://schemas.openxmlformats.org/officeDocument/2006/relationships/slide" Target="slide139.xml"/><Relationship Id="rId7" Type="http://schemas.openxmlformats.org/officeDocument/2006/relationships/slide" Target="slide144.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slide" Target="slide140.xml"/><Relationship Id="rId5" Type="http://schemas.openxmlformats.org/officeDocument/2006/relationships/slide" Target="slide141.xml"/><Relationship Id="rId4" Type="http://schemas.openxmlformats.org/officeDocument/2006/relationships/slide" Target="slide143.xml"/><Relationship Id="rId9" Type="http://schemas.openxmlformats.org/officeDocument/2006/relationships/slide" Target="slide135.xml"/></Relationships>
</file>

<file path=ppt/slides/_rels/slide143.xml.rels><?xml version="1.0" encoding="UTF-8" standalone="yes"?>
<Relationships xmlns="http://schemas.openxmlformats.org/package/2006/relationships"><Relationship Id="rId8" Type="http://schemas.openxmlformats.org/officeDocument/2006/relationships/slide" Target="slide148.xml"/><Relationship Id="rId3" Type="http://schemas.openxmlformats.org/officeDocument/2006/relationships/slide" Target="slide144.xml"/><Relationship Id="rId7" Type="http://schemas.openxmlformats.org/officeDocument/2006/relationships/slide" Target="slide140.xml"/><Relationship Id="rId2" Type="http://schemas.openxmlformats.org/officeDocument/2006/relationships/notesSlide" Target="../notesSlides/notesSlide70.xml"/><Relationship Id="rId1" Type="http://schemas.openxmlformats.org/officeDocument/2006/relationships/slideLayout" Target="../slideLayouts/slideLayout9.xml"/><Relationship Id="rId6" Type="http://schemas.openxmlformats.org/officeDocument/2006/relationships/slide" Target="slide141.xml"/><Relationship Id="rId5" Type="http://schemas.openxmlformats.org/officeDocument/2006/relationships/slide" Target="slide139.xml"/><Relationship Id="rId4" Type="http://schemas.openxmlformats.org/officeDocument/2006/relationships/slide" Target="slide142.xml"/></Relationships>
</file>

<file path=ppt/slides/_rels/slide144.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tags" Target="../tags/tag248.xml"/><Relationship Id="rId18" Type="http://schemas.openxmlformats.org/officeDocument/2006/relationships/tags" Target="../tags/tag253.xml"/><Relationship Id="rId26" Type="http://schemas.openxmlformats.org/officeDocument/2006/relationships/slide" Target="slide141.xml"/><Relationship Id="rId3" Type="http://schemas.openxmlformats.org/officeDocument/2006/relationships/tags" Target="../tags/tag238.xml"/><Relationship Id="rId21" Type="http://schemas.openxmlformats.org/officeDocument/2006/relationships/slideLayout" Target="../slideLayouts/slideLayout10.xml"/><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tags" Target="../tags/tag252.xml"/><Relationship Id="rId25" Type="http://schemas.openxmlformats.org/officeDocument/2006/relationships/slide" Target="slide143.xml"/><Relationship Id="rId2" Type="http://schemas.openxmlformats.org/officeDocument/2006/relationships/tags" Target="../tags/tag237.xml"/><Relationship Id="rId16" Type="http://schemas.openxmlformats.org/officeDocument/2006/relationships/tags" Target="../tags/tag251.xml"/><Relationship Id="rId20" Type="http://schemas.openxmlformats.org/officeDocument/2006/relationships/tags" Target="../tags/tag255.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24" Type="http://schemas.openxmlformats.org/officeDocument/2006/relationships/slide" Target="slide142.xml"/><Relationship Id="rId5" Type="http://schemas.openxmlformats.org/officeDocument/2006/relationships/tags" Target="../tags/tag240.xml"/><Relationship Id="rId15" Type="http://schemas.openxmlformats.org/officeDocument/2006/relationships/tags" Target="../tags/tag250.xml"/><Relationship Id="rId23" Type="http://schemas.openxmlformats.org/officeDocument/2006/relationships/image" Target="../media/image22.png"/><Relationship Id="rId10" Type="http://schemas.openxmlformats.org/officeDocument/2006/relationships/tags" Target="../tags/tag245.xml"/><Relationship Id="rId19" Type="http://schemas.openxmlformats.org/officeDocument/2006/relationships/tags" Target="../tags/tag254.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tags" Target="../tags/tag249.xml"/><Relationship Id="rId22" Type="http://schemas.openxmlformats.org/officeDocument/2006/relationships/notesSlide" Target="../notesSlides/notesSlide71.xml"/><Relationship Id="rId27" Type="http://schemas.openxmlformats.org/officeDocument/2006/relationships/slide" Target="slide140.xml"/></Relationships>
</file>

<file path=ppt/slides/_rels/slide145.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72.xml"/><Relationship Id="rId1" Type="http://schemas.openxmlformats.org/officeDocument/2006/relationships/slideLayout" Target="../slideLayouts/slideLayout10.xml"/><Relationship Id="rId6" Type="http://schemas.openxmlformats.org/officeDocument/2006/relationships/slide" Target="slide146.xml"/><Relationship Id="rId5" Type="http://schemas.openxmlformats.org/officeDocument/2006/relationships/slide" Target="slide147.xml"/><Relationship Id="rId4" Type="http://schemas.openxmlformats.org/officeDocument/2006/relationships/slide" Target="slide148.xml"/></Relationships>
</file>

<file path=ppt/slides/_rels/slide146.xml.rels><?xml version="1.0" encoding="UTF-8" standalone="yes"?>
<Relationships xmlns="http://schemas.openxmlformats.org/package/2006/relationships"><Relationship Id="rId8" Type="http://schemas.openxmlformats.org/officeDocument/2006/relationships/slide" Target="slide207.xml"/><Relationship Id="rId3" Type="http://schemas.openxmlformats.org/officeDocument/2006/relationships/slide" Target="slide149.xml"/><Relationship Id="rId7" Type="http://schemas.openxmlformats.org/officeDocument/2006/relationships/slide" Target="slide150.xml"/><Relationship Id="rId2" Type="http://schemas.openxmlformats.org/officeDocument/2006/relationships/notesSlide" Target="../notesSlides/notesSlide73.xml"/><Relationship Id="rId1" Type="http://schemas.openxmlformats.org/officeDocument/2006/relationships/slideLayout" Target="../slideLayouts/slideLayout8.xml"/><Relationship Id="rId6" Type="http://schemas.openxmlformats.org/officeDocument/2006/relationships/slide" Target="slide146.xml"/><Relationship Id="rId5" Type="http://schemas.openxmlformats.org/officeDocument/2006/relationships/slide" Target="slide147.xml"/><Relationship Id="rId4" Type="http://schemas.openxmlformats.org/officeDocument/2006/relationships/slide" Target="slide148.xml"/></Relationships>
</file>

<file path=ppt/slides/_rels/slide147.xml.rels><?xml version="1.0" encoding="UTF-8" standalone="yes"?>
<Relationships xmlns="http://schemas.openxmlformats.org/package/2006/relationships"><Relationship Id="rId8" Type="http://schemas.openxmlformats.org/officeDocument/2006/relationships/slide" Target="slide136.xml"/><Relationship Id="rId3" Type="http://schemas.openxmlformats.org/officeDocument/2006/relationships/slide" Target="slide149.xml"/><Relationship Id="rId7" Type="http://schemas.openxmlformats.org/officeDocument/2006/relationships/slide" Target="slide150.xm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slide" Target="slide146.xml"/><Relationship Id="rId5" Type="http://schemas.openxmlformats.org/officeDocument/2006/relationships/slide" Target="slide145.xml"/><Relationship Id="rId4" Type="http://schemas.openxmlformats.org/officeDocument/2006/relationships/slide" Target="slide148.xml"/><Relationship Id="rId9" Type="http://schemas.openxmlformats.org/officeDocument/2006/relationships/slide" Target="slide206.xml"/></Relationships>
</file>

<file path=ppt/slides/_rels/slide148.xml.rels><?xml version="1.0" encoding="UTF-8" standalone="yes"?>
<Relationships xmlns="http://schemas.openxmlformats.org/package/2006/relationships"><Relationship Id="rId8" Type="http://schemas.openxmlformats.org/officeDocument/2006/relationships/slide" Target="slide143.xml"/><Relationship Id="rId3" Type="http://schemas.openxmlformats.org/officeDocument/2006/relationships/slide" Target="slide149.xml"/><Relationship Id="rId7" Type="http://schemas.openxmlformats.org/officeDocument/2006/relationships/slide" Target="slide150.xml"/><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slide" Target="slide146.xml"/><Relationship Id="rId5" Type="http://schemas.openxmlformats.org/officeDocument/2006/relationships/slide" Target="slide147.xml"/><Relationship Id="rId4" Type="http://schemas.openxmlformats.org/officeDocument/2006/relationships/slide" Target="slide145.xml"/><Relationship Id="rId9" Type="http://schemas.openxmlformats.org/officeDocument/2006/relationships/slide" Target="slide135.xml"/></Relationships>
</file>

<file path=ppt/slides/_rels/slide149.xml.rels><?xml version="1.0" encoding="UTF-8" standalone="yes"?>
<Relationships xmlns="http://schemas.openxmlformats.org/package/2006/relationships"><Relationship Id="rId8" Type="http://schemas.openxmlformats.org/officeDocument/2006/relationships/slide" Target="slide142.xml"/><Relationship Id="rId3" Type="http://schemas.openxmlformats.org/officeDocument/2006/relationships/slide" Target="slide145.xml"/><Relationship Id="rId7" Type="http://schemas.openxmlformats.org/officeDocument/2006/relationships/slide" Target="slide150.xml"/><Relationship Id="rId2" Type="http://schemas.openxmlformats.org/officeDocument/2006/relationships/notesSlide" Target="../notesSlides/notesSlide76.xml"/><Relationship Id="rId1" Type="http://schemas.openxmlformats.org/officeDocument/2006/relationships/slideLayout" Target="../slideLayouts/slideLayout9.xml"/><Relationship Id="rId6" Type="http://schemas.openxmlformats.org/officeDocument/2006/relationships/slide" Target="slide146.xml"/><Relationship Id="rId5" Type="http://schemas.openxmlformats.org/officeDocument/2006/relationships/slide" Target="slide147.xml"/><Relationship Id="rId4" Type="http://schemas.openxmlformats.org/officeDocument/2006/relationships/slide" Target="slide148.xml"/></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4.jpeg"/><Relationship Id="rId7"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7.xml"/></Relationships>
</file>

<file path=ppt/slides/_rels/slide150.xml.rels><?xml version="1.0" encoding="UTF-8" standalone="yes"?>
<Relationships xmlns="http://schemas.openxmlformats.org/package/2006/relationships"><Relationship Id="rId8" Type="http://schemas.openxmlformats.org/officeDocument/2006/relationships/tags" Target="../tags/tag263.xml"/><Relationship Id="rId13" Type="http://schemas.openxmlformats.org/officeDocument/2006/relationships/tags" Target="../tags/tag268.xml"/><Relationship Id="rId18" Type="http://schemas.openxmlformats.org/officeDocument/2006/relationships/tags" Target="../tags/tag273.xml"/><Relationship Id="rId26" Type="http://schemas.openxmlformats.org/officeDocument/2006/relationships/slide" Target="slide147.xml"/><Relationship Id="rId3" Type="http://schemas.openxmlformats.org/officeDocument/2006/relationships/tags" Target="../tags/tag258.xml"/><Relationship Id="rId21" Type="http://schemas.openxmlformats.org/officeDocument/2006/relationships/slideLayout" Target="../slideLayouts/slideLayout10.xml"/><Relationship Id="rId7" Type="http://schemas.openxmlformats.org/officeDocument/2006/relationships/tags" Target="../tags/tag262.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slide" Target="slide148.xml"/><Relationship Id="rId2" Type="http://schemas.openxmlformats.org/officeDocument/2006/relationships/tags" Target="../tags/tag257.xml"/><Relationship Id="rId16" Type="http://schemas.openxmlformats.org/officeDocument/2006/relationships/tags" Target="../tags/tag271.xml"/><Relationship Id="rId20" Type="http://schemas.openxmlformats.org/officeDocument/2006/relationships/tags" Target="../tags/tag275.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24" Type="http://schemas.openxmlformats.org/officeDocument/2006/relationships/slide" Target="slide149.xml"/><Relationship Id="rId5" Type="http://schemas.openxmlformats.org/officeDocument/2006/relationships/tags" Target="../tags/tag260.xml"/><Relationship Id="rId15" Type="http://schemas.openxmlformats.org/officeDocument/2006/relationships/tags" Target="../tags/tag270.xml"/><Relationship Id="rId23" Type="http://schemas.openxmlformats.org/officeDocument/2006/relationships/image" Target="../media/image22.png"/><Relationship Id="rId10" Type="http://schemas.openxmlformats.org/officeDocument/2006/relationships/tags" Target="../tags/tag265.xml"/><Relationship Id="rId19" Type="http://schemas.openxmlformats.org/officeDocument/2006/relationships/tags" Target="../tags/tag274.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tags" Target="../tags/tag269.xml"/><Relationship Id="rId22" Type="http://schemas.openxmlformats.org/officeDocument/2006/relationships/notesSlide" Target="../notesSlides/notesSlide77.xml"/><Relationship Id="rId27" Type="http://schemas.openxmlformats.org/officeDocument/2006/relationships/slide" Target="slide146.xml"/></Relationships>
</file>

<file path=ppt/slides/_rels/slide151.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78.xml"/><Relationship Id="rId1" Type="http://schemas.openxmlformats.org/officeDocument/2006/relationships/slideLayout" Target="../slideLayouts/slideLayout10.xml"/><Relationship Id="rId6" Type="http://schemas.openxmlformats.org/officeDocument/2006/relationships/slide" Target="slide154.xml"/><Relationship Id="rId5" Type="http://schemas.openxmlformats.org/officeDocument/2006/relationships/slide" Target="slide155.xml"/><Relationship Id="rId4" Type="http://schemas.openxmlformats.org/officeDocument/2006/relationships/slide" Target="slide152.xml"/></Relationships>
</file>

<file path=ppt/slides/_rels/slide152.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slide" Target="slide156.xml"/><Relationship Id="rId7" Type="http://schemas.openxmlformats.org/officeDocument/2006/relationships/slide" Target="slide155.xml"/><Relationship Id="rId2" Type="http://schemas.openxmlformats.org/officeDocument/2006/relationships/notesSlide" Target="../notesSlides/notesSlide79.xml"/><Relationship Id="rId1" Type="http://schemas.openxmlformats.org/officeDocument/2006/relationships/slideLayout" Target="../slideLayouts/slideLayout8.xml"/><Relationship Id="rId6" Type="http://schemas.openxmlformats.org/officeDocument/2006/relationships/slide" Target="slide151.xml"/><Relationship Id="rId5" Type="http://schemas.openxmlformats.org/officeDocument/2006/relationships/slide" Target="slide153.xml"/><Relationship Id="rId4" Type="http://schemas.openxmlformats.org/officeDocument/2006/relationships/slide" Target="slide93.xml"/></Relationships>
</file>

<file path=ppt/slides/_rels/slide153.xml.rels><?xml version="1.0" encoding="UTF-8" standalone="yes"?>
<Relationships xmlns="http://schemas.openxmlformats.org/package/2006/relationships"><Relationship Id="rId8" Type="http://schemas.openxmlformats.org/officeDocument/2006/relationships/slide" Target="slide92.xml"/><Relationship Id="rId3" Type="http://schemas.openxmlformats.org/officeDocument/2006/relationships/slide" Target="slide151.xml"/><Relationship Id="rId7" Type="http://schemas.openxmlformats.org/officeDocument/2006/relationships/slide" Target="slide166.xml"/><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slide" Target="slide154.xml"/><Relationship Id="rId5" Type="http://schemas.openxmlformats.org/officeDocument/2006/relationships/slide" Target="slide155.xml"/><Relationship Id="rId4" Type="http://schemas.openxmlformats.org/officeDocument/2006/relationships/slide" Target="slide152.xml"/><Relationship Id="rId9" Type="http://schemas.openxmlformats.org/officeDocument/2006/relationships/slide" Target="slide156.xml"/></Relationships>
</file>

<file path=ppt/slides/_rels/slide154.xml.rels><?xml version="1.0" encoding="UTF-8" standalone="yes"?>
<Relationships xmlns="http://schemas.openxmlformats.org/package/2006/relationships"><Relationship Id="rId8" Type="http://schemas.openxmlformats.org/officeDocument/2006/relationships/slide" Target="slide165.xml"/><Relationship Id="rId3" Type="http://schemas.openxmlformats.org/officeDocument/2006/relationships/slide" Target="slide153.xml"/><Relationship Id="rId7" Type="http://schemas.openxmlformats.org/officeDocument/2006/relationships/slide" Target="slide161.xml"/><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slide" Target="slide154.xml"/><Relationship Id="rId5" Type="http://schemas.openxmlformats.org/officeDocument/2006/relationships/slide" Target="slide155.xml"/><Relationship Id="rId4" Type="http://schemas.openxmlformats.org/officeDocument/2006/relationships/slide" Target="slide152.xml"/><Relationship Id="rId9" Type="http://schemas.openxmlformats.org/officeDocument/2006/relationships/slide" Target="slide156.xml"/></Relationships>
</file>

<file path=ppt/slides/_rels/slide155.xml.rels><?xml version="1.0" encoding="UTF-8" standalone="yes"?>
<Relationships xmlns="http://schemas.openxmlformats.org/package/2006/relationships"><Relationship Id="rId8" Type="http://schemas.openxmlformats.org/officeDocument/2006/relationships/slide" Target="slide160.xml"/><Relationship Id="rId3" Type="http://schemas.openxmlformats.org/officeDocument/2006/relationships/slide" Target="slide153.xml"/><Relationship Id="rId7" Type="http://schemas.openxmlformats.org/officeDocument/2006/relationships/slide" Target="slide156.xml"/><Relationship Id="rId2" Type="http://schemas.openxmlformats.org/officeDocument/2006/relationships/notesSlide" Target="../notesSlides/notesSlide82.xml"/><Relationship Id="rId1" Type="http://schemas.openxmlformats.org/officeDocument/2006/relationships/slideLayout" Target="../slideLayouts/slideLayout9.xml"/><Relationship Id="rId6" Type="http://schemas.openxmlformats.org/officeDocument/2006/relationships/slide" Target="slide154.xml"/><Relationship Id="rId5" Type="http://schemas.openxmlformats.org/officeDocument/2006/relationships/slide" Target="slide155.xml"/><Relationship Id="rId4" Type="http://schemas.openxmlformats.org/officeDocument/2006/relationships/slide" Target="slide152.xml"/></Relationships>
</file>

<file path=ppt/slides/_rels/slide156.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18" Type="http://schemas.openxmlformats.org/officeDocument/2006/relationships/tags" Target="../tags/tag293.xml"/><Relationship Id="rId26" Type="http://schemas.openxmlformats.org/officeDocument/2006/relationships/slide" Target="slide155.xml"/><Relationship Id="rId3" Type="http://schemas.openxmlformats.org/officeDocument/2006/relationships/tags" Target="../tags/tag278.xml"/><Relationship Id="rId21" Type="http://schemas.openxmlformats.org/officeDocument/2006/relationships/slideLayout" Target="../slideLayouts/slideLayout10.xml"/><Relationship Id="rId7" Type="http://schemas.openxmlformats.org/officeDocument/2006/relationships/tags" Target="../tags/tag282.xml"/><Relationship Id="rId12" Type="http://schemas.openxmlformats.org/officeDocument/2006/relationships/tags" Target="../tags/tag287.xml"/><Relationship Id="rId17" Type="http://schemas.openxmlformats.org/officeDocument/2006/relationships/tags" Target="../tags/tag292.xml"/><Relationship Id="rId25" Type="http://schemas.openxmlformats.org/officeDocument/2006/relationships/slide" Target="slide152.xml"/><Relationship Id="rId2" Type="http://schemas.openxmlformats.org/officeDocument/2006/relationships/tags" Target="../tags/tag277.xml"/><Relationship Id="rId16" Type="http://schemas.openxmlformats.org/officeDocument/2006/relationships/tags" Target="../tags/tag291.xml"/><Relationship Id="rId20" Type="http://schemas.openxmlformats.org/officeDocument/2006/relationships/tags" Target="../tags/tag295.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24" Type="http://schemas.openxmlformats.org/officeDocument/2006/relationships/slide" Target="slide153.xml"/><Relationship Id="rId5" Type="http://schemas.openxmlformats.org/officeDocument/2006/relationships/tags" Target="../tags/tag280.xml"/><Relationship Id="rId15" Type="http://schemas.openxmlformats.org/officeDocument/2006/relationships/tags" Target="../tags/tag290.xml"/><Relationship Id="rId23" Type="http://schemas.openxmlformats.org/officeDocument/2006/relationships/image" Target="../media/image22.png"/><Relationship Id="rId10" Type="http://schemas.openxmlformats.org/officeDocument/2006/relationships/tags" Target="../tags/tag285.xml"/><Relationship Id="rId19" Type="http://schemas.openxmlformats.org/officeDocument/2006/relationships/tags" Target="../tags/tag294.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 Id="rId22" Type="http://schemas.openxmlformats.org/officeDocument/2006/relationships/notesSlide" Target="../notesSlides/notesSlide83.xml"/><Relationship Id="rId27" Type="http://schemas.openxmlformats.org/officeDocument/2006/relationships/slide" Target="slide154.xml"/></Relationships>
</file>

<file path=ppt/slides/_rels/slide157.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notesSlide" Target="../notesSlides/notesSlide84.xml"/><Relationship Id="rId1" Type="http://schemas.openxmlformats.org/officeDocument/2006/relationships/slideLayout" Target="../slideLayouts/slideLayout10.xml"/><Relationship Id="rId6" Type="http://schemas.openxmlformats.org/officeDocument/2006/relationships/slide" Target="slide155.xml"/><Relationship Id="rId5" Type="http://schemas.openxmlformats.org/officeDocument/2006/relationships/slide" Target="slide160.xml"/><Relationship Id="rId4" Type="http://schemas.openxmlformats.org/officeDocument/2006/relationships/slide" Target="slide158.xml"/></Relationships>
</file>

<file path=ppt/slides/_rels/slide158.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159.xml"/><Relationship Id="rId7" Type="http://schemas.openxmlformats.org/officeDocument/2006/relationships/slide" Target="slide162.xml"/><Relationship Id="rId2" Type="http://schemas.openxmlformats.org/officeDocument/2006/relationships/notesSlide" Target="../notesSlides/notesSlide85.xml"/><Relationship Id="rId1" Type="http://schemas.openxmlformats.org/officeDocument/2006/relationships/slideLayout" Target="../slideLayouts/slideLayout8.xml"/><Relationship Id="rId6" Type="http://schemas.openxmlformats.org/officeDocument/2006/relationships/slide" Target="slide155.xml"/><Relationship Id="rId5" Type="http://schemas.openxmlformats.org/officeDocument/2006/relationships/slide" Target="slide160.xml"/><Relationship Id="rId4" Type="http://schemas.openxmlformats.org/officeDocument/2006/relationships/slide" Target="slide157.xml"/></Relationships>
</file>

<file path=ppt/slides/_rels/slide159.xml.rels><?xml version="1.0" encoding="UTF-8" standalone="yes"?>
<Relationships xmlns="http://schemas.openxmlformats.org/package/2006/relationships"><Relationship Id="rId8" Type="http://schemas.openxmlformats.org/officeDocument/2006/relationships/slide" Target="slide98.xml"/><Relationship Id="rId3" Type="http://schemas.openxmlformats.org/officeDocument/2006/relationships/slide" Target="slide157.xml"/><Relationship Id="rId7" Type="http://schemas.openxmlformats.org/officeDocument/2006/relationships/slide" Target="slide178.xml"/><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slide" Target="slide155.xml"/><Relationship Id="rId5" Type="http://schemas.openxmlformats.org/officeDocument/2006/relationships/slide" Target="slide160.xml"/><Relationship Id="rId4" Type="http://schemas.openxmlformats.org/officeDocument/2006/relationships/slide" Target="slide158.xml"/><Relationship Id="rId9" Type="http://schemas.openxmlformats.org/officeDocument/2006/relationships/slide" Target="slide162.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8.png"/><Relationship Id="rId7" Type="http://schemas.openxmlformats.org/officeDocument/2006/relationships/slide" Target="slide1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10" Type="http://schemas.openxmlformats.org/officeDocument/2006/relationships/slide" Target="slide18.xml"/><Relationship Id="rId4" Type="http://schemas.openxmlformats.org/officeDocument/2006/relationships/slide" Target="slide13.xml"/><Relationship Id="rId9" Type="http://schemas.openxmlformats.org/officeDocument/2006/relationships/slide" Target="slide7.xml"/></Relationships>
</file>

<file path=ppt/slides/_rels/slide160.xml.rels><?xml version="1.0" encoding="UTF-8" standalone="yes"?>
<Relationships xmlns="http://schemas.openxmlformats.org/package/2006/relationships"><Relationship Id="rId8" Type="http://schemas.openxmlformats.org/officeDocument/2006/relationships/slide" Target="slide162.xml"/><Relationship Id="rId3" Type="http://schemas.openxmlformats.org/officeDocument/2006/relationships/slide" Target="slide159.xml"/><Relationship Id="rId7" Type="http://schemas.openxmlformats.org/officeDocument/2006/relationships/slide" Target="slide177.xml"/><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slide" Target="slide155.xml"/><Relationship Id="rId5" Type="http://schemas.openxmlformats.org/officeDocument/2006/relationships/slide" Target="slide157.xml"/><Relationship Id="rId4" Type="http://schemas.openxmlformats.org/officeDocument/2006/relationships/slide" Target="slide158.xml"/></Relationships>
</file>

<file path=ppt/slides/_rels/slide161.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slide" Target="slide159.xml"/><Relationship Id="rId7" Type="http://schemas.openxmlformats.org/officeDocument/2006/relationships/slide" Target="slide162.xml"/><Relationship Id="rId2" Type="http://schemas.openxmlformats.org/officeDocument/2006/relationships/notesSlide" Target="../notesSlides/notesSlide88.xml"/><Relationship Id="rId1" Type="http://schemas.openxmlformats.org/officeDocument/2006/relationships/slideLayout" Target="../slideLayouts/slideLayout9.xml"/><Relationship Id="rId6" Type="http://schemas.openxmlformats.org/officeDocument/2006/relationships/slide" Target="slide155.xml"/><Relationship Id="rId5" Type="http://schemas.openxmlformats.org/officeDocument/2006/relationships/slide" Target="slide160.xml"/><Relationship Id="rId4" Type="http://schemas.openxmlformats.org/officeDocument/2006/relationships/slide" Target="slide158.xml"/></Relationships>
</file>

<file path=ppt/slides/_rels/slide162.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tags" Target="../tags/tag308.xml"/><Relationship Id="rId18" Type="http://schemas.openxmlformats.org/officeDocument/2006/relationships/tags" Target="../tags/tag313.xml"/><Relationship Id="rId26" Type="http://schemas.openxmlformats.org/officeDocument/2006/relationships/slide" Target="slide160.xml"/><Relationship Id="rId3" Type="http://schemas.openxmlformats.org/officeDocument/2006/relationships/tags" Target="../tags/tag298.xml"/><Relationship Id="rId21" Type="http://schemas.openxmlformats.org/officeDocument/2006/relationships/slideLayout" Target="../slideLayouts/slideLayout10.xml"/><Relationship Id="rId7" Type="http://schemas.openxmlformats.org/officeDocument/2006/relationships/tags" Target="../tags/tag302.xml"/><Relationship Id="rId12" Type="http://schemas.openxmlformats.org/officeDocument/2006/relationships/tags" Target="../tags/tag307.xml"/><Relationship Id="rId17" Type="http://schemas.openxmlformats.org/officeDocument/2006/relationships/tags" Target="../tags/tag312.xml"/><Relationship Id="rId25" Type="http://schemas.openxmlformats.org/officeDocument/2006/relationships/slide" Target="slide158.xml"/><Relationship Id="rId2" Type="http://schemas.openxmlformats.org/officeDocument/2006/relationships/tags" Target="../tags/tag297.xml"/><Relationship Id="rId16" Type="http://schemas.openxmlformats.org/officeDocument/2006/relationships/tags" Target="../tags/tag311.xml"/><Relationship Id="rId20" Type="http://schemas.openxmlformats.org/officeDocument/2006/relationships/tags" Target="../tags/tag315.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24" Type="http://schemas.openxmlformats.org/officeDocument/2006/relationships/slide" Target="slide159.xml"/><Relationship Id="rId5" Type="http://schemas.openxmlformats.org/officeDocument/2006/relationships/tags" Target="../tags/tag300.xml"/><Relationship Id="rId15" Type="http://schemas.openxmlformats.org/officeDocument/2006/relationships/tags" Target="../tags/tag310.xml"/><Relationship Id="rId23" Type="http://schemas.openxmlformats.org/officeDocument/2006/relationships/image" Target="../media/image22.png"/><Relationship Id="rId10" Type="http://schemas.openxmlformats.org/officeDocument/2006/relationships/tags" Target="../tags/tag305.xml"/><Relationship Id="rId19" Type="http://schemas.openxmlformats.org/officeDocument/2006/relationships/tags" Target="../tags/tag314.xml"/><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tags" Target="../tags/tag309.xml"/><Relationship Id="rId22" Type="http://schemas.openxmlformats.org/officeDocument/2006/relationships/notesSlide" Target="../notesSlides/notesSlide89.xml"/><Relationship Id="rId27" Type="http://schemas.openxmlformats.org/officeDocument/2006/relationships/slide" Target="slide155.xml"/></Relationships>
</file>

<file path=ppt/slides/_rels/slide163.xml.rels><?xml version="1.0" encoding="UTF-8" standalone="yes"?>
<Relationships xmlns="http://schemas.openxmlformats.org/package/2006/relationships"><Relationship Id="rId3" Type="http://schemas.openxmlformats.org/officeDocument/2006/relationships/slide" Target="slide166.xml"/><Relationship Id="rId2" Type="http://schemas.openxmlformats.org/officeDocument/2006/relationships/notesSlide" Target="../notesSlides/notesSlide90.xml"/><Relationship Id="rId1" Type="http://schemas.openxmlformats.org/officeDocument/2006/relationships/slideLayout" Target="../slideLayouts/slideLayout10.xml"/><Relationship Id="rId6" Type="http://schemas.openxmlformats.org/officeDocument/2006/relationships/slide" Target="slide165.xml"/><Relationship Id="rId5" Type="http://schemas.openxmlformats.org/officeDocument/2006/relationships/slide" Target="slide167.xml"/><Relationship Id="rId4" Type="http://schemas.openxmlformats.org/officeDocument/2006/relationships/slide" Target="slide164.xml"/></Relationships>
</file>

<file path=ppt/slides/_rels/slide164.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166.xml"/><Relationship Id="rId7" Type="http://schemas.openxmlformats.org/officeDocument/2006/relationships/slide" Target="slide168.xml"/><Relationship Id="rId2" Type="http://schemas.openxmlformats.org/officeDocument/2006/relationships/notesSlide" Target="../notesSlides/notesSlide91.xml"/><Relationship Id="rId1" Type="http://schemas.openxmlformats.org/officeDocument/2006/relationships/slideLayout" Target="../slideLayouts/slideLayout8.xml"/><Relationship Id="rId6" Type="http://schemas.openxmlformats.org/officeDocument/2006/relationships/slide" Target="slide165.xml"/><Relationship Id="rId5" Type="http://schemas.openxmlformats.org/officeDocument/2006/relationships/slide" Target="slide167.xml"/><Relationship Id="rId4" Type="http://schemas.openxmlformats.org/officeDocument/2006/relationships/slide" Target="slide163.xml"/></Relationships>
</file>

<file path=ppt/slides/_rels/slide165.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slide" Target="slide166.xml"/><Relationship Id="rId7" Type="http://schemas.openxmlformats.org/officeDocument/2006/relationships/slide" Target="slide154.xml"/><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slide" Target="slide163.xml"/><Relationship Id="rId5" Type="http://schemas.openxmlformats.org/officeDocument/2006/relationships/slide" Target="slide167.xml"/><Relationship Id="rId4" Type="http://schemas.openxmlformats.org/officeDocument/2006/relationships/slide" Target="slide164.xml"/><Relationship Id="rId9" Type="http://schemas.openxmlformats.org/officeDocument/2006/relationships/slide" Target="slide168.xml"/></Relationships>
</file>

<file path=ppt/slides/_rels/slide166.xml.rels><?xml version="1.0" encoding="UTF-8" standalone="yes"?>
<Relationships xmlns="http://schemas.openxmlformats.org/package/2006/relationships"><Relationship Id="rId8" Type="http://schemas.openxmlformats.org/officeDocument/2006/relationships/slide" Target="slide159.xml"/><Relationship Id="rId3" Type="http://schemas.openxmlformats.org/officeDocument/2006/relationships/slide" Target="slide163.xml"/><Relationship Id="rId7" Type="http://schemas.openxmlformats.org/officeDocument/2006/relationships/slide" Target="slide173.xml"/><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slide" Target="slide165.xml"/><Relationship Id="rId5" Type="http://schemas.openxmlformats.org/officeDocument/2006/relationships/slide" Target="slide167.xml"/><Relationship Id="rId4" Type="http://schemas.openxmlformats.org/officeDocument/2006/relationships/slide" Target="slide164.xml"/><Relationship Id="rId9" Type="http://schemas.openxmlformats.org/officeDocument/2006/relationships/slide" Target="slide168.xml"/></Relationships>
</file>

<file path=ppt/slides/_rels/slide167.xml.rels><?xml version="1.0" encoding="UTF-8" standalone="yes"?>
<Relationships xmlns="http://schemas.openxmlformats.org/package/2006/relationships"><Relationship Id="rId8" Type="http://schemas.openxmlformats.org/officeDocument/2006/relationships/slide" Target="slide172.xml"/><Relationship Id="rId3" Type="http://schemas.openxmlformats.org/officeDocument/2006/relationships/slide" Target="slide166.xml"/><Relationship Id="rId7" Type="http://schemas.openxmlformats.org/officeDocument/2006/relationships/slide" Target="slide168.xml"/><Relationship Id="rId2" Type="http://schemas.openxmlformats.org/officeDocument/2006/relationships/notesSlide" Target="../notesSlides/notesSlide94.xml"/><Relationship Id="rId1" Type="http://schemas.openxmlformats.org/officeDocument/2006/relationships/slideLayout" Target="../slideLayouts/slideLayout9.xml"/><Relationship Id="rId6" Type="http://schemas.openxmlformats.org/officeDocument/2006/relationships/slide" Target="slide165.xml"/><Relationship Id="rId5" Type="http://schemas.openxmlformats.org/officeDocument/2006/relationships/slide" Target="slide163.xml"/><Relationship Id="rId4" Type="http://schemas.openxmlformats.org/officeDocument/2006/relationships/slide" Target="slide164.xml"/></Relationships>
</file>

<file path=ppt/slides/_rels/slide168.xml.rels><?xml version="1.0" encoding="UTF-8" standalone="yes"?>
<Relationships xmlns="http://schemas.openxmlformats.org/package/2006/relationships"><Relationship Id="rId8" Type="http://schemas.openxmlformats.org/officeDocument/2006/relationships/tags" Target="../tags/tag323.xml"/><Relationship Id="rId13" Type="http://schemas.openxmlformats.org/officeDocument/2006/relationships/tags" Target="../tags/tag328.xml"/><Relationship Id="rId18" Type="http://schemas.openxmlformats.org/officeDocument/2006/relationships/tags" Target="../tags/tag333.xml"/><Relationship Id="rId26" Type="http://schemas.openxmlformats.org/officeDocument/2006/relationships/slide" Target="slide167.xml"/><Relationship Id="rId3" Type="http://schemas.openxmlformats.org/officeDocument/2006/relationships/tags" Target="../tags/tag318.xml"/><Relationship Id="rId21" Type="http://schemas.openxmlformats.org/officeDocument/2006/relationships/slideLayout" Target="../slideLayouts/slideLayout10.xml"/><Relationship Id="rId7" Type="http://schemas.openxmlformats.org/officeDocument/2006/relationships/tags" Target="../tags/tag322.xml"/><Relationship Id="rId12" Type="http://schemas.openxmlformats.org/officeDocument/2006/relationships/tags" Target="../tags/tag327.xml"/><Relationship Id="rId17" Type="http://schemas.openxmlformats.org/officeDocument/2006/relationships/tags" Target="../tags/tag332.xml"/><Relationship Id="rId25" Type="http://schemas.openxmlformats.org/officeDocument/2006/relationships/slide" Target="slide164.xml"/><Relationship Id="rId2" Type="http://schemas.openxmlformats.org/officeDocument/2006/relationships/tags" Target="../tags/tag317.xml"/><Relationship Id="rId16" Type="http://schemas.openxmlformats.org/officeDocument/2006/relationships/tags" Target="../tags/tag331.xml"/><Relationship Id="rId20" Type="http://schemas.openxmlformats.org/officeDocument/2006/relationships/tags" Target="../tags/tag335.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tags" Target="../tags/tag326.xml"/><Relationship Id="rId24" Type="http://schemas.openxmlformats.org/officeDocument/2006/relationships/slide" Target="slide166.xml"/><Relationship Id="rId5" Type="http://schemas.openxmlformats.org/officeDocument/2006/relationships/tags" Target="../tags/tag320.xml"/><Relationship Id="rId15" Type="http://schemas.openxmlformats.org/officeDocument/2006/relationships/tags" Target="../tags/tag330.xml"/><Relationship Id="rId23" Type="http://schemas.openxmlformats.org/officeDocument/2006/relationships/image" Target="../media/image22.png"/><Relationship Id="rId10" Type="http://schemas.openxmlformats.org/officeDocument/2006/relationships/tags" Target="../tags/tag325.xml"/><Relationship Id="rId19" Type="http://schemas.openxmlformats.org/officeDocument/2006/relationships/tags" Target="../tags/tag334.xml"/><Relationship Id="rId4" Type="http://schemas.openxmlformats.org/officeDocument/2006/relationships/tags" Target="../tags/tag319.xml"/><Relationship Id="rId9" Type="http://schemas.openxmlformats.org/officeDocument/2006/relationships/tags" Target="../tags/tag324.xml"/><Relationship Id="rId14" Type="http://schemas.openxmlformats.org/officeDocument/2006/relationships/tags" Target="../tags/tag329.xml"/><Relationship Id="rId22" Type="http://schemas.openxmlformats.org/officeDocument/2006/relationships/notesSlide" Target="../notesSlides/notesSlide95.xml"/><Relationship Id="rId27" Type="http://schemas.openxmlformats.org/officeDocument/2006/relationships/slide" Target="slide165.xml"/></Relationships>
</file>

<file path=ppt/slides/_rels/slide169.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96.xml"/><Relationship Id="rId1" Type="http://schemas.openxmlformats.org/officeDocument/2006/relationships/slideLayout" Target="../slideLayouts/slideLayout10.xml"/><Relationship Id="rId6" Type="http://schemas.openxmlformats.org/officeDocument/2006/relationships/slide" Target="slide171.xml"/><Relationship Id="rId5" Type="http://schemas.openxmlformats.org/officeDocument/2006/relationships/slide" Target="slide172.xml"/><Relationship Id="rId4" Type="http://schemas.openxmlformats.org/officeDocument/2006/relationships/slide" Target="slide170.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jpeg"/><Relationship Id="rId7" Type="http://schemas.openxmlformats.org/officeDocument/2006/relationships/slide" Target="slide1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3.xml"/><Relationship Id="rId10" Type="http://schemas.openxmlformats.org/officeDocument/2006/relationships/slide" Target="slide18.xml"/><Relationship Id="rId4" Type="http://schemas.openxmlformats.org/officeDocument/2006/relationships/slide" Target="slide7.xml"/><Relationship Id="rId9" Type="http://schemas.openxmlformats.org/officeDocument/2006/relationships/slide" Target="slide15.xml"/></Relationships>
</file>

<file path=ppt/slides/_rels/slide170.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slide" Target="slide173.xml"/><Relationship Id="rId7" Type="http://schemas.openxmlformats.org/officeDocument/2006/relationships/slide" Target="slide174.xml"/><Relationship Id="rId2" Type="http://schemas.openxmlformats.org/officeDocument/2006/relationships/notesSlide" Target="../notesSlides/notesSlide97.xml"/><Relationship Id="rId1" Type="http://schemas.openxmlformats.org/officeDocument/2006/relationships/slideLayout" Target="../slideLayouts/slideLayout8.xml"/><Relationship Id="rId6" Type="http://schemas.openxmlformats.org/officeDocument/2006/relationships/slide" Target="slide171.xml"/><Relationship Id="rId5" Type="http://schemas.openxmlformats.org/officeDocument/2006/relationships/slide" Target="slide172.xml"/><Relationship Id="rId4" Type="http://schemas.openxmlformats.org/officeDocument/2006/relationships/slide" Target="slide169.xml"/></Relationships>
</file>

<file path=ppt/slides/_rels/slide171.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173.xml"/><Relationship Id="rId7" Type="http://schemas.openxmlformats.org/officeDocument/2006/relationships/slide" Target="slide184.xml"/><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slide" Target="slide169.xml"/><Relationship Id="rId5" Type="http://schemas.openxmlformats.org/officeDocument/2006/relationships/slide" Target="slide172.xml"/><Relationship Id="rId4" Type="http://schemas.openxmlformats.org/officeDocument/2006/relationships/slide" Target="slide170.xml"/><Relationship Id="rId9" Type="http://schemas.openxmlformats.org/officeDocument/2006/relationships/slide" Target="slide174.xml"/></Relationships>
</file>

<file path=ppt/slides/_rels/slide172.xml.rels><?xml version="1.0" encoding="UTF-8" standalone="yes"?>
<Relationships xmlns="http://schemas.openxmlformats.org/package/2006/relationships"><Relationship Id="rId8" Type="http://schemas.openxmlformats.org/officeDocument/2006/relationships/slide" Target="slide183.xml"/><Relationship Id="rId3" Type="http://schemas.openxmlformats.org/officeDocument/2006/relationships/slide" Target="slide173.xml"/><Relationship Id="rId7" Type="http://schemas.openxmlformats.org/officeDocument/2006/relationships/slide" Target="slide167.xml"/><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slide" Target="slide171.xml"/><Relationship Id="rId5" Type="http://schemas.openxmlformats.org/officeDocument/2006/relationships/slide" Target="slide169.xml"/><Relationship Id="rId4" Type="http://schemas.openxmlformats.org/officeDocument/2006/relationships/slide" Target="slide170.xml"/><Relationship Id="rId9" Type="http://schemas.openxmlformats.org/officeDocument/2006/relationships/slide" Target="slide168.xml"/></Relationships>
</file>

<file path=ppt/slides/_rels/slide173.xml.rels><?xml version="1.0" encoding="UTF-8" standalone="yes"?>
<Relationships xmlns="http://schemas.openxmlformats.org/package/2006/relationships"><Relationship Id="rId8" Type="http://schemas.openxmlformats.org/officeDocument/2006/relationships/slide" Target="slide166.xml"/><Relationship Id="rId3" Type="http://schemas.openxmlformats.org/officeDocument/2006/relationships/slide" Target="slide169.xml"/><Relationship Id="rId7" Type="http://schemas.openxmlformats.org/officeDocument/2006/relationships/slide" Target="slide174.xml"/><Relationship Id="rId2" Type="http://schemas.openxmlformats.org/officeDocument/2006/relationships/notesSlide" Target="../notesSlides/notesSlide100.xml"/><Relationship Id="rId1" Type="http://schemas.openxmlformats.org/officeDocument/2006/relationships/slideLayout" Target="../slideLayouts/slideLayout9.xml"/><Relationship Id="rId6" Type="http://schemas.openxmlformats.org/officeDocument/2006/relationships/slide" Target="slide171.xml"/><Relationship Id="rId5" Type="http://schemas.openxmlformats.org/officeDocument/2006/relationships/slide" Target="slide172.xml"/><Relationship Id="rId4" Type="http://schemas.openxmlformats.org/officeDocument/2006/relationships/slide" Target="slide170.xml"/></Relationships>
</file>

<file path=ppt/slides/_rels/slide174.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tags" Target="../tags/tag353.xml"/><Relationship Id="rId26" Type="http://schemas.openxmlformats.org/officeDocument/2006/relationships/slide" Target="slide172.xml"/><Relationship Id="rId3" Type="http://schemas.openxmlformats.org/officeDocument/2006/relationships/tags" Target="../tags/tag338.xml"/><Relationship Id="rId21" Type="http://schemas.openxmlformats.org/officeDocument/2006/relationships/slideLayout" Target="../slideLayouts/slideLayout10.xml"/><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5" Type="http://schemas.openxmlformats.org/officeDocument/2006/relationships/slide" Target="slide170.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tags" Target="../tags/tag355.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24" Type="http://schemas.openxmlformats.org/officeDocument/2006/relationships/slide" Target="slide173.xml"/><Relationship Id="rId5" Type="http://schemas.openxmlformats.org/officeDocument/2006/relationships/tags" Target="../tags/tag340.xml"/><Relationship Id="rId15" Type="http://schemas.openxmlformats.org/officeDocument/2006/relationships/tags" Target="../tags/tag350.xml"/><Relationship Id="rId23" Type="http://schemas.openxmlformats.org/officeDocument/2006/relationships/image" Target="../media/image22.png"/><Relationship Id="rId10" Type="http://schemas.openxmlformats.org/officeDocument/2006/relationships/tags" Target="../tags/tag345.xml"/><Relationship Id="rId19" Type="http://schemas.openxmlformats.org/officeDocument/2006/relationships/tags" Target="../tags/tag354.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 Id="rId22" Type="http://schemas.openxmlformats.org/officeDocument/2006/relationships/notesSlide" Target="../notesSlides/notesSlide101.xml"/><Relationship Id="rId27" Type="http://schemas.openxmlformats.org/officeDocument/2006/relationships/slide" Target="slide171.xml"/></Relationships>
</file>

<file path=ppt/slides/_rels/slide175.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102.xml"/><Relationship Id="rId1" Type="http://schemas.openxmlformats.org/officeDocument/2006/relationships/slideLayout" Target="../slideLayouts/slideLayout10.xml"/><Relationship Id="rId6" Type="http://schemas.openxmlformats.org/officeDocument/2006/relationships/slide" Target="slide179.xml"/><Relationship Id="rId5" Type="http://schemas.openxmlformats.org/officeDocument/2006/relationships/slide" Target="slide177.xml"/><Relationship Id="rId4" Type="http://schemas.openxmlformats.org/officeDocument/2006/relationships/slide" Target="slide176.xml"/></Relationships>
</file>

<file path=ppt/slides/_rels/slide176.xml.rels><?xml version="1.0" encoding="UTF-8" standalone="yes"?>
<Relationships xmlns="http://schemas.openxmlformats.org/package/2006/relationships"><Relationship Id="rId8" Type="http://schemas.openxmlformats.org/officeDocument/2006/relationships/slide" Target="slide180.xml"/><Relationship Id="rId3" Type="http://schemas.openxmlformats.org/officeDocument/2006/relationships/slide" Target="slide178.xml"/><Relationship Id="rId7" Type="http://schemas.openxmlformats.org/officeDocument/2006/relationships/slide" Target="slide213.xml"/><Relationship Id="rId2" Type="http://schemas.openxmlformats.org/officeDocument/2006/relationships/notesSlide" Target="../notesSlides/notesSlide103.xml"/><Relationship Id="rId1" Type="http://schemas.openxmlformats.org/officeDocument/2006/relationships/slideLayout" Target="../slideLayouts/slideLayout8.xml"/><Relationship Id="rId6" Type="http://schemas.openxmlformats.org/officeDocument/2006/relationships/slide" Target="slide179.xml"/><Relationship Id="rId5" Type="http://schemas.openxmlformats.org/officeDocument/2006/relationships/slide" Target="slide177.xml"/><Relationship Id="rId4" Type="http://schemas.openxmlformats.org/officeDocument/2006/relationships/slide" Target="slide175.xml"/></Relationships>
</file>

<file path=ppt/slides/_rels/slide177.xml.rels><?xml version="1.0" encoding="UTF-8" standalone="yes"?>
<Relationships xmlns="http://schemas.openxmlformats.org/package/2006/relationships"><Relationship Id="rId8" Type="http://schemas.openxmlformats.org/officeDocument/2006/relationships/slide" Target="slide212.xml"/><Relationship Id="rId3" Type="http://schemas.openxmlformats.org/officeDocument/2006/relationships/slide" Target="slide178.xml"/><Relationship Id="rId7" Type="http://schemas.openxmlformats.org/officeDocument/2006/relationships/slide" Target="slide160.xml"/><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slide" Target="slide179.xml"/><Relationship Id="rId5" Type="http://schemas.openxmlformats.org/officeDocument/2006/relationships/slide" Target="slide175.xml"/><Relationship Id="rId4" Type="http://schemas.openxmlformats.org/officeDocument/2006/relationships/slide" Target="slide176.xml"/><Relationship Id="rId9" Type="http://schemas.openxmlformats.org/officeDocument/2006/relationships/slide" Target="slide180.xml"/></Relationships>
</file>

<file path=ppt/slides/_rels/slide178.xml.rels><?xml version="1.0" encoding="UTF-8" standalone="yes"?>
<Relationships xmlns="http://schemas.openxmlformats.org/package/2006/relationships"><Relationship Id="rId8" Type="http://schemas.openxmlformats.org/officeDocument/2006/relationships/slide" Target="slide159.xml"/><Relationship Id="rId3" Type="http://schemas.openxmlformats.org/officeDocument/2006/relationships/slide" Target="slide175.xml"/><Relationship Id="rId7" Type="http://schemas.openxmlformats.org/officeDocument/2006/relationships/slide" Target="slide185.xml"/><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slide" Target="slide179.xml"/><Relationship Id="rId5" Type="http://schemas.openxmlformats.org/officeDocument/2006/relationships/slide" Target="slide177.xml"/><Relationship Id="rId4" Type="http://schemas.openxmlformats.org/officeDocument/2006/relationships/slide" Target="slide176.xml"/><Relationship Id="rId9" Type="http://schemas.openxmlformats.org/officeDocument/2006/relationships/slide" Target="slide180.xml"/></Relationships>
</file>

<file path=ppt/slides/_rels/slide179.xml.rels><?xml version="1.0" encoding="UTF-8" standalone="yes"?>
<Relationships xmlns="http://schemas.openxmlformats.org/package/2006/relationships"><Relationship Id="rId8" Type="http://schemas.openxmlformats.org/officeDocument/2006/relationships/slide" Target="slide180.xml"/><Relationship Id="rId3" Type="http://schemas.openxmlformats.org/officeDocument/2006/relationships/slide" Target="slide178.xml"/><Relationship Id="rId7" Type="http://schemas.openxmlformats.org/officeDocument/2006/relationships/slide" Target="slide184.xml"/><Relationship Id="rId2" Type="http://schemas.openxmlformats.org/officeDocument/2006/relationships/notesSlide" Target="../notesSlides/notesSlide106.xml"/><Relationship Id="rId1" Type="http://schemas.openxmlformats.org/officeDocument/2006/relationships/slideLayout" Target="../slideLayouts/slideLayout9.xml"/><Relationship Id="rId6" Type="http://schemas.openxmlformats.org/officeDocument/2006/relationships/slide" Target="slide175.xml"/><Relationship Id="rId5" Type="http://schemas.openxmlformats.org/officeDocument/2006/relationships/slide" Target="slide177.xml"/><Relationship Id="rId4" Type="http://schemas.openxmlformats.org/officeDocument/2006/relationships/slide" Target="slide176.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2.xml"/><Relationship Id="rId4" Type="http://schemas.openxmlformats.org/officeDocument/2006/relationships/slide" Target="slide21.xml"/></Relationships>
</file>

<file path=ppt/slides/_rels/slide180.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tags" Target="../tags/tag368.xml"/><Relationship Id="rId18" Type="http://schemas.openxmlformats.org/officeDocument/2006/relationships/tags" Target="../tags/tag373.xml"/><Relationship Id="rId26" Type="http://schemas.openxmlformats.org/officeDocument/2006/relationships/slide" Target="slide177.xml"/><Relationship Id="rId3" Type="http://schemas.openxmlformats.org/officeDocument/2006/relationships/tags" Target="../tags/tag358.xml"/><Relationship Id="rId21" Type="http://schemas.openxmlformats.org/officeDocument/2006/relationships/slideLayout" Target="../slideLayouts/slideLayout10.xml"/><Relationship Id="rId7" Type="http://schemas.openxmlformats.org/officeDocument/2006/relationships/tags" Target="../tags/tag362.xml"/><Relationship Id="rId12" Type="http://schemas.openxmlformats.org/officeDocument/2006/relationships/tags" Target="../tags/tag367.xml"/><Relationship Id="rId17" Type="http://schemas.openxmlformats.org/officeDocument/2006/relationships/tags" Target="../tags/tag372.xml"/><Relationship Id="rId25" Type="http://schemas.openxmlformats.org/officeDocument/2006/relationships/slide" Target="slide176.xml"/><Relationship Id="rId2" Type="http://schemas.openxmlformats.org/officeDocument/2006/relationships/tags" Target="../tags/tag357.xml"/><Relationship Id="rId16" Type="http://schemas.openxmlformats.org/officeDocument/2006/relationships/tags" Target="../tags/tag371.xml"/><Relationship Id="rId20" Type="http://schemas.openxmlformats.org/officeDocument/2006/relationships/tags" Target="../tags/tag375.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24" Type="http://schemas.openxmlformats.org/officeDocument/2006/relationships/slide" Target="slide178.xml"/><Relationship Id="rId5" Type="http://schemas.openxmlformats.org/officeDocument/2006/relationships/tags" Target="../tags/tag360.xml"/><Relationship Id="rId15" Type="http://schemas.openxmlformats.org/officeDocument/2006/relationships/tags" Target="../tags/tag370.xml"/><Relationship Id="rId23" Type="http://schemas.openxmlformats.org/officeDocument/2006/relationships/image" Target="../media/image22.png"/><Relationship Id="rId10" Type="http://schemas.openxmlformats.org/officeDocument/2006/relationships/tags" Target="../tags/tag365.xml"/><Relationship Id="rId19" Type="http://schemas.openxmlformats.org/officeDocument/2006/relationships/tags" Target="../tags/tag374.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tags" Target="../tags/tag369.xml"/><Relationship Id="rId22" Type="http://schemas.openxmlformats.org/officeDocument/2006/relationships/notesSlide" Target="../notesSlides/notesSlide107.xml"/><Relationship Id="rId27" Type="http://schemas.openxmlformats.org/officeDocument/2006/relationships/slide" Target="slide179.xml"/></Relationships>
</file>

<file path=ppt/slides/_rels/slide181.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notesSlide" Target="../notesSlides/notesSlide108.xml"/><Relationship Id="rId1" Type="http://schemas.openxmlformats.org/officeDocument/2006/relationships/slideLayout" Target="../slideLayouts/slideLayout10.xml"/><Relationship Id="rId6" Type="http://schemas.openxmlformats.org/officeDocument/2006/relationships/slide" Target="slide184.xml"/><Relationship Id="rId5" Type="http://schemas.openxmlformats.org/officeDocument/2006/relationships/slide" Target="slide183.xml"/><Relationship Id="rId4" Type="http://schemas.openxmlformats.org/officeDocument/2006/relationships/slide" Target="slide182.xml"/></Relationships>
</file>

<file path=ppt/slides/_rels/slide182.xml.rels><?xml version="1.0" encoding="UTF-8" standalone="yes"?>
<Relationships xmlns="http://schemas.openxmlformats.org/package/2006/relationships"><Relationship Id="rId8" Type="http://schemas.openxmlformats.org/officeDocument/2006/relationships/slide" Target="slide186.xml"/><Relationship Id="rId3" Type="http://schemas.openxmlformats.org/officeDocument/2006/relationships/slide" Target="slide185.xml"/><Relationship Id="rId7" Type="http://schemas.openxmlformats.org/officeDocument/2006/relationships/slide" Target="slide219.xml"/><Relationship Id="rId2" Type="http://schemas.openxmlformats.org/officeDocument/2006/relationships/notesSlide" Target="../notesSlides/notesSlide109.xml"/><Relationship Id="rId1" Type="http://schemas.openxmlformats.org/officeDocument/2006/relationships/slideLayout" Target="../slideLayouts/slideLayout8.xml"/><Relationship Id="rId6" Type="http://schemas.openxmlformats.org/officeDocument/2006/relationships/slide" Target="slide184.xml"/><Relationship Id="rId5" Type="http://schemas.openxmlformats.org/officeDocument/2006/relationships/slide" Target="slide183.xml"/><Relationship Id="rId4" Type="http://schemas.openxmlformats.org/officeDocument/2006/relationships/slide" Target="slide181.xml"/></Relationships>
</file>

<file path=ppt/slides/_rels/slide183.xml.rels><?xml version="1.0" encoding="UTF-8" standalone="yes"?>
<Relationships xmlns="http://schemas.openxmlformats.org/package/2006/relationships"><Relationship Id="rId8" Type="http://schemas.openxmlformats.org/officeDocument/2006/relationships/slide" Target="slide218.xml"/><Relationship Id="rId3" Type="http://schemas.openxmlformats.org/officeDocument/2006/relationships/slide" Target="slide185.xml"/><Relationship Id="rId7" Type="http://schemas.openxmlformats.org/officeDocument/2006/relationships/slide" Target="slide172.xml"/><Relationship Id="rId2" Type="http://schemas.openxmlformats.org/officeDocument/2006/relationships/notesSlide" Target="../notesSlides/notesSlide110.xml"/><Relationship Id="rId1" Type="http://schemas.openxmlformats.org/officeDocument/2006/relationships/slideLayout" Target="../slideLayouts/slideLayout7.xml"/><Relationship Id="rId6" Type="http://schemas.openxmlformats.org/officeDocument/2006/relationships/slide" Target="slide184.xml"/><Relationship Id="rId5" Type="http://schemas.openxmlformats.org/officeDocument/2006/relationships/slide" Target="slide181.xml"/><Relationship Id="rId4" Type="http://schemas.openxmlformats.org/officeDocument/2006/relationships/slide" Target="slide182.xml"/><Relationship Id="rId9" Type="http://schemas.openxmlformats.org/officeDocument/2006/relationships/slide" Target="slide186.xml"/></Relationships>
</file>

<file path=ppt/slides/_rels/slide184.xml.rels><?xml version="1.0" encoding="UTF-8" standalone="yes"?>
<Relationships xmlns="http://schemas.openxmlformats.org/package/2006/relationships"><Relationship Id="rId8" Type="http://schemas.openxmlformats.org/officeDocument/2006/relationships/slide" Target="slide171.xml"/><Relationship Id="rId3" Type="http://schemas.openxmlformats.org/officeDocument/2006/relationships/slide" Target="slide185.xml"/><Relationship Id="rId7" Type="http://schemas.openxmlformats.org/officeDocument/2006/relationships/slide" Target="slide179.xml"/><Relationship Id="rId2" Type="http://schemas.openxmlformats.org/officeDocument/2006/relationships/notesSlide" Target="../notesSlides/notesSlide111.xml"/><Relationship Id="rId1" Type="http://schemas.openxmlformats.org/officeDocument/2006/relationships/slideLayout" Target="../slideLayouts/slideLayout7.xml"/><Relationship Id="rId6" Type="http://schemas.openxmlformats.org/officeDocument/2006/relationships/slide" Target="slide181.xml"/><Relationship Id="rId5" Type="http://schemas.openxmlformats.org/officeDocument/2006/relationships/slide" Target="slide183.xml"/><Relationship Id="rId4" Type="http://schemas.openxmlformats.org/officeDocument/2006/relationships/slide" Target="slide182.xml"/><Relationship Id="rId9" Type="http://schemas.openxmlformats.org/officeDocument/2006/relationships/slide" Target="slide186.xml"/></Relationships>
</file>

<file path=ppt/slides/_rels/slide185.xml.rels><?xml version="1.0" encoding="UTF-8" standalone="yes"?>
<Relationships xmlns="http://schemas.openxmlformats.org/package/2006/relationships"><Relationship Id="rId8" Type="http://schemas.openxmlformats.org/officeDocument/2006/relationships/slide" Target="slide186.xml"/><Relationship Id="rId3" Type="http://schemas.openxmlformats.org/officeDocument/2006/relationships/slide" Target="slide181.xml"/><Relationship Id="rId7" Type="http://schemas.openxmlformats.org/officeDocument/2006/relationships/slide" Target="slide178.xml"/><Relationship Id="rId2" Type="http://schemas.openxmlformats.org/officeDocument/2006/relationships/notesSlide" Target="../notesSlides/notesSlide112.xml"/><Relationship Id="rId1" Type="http://schemas.openxmlformats.org/officeDocument/2006/relationships/slideLayout" Target="../slideLayouts/slideLayout9.xml"/><Relationship Id="rId6" Type="http://schemas.openxmlformats.org/officeDocument/2006/relationships/slide" Target="slide184.xml"/><Relationship Id="rId5" Type="http://schemas.openxmlformats.org/officeDocument/2006/relationships/slide" Target="slide183.xml"/><Relationship Id="rId4" Type="http://schemas.openxmlformats.org/officeDocument/2006/relationships/slide" Target="slide182.xml"/></Relationships>
</file>

<file path=ppt/slides/_rels/slide186.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slide" Target="slide183.xml"/><Relationship Id="rId3" Type="http://schemas.openxmlformats.org/officeDocument/2006/relationships/tags" Target="../tags/tag378.xml"/><Relationship Id="rId21" Type="http://schemas.openxmlformats.org/officeDocument/2006/relationships/slideLayout" Target="../slideLayouts/slideLayout10.xml"/><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slide" Target="slide182.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tags" Target="../tags/tag395.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slide" Target="slide185.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image" Target="../media/image22.png"/><Relationship Id="rId10" Type="http://schemas.openxmlformats.org/officeDocument/2006/relationships/tags" Target="../tags/tag385.xml"/><Relationship Id="rId19" Type="http://schemas.openxmlformats.org/officeDocument/2006/relationships/tags" Target="../tags/tag394.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notesSlide" Target="../notesSlides/notesSlide113.xml"/><Relationship Id="rId27" Type="http://schemas.openxmlformats.org/officeDocument/2006/relationships/slide" Target="slide184.xml"/></Relationships>
</file>

<file path=ppt/slides/_rels/slide187.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notesSlide" Target="../notesSlides/notesSlide114.xml"/><Relationship Id="rId1" Type="http://schemas.openxmlformats.org/officeDocument/2006/relationships/slideLayout" Target="../slideLayouts/slideLayout10.xml"/><Relationship Id="rId6" Type="http://schemas.openxmlformats.org/officeDocument/2006/relationships/slide" Target="slide190.xml"/><Relationship Id="rId5" Type="http://schemas.openxmlformats.org/officeDocument/2006/relationships/slide" Target="slide188.xml"/><Relationship Id="rId4" Type="http://schemas.openxmlformats.org/officeDocument/2006/relationships/slide" Target="slide191.xml"/></Relationships>
</file>

<file path=ppt/slides/_rels/slide188.xml.rels><?xml version="1.0" encoding="UTF-8" standalone="yes"?>
<Relationships xmlns="http://schemas.openxmlformats.org/package/2006/relationships"><Relationship Id="rId8" Type="http://schemas.openxmlformats.org/officeDocument/2006/relationships/slide" Target="slide192.xml"/><Relationship Id="rId3" Type="http://schemas.openxmlformats.org/officeDocument/2006/relationships/slide" Target="slide189.xml"/><Relationship Id="rId7" Type="http://schemas.openxmlformats.org/officeDocument/2006/relationships/slide" Target="slide105.xml"/><Relationship Id="rId2" Type="http://schemas.openxmlformats.org/officeDocument/2006/relationships/notesSlide" Target="../notesSlides/notesSlide115.xml"/><Relationship Id="rId1" Type="http://schemas.openxmlformats.org/officeDocument/2006/relationships/slideLayout" Target="../slideLayouts/slideLayout8.xml"/><Relationship Id="rId6" Type="http://schemas.openxmlformats.org/officeDocument/2006/relationships/slide" Target="slide190.xml"/><Relationship Id="rId5" Type="http://schemas.openxmlformats.org/officeDocument/2006/relationships/slide" Target="slide187.xml"/><Relationship Id="rId4" Type="http://schemas.openxmlformats.org/officeDocument/2006/relationships/slide" Target="slide191.xml"/></Relationships>
</file>

<file path=ppt/slides/_rels/slide189.xml.rels><?xml version="1.0" encoding="UTF-8" standalone="yes"?>
<Relationships xmlns="http://schemas.openxmlformats.org/package/2006/relationships"><Relationship Id="rId8" Type="http://schemas.openxmlformats.org/officeDocument/2006/relationships/slide" Target="slide104.xml"/><Relationship Id="rId3" Type="http://schemas.openxmlformats.org/officeDocument/2006/relationships/slide" Target="slide187.xml"/><Relationship Id="rId7" Type="http://schemas.openxmlformats.org/officeDocument/2006/relationships/slide" Target="slide202.xml"/><Relationship Id="rId2" Type="http://schemas.openxmlformats.org/officeDocument/2006/relationships/notesSlide" Target="../notesSlides/notesSlide116.xml"/><Relationship Id="rId1" Type="http://schemas.openxmlformats.org/officeDocument/2006/relationships/slideLayout" Target="../slideLayouts/slideLayout7.xml"/><Relationship Id="rId6" Type="http://schemas.openxmlformats.org/officeDocument/2006/relationships/slide" Target="slide190.xml"/><Relationship Id="rId5" Type="http://schemas.openxmlformats.org/officeDocument/2006/relationships/slide" Target="slide188.xml"/><Relationship Id="rId4" Type="http://schemas.openxmlformats.org/officeDocument/2006/relationships/slide" Target="slide191.xml"/><Relationship Id="rId9" Type="http://schemas.openxmlformats.org/officeDocument/2006/relationships/slide" Target="slide192.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12.xml"/></Relationships>
</file>

<file path=ppt/slides/_rels/slide190.xml.rels><?xml version="1.0" encoding="UTF-8" standalone="yes"?>
<Relationships xmlns="http://schemas.openxmlformats.org/package/2006/relationships"><Relationship Id="rId8" Type="http://schemas.openxmlformats.org/officeDocument/2006/relationships/slide" Target="slide201.xml"/><Relationship Id="rId3" Type="http://schemas.openxmlformats.org/officeDocument/2006/relationships/slide" Target="slide189.xml"/><Relationship Id="rId7" Type="http://schemas.openxmlformats.org/officeDocument/2006/relationships/slide" Target="slide197.xml"/><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slide" Target="slide187.xml"/><Relationship Id="rId5" Type="http://schemas.openxmlformats.org/officeDocument/2006/relationships/slide" Target="slide188.xml"/><Relationship Id="rId4" Type="http://schemas.openxmlformats.org/officeDocument/2006/relationships/slide" Target="slide191.xml"/><Relationship Id="rId9" Type="http://schemas.openxmlformats.org/officeDocument/2006/relationships/slide" Target="slide192.xml"/></Relationships>
</file>

<file path=ppt/slides/_rels/slide191.xml.rels><?xml version="1.0" encoding="UTF-8" standalone="yes"?>
<Relationships xmlns="http://schemas.openxmlformats.org/package/2006/relationships"><Relationship Id="rId8" Type="http://schemas.openxmlformats.org/officeDocument/2006/relationships/slide" Target="slide192.xml"/><Relationship Id="rId3" Type="http://schemas.openxmlformats.org/officeDocument/2006/relationships/slide" Target="slide189.xml"/><Relationship Id="rId7" Type="http://schemas.openxmlformats.org/officeDocument/2006/relationships/slide" Target="slide196.xml"/><Relationship Id="rId2" Type="http://schemas.openxmlformats.org/officeDocument/2006/relationships/notesSlide" Target="../notesSlides/notesSlide118.xml"/><Relationship Id="rId1" Type="http://schemas.openxmlformats.org/officeDocument/2006/relationships/slideLayout" Target="../slideLayouts/slideLayout9.xml"/><Relationship Id="rId6" Type="http://schemas.openxmlformats.org/officeDocument/2006/relationships/slide" Target="slide190.xml"/><Relationship Id="rId5" Type="http://schemas.openxmlformats.org/officeDocument/2006/relationships/slide" Target="slide188.xml"/><Relationship Id="rId4" Type="http://schemas.openxmlformats.org/officeDocument/2006/relationships/slide" Target="slide187.xml"/></Relationships>
</file>

<file path=ppt/slides/_rels/slide192.xml.rels><?xml version="1.0" encoding="UTF-8" standalone="yes"?>
<Relationships xmlns="http://schemas.openxmlformats.org/package/2006/relationships"><Relationship Id="rId8" Type="http://schemas.openxmlformats.org/officeDocument/2006/relationships/tags" Target="../tags/tag403.xml"/><Relationship Id="rId13" Type="http://schemas.openxmlformats.org/officeDocument/2006/relationships/tags" Target="../tags/tag408.xml"/><Relationship Id="rId18" Type="http://schemas.openxmlformats.org/officeDocument/2006/relationships/tags" Target="../tags/tag413.xml"/><Relationship Id="rId26" Type="http://schemas.openxmlformats.org/officeDocument/2006/relationships/slide" Target="slide188.xml"/><Relationship Id="rId3" Type="http://schemas.openxmlformats.org/officeDocument/2006/relationships/tags" Target="../tags/tag398.xml"/><Relationship Id="rId21" Type="http://schemas.openxmlformats.org/officeDocument/2006/relationships/slideLayout" Target="../slideLayouts/slideLayout10.xml"/><Relationship Id="rId7" Type="http://schemas.openxmlformats.org/officeDocument/2006/relationships/tags" Target="../tags/tag402.xml"/><Relationship Id="rId12" Type="http://schemas.openxmlformats.org/officeDocument/2006/relationships/tags" Target="../tags/tag407.xml"/><Relationship Id="rId17" Type="http://schemas.openxmlformats.org/officeDocument/2006/relationships/tags" Target="../tags/tag412.xml"/><Relationship Id="rId25" Type="http://schemas.openxmlformats.org/officeDocument/2006/relationships/slide" Target="slide191.xml"/><Relationship Id="rId2" Type="http://schemas.openxmlformats.org/officeDocument/2006/relationships/tags" Target="../tags/tag397.xml"/><Relationship Id="rId16" Type="http://schemas.openxmlformats.org/officeDocument/2006/relationships/tags" Target="../tags/tag411.xml"/><Relationship Id="rId20" Type="http://schemas.openxmlformats.org/officeDocument/2006/relationships/tags" Target="../tags/tag415.xml"/><Relationship Id="rId1" Type="http://schemas.openxmlformats.org/officeDocument/2006/relationships/tags" Target="../tags/tag396.xml"/><Relationship Id="rId6" Type="http://schemas.openxmlformats.org/officeDocument/2006/relationships/tags" Target="../tags/tag401.xml"/><Relationship Id="rId11" Type="http://schemas.openxmlformats.org/officeDocument/2006/relationships/tags" Target="../tags/tag406.xml"/><Relationship Id="rId24" Type="http://schemas.openxmlformats.org/officeDocument/2006/relationships/slide" Target="slide189.xml"/><Relationship Id="rId5" Type="http://schemas.openxmlformats.org/officeDocument/2006/relationships/tags" Target="../tags/tag400.xml"/><Relationship Id="rId15" Type="http://schemas.openxmlformats.org/officeDocument/2006/relationships/tags" Target="../tags/tag410.xml"/><Relationship Id="rId23" Type="http://schemas.openxmlformats.org/officeDocument/2006/relationships/image" Target="../media/image22.png"/><Relationship Id="rId10" Type="http://schemas.openxmlformats.org/officeDocument/2006/relationships/tags" Target="../tags/tag405.xml"/><Relationship Id="rId19" Type="http://schemas.openxmlformats.org/officeDocument/2006/relationships/tags" Target="../tags/tag414.xml"/><Relationship Id="rId4" Type="http://schemas.openxmlformats.org/officeDocument/2006/relationships/tags" Target="../tags/tag399.xml"/><Relationship Id="rId9" Type="http://schemas.openxmlformats.org/officeDocument/2006/relationships/tags" Target="../tags/tag404.xml"/><Relationship Id="rId14" Type="http://schemas.openxmlformats.org/officeDocument/2006/relationships/tags" Target="../tags/tag409.xml"/><Relationship Id="rId22" Type="http://schemas.openxmlformats.org/officeDocument/2006/relationships/notesSlide" Target="../notesSlides/notesSlide119.xml"/><Relationship Id="rId27" Type="http://schemas.openxmlformats.org/officeDocument/2006/relationships/slide" Target="slide190.xml"/></Relationships>
</file>

<file path=ppt/slides/_rels/slide193.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120.xml"/><Relationship Id="rId1" Type="http://schemas.openxmlformats.org/officeDocument/2006/relationships/slideLayout" Target="../slideLayouts/slideLayout10.xml"/><Relationship Id="rId6" Type="http://schemas.openxmlformats.org/officeDocument/2006/relationships/slide" Target="slide197.xml"/><Relationship Id="rId5" Type="http://schemas.openxmlformats.org/officeDocument/2006/relationships/slide" Target="slide194.xml"/><Relationship Id="rId4" Type="http://schemas.openxmlformats.org/officeDocument/2006/relationships/slide" Target="slide196.xml"/></Relationships>
</file>

<file path=ppt/slides/_rels/slide194.xml.rels><?xml version="1.0" encoding="UTF-8" standalone="yes"?>
<Relationships xmlns="http://schemas.openxmlformats.org/package/2006/relationships"><Relationship Id="rId8" Type="http://schemas.openxmlformats.org/officeDocument/2006/relationships/slide" Target="slide198.xml"/><Relationship Id="rId3" Type="http://schemas.openxmlformats.org/officeDocument/2006/relationships/slide" Target="slide195.xml"/><Relationship Id="rId7" Type="http://schemas.openxmlformats.org/officeDocument/2006/relationships/slide" Target="slide111.xml"/><Relationship Id="rId2" Type="http://schemas.openxmlformats.org/officeDocument/2006/relationships/notesSlide" Target="../notesSlides/notesSlide121.xml"/><Relationship Id="rId1" Type="http://schemas.openxmlformats.org/officeDocument/2006/relationships/slideLayout" Target="../slideLayouts/slideLayout8.xml"/><Relationship Id="rId6" Type="http://schemas.openxmlformats.org/officeDocument/2006/relationships/slide" Target="slide197.xml"/><Relationship Id="rId5" Type="http://schemas.openxmlformats.org/officeDocument/2006/relationships/slide" Target="slide193.xml"/><Relationship Id="rId4" Type="http://schemas.openxmlformats.org/officeDocument/2006/relationships/slide" Target="slide196.xml"/></Relationships>
</file>

<file path=ppt/slides/_rels/slide195.xml.rels><?xml version="1.0" encoding="UTF-8" standalone="yes"?>
<Relationships xmlns="http://schemas.openxmlformats.org/package/2006/relationships"><Relationship Id="rId8" Type="http://schemas.openxmlformats.org/officeDocument/2006/relationships/slide" Target="slide110.xml"/><Relationship Id="rId3" Type="http://schemas.openxmlformats.org/officeDocument/2006/relationships/slide" Target="slide193.xml"/><Relationship Id="rId7" Type="http://schemas.openxmlformats.org/officeDocument/2006/relationships/slide" Target="slide214.xml"/><Relationship Id="rId2" Type="http://schemas.openxmlformats.org/officeDocument/2006/relationships/notesSlide" Target="../notesSlides/notesSlide122.xml"/><Relationship Id="rId1" Type="http://schemas.openxmlformats.org/officeDocument/2006/relationships/slideLayout" Target="../slideLayouts/slideLayout7.xml"/><Relationship Id="rId6" Type="http://schemas.openxmlformats.org/officeDocument/2006/relationships/slide" Target="slide197.xml"/><Relationship Id="rId5" Type="http://schemas.openxmlformats.org/officeDocument/2006/relationships/slide" Target="slide194.xml"/><Relationship Id="rId4" Type="http://schemas.openxmlformats.org/officeDocument/2006/relationships/slide" Target="slide196.xml"/><Relationship Id="rId9" Type="http://schemas.openxmlformats.org/officeDocument/2006/relationships/slide" Target="slide198.xml"/></Relationships>
</file>

<file path=ppt/slides/_rels/slide196.xml.rels><?xml version="1.0" encoding="UTF-8" standalone="yes"?>
<Relationships xmlns="http://schemas.openxmlformats.org/package/2006/relationships"><Relationship Id="rId8" Type="http://schemas.openxmlformats.org/officeDocument/2006/relationships/slide" Target="slide213.xml"/><Relationship Id="rId3" Type="http://schemas.openxmlformats.org/officeDocument/2006/relationships/slide" Target="slide195.xml"/><Relationship Id="rId7" Type="http://schemas.openxmlformats.org/officeDocument/2006/relationships/slide" Target="slide191.xml"/><Relationship Id="rId2" Type="http://schemas.openxmlformats.org/officeDocument/2006/relationships/notesSlide" Target="../notesSlides/notesSlide123.xml"/><Relationship Id="rId1" Type="http://schemas.openxmlformats.org/officeDocument/2006/relationships/slideLayout" Target="../slideLayouts/slideLayout7.xml"/><Relationship Id="rId6" Type="http://schemas.openxmlformats.org/officeDocument/2006/relationships/slide" Target="slide197.xml"/><Relationship Id="rId5" Type="http://schemas.openxmlformats.org/officeDocument/2006/relationships/slide" Target="slide194.xml"/><Relationship Id="rId4" Type="http://schemas.openxmlformats.org/officeDocument/2006/relationships/slide" Target="slide193.xml"/><Relationship Id="rId9" Type="http://schemas.openxmlformats.org/officeDocument/2006/relationships/slide" Target="slide198.xml"/></Relationships>
</file>

<file path=ppt/slides/_rels/slide197.xml.rels><?xml version="1.0" encoding="UTF-8" standalone="yes"?>
<Relationships xmlns="http://schemas.openxmlformats.org/package/2006/relationships"><Relationship Id="rId8" Type="http://schemas.openxmlformats.org/officeDocument/2006/relationships/slide" Target="slide198.xml"/><Relationship Id="rId3" Type="http://schemas.openxmlformats.org/officeDocument/2006/relationships/slide" Target="slide195.xml"/><Relationship Id="rId7" Type="http://schemas.openxmlformats.org/officeDocument/2006/relationships/slide" Target="slide190.xml"/><Relationship Id="rId2" Type="http://schemas.openxmlformats.org/officeDocument/2006/relationships/notesSlide" Target="../notesSlides/notesSlide124.xml"/><Relationship Id="rId1" Type="http://schemas.openxmlformats.org/officeDocument/2006/relationships/slideLayout" Target="../slideLayouts/slideLayout9.xml"/><Relationship Id="rId6" Type="http://schemas.openxmlformats.org/officeDocument/2006/relationships/slide" Target="slide193.xml"/><Relationship Id="rId5" Type="http://schemas.openxmlformats.org/officeDocument/2006/relationships/slide" Target="slide194.xml"/><Relationship Id="rId4" Type="http://schemas.openxmlformats.org/officeDocument/2006/relationships/slide" Target="slide196.xml"/></Relationships>
</file>

<file path=ppt/slides/_rels/slide198.xml.rels><?xml version="1.0" encoding="UTF-8" standalone="yes"?>
<Relationships xmlns="http://schemas.openxmlformats.org/package/2006/relationships"><Relationship Id="rId8" Type="http://schemas.openxmlformats.org/officeDocument/2006/relationships/tags" Target="../tags/tag423.xml"/><Relationship Id="rId13" Type="http://schemas.openxmlformats.org/officeDocument/2006/relationships/tags" Target="../tags/tag428.xml"/><Relationship Id="rId18" Type="http://schemas.openxmlformats.org/officeDocument/2006/relationships/tags" Target="../tags/tag433.xml"/><Relationship Id="rId26" Type="http://schemas.openxmlformats.org/officeDocument/2006/relationships/slide" Target="slide194.xml"/><Relationship Id="rId3" Type="http://schemas.openxmlformats.org/officeDocument/2006/relationships/tags" Target="../tags/tag418.xml"/><Relationship Id="rId21" Type="http://schemas.openxmlformats.org/officeDocument/2006/relationships/slideLayout" Target="../slideLayouts/slideLayout10.xml"/><Relationship Id="rId7" Type="http://schemas.openxmlformats.org/officeDocument/2006/relationships/tags" Target="../tags/tag422.xml"/><Relationship Id="rId12" Type="http://schemas.openxmlformats.org/officeDocument/2006/relationships/tags" Target="../tags/tag427.xml"/><Relationship Id="rId17" Type="http://schemas.openxmlformats.org/officeDocument/2006/relationships/tags" Target="../tags/tag432.xml"/><Relationship Id="rId25" Type="http://schemas.openxmlformats.org/officeDocument/2006/relationships/slide" Target="slide196.xml"/><Relationship Id="rId2" Type="http://schemas.openxmlformats.org/officeDocument/2006/relationships/tags" Target="../tags/tag417.xml"/><Relationship Id="rId16" Type="http://schemas.openxmlformats.org/officeDocument/2006/relationships/tags" Target="../tags/tag431.xml"/><Relationship Id="rId20" Type="http://schemas.openxmlformats.org/officeDocument/2006/relationships/tags" Target="../tags/tag435.xml"/><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tags" Target="../tags/tag426.xml"/><Relationship Id="rId24" Type="http://schemas.openxmlformats.org/officeDocument/2006/relationships/slide" Target="slide195.xml"/><Relationship Id="rId5" Type="http://schemas.openxmlformats.org/officeDocument/2006/relationships/tags" Target="../tags/tag420.xml"/><Relationship Id="rId15" Type="http://schemas.openxmlformats.org/officeDocument/2006/relationships/tags" Target="../tags/tag430.xml"/><Relationship Id="rId23" Type="http://schemas.openxmlformats.org/officeDocument/2006/relationships/image" Target="../media/image22.png"/><Relationship Id="rId10" Type="http://schemas.openxmlformats.org/officeDocument/2006/relationships/tags" Target="../tags/tag425.xml"/><Relationship Id="rId19" Type="http://schemas.openxmlformats.org/officeDocument/2006/relationships/tags" Target="../tags/tag434.xml"/><Relationship Id="rId4" Type="http://schemas.openxmlformats.org/officeDocument/2006/relationships/tags" Target="../tags/tag419.xml"/><Relationship Id="rId9" Type="http://schemas.openxmlformats.org/officeDocument/2006/relationships/tags" Target="../tags/tag424.xml"/><Relationship Id="rId14" Type="http://schemas.openxmlformats.org/officeDocument/2006/relationships/tags" Target="../tags/tag429.xml"/><Relationship Id="rId22" Type="http://schemas.openxmlformats.org/officeDocument/2006/relationships/notesSlide" Target="../notesSlides/notesSlide125.xml"/><Relationship Id="rId27" Type="http://schemas.openxmlformats.org/officeDocument/2006/relationships/slide" Target="slide197.xml"/></Relationships>
</file>

<file path=ppt/slides/_rels/slide199.xml.rels><?xml version="1.0" encoding="UTF-8" standalone="yes"?>
<Relationships xmlns="http://schemas.openxmlformats.org/package/2006/relationships"><Relationship Id="rId3" Type="http://schemas.openxmlformats.org/officeDocument/2006/relationships/slide" Target="slide202.xml"/><Relationship Id="rId2" Type="http://schemas.openxmlformats.org/officeDocument/2006/relationships/notesSlide" Target="../notesSlides/notesSlide126.xml"/><Relationship Id="rId1" Type="http://schemas.openxmlformats.org/officeDocument/2006/relationships/slideLayout" Target="../slideLayouts/slideLayout10.xml"/><Relationship Id="rId6" Type="http://schemas.openxmlformats.org/officeDocument/2006/relationships/slide" Target="slide201.xml"/><Relationship Id="rId5" Type="http://schemas.openxmlformats.org/officeDocument/2006/relationships/slide" Target="slide200.xml"/><Relationship Id="rId4" Type="http://schemas.openxmlformats.org/officeDocument/2006/relationships/slide" Target="slide20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12.xml"/></Relationships>
</file>

<file path=ppt/slides/_rels/slide200.xml.rels><?xml version="1.0" encoding="UTF-8" standalone="yes"?>
<Relationships xmlns="http://schemas.openxmlformats.org/package/2006/relationships"><Relationship Id="rId8" Type="http://schemas.openxmlformats.org/officeDocument/2006/relationships/slide" Target="slide201.xml"/><Relationship Id="rId3" Type="http://schemas.openxmlformats.org/officeDocument/2006/relationships/slide" Target="slide141.xml"/><Relationship Id="rId7" Type="http://schemas.openxmlformats.org/officeDocument/2006/relationships/slide" Target="slide199.xml"/><Relationship Id="rId2" Type="http://schemas.openxmlformats.org/officeDocument/2006/relationships/notesSlide" Target="../notesSlides/notesSlide127.xml"/><Relationship Id="rId1" Type="http://schemas.openxmlformats.org/officeDocument/2006/relationships/slideLayout" Target="../slideLayouts/slideLayout8.xml"/><Relationship Id="rId6" Type="http://schemas.openxmlformats.org/officeDocument/2006/relationships/slide" Target="slide203.xml"/><Relationship Id="rId5" Type="http://schemas.openxmlformats.org/officeDocument/2006/relationships/slide" Target="slide202.xml"/><Relationship Id="rId4" Type="http://schemas.openxmlformats.org/officeDocument/2006/relationships/slide" Target="slide204.xml"/></Relationships>
</file>

<file path=ppt/slides/_rels/slide201.xml.rels><?xml version="1.0" encoding="UTF-8" standalone="yes"?>
<Relationships xmlns="http://schemas.openxmlformats.org/package/2006/relationships"><Relationship Id="rId8" Type="http://schemas.openxmlformats.org/officeDocument/2006/relationships/slide" Target="slide140.xml"/><Relationship Id="rId3" Type="http://schemas.openxmlformats.org/officeDocument/2006/relationships/slide" Target="slide202.xml"/><Relationship Id="rId7" Type="http://schemas.openxmlformats.org/officeDocument/2006/relationships/slide" Target="slide190.xml"/><Relationship Id="rId2" Type="http://schemas.openxmlformats.org/officeDocument/2006/relationships/notesSlide" Target="../notesSlides/notesSlide128.xml"/><Relationship Id="rId1" Type="http://schemas.openxmlformats.org/officeDocument/2006/relationships/slideLayout" Target="../slideLayouts/slideLayout7.xml"/><Relationship Id="rId6" Type="http://schemas.openxmlformats.org/officeDocument/2006/relationships/slide" Target="slide199.xml"/><Relationship Id="rId5" Type="http://schemas.openxmlformats.org/officeDocument/2006/relationships/slide" Target="slide200.xml"/><Relationship Id="rId4" Type="http://schemas.openxmlformats.org/officeDocument/2006/relationships/slide" Target="slide203.xml"/><Relationship Id="rId9" Type="http://schemas.openxmlformats.org/officeDocument/2006/relationships/slide" Target="slide204.xml"/></Relationships>
</file>

<file path=ppt/slides/_rels/slide202.xml.rels><?xml version="1.0" encoding="UTF-8" standalone="yes"?>
<Relationships xmlns="http://schemas.openxmlformats.org/package/2006/relationships"><Relationship Id="rId8" Type="http://schemas.openxmlformats.org/officeDocument/2006/relationships/slide" Target="slide189.xml"/><Relationship Id="rId3" Type="http://schemas.openxmlformats.org/officeDocument/2006/relationships/slide" Target="slide199.xml"/><Relationship Id="rId7" Type="http://schemas.openxmlformats.org/officeDocument/2006/relationships/slide" Target="slide209.xml"/><Relationship Id="rId2" Type="http://schemas.openxmlformats.org/officeDocument/2006/relationships/notesSlide" Target="../notesSlides/notesSlide129.xml"/><Relationship Id="rId1" Type="http://schemas.openxmlformats.org/officeDocument/2006/relationships/slideLayout" Target="../slideLayouts/slideLayout7.xml"/><Relationship Id="rId6" Type="http://schemas.openxmlformats.org/officeDocument/2006/relationships/slide" Target="slide201.xml"/><Relationship Id="rId5" Type="http://schemas.openxmlformats.org/officeDocument/2006/relationships/slide" Target="slide200.xml"/><Relationship Id="rId4" Type="http://schemas.openxmlformats.org/officeDocument/2006/relationships/slide" Target="slide203.xml"/><Relationship Id="rId9" Type="http://schemas.openxmlformats.org/officeDocument/2006/relationships/slide" Target="slide204.xml"/></Relationships>
</file>

<file path=ppt/slides/_rels/slide203.xml.rels><?xml version="1.0" encoding="UTF-8" standalone="yes"?>
<Relationships xmlns="http://schemas.openxmlformats.org/package/2006/relationships"><Relationship Id="rId3" Type="http://schemas.openxmlformats.org/officeDocument/2006/relationships/slide" Target="slide204.xml"/><Relationship Id="rId7" Type="http://schemas.openxmlformats.org/officeDocument/2006/relationships/slide" Target="slide201.xml"/><Relationship Id="rId2" Type="http://schemas.openxmlformats.org/officeDocument/2006/relationships/notesSlide" Target="../notesSlides/notesSlide130.xml"/><Relationship Id="rId1" Type="http://schemas.openxmlformats.org/officeDocument/2006/relationships/slideLayout" Target="../slideLayouts/slideLayout9.xml"/><Relationship Id="rId6" Type="http://schemas.openxmlformats.org/officeDocument/2006/relationships/slide" Target="slide200.xml"/><Relationship Id="rId5" Type="http://schemas.openxmlformats.org/officeDocument/2006/relationships/slide" Target="slide199.xml"/><Relationship Id="rId4" Type="http://schemas.openxmlformats.org/officeDocument/2006/relationships/slide" Target="slide202.xml"/></Relationships>
</file>

<file path=ppt/slides/_rels/slide204.xml.rels><?xml version="1.0" encoding="UTF-8" standalone="yes"?>
<Relationships xmlns="http://schemas.openxmlformats.org/package/2006/relationships"><Relationship Id="rId8" Type="http://schemas.openxmlformats.org/officeDocument/2006/relationships/tags" Target="../tags/tag443.xml"/><Relationship Id="rId13" Type="http://schemas.openxmlformats.org/officeDocument/2006/relationships/tags" Target="../tags/tag448.xml"/><Relationship Id="rId18" Type="http://schemas.openxmlformats.org/officeDocument/2006/relationships/tags" Target="../tags/tag453.xml"/><Relationship Id="rId26" Type="http://schemas.openxmlformats.org/officeDocument/2006/relationships/slide" Target="slide194.xml"/><Relationship Id="rId3" Type="http://schemas.openxmlformats.org/officeDocument/2006/relationships/tags" Target="../tags/tag438.xml"/><Relationship Id="rId21" Type="http://schemas.openxmlformats.org/officeDocument/2006/relationships/slideLayout" Target="../slideLayouts/slideLayout10.xml"/><Relationship Id="rId7" Type="http://schemas.openxmlformats.org/officeDocument/2006/relationships/tags" Target="../tags/tag442.xml"/><Relationship Id="rId12" Type="http://schemas.openxmlformats.org/officeDocument/2006/relationships/tags" Target="../tags/tag447.xml"/><Relationship Id="rId17" Type="http://schemas.openxmlformats.org/officeDocument/2006/relationships/tags" Target="../tags/tag452.xml"/><Relationship Id="rId25" Type="http://schemas.openxmlformats.org/officeDocument/2006/relationships/slide" Target="slide196.xml"/><Relationship Id="rId2" Type="http://schemas.openxmlformats.org/officeDocument/2006/relationships/tags" Target="../tags/tag437.xml"/><Relationship Id="rId16" Type="http://schemas.openxmlformats.org/officeDocument/2006/relationships/tags" Target="../tags/tag451.xml"/><Relationship Id="rId20" Type="http://schemas.openxmlformats.org/officeDocument/2006/relationships/tags" Target="../tags/tag455.xml"/><Relationship Id="rId1" Type="http://schemas.openxmlformats.org/officeDocument/2006/relationships/tags" Target="../tags/tag436.xml"/><Relationship Id="rId6" Type="http://schemas.openxmlformats.org/officeDocument/2006/relationships/tags" Target="../tags/tag441.xml"/><Relationship Id="rId11" Type="http://schemas.openxmlformats.org/officeDocument/2006/relationships/tags" Target="../tags/tag446.xml"/><Relationship Id="rId24" Type="http://schemas.openxmlformats.org/officeDocument/2006/relationships/slide" Target="slide195.xml"/><Relationship Id="rId5" Type="http://schemas.openxmlformats.org/officeDocument/2006/relationships/tags" Target="../tags/tag440.xml"/><Relationship Id="rId15" Type="http://schemas.openxmlformats.org/officeDocument/2006/relationships/tags" Target="../tags/tag450.xml"/><Relationship Id="rId23" Type="http://schemas.openxmlformats.org/officeDocument/2006/relationships/image" Target="../media/image22.png"/><Relationship Id="rId10" Type="http://schemas.openxmlformats.org/officeDocument/2006/relationships/tags" Target="../tags/tag445.xml"/><Relationship Id="rId19" Type="http://schemas.openxmlformats.org/officeDocument/2006/relationships/tags" Target="../tags/tag454.xml"/><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tags" Target="../tags/tag449.xml"/><Relationship Id="rId22" Type="http://schemas.openxmlformats.org/officeDocument/2006/relationships/notesSlide" Target="../notesSlides/notesSlide131.xml"/><Relationship Id="rId27" Type="http://schemas.openxmlformats.org/officeDocument/2006/relationships/slide" Target="slide197.xml"/></Relationships>
</file>

<file path=ppt/slides/_rels/slide205.xml.rels><?xml version="1.0" encoding="UTF-8" standalone="yes"?>
<Relationships xmlns="http://schemas.openxmlformats.org/package/2006/relationships"><Relationship Id="rId3" Type="http://schemas.openxmlformats.org/officeDocument/2006/relationships/slide" Target="slide209.xml"/><Relationship Id="rId2" Type="http://schemas.openxmlformats.org/officeDocument/2006/relationships/notesSlide" Target="../notesSlides/notesSlide132.xml"/><Relationship Id="rId1" Type="http://schemas.openxmlformats.org/officeDocument/2006/relationships/slideLayout" Target="../slideLayouts/slideLayout10.xml"/><Relationship Id="rId6" Type="http://schemas.openxmlformats.org/officeDocument/2006/relationships/slide" Target="slide207.xml"/><Relationship Id="rId5" Type="http://schemas.openxmlformats.org/officeDocument/2006/relationships/slide" Target="slide206.xml"/><Relationship Id="rId4" Type="http://schemas.openxmlformats.org/officeDocument/2006/relationships/slide" Target="slide208.xml"/></Relationships>
</file>

<file path=ppt/slides/_rels/slide206.xml.rels><?xml version="1.0" encoding="UTF-8" standalone="yes"?>
<Relationships xmlns="http://schemas.openxmlformats.org/package/2006/relationships"><Relationship Id="rId8" Type="http://schemas.openxmlformats.org/officeDocument/2006/relationships/slide" Target="slide210.xml"/><Relationship Id="rId3" Type="http://schemas.openxmlformats.org/officeDocument/2006/relationships/slide" Target="slide209.xml"/><Relationship Id="rId7" Type="http://schemas.openxmlformats.org/officeDocument/2006/relationships/slide" Target="slide147.xml"/><Relationship Id="rId2" Type="http://schemas.openxmlformats.org/officeDocument/2006/relationships/notesSlide" Target="../notesSlides/notesSlide133.xml"/><Relationship Id="rId1" Type="http://schemas.openxmlformats.org/officeDocument/2006/relationships/slideLayout" Target="../slideLayouts/slideLayout8.xml"/><Relationship Id="rId6" Type="http://schemas.openxmlformats.org/officeDocument/2006/relationships/slide" Target="slide207.xml"/><Relationship Id="rId5" Type="http://schemas.openxmlformats.org/officeDocument/2006/relationships/slide" Target="slide205.xml"/><Relationship Id="rId4" Type="http://schemas.openxmlformats.org/officeDocument/2006/relationships/slide" Target="slide208.xml"/></Relationships>
</file>

<file path=ppt/slides/_rels/slide207.xml.rels><?xml version="1.0" encoding="UTF-8" standalone="yes"?>
<Relationships xmlns="http://schemas.openxmlformats.org/package/2006/relationships"><Relationship Id="rId8" Type="http://schemas.openxmlformats.org/officeDocument/2006/relationships/slide" Target="slide146.xml"/><Relationship Id="rId3" Type="http://schemas.openxmlformats.org/officeDocument/2006/relationships/slide" Target="slide209.xml"/><Relationship Id="rId7" Type="http://schemas.openxmlformats.org/officeDocument/2006/relationships/slide" Target="slide220.xml"/><Relationship Id="rId2" Type="http://schemas.openxmlformats.org/officeDocument/2006/relationships/notesSlide" Target="../notesSlides/notesSlide134.xml"/><Relationship Id="rId1" Type="http://schemas.openxmlformats.org/officeDocument/2006/relationships/slideLayout" Target="../slideLayouts/slideLayout7.xml"/><Relationship Id="rId6" Type="http://schemas.openxmlformats.org/officeDocument/2006/relationships/slide" Target="slide205.xml"/><Relationship Id="rId5" Type="http://schemas.openxmlformats.org/officeDocument/2006/relationships/slide" Target="slide206.xml"/><Relationship Id="rId4" Type="http://schemas.openxmlformats.org/officeDocument/2006/relationships/slide" Target="slide208.xml"/><Relationship Id="rId9" Type="http://schemas.openxmlformats.org/officeDocument/2006/relationships/slide" Target="slide210.xml"/></Relationships>
</file>

<file path=ppt/slides/_rels/slide208.xml.rels><?xml version="1.0" encoding="UTF-8" standalone="yes"?>
<Relationships xmlns="http://schemas.openxmlformats.org/package/2006/relationships"><Relationship Id="rId8" Type="http://schemas.openxmlformats.org/officeDocument/2006/relationships/slide" Target="slide219.xml"/><Relationship Id="rId3" Type="http://schemas.openxmlformats.org/officeDocument/2006/relationships/slide" Target="slide209.xml"/><Relationship Id="rId7" Type="http://schemas.openxmlformats.org/officeDocument/2006/relationships/slide" Target="slide203.xml"/><Relationship Id="rId2" Type="http://schemas.openxmlformats.org/officeDocument/2006/relationships/notesSlide" Target="../notesSlides/notesSlide135.xml"/><Relationship Id="rId1" Type="http://schemas.openxmlformats.org/officeDocument/2006/relationships/slideLayout" Target="../slideLayouts/slideLayout7.xml"/><Relationship Id="rId6" Type="http://schemas.openxmlformats.org/officeDocument/2006/relationships/slide" Target="slide207.xml"/><Relationship Id="rId5" Type="http://schemas.openxmlformats.org/officeDocument/2006/relationships/slide" Target="slide206.xml"/><Relationship Id="rId4" Type="http://schemas.openxmlformats.org/officeDocument/2006/relationships/slide" Target="slide205.xml"/><Relationship Id="rId9" Type="http://schemas.openxmlformats.org/officeDocument/2006/relationships/slide" Target="slide210.xml"/></Relationships>
</file>

<file path=ppt/slides/_rels/slide209.xml.rels><?xml version="1.0" encoding="UTF-8" standalone="yes"?>
<Relationships xmlns="http://schemas.openxmlformats.org/package/2006/relationships"><Relationship Id="rId8" Type="http://schemas.openxmlformats.org/officeDocument/2006/relationships/slide" Target="slide207.xml"/><Relationship Id="rId3" Type="http://schemas.openxmlformats.org/officeDocument/2006/relationships/slide" Target="slide202.xml"/><Relationship Id="rId7" Type="http://schemas.openxmlformats.org/officeDocument/2006/relationships/slide" Target="slide206.xml"/><Relationship Id="rId2" Type="http://schemas.openxmlformats.org/officeDocument/2006/relationships/notesSlide" Target="../notesSlides/notesSlide136.xml"/><Relationship Id="rId1" Type="http://schemas.openxmlformats.org/officeDocument/2006/relationships/slideLayout" Target="../slideLayouts/slideLayout9.xml"/><Relationship Id="rId6" Type="http://schemas.openxmlformats.org/officeDocument/2006/relationships/slide" Target="slide208.xml"/><Relationship Id="rId5" Type="http://schemas.openxmlformats.org/officeDocument/2006/relationships/slide" Target="slide205.xml"/><Relationship Id="rId4" Type="http://schemas.openxmlformats.org/officeDocument/2006/relationships/slide" Target="slide210.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12.xml"/></Relationships>
</file>

<file path=ppt/slides/_rels/slide210.xml.rels><?xml version="1.0" encoding="UTF-8" standalone="yes"?>
<Relationships xmlns="http://schemas.openxmlformats.org/package/2006/relationships"><Relationship Id="rId8" Type="http://schemas.openxmlformats.org/officeDocument/2006/relationships/tags" Target="../tags/tag463.xml"/><Relationship Id="rId13" Type="http://schemas.openxmlformats.org/officeDocument/2006/relationships/tags" Target="../tags/tag468.xml"/><Relationship Id="rId18" Type="http://schemas.openxmlformats.org/officeDocument/2006/relationships/tags" Target="../tags/tag473.xml"/><Relationship Id="rId26" Type="http://schemas.openxmlformats.org/officeDocument/2006/relationships/slide" Target="slide206.xml"/><Relationship Id="rId3" Type="http://schemas.openxmlformats.org/officeDocument/2006/relationships/tags" Target="../tags/tag458.xml"/><Relationship Id="rId21" Type="http://schemas.openxmlformats.org/officeDocument/2006/relationships/slideLayout" Target="../slideLayouts/slideLayout10.xml"/><Relationship Id="rId7" Type="http://schemas.openxmlformats.org/officeDocument/2006/relationships/tags" Target="../tags/tag462.xml"/><Relationship Id="rId12" Type="http://schemas.openxmlformats.org/officeDocument/2006/relationships/tags" Target="../tags/tag467.xml"/><Relationship Id="rId17" Type="http://schemas.openxmlformats.org/officeDocument/2006/relationships/tags" Target="../tags/tag472.xml"/><Relationship Id="rId25" Type="http://schemas.openxmlformats.org/officeDocument/2006/relationships/slide" Target="slide208.xml"/><Relationship Id="rId2" Type="http://schemas.openxmlformats.org/officeDocument/2006/relationships/tags" Target="../tags/tag457.xml"/><Relationship Id="rId16" Type="http://schemas.openxmlformats.org/officeDocument/2006/relationships/tags" Target="../tags/tag471.xml"/><Relationship Id="rId20" Type="http://schemas.openxmlformats.org/officeDocument/2006/relationships/tags" Target="../tags/tag475.xml"/><Relationship Id="rId1" Type="http://schemas.openxmlformats.org/officeDocument/2006/relationships/tags" Target="../tags/tag456.xml"/><Relationship Id="rId6" Type="http://schemas.openxmlformats.org/officeDocument/2006/relationships/tags" Target="../tags/tag461.xml"/><Relationship Id="rId11" Type="http://schemas.openxmlformats.org/officeDocument/2006/relationships/tags" Target="../tags/tag466.xml"/><Relationship Id="rId24" Type="http://schemas.openxmlformats.org/officeDocument/2006/relationships/slide" Target="slide209.xml"/><Relationship Id="rId5" Type="http://schemas.openxmlformats.org/officeDocument/2006/relationships/tags" Target="../tags/tag460.xml"/><Relationship Id="rId15" Type="http://schemas.openxmlformats.org/officeDocument/2006/relationships/tags" Target="../tags/tag470.xml"/><Relationship Id="rId23" Type="http://schemas.openxmlformats.org/officeDocument/2006/relationships/image" Target="../media/image22.png"/><Relationship Id="rId10" Type="http://schemas.openxmlformats.org/officeDocument/2006/relationships/tags" Target="../tags/tag465.xml"/><Relationship Id="rId19" Type="http://schemas.openxmlformats.org/officeDocument/2006/relationships/tags" Target="../tags/tag474.xml"/><Relationship Id="rId4" Type="http://schemas.openxmlformats.org/officeDocument/2006/relationships/tags" Target="../tags/tag459.xml"/><Relationship Id="rId9" Type="http://schemas.openxmlformats.org/officeDocument/2006/relationships/tags" Target="../tags/tag464.xml"/><Relationship Id="rId14" Type="http://schemas.openxmlformats.org/officeDocument/2006/relationships/tags" Target="../tags/tag469.xml"/><Relationship Id="rId22" Type="http://schemas.openxmlformats.org/officeDocument/2006/relationships/notesSlide" Target="../notesSlides/notesSlide137.xml"/><Relationship Id="rId27" Type="http://schemas.openxmlformats.org/officeDocument/2006/relationships/slide" Target="slide207.xml"/></Relationships>
</file>

<file path=ppt/slides/_rels/slide211.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notesSlide" Target="../notesSlides/notesSlide138.xml"/><Relationship Id="rId1" Type="http://schemas.openxmlformats.org/officeDocument/2006/relationships/slideLayout" Target="../slideLayouts/slideLayout10.xml"/><Relationship Id="rId6" Type="http://schemas.openxmlformats.org/officeDocument/2006/relationships/slide" Target="slide215.xml"/><Relationship Id="rId5" Type="http://schemas.openxmlformats.org/officeDocument/2006/relationships/slide" Target="slide212.xml"/><Relationship Id="rId4" Type="http://schemas.openxmlformats.org/officeDocument/2006/relationships/slide" Target="slide213.xml"/></Relationships>
</file>

<file path=ppt/slides/_rels/slide212.xml.rels><?xml version="1.0" encoding="UTF-8" standalone="yes"?>
<Relationships xmlns="http://schemas.openxmlformats.org/package/2006/relationships"><Relationship Id="rId8" Type="http://schemas.openxmlformats.org/officeDocument/2006/relationships/slide" Target="slide216.xml"/><Relationship Id="rId3" Type="http://schemas.openxmlformats.org/officeDocument/2006/relationships/slide" Target="slide214.xml"/><Relationship Id="rId7" Type="http://schemas.openxmlformats.org/officeDocument/2006/relationships/slide" Target="slide177.xml"/><Relationship Id="rId2" Type="http://schemas.openxmlformats.org/officeDocument/2006/relationships/notesSlide" Target="../notesSlides/notesSlide139.xml"/><Relationship Id="rId1" Type="http://schemas.openxmlformats.org/officeDocument/2006/relationships/slideLayout" Target="../slideLayouts/slideLayout8.xml"/><Relationship Id="rId6" Type="http://schemas.openxmlformats.org/officeDocument/2006/relationships/slide" Target="slide215.xml"/><Relationship Id="rId5" Type="http://schemas.openxmlformats.org/officeDocument/2006/relationships/slide" Target="slide211.xml"/><Relationship Id="rId4" Type="http://schemas.openxmlformats.org/officeDocument/2006/relationships/slide" Target="slide213.xml"/></Relationships>
</file>

<file path=ppt/slides/_rels/slide213.xml.rels><?xml version="1.0" encoding="UTF-8" standalone="yes"?>
<Relationships xmlns="http://schemas.openxmlformats.org/package/2006/relationships"><Relationship Id="rId8" Type="http://schemas.openxmlformats.org/officeDocument/2006/relationships/slide" Target="slide176.xml"/><Relationship Id="rId3" Type="http://schemas.openxmlformats.org/officeDocument/2006/relationships/slide" Target="slide214.xml"/><Relationship Id="rId7" Type="http://schemas.openxmlformats.org/officeDocument/2006/relationships/slide" Target="slide196.xml"/><Relationship Id="rId2" Type="http://schemas.openxmlformats.org/officeDocument/2006/relationships/notesSlide" Target="../notesSlides/notesSlide140.xml"/><Relationship Id="rId1" Type="http://schemas.openxmlformats.org/officeDocument/2006/relationships/slideLayout" Target="../slideLayouts/slideLayout7.xml"/><Relationship Id="rId6" Type="http://schemas.openxmlformats.org/officeDocument/2006/relationships/slide" Target="slide215.xml"/><Relationship Id="rId5" Type="http://schemas.openxmlformats.org/officeDocument/2006/relationships/slide" Target="slide212.xml"/><Relationship Id="rId4" Type="http://schemas.openxmlformats.org/officeDocument/2006/relationships/slide" Target="slide211.xml"/><Relationship Id="rId9" Type="http://schemas.openxmlformats.org/officeDocument/2006/relationships/slide" Target="slide216.xml"/></Relationships>
</file>

<file path=ppt/slides/_rels/slide214.xml.rels><?xml version="1.0" encoding="UTF-8" standalone="yes"?>
<Relationships xmlns="http://schemas.openxmlformats.org/package/2006/relationships"><Relationship Id="rId8" Type="http://schemas.openxmlformats.org/officeDocument/2006/relationships/slide" Target="slide195.xml"/><Relationship Id="rId3" Type="http://schemas.openxmlformats.org/officeDocument/2006/relationships/slide" Target="slide211.xml"/><Relationship Id="rId7" Type="http://schemas.openxmlformats.org/officeDocument/2006/relationships/slide" Target="slide221.xml"/><Relationship Id="rId2" Type="http://schemas.openxmlformats.org/officeDocument/2006/relationships/notesSlide" Target="../notesSlides/notesSlide141.xml"/><Relationship Id="rId1" Type="http://schemas.openxmlformats.org/officeDocument/2006/relationships/slideLayout" Target="../slideLayouts/slideLayout7.xml"/><Relationship Id="rId6" Type="http://schemas.openxmlformats.org/officeDocument/2006/relationships/slide" Target="slide215.xml"/><Relationship Id="rId5" Type="http://schemas.openxmlformats.org/officeDocument/2006/relationships/slide" Target="slide212.xml"/><Relationship Id="rId4" Type="http://schemas.openxmlformats.org/officeDocument/2006/relationships/slide" Target="slide213.xml"/><Relationship Id="rId9" Type="http://schemas.openxmlformats.org/officeDocument/2006/relationships/slide" Target="slide216.xml"/></Relationships>
</file>

<file path=ppt/slides/_rels/slide215.xml.rels><?xml version="1.0" encoding="UTF-8" standalone="yes"?>
<Relationships xmlns="http://schemas.openxmlformats.org/package/2006/relationships"><Relationship Id="rId8" Type="http://schemas.openxmlformats.org/officeDocument/2006/relationships/slide" Target="slide216.xml"/><Relationship Id="rId3" Type="http://schemas.openxmlformats.org/officeDocument/2006/relationships/slide" Target="slide214.xml"/><Relationship Id="rId7" Type="http://schemas.openxmlformats.org/officeDocument/2006/relationships/slide" Target="slide220.xml"/><Relationship Id="rId2" Type="http://schemas.openxmlformats.org/officeDocument/2006/relationships/notesSlide" Target="../notesSlides/notesSlide142.xml"/><Relationship Id="rId1" Type="http://schemas.openxmlformats.org/officeDocument/2006/relationships/slideLayout" Target="../slideLayouts/slideLayout9.xml"/><Relationship Id="rId6" Type="http://schemas.openxmlformats.org/officeDocument/2006/relationships/slide" Target="slide211.xml"/><Relationship Id="rId5" Type="http://schemas.openxmlformats.org/officeDocument/2006/relationships/slide" Target="slide212.xml"/><Relationship Id="rId4" Type="http://schemas.openxmlformats.org/officeDocument/2006/relationships/slide" Target="slide213.xml"/></Relationships>
</file>

<file path=ppt/slides/_rels/slide216.xml.rels><?xml version="1.0" encoding="UTF-8" standalone="yes"?>
<Relationships xmlns="http://schemas.openxmlformats.org/package/2006/relationships"><Relationship Id="rId8" Type="http://schemas.openxmlformats.org/officeDocument/2006/relationships/tags" Target="../tags/tag483.xml"/><Relationship Id="rId13" Type="http://schemas.openxmlformats.org/officeDocument/2006/relationships/tags" Target="../tags/tag488.xml"/><Relationship Id="rId18" Type="http://schemas.openxmlformats.org/officeDocument/2006/relationships/tags" Target="../tags/tag493.xml"/><Relationship Id="rId26" Type="http://schemas.openxmlformats.org/officeDocument/2006/relationships/slide" Target="slide212.xml"/><Relationship Id="rId3" Type="http://schemas.openxmlformats.org/officeDocument/2006/relationships/tags" Target="../tags/tag478.xml"/><Relationship Id="rId21" Type="http://schemas.openxmlformats.org/officeDocument/2006/relationships/slideLayout" Target="../slideLayouts/slideLayout10.xml"/><Relationship Id="rId7" Type="http://schemas.openxmlformats.org/officeDocument/2006/relationships/tags" Target="../tags/tag482.xml"/><Relationship Id="rId12" Type="http://schemas.openxmlformats.org/officeDocument/2006/relationships/tags" Target="../tags/tag487.xml"/><Relationship Id="rId17" Type="http://schemas.openxmlformats.org/officeDocument/2006/relationships/tags" Target="../tags/tag492.xml"/><Relationship Id="rId25" Type="http://schemas.openxmlformats.org/officeDocument/2006/relationships/slide" Target="slide213.xml"/><Relationship Id="rId2" Type="http://schemas.openxmlformats.org/officeDocument/2006/relationships/tags" Target="../tags/tag477.xml"/><Relationship Id="rId16" Type="http://schemas.openxmlformats.org/officeDocument/2006/relationships/tags" Target="../tags/tag491.xml"/><Relationship Id="rId20" Type="http://schemas.openxmlformats.org/officeDocument/2006/relationships/tags" Target="../tags/tag495.xm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tags" Target="../tags/tag486.xml"/><Relationship Id="rId24" Type="http://schemas.openxmlformats.org/officeDocument/2006/relationships/slide" Target="slide214.xml"/><Relationship Id="rId5" Type="http://schemas.openxmlformats.org/officeDocument/2006/relationships/tags" Target="../tags/tag480.xml"/><Relationship Id="rId15" Type="http://schemas.openxmlformats.org/officeDocument/2006/relationships/tags" Target="../tags/tag490.xml"/><Relationship Id="rId23" Type="http://schemas.openxmlformats.org/officeDocument/2006/relationships/image" Target="../media/image22.png"/><Relationship Id="rId10" Type="http://schemas.openxmlformats.org/officeDocument/2006/relationships/tags" Target="../tags/tag485.xml"/><Relationship Id="rId19" Type="http://schemas.openxmlformats.org/officeDocument/2006/relationships/tags" Target="../tags/tag494.xml"/><Relationship Id="rId4" Type="http://schemas.openxmlformats.org/officeDocument/2006/relationships/tags" Target="../tags/tag479.xml"/><Relationship Id="rId9" Type="http://schemas.openxmlformats.org/officeDocument/2006/relationships/tags" Target="../tags/tag484.xml"/><Relationship Id="rId14" Type="http://schemas.openxmlformats.org/officeDocument/2006/relationships/tags" Target="../tags/tag489.xml"/><Relationship Id="rId22" Type="http://schemas.openxmlformats.org/officeDocument/2006/relationships/notesSlide" Target="../notesSlides/notesSlide143.xml"/><Relationship Id="rId27" Type="http://schemas.openxmlformats.org/officeDocument/2006/relationships/slide" Target="slide215.xml"/></Relationships>
</file>

<file path=ppt/slides/_rels/slide217.xml.rels><?xml version="1.0" encoding="UTF-8" standalone="yes"?>
<Relationships xmlns="http://schemas.openxmlformats.org/package/2006/relationships"><Relationship Id="rId3" Type="http://schemas.openxmlformats.org/officeDocument/2006/relationships/slide" Target="slide221.xml"/><Relationship Id="rId2" Type="http://schemas.openxmlformats.org/officeDocument/2006/relationships/notesSlide" Target="../notesSlides/notesSlide144.xml"/><Relationship Id="rId1" Type="http://schemas.openxmlformats.org/officeDocument/2006/relationships/slideLayout" Target="../slideLayouts/slideLayout10.xml"/><Relationship Id="rId6" Type="http://schemas.openxmlformats.org/officeDocument/2006/relationships/slide" Target="slide220.xml"/><Relationship Id="rId5" Type="http://schemas.openxmlformats.org/officeDocument/2006/relationships/slide" Target="slide218.xml"/><Relationship Id="rId4" Type="http://schemas.openxmlformats.org/officeDocument/2006/relationships/slide" Target="slide219.xml"/></Relationships>
</file>

<file path=ppt/slides/_rels/slide218.xml.rels><?xml version="1.0" encoding="UTF-8" standalone="yes"?>
<Relationships xmlns="http://schemas.openxmlformats.org/package/2006/relationships"><Relationship Id="rId8" Type="http://schemas.openxmlformats.org/officeDocument/2006/relationships/slide" Target="slide222.xml"/><Relationship Id="rId3" Type="http://schemas.openxmlformats.org/officeDocument/2006/relationships/slide" Target="slide221.xml"/><Relationship Id="rId7" Type="http://schemas.openxmlformats.org/officeDocument/2006/relationships/slide" Target="slide183.xml"/><Relationship Id="rId2" Type="http://schemas.openxmlformats.org/officeDocument/2006/relationships/notesSlide" Target="../notesSlides/notesSlide145.xml"/><Relationship Id="rId1" Type="http://schemas.openxmlformats.org/officeDocument/2006/relationships/slideLayout" Target="../slideLayouts/slideLayout8.xml"/><Relationship Id="rId6" Type="http://schemas.openxmlformats.org/officeDocument/2006/relationships/slide" Target="slide220.xml"/><Relationship Id="rId5" Type="http://schemas.openxmlformats.org/officeDocument/2006/relationships/slide" Target="slide217.xml"/><Relationship Id="rId4" Type="http://schemas.openxmlformats.org/officeDocument/2006/relationships/slide" Target="slide219.xml"/></Relationships>
</file>

<file path=ppt/slides/_rels/slide219.xml.rels><?xml version="1.0" encoding="UTF-8" standalone="yes"?>
<Relationships xmlns="http://schemas.openxmlformats.org/package/2006/relationships"><Relationship Id="rId8" Type="http://schemas.openxmlformats.org/officeDocument/2006/relationships/slide" Target="slide182.xml"/><Relationship Id="rId3" Type="http://schemas.openxmlformats.org/officeDocument/2006/relationships/slide" Target="slide221.xml"/><Relationship Id="rId7" Type="http://schemas.openxmlformats.org/officeDocument/2006/relationships/slide" Target="slide208.xml"/><Relationship Id="rId2" Type="http://schemas.openxmlformats.org/officeDocument/2006/relationships/notesSlide" Target="../notesSlides/notesSlide146.xml"/><Relationship Id="rId1" Type="http://schemas.openxmlformats.org/officeDocument/2006/relationships/slideLayout" Target="../slideLayouts/slideLayout7.xml"/><Relationship Id="rId6" Type="http://schemas.openxmlformats.org/officeDocument/2006/relationships/slide" Target="slide220.xml"/><Relationship Id="rId5" Type="http://schemas.openxmlformats.org/officeDocument/2006/relationships/slide" Target="slide218.xml"/><Relationship Id="rId4" Type="http://schemas.openxmlformats.org/officeDocument/2006/relationships/slide" Target="slide217.xml"/><Relationship Id="rId9" Type="http://schemas.openxmlformats.org/officeDocument/2006/relationships/slide" Target="slide22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slide" Target="slide18.xml"/><Relationship Id="rId5" Type="http://schemas.openxmlformats.org/officeDocument/2006/relationships/slide" Target="slide23.xml"/><Relationship Id="rId4" Type="http://schemas.openxmlformats.org/officeDocument/2006/relationships/image" Target="../media/image9.png"/></Relationships>
</file>

<file path=ppt/slides/_rels/slide220.xml.rels><?xml version="1.0" encoding="UTF-8" standalone="yes"?>
<Relationships xmlns="http://schemas.openxmlformats.org/package/2006/relationships"><Relationship Id="rId8" Type="http://schemas.openxmlformats.org/officeDocument/2006/relationships/slide" Target="slide215.xml"/><Relationship Id="rId3" Type="http://schemas.openxmlformats.org/officeDocument/2006/relationships/slide" Target="slide221.xml"/><Relationship Id="rId7" Type="http://schemas.openxmlformats.org/officeDocument/2006/relationships/slide" Target="slide222.xml"/><Relationship Id="rId2" Type="http://schemas.openxmlformats.org/officeDocument/2006/relationships/notesSlide" Target="../notesSlides/notesSlide147.xml"/><Relationship Id="rId1" Type="http://schemas.openxmlformats.org/officeDocument/2006/relationships/slideLayout" Target="../slideLayouts/slideLayout7.xml"/><Relationship Id="rId6" Type="http://schemas.openxmlformats.org/officeDocument/2006/relationships/slide" Target="slide217.xml"/><Relationship Id="rId5" Type="http://schemas.openxmlformats.org/officeDocument/2006/relationships/slide" Target="slide218.xml"/><Relationship Id="rId4" Type="http://schemas.openxmlformats.org/officeDocument/2006/relationships/slide" Target="slide219.xml"/><Relationship Id="rId9" Type="http://schemas.openxmlformats.org/officeDocument/2006/relationships/slide" Target="slide207.xml"/></Relationships>
</file>

<file path=ppt/slides/_rels/slide221.xml.rels><?xml version="1.0" encoding="UTF-8" standalone="yes"?>
<Relationships xmlns="http://schemas.openxmlformats.org/package/2006/relationships"><Relationship Id="rId8" Type="http://schemas.openxmlformats.org/officeDocument/2006/relationships/slide" Target="slide222.xml"/><Relationship Id="rId3" Type="http://schemas.openxmlformats.org/officeDocument/2006/relationships/slide" Target="slide217.xml"/><Relationship Id="rId7" Type="http://schemas.openxmlformats.org/officeDocument/2006/relationships/slide" Target="slide214.xml"/><Relationship Id="rId2" Type="http://schemas.openxmlformats.org/officeDocument/2006/relationships/notesSlide" Target="../notesSlides/notesSlide148.xml"/><Relationship Id="rId1" Type="http://schemas.openxmlformats.org/officeDocument/2006/relationships/slideLayout" Target="../slideLayouts/slideLayout9.xml"/><Relationship Id="rId6" Type="http://schemas.openxmlformats.org/officeDocument/2006/relationships/slide" Target="slide220.xml"/><Relationship Id="rId5" Type="http://schemas.openxmlformats.org/officeDocument/2006/relationships/slide" Target="slide218.xml"/><Relationship Id="rId4" Type="http://schemas.openxmlformats.org/officeDocument/2006/relationships/slide" Target="slide219.xml"/></Relationships>
</file>

<file path=ppt/slides/_rels/slide222.xml.rels><?xml version="1.0" encoding="UTF-8" standalone="yes"?>
<Relationships xmlns="http://schemas.openxmlformats.org/package/2006/relationships"><Relationship Id="rId8" Type="http://schemas.openxmlformats.org/officeDocument/2006/relationships/tags" Target="../tags/tag503.xml"/><Relationship Id="rId13" Type="http://schemas.openxmlformats.org/officeDocument/2006/relationships/tags" Target="../tags/tag508.xml"/><Relationship Id="rId18" Type="http://schemas.openxmlformats.org/officeDocument/2006/relationships/tags" Target="../tags/tag513.xml"/><Relationship Id="rId26" Type="http://schemas.openxmlformats.org/officeDocument/2006/relationships/slide" Target="slide218.xml"/><Relationship Id="rId3" Type="http://schemas.openxmlformats.org/officeDocument/2006/relationships/tags" Target="../tags/tag498.xml"/><Relationship Id="rId21" Type="http://schemas.openxmlformats.org/officeDocument/2006/relationships/slideLayout" Target="../slideLayouts/slideLayout10.xml"/><Relationship Id="rId7" Type="http://schemas.openxmlformats.org/officeDocument/2006/relationships/tags" Target="../tags/tag502.xml"/><Relationship Id="rId12" Type="http://schemas.openxmlformats.org/officeDocument/2006/relationships/tags" Target="../tags/tag507.xml"/><Relationship Id="rId17" Type="http://schemas.openxmlformats.org/officeDocument/2006/relationships/tags" Target="../tags/tag512.xml"/><Relationship Id="rId25" Type="http://schemas.openxmlformats.org/officeDocument/2006/relationships/slide" Target="slide219.xml"/><Relationship Id="rId2" Type="http://schemas.openxmlformats.org/officeDocument/2006/relationships/tags" Target="../tags/tag497.xml"/><Relationship Id="rId16" Type="http://schemas.openxmlformats.org/officeDocument/2006/relationships/tags" Target="../tags/tag511.xml"/><Relationship Id="rId20" Type="http://schemas.openxmlformats.org/officeDocument/2006/relationships/tags" Target="../tags/tag515.xml"/><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tags" Target="../tags/tag506.xml"/><Relationship Id="rId24" Type="http://schemas.openxmlformats.org/officeDocument/2006/relationships/slide" Target="slide221.xml"/><Relationship Id="rId5" Type="http://schemas.openxmlformats.org/officeDocument/2006/relationships/tags" Target="../tags/tag500.xml"/><Relationship Id="rId15" Type="http://schemas.openxmlformats.org/officeDocument/2006/relationships/tags" Target="../tags/tag510.xml"/><Relationship Id="rId23" Type="http://schemas.openxmlformats.org/officeDocument/2006/relationships/image" Target="../media/image22.png"/><Relationship Id="rId10" Type="http://schemas.openxmlformats.org/officeDocument/2006/relationships/tags" Target="../tags/tag505.xml"/><Relationship Id="rId19" Type="http://schemas.openxmlformats.org/officeDocument/2006/relationships/tags" Target="../tags/tag514.xml"/><Relationship Id="rId4" Type="http://schemas.openxmlformats.org/officeDocument/2006/relationships/tags" Target="../tags/tag499.xml"/><Relationship Id="rId9" Type="http://schemas.openxmlformats.org/officeDocument/2006/relationships/tags" Target="../tags/tag504.xml"/><Relationship Id="rId14" Type="http://schemas.openxmlformats.org/officeDocument/2006/relationships/tags" Target="../tags/tag509.xml"/><Relationship Id="rId22" Type="http://schemas.openxmlformats.org/officeDocument/2006/relationships/notesSlide" Target="../notesSlides/notesSlide149.xml"/><Relationship Id="rId27" Type="http://schemas.openxmlformats.org/officeDocument/2006/relationships/slide" Target="slide220.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223.xml"/><Relationship Id="rId2" Type="http://schemas.openxmlformats.org/officeDocument/2006/relationships/notesSlide" Target="../notesSlides/notesSlide151.xml"/><Relationship Id="rId1" Type="http://schemas.openxmlformats.org/officeDocument/2006/relationships/slideLayout" Target="../slideLayouts/slideLayout14.xml"/><Relationship Id="rId6" Type="http://schemas.openxmlformats.org/officeDocument/2006/relationships/slide" Target="slide225.xml"/><Relationship Id="rId5" Type="http://schemas.openxmlformats.org/officeDocument/2006/relationships/slide" Target="slide230.xml"/><Relationship Id="rId4" Type="http://schemas.openxmlformats.org/officeDocument/2006/relationships/image" Target="../media/image24.JPG"/></Relationships>
</file>

<file path=ppt/slides/_rels/slide2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223.xml"/><Relationship Id="rId2" Type="http://schemas.openxmlformats.org/officeDocument/2006/relationships/notesSlide" Target="../notesSlides/notesSlide152.xml"/><Relationship Id="rId1" Type="http://schemas.openxmlformats.org/officeDocument/2006/relationships/slideLayout" Target="../slideLayouts/slideLayout14.xml"/><Relationship Id="rId6" Type="http://schemas.openxmlformats.org/officeDocument/2006/relationships/slide" Target="slide228.xml"/><Relationship Id="rId5" Type="http://schemas.openxmlformats.org/officeDocument/2006/relationships/slide" Target="slide226.xml"/><Relationship Id="rId4" Type="http://schemas.openxmlformats.org/officeDocument/2006/relationships/image" Target="../media/image24.JPG"/></Relationships>
</file>

<file path=ppt/slides/_rels/slide2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3.xml"/><Relationship Id="rId1" Type="http://schemas.openxmlformats.org/officeDocument/2006/relationships/slideLayout" Target="../slideLayouts/slideLayout14.xml"/><Relationship Id="rId6" Type="http://schemas.openxmlformats.org/officeDocument/2006/relationships/slide" Target="slide223.xml"/><Relationship Id="rId5" Type="http://schemas.openxmlformats.org/officeDocument/2006/relationships/slide" Target="slide229.xml"/><Relationship Id="rId4" Type="http://schemas.openxmlformats.org/officeDocument/2006/relationships/image" Target="../media/image24.JPG"/></Relationships>
</file>

<file path=ppt/slides/_rels/slide2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4.xml"/><Relationship Id="rId1" Type="http://schemas.openxmlformats.org/officeDocument/2006/relationships/slideLayout" Target="../slideLayouts/slideLayout14.xml"/><Relationship Id="rId6" Type="http://schemas.openxmlformats.org/officeDocument/2006/relationships/slide" Target="slide223.xml"/><Relationship Id="rId5" Type="http://schemas.openxmlformats.org/officeDocument/2006/relationships/slide" Target="slide230.xml"/><Relationship Id="rId4" Type="http://schemas.openxmlformats.org/officeDocument/2006/relationships/image" Target="../media/image24.JPG"/></Relationships>
</file>

<file path=ppt/slides/_rels/slide2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slide" Target="slide223.xml"/><Relationship Id="rId4" Type="http://schemas.openxmlformats.org/officeDocument/2006/relationships/slide" Target="slide230.xml"/></Relationships>
</file>

<file path=ppt/slides/_rels/slide2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223.xml"/><Relationship Id="rId2" Type="http://schemas.openxmlformats.org/officeDocument/2006/relationships/notesSlide" Target="../notesSlides/notesSlide155.xml"/><Relationship Id="rId1" Type="http://schemas.openxmlformats.org/officeDocument/2006/relationships/slideLayout" Target="../slideLayouts/slideLayout14.xml"/><Relationship Id="rId6" Type="http://schemas.openxmlformats.org/officeDocument/2006/relationships/slide" Target="slide230.xml"/><Relationship Id="rId5" Type="http://schemas.openxmlformats.org/officeDocument/2006/relationships/slide" Target="slide231.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7.xml"/><Relationship Id="rId4" Type="http://schemas.openxmlformats.org/officeDocument/2006/relationships/slide" Target="slide18.xml"/></Relationships>
</file>

<file path=ppt/slides/_rels/slide2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6.xml"/><Relationship Id="rId1" Type="http://schemas.openxmlformats.org/officeDocument/2006/relationships/slideLayout" Target="../slideLayouts/slideLayout14.xml"/><Relationship Id="rId6" Type="http://schemas.openxmlformats.org/officeDocument/2006/relationships/slide" Target="slide223.xml"/><Relationship Id="rId5" Type="http://schemas.openxmlformats.org/officeDocument/2006/relationships/slide" Target="slide232.xml"/><Relationship Id="rId4" Type="http://schemas.openxmlformats.org/officeDocument/2006/relationships/image" Target="../media/image24.JPG"/></Relationships>
</file>

<file path=ppt/slides/_rels/slide2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7.xml"/><Relationship Id="rId1" Type="http://schemas.openxmlformats.org/officeDocument/2006/relationships/slideLayout" Target="../slideLayouts/slideLayout14.xml"/><Relationship Id="rId5" Type="http://schemas.openxmlformats.org/officeDocument/2006/relationships/slide" Target="slide223.xml"/><Relationship Id="rId4" Type="http://schemas.openxmlformats.org/officeDocument/2006/relationships/image" Target="../media/image24.JPG"/></Relationships>
</file>

<file path=ppt/slides/_rels/slide2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8.xml"/><Relationship Id="rId1" Type="http://schemas.openxmlformats.org/officeDocument/2006/relationships/slideLayout" Target="../slideLayouts/slideLayout14.xml"/><Relationship Id="rId5" Type="http://schemas.openxmlformats.org/officeDocument/2006/relationships/slide" Target="slide223.xml"/><Relationship Id="rId4" Type="http://schemas.openxmlformats.org/officeDocument/2006/relationships/image" Target="../media/image24.JPG"/></Relationships>
</file>

<file path=ppt/slides/_rels/slide2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7.xml"/><Relationship Id="rId4" Type="http://schemas.openxmlformats.org/officeDocument/2006/relationships/slide" Target="slide18.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slide" Target="slide6.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2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26.xml"/><Relationship Id="rId4" Type="http://schemas.openxmlformats.org/officeDocument/2006/relationships/slide" Target="slide2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7.xml"/><Relationship Id="rId4" Type="http://schemas.openxmlformats.org/officeDocument/2006/relationships/slide" Target="slide18.xml"/></Relationships>
</file>

<file path=ppt/slides/_rels/slide260.xml.rels><?xml version="1.0" encoding="UTF-8" standalone="yes"?>
<Relationships xmlns="http://schemas.openxmlformats.org/package/2006/relationships"><Relationship Id="rId2" Type="http://schemas.openxmlformats.org/officeDocument/2006/relationships/hyperlink" Target="http://visuallearningresearch.wiki.educ.msu.edu/file/view/Harp+&amp;+Mayer+(1998).pdf" TargetMode="Externa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tags" Target="../tags/tag5.xml"/><Relationship Id="rId7" Type="http://schemas.openxmlformats.org/officeDocument/2006/relationships/slide" Target="slide2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 Target="slide28.xml"/><Relationship Id="rId5" Type="http://schemas.openxmlformats.org/officeDocument/2006/relationships/image" Target="../media/image10.png"/><Relationship Id="rId4"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11.png"/><Relationship Id="rId18" Type="http://schemas.openxmlformats.org/officeDocument/2006/relationships/slide" Target="slide32.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10.png"/><Relationship Id="rId17" Type="http://schemas.openxmlformats.org/officeDocument/2006/relationships/slide" Target="slide22.xml"/><Relationship Id="rId2" Type="http://schemas.openxmlformats.org/officeDocument/2006/relationships/tags" Target="../tags/tag7.xml"/><Relationship Id="rId16" Type="http://schemas.openxmlformats.org/officeDocument/2006/relationships/slide" Target="slide2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12.xml"/><Relationship Id="rId5" Type="http://schemas.openxmlformats.org/officeDocument/2006/relationships/tags" Target="../tags/tag10.xml"/><Relationship Id="rId15" Type="http://schemas.openxmlformats.org/officeDocument/2006/relationships/slide" Target="slide29.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12.png"/></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12.png"/><Relationship Id="rId18" Type="http://schemas.openxmlformats.org/officeDocument/2006/relationships/slide" Target="slide32.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11.png"/><Relationship Id="rId17" Type="http://schemas.openxmlformats.org/officeDocument/2006/relationships/slide" Target="slide22.xml"/><Relationship Id="rId2" Type="http://schemas.openxmlformats.org/officeDocument/2006/relationships/tags" Target="../tags/tag17.xml"/><Relationship Id="rId16" Type="http://schemas.openxmlformats.org/officeDocument/2006/relationships/slide" Target="slide30.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12.xml"/><Relationship Id="rId5" Type="http://schemas.openxmlformats.org/officeDocument/2006/relationships/tags" Target="../tags/tag20.xml"/><Relationship Id="rId15" Type="http://schemas.openxmlformats.org/officeDocument/2006/relationships/slide" Target="slide28.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slide" Target="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12.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11.png"/><Relationship Id="rId17" Type="http://schemas.openxmlformats.org/officeDocument/2006/relationships/slide" Target="slide32.xml"/><Relationship Id="rId2" Type="http://schemas.openxmlformats.org/officeDocument/2006/relationships/tags" Target="../tags/tag27.xml"/><Relationship Id="rId16" Type="http://schemas.openxmlformats.org/officeDocument/2006/relationships/slide" Target="slide22.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12.xml"/><Relationship Id="rId5" Type="http://schemas.openxmlformats.org/officeDocument/2006/relationships/tags" Target="../tags/tag30.xml"/><Relationship Id="rId15" Type="http://schemas.openxmlformats.org/officeDocument/2006/relationships/slide" Target="slide31.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slide" Target="slide29.xml"/></Relationships>
</file>

<file path=ppt/slides/_rels/slide31.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1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11.png"/><Relationship Id="rId17" Type="http://schemas.openxmlformats.org/officeDocument/2006/relationships/slide" Target="slide22.xml"/><Relationship Id="rId2" Type="http://schemas.openxmlformats.org/officeDocument/2006/relationships/tags" Target="../tags/tag37.xml"/><Relationship Id="rId16" Type="http://schemas.openxmlformats.org/officeDocument/2006/relationships/slide" Target="slide32.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12.xml"/><Relationship Id="rId5" Type="http://schemas.openxmlformats.org/officeDocument/2006/relationships/tags" Target="../tags/tag40.xml"/><Relationship Id="rId15" Type="http://schemas.openxmlformats.org/officeDocument/2006/relationships/slide" Target="slide3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slide" Target="slide36.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4.jpeg"/><Relationship Id="rId7" Type="http://schemas.openxmlformats.org/officeDocument/2006/relationships/slide" Target="slide27.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3.jpeg"/><Relationship Id="rId7" Type="http://schemas.openxmlformats.org/officeDocument/2006/relationships/slide" Target="slide27.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3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20.png"/><Relationship Id="rId7" Type="http://schemas.openxmlformats.org/officeDocument/2006/relationships/slide" Target="slide3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20.png"/><Relationship Id="rId7" Type="http://schemas.openxmlformats.org/officeDocument/2006/relationships/slide" Target="slide3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20.png"/><Relationship Id="rId7" Type="http://schemas.openxmlformats.org/officeDocument/2006/relationships/slide" Target="slide3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image" Target="../media/image20.png"/><Relationship Id="rId7" Type="http://schemas.openxmlformats.org/officeDocument/2006/relationships/slide" Target="slide3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slide" Target="slide38.xml"/></Relationships>
</file>

<file path=ppt/slides/_rels/slide41.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2.xml"/><Relationship Id="rId7" Type="http://schemas.openxmlformats.org/officeDocument/2006/relationships/slide" Target="slide36.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44.xml"/><Relationship Id="rId4" Type="http://schemas.openxmlformats.org/officeDocument/2006/relationships/slide" Target="slide43.xm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1.xml"/><Relationship Id="rId7" Type="http://schemas.openxmlformats.org/officeDocument/2006/relationships/slide" Target="slide45.xml"/><Relationship Id="rId2" Type="http://schemas.openxmlformats.org/officeDocument/2006/relationships/slideLayout" Target="../slideLayouts/slideLayout2.xml"/><Relationship Id="rId1" Type="http://schemas.openxmlformats.org/officeDocument/2006/relationships/audio" Target="file:///C:\home\rayc\work\SFSU\itec715\Week06\Nancarrow--Study%20No.%208--excerpt.wav" TargetMode="External"/><Relationship Id="rId6" Type="http://schemas.openxmlformats.org/officeDocument/2006/relationships/slide" Target="slide44.xml"/><Relationship Id="rId5" Type="http://schemas.openxmlformats.org/officeDocument/2006/relationships/slide" Target="slide43.xml"/><Relationship Id="rId10" Type="http://schemas.openxmlformats.org/officeDocument/2006/relationships/slide" Target="slide47.xml"/><Relationship Id="rId4" Type="http://schemas.openxmlformats.org/officeDocument/2006/relationships/slide" Target="slide42.xml"/><Relationship Id="rId9" Type="http://schemas.openxmlformats.org/officeDocument/2006/relationships/slide" Target="slide36.xml"/></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1.xml"/><Relationship Id="rId7" Type="http://schemas.openxmlformats.org/officeDocument/2006/relationships/slide" Target="slide45.xml"/><Relationship Id="rId2" Type="http://schemas.openxmlformats.org/officeDocument/2006/relationships/slideLayout" Target="../slideLayouts/slideLayout2.xml"/><Relationship Id="rId1" Type="http://schemas.openxmlformats.org/officeDocument/2006/relationships/audio" Target="file:///F:\Week06\Nancarrow--Study%20No.%208--excerpt.wav" TargetMode="External"/><Relationship Id="rId6" Type="http://schemas.openxmlformats.org/officeDocument/2006/relationships/slide" Target="slide44.xml"/><Relationship Id="rId5" Type="http://schemas.openxmlformats.org/officeDocument/2006/relationships/slide" Target="slide43.xml"/><Relationship Id="rId10" Type="http://schemas.openxmlformats.org/officeDocument/2006/relationships/slide" Target="slide47.xml"/><Relationship Id="rId4" Type="http://schemas.openxmlformats.org/officeDocument/2006/relationships/slide" Target="slide42.xml"/><Relationship Id="rId9" Type="http://schemas.openxmlformats.org/officeDocument/2006/relationships/slide" Target="slide36.xml"/></Relationships>
</file>

<file path=ppt/slides/_rels/slide44.xml.rels><?xml version="1.0" encoding="UTF-8" standalone="yes"?>
<Relationships xmlns="http://schemas.openxmlformats.org/package/2006/relationships"><Relationship Id="rId8" Type="http://schemas.openxmlformats.org/officeDocument/2006/relationships/slide" Target="slide240.xml"/><Relationship Id="rId3" Type="http://schemas.openxmlformats.org/officeDocument/2006/relationships/slide" Target="slide11.xml"/><Relationship Id="rId7" Type="http://schemas.openxmlformats.org/officeDocument/2006/relationships/slide" Target="slide45.xml"/><Relationship Id="rId2" Type="http://schemas.openxmlformats.org/officeDocument/2006/relationships/slideLayout" Target="../slideLayouts/slideLayout2.xml"/><Relationship Id="rId1" Type="http://schemas.openxmlformats.org/officeDocument/2006/relationships/audio" Target="file:///F:\Week06\Nancarrow--Study%20No.%208--excerpt.wav" TargetMode="External"/><Relationship Id="rId6" Type="http://schemas.openxmlformats.org/officeDocument/2006/relationships/slide" Target="slide44.xml"/><Relationship Id="rId11" Type="http://schemas.openxmlformats.org/officeDocument/2006/relationships/slide" Target="slide47.xml"/><Relationship Id="rId5" Type="http://schemas.openxmlformats.org/officeDocument/2006/relationships/slide" Target="slide43.xml"/><Relationship Id="rId10" Type="http://schemas.openxmlformats.org/officeDocument/2006/relationships/slide" Target="slide36.xml"/><Relationship Id="rId4" Type="http://schemas.openxmlformats.org/officeDocument/2006/relationships/slide" Target="slide42.xml"/><Relationship Id="rId9" Type="http://schemas.openxmlformats.org/officeDocument/2006/relationships/image" Target="../media/image21.png"/></Relationships>
</file>

<file path=ppt/slides/_rels/slide45.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notesSlide" Target="../notesSlides/notesSlide4.xml"/><Relationship Id="rId7" Type="http://schemas.openxmlformats.org/officeDocument/2006/relationships/slide" Target="slide44.xml"/><Relationship Id="rId12" Type="http://schemas.openxmlformats.org/officeDocument/2006/relationships/slide" Target="slide47.xml"/><Relationship Id="rId2" Type="http://schemas.openxmlformats.org/officeDocument/2006/relationships/slideLayout" Target="../slideLayouts/slideLayout2.xml"/><Relationship Id="rId1" Type="http://schemas.openxmlformats.org/officeDocument/2006/relationships/audio" Target="file:///F:\Week06\Nancarrow--Study%20No.%208--excerpt.wav" TargetMode="External"/><Relationship Id="rId6" Type="http://schemas.openxmlformats.org/officeDocument/2006/relationships/slide" Target="slide43.xml"/><Relationship Id="rId11" Type="http://schemas.openxmlformats.org/officeDocument/2006/relationships/slide" Target="slide36.xml"/><Relationship Id="rId5" Type="http://schemas.openxmlformats.org/officeDocument/2006/relationships/slide" Target="slide42.xml"/><Relationship Id="rId10" Type="http://schemas.openxmlformats.org/officeDocument/2006/relationships/image" Target="../media/image21.png"/><Relationship Id="rId4" Type="http://schemas.openxmlformats.org/officeDocument/2006/relationships/slide" Target="slide11.xml"/><Relationship Id="rId9" Type="http://schemas.openxmlformats.org/officeDocument/2006/relationships/slide" Target="slide2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63.xml"/><Relationship Id="rId1" Type="http://schemas.openxmlformats.org/officeDocument/2006/relationships/slideLayout" Target="../slideLayouts/slideLayout13.xml"/><Relationship Id="rId6" Type="http://schemas.openxmlformats.org/officeDocument/2006/relationships/slide" Target="slide48.xml"/><Relationship Id="rId5" Type="http://schemas.openxmlformats.org/officeDocument/2006/relationships/slide" Target="slide49.xml"/><Relationship Id="rId4" Type="http://schemas.openxmlformats.org/officeDocument/2006/relationships/slide" Target="slide51.xml"/></Relationships>
</file>

<file path=ppt/slides/_rels/slide4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63.xml"/><Relationship Id="rId1" Type="http://schemas.openxmlformats.org/officeDocument/2006/relationships/slideLayout" Target="../slideLayouts/slideLayout13.xml"/><Relationship Id="rId5" Type="http://schemas.openxmlformats.org/officeDocument/2006/relationships/slide" Target="slide49.xml"/><Relationship Id="rId4" Type="http://schemas.openxmlformats.org/officeDocument/2006/relationships/slide" Target="slide51.xml"/></Relationships>
</file>

<file path=ppt/slides/_rels/slide4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65.xml"/><Relationship Id="rId1" Type="http://schemas.openxmlformats.org/officeDocument/2006/relationships/slideLayout" Target="../slideLayouts/slideLayout13.xml"/><Relationship Id="rId6" Type="http://schemas.openxmlformats.org/officeDocument/2006/relationships/slide" Target="slide50.xml"/><Relationship Id="rId5" Type="http://schemas.openxmlformats.org/officeDocument/2006/relationships/slide" Target="slide47.xml"/><Relationship Id="rId4" Type="http://schemas.openxmlformats.org/officeDocument/2006/relationships/slide" Target="slide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65.xml"/><Relationship Id="rId1" Type="http://schemas.openxmlformats.org/officeDocument/2006/relationships/slideLayout" Target="../slideLayouts/slideLayout13.xml"/><Relationship Id="rId5" Type="http://schemas.openxmlformats.org/officeDocument/2006/relationships/slide" Target="slide47.xml"/><Relationship Id="rId4" Type="http://schemas.openxmlformats.org/officeDocument/2006/relationships/slide" Target="slide53.xml"/></Relationships>
</file>

<file path=ppt/slides/_rels/slide5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67.xml"/><Relationship Id="rId1" Type="http://schemas.openxmlformats.org/officeDocument/2006/relationships/slideLayout" Target="../slideLayouts/slideLayout13.xml"/><Relationship Id="rId6" Type="http://schemas.openxmlformats.org/officeDocument/2006/relationships/slide" Target="slide52.xml"/><Relationship Id="rId5" Type="http://schemas.openxmlformats.org/officeDocument/2006/relationships/slide" Target="slide53.xml"/><Relationship Id="rId4" Type="http://schemas.openxmlformats.org/officeDocument/2006/relationships/slide" Target="slide47.xml"/></Relationships>
</file>

<file path=ppt/slides/_rels/slide5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67.xml"/><Relationship Id="rId1" Type="http://schemas.openxmlformats.org/officeDocument/2006/relationships/slideLayout" Target="../slideLayouts/slideLayout13.xml"/><Relationship Id="rId5" Type="http://schemas.openxmlformats.org/officeDocument/2006/relationships/slide" Target="slide53.xml"/><Relationship Id="rId4" Type="http://schemas.openxmlformats.org/officeDocument/2006/relationships/slide" Target="slide47.xml"/></Relationships>
</file>

<file path=ppt/slides/_rels/slide53.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9.xml"/><Relationship Id="rId1" Type="http://schemas.openxmlformats.org/officeDocument/2006/relationships/slideLayout" Target="../slideLayouts/slideLayout13.xml"/><Relationship Id="rId6" Type="http://schemas.openxmlformats.org/officeDocument/2006/relationships/slide" Target="slide54.xml"/><Relationship Id="rId5" Type="http://schemas.openxmlformats.org/officeDocument/2006/relationships/slide" Target="slide51.xml"/><Relationship Id="rId4" Type="http://schemas.openxmlformats.org/officeDocument/2006/relationships/slide" Target="slide49.xml"/></Relationships>
</file>

<file path=ppt/slides/_rels/slide54.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9.xml"/><Relationship Id="rId1" Type="http://schemas.openxmlformats.org/officeDocument/2006/relationships/slideLayout" Target="../slideLayouts/slideLayout13.xml"/><Relationship Id="rId5" Type="http://schemas.openxmlformats.org/officeDocument/2006/relationships/slide" Target="slide51.xml"/><Relationship Id="rId4" Type="http://schemas.openxmlformats.org/officeDocument/2006/relationships/slide" Target="slide49.xml"/></Relationships>
</file>

<file path=ppt/slides/_rels/slide5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1.xml"/><Relationship Id="rId1" Type="http://schemas.openxmlformats.org/officeDocument/2006/relationships/slideLayout" Target="../slideLayouts/slideLayout13.xml"/><Relationship Id="rId6" Type="http://schemas.openxmlformats.org/officeDocument/2006/relationships/slide" Target="slide56.xml"/><Relationship Id="rId5" Type="http://schemas.openxmlformats.org/officeDocument/2006/relationships/slide" Target="slide57.xml"/><Relationship Id="rId4" Type="http://schemas.openxmlformats.org/officeDocument/2006/relationships/slide" Target="slide59.xml"/></Relationships>
</file>

<file path=ppt/slides/_rels/slide5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1.xml"/><Relationship Id="rId1" Type="http://schemas.openxmlformats.org/officeDocument/2006/relationships/slideLayout" Target="../slideLayouts/slideLayout13.xml"/><Relationship Id="rId5" Type="http://schemas.openxmlformats.org/officeDocument/2006/relationships/slide" Target="slide57.xml"/><Relationship Id="rId4" Type="http://schemas.openxmlformats.org/officeDocument/2006/relationships/slide" Target="slide59.xml"/></Relationships>
</file>

<file path=ppt/slides/_rels/slide5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73.xml"/><Relationship Id="rId1" Type="http://schemas.openxmlformats.org/officeDocument/2006/relationships/slideLayout" Target="../slideLayouts/slideLayout13.xml"/><Relationship Id="rId6" Type="http://schemas.openxmlformats.org/officeDocument/2006/relationships/slide" Target="slide58.xml"/><Relationship Id="rId5" Type="http://schemas.openxmlformats.org/officeDocument/2006/relationships/slide" Target="slide55.xml"/><Relationship Id="rId4" Type="http://schemas.openxmlformats.org/officeDocument/2006/relationships/slide" Target="slide61.xml"/></Relationships>
</file>

<file path=ppt/slides/_rels/slide5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73.xml"/><Relationship Id="rId1" Type="http://schemas.openxmlformats.org/officeDocument/2006/relationships/slideLayout" Target="../slideLayouts/slideLayout13.xml"/><Relationship Id="rId5" Type="http://schemas.openxmlformats.org/officeDocument/2006/relationships/slide" Target="slide55.xml"/><Relationship Id="rId4" Type="http://schemas.openxmlformats.org/officeDocument/2006/relationships/slide" Target="slide61.xml"/></Relationships>
</file>

<file path=ppt/slides/_rels/slide5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75.xml"/><Relationship Id="rId1" Type="http://schemas.openxmlformats.org/officeDocument/2006/relationships/slideLayout" Target="../slideLayouts/slideLayout13.xml"/><Relationship Id="rId6" Type="http://schemas.openxmlformats.org/officeDocument/2006/relationships/slide" Target="slide60.xml"/><Relationship Id="rId5" Type="http://schemas.openxmlformats.org/officeDocument/2006/relationships/slide" Target="slide61.xml"/><Relationship Id="rId4" Type="http://schemas.openxmlformats.org/officeDocument/2006/relationships/slide" Target="slide55.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6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75.xml"/><Relationship Id="rId1" Type="http://schemas.openxmlformats.org/officeDocument/2006/relationships/slideLayout" Target="../slideLayouts/slideLayout13.xml"/><Relationship Id="rId5" Type="http://schemas.openxmlformats.org/officeDocument/2006/relationships/slide" Target="slide61.xml"/><Relationship Id="rId4" Type="http://schemas.openxmlformats.org/officeDocument/2006/relationships/slide" Target="slide55.xml"/></Relationships>
</file>

<file path=ppt/slides/_rels/slide61.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77.xml"/><Relationship Id="rId1" Type="http://schemas.openxmlformats.org/officeDocument/2006/relationships/slideLayout" Target="../slideLayouts/slideLayout13.xml"/><Relationship Id="rId6" Type="http://schemas.openxmlformats.org/officeDocument/2006/relationships/slide" Target="slide62.xml"/><Relationship Id="rId5" Type="http://schemas.openxmlformats.org/officeDocument/2006/relationships/slide" Target="slide59.xml"/><Relationship Id="rId4" Type="http://schemas.openxmlformats.org/officeDocument/2006/relationships/slide" Target="slide57.xml"/></Relationships>
</file>

<file path=ppt/slides/_rels/slide6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77.xml"/><Relationship Id="rId1" Type="http://schemas.openxmlformats.org/officeDocument/2006/relationships/slideLayout" Target="../slideLayouts/slideLayout13.xml"/><Relationship Id="rId5" Type="http://schemas.openxmlformats.org/officeDocument/2006/relationships/slide" Target="slide59.xml"/><Relationship Id="rId4" Type="http://schemas.openxmlformats.org/officeDocument/2006/relationships/slide" Target="slide57.xml"/></Relationships>
</file>

<file path=ppt/slides/_rels/slide63.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47.xml"/><Relationship Id="rId1" Type="http://schemas.openxmlformats.org/officeDocument/2006/relationships/slideLayout" Target="../slideLayouts/slideLayout13.xml"/><Relationship Id="rId5" Type="http://schemas.openxmlformats.org/officeDocument/2006/relationships/slide" Target="slide65.xml"/><Relationship Id="rId4" Type="http://schemas.openxmlformats.org/officeDocument/2006/relationships/slide" Target="slide67.xml"/></Relationships>
</file>

<file path=ppt/slides/_rels/slide64.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47.xml"/><Relationship Id="rId1" Type="http://schemas.openxmlformats.org/officeDocument/2006/relationships/slideLayout" Target="../slideLayouts/slideLayout13.xml"/><Relationship Id="rId5" Type="http://schemas.openxmlformats.org/officeDocument/2006/relationships/slide" Target="slide65.xml"/><Relationship Id="rId4" Type="http://schemas.openxmlformats.org/officeDocument/2006/relationships/slide" Target="slide67.xml"/></Relationships>
</file>

<file path=ppt/slides/_rels/slide65.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slide" Target="slide49.xml"/><Relationship Id="rId1" Type="http://schemas.openxmlformats.org/officeDocument/2006/relationships/slideLayout" Target="../slideLayouts/slideLayout13.xml"/><Relationship Id="rId6" Type="http://schemas.openxmlformats.org/officeDocument/2006/relationships/slide" Target="slide66.xml"/><Relationship Id="rId5" Type="http://schemas.openxmlformats.org/officeDocument/2006/relationships/slide" Target="slide63.xml"/><Relationship Id="rId4" Type="http://schemas.openxmlformats.org/officeDocument/2006/relationships/slide" Target="slide69.xml"/></Relationships>
</file>

<file path=ppt/slides/_rels/slide66.xml.rels><?xml version="1.0" encoding="UTF-8" standalone="yes"?>
<Relationships xmlns="http://schemas.openxmlformats.org/package/2006/relationships"><Relationship Id="rId3" Type="http://schemas.openxmlformats.org/officeDocument/2006/relationships/slide" Target="slide240.xml"/><Relationship Id="rId7" Type="http://schemas.openxmlformats.org/officeDocument/2006/relationships/slide" Target="slide63.xml"/><Relationship Id="rId2" Type="http://schemas.openxmlformats.org/officeDocument/2006/relationships/slide" Target="slide36.xml"/><Relationship Id="rId1" Type="http://schemas.openxmlformats.org/officeDocument/2006/relationships/slideLayout" Target="../slideLayouts/slideLayout13.xml"/><Relationship Id="rId6" Type="http://schemas.openxmlformats.org/officeDocument/2006/relationships/slide" Target="slide69.xml"/><Relationship Id="rId5" Type="http://schemas.openxmlformats.org/officeDocument/2006/relationships/slide" Target="slide73.xml"/><Relationship Id="rId4" Type="http://schemas.openxmlformats.org/officeDocument/2006/relationships/slide" Target="slide49.xml"/></Relationships>
</file>

<file path=ppt/slides/_rels/slide67.xml.rels><?xml version="1.0" encoding="UTF-8" standalone="yes"?>
<Relationships xmlns="http://schemas.openxmlformats.org/package/2006/relationships"><Relationship Id="rId8" Type="http://schemas.openxmlformats.org/officeDocument/2006/relationships/slide" Target="slide68.xml"/><Relationship Id="rId3" Type="http://schemas.openxmlformats.org/officeDocument/2006/relationships/slide" Target="slide240.xml"/><Relationship Id="rId7" Type="http://schemas.openxmlformats.org/officeDocument/2006/relationships/slide" Target="slide69.xml"/><Relationship Id="rId2" Type="http://schemas.openxmlformats.org/officeDocument/2006/relationships/slide" Target="slide36.xml"/><Relationship Id="rId1" Type="http://schemas.openxmlformats.org/officeDocument/2006/relationships/slideLayout" Target="../slideLayouts/slideLayout13.xml"/><Relationship Id="rId6" Type="http://schemas.openxmlformats.org/officeDocument/2006/relationships/slide" Target="slide63.xml"/><Relationship Id="rId5" Type="http://schemas.openxmlformats.org/officeDocument/2006/relationships/slide" Target="slide71.xml"/><Relationship Id="rId4" Type="http://schemas.openxmlformats.org/officeDocument/2006/relationships/slide" Target="slide51.xml"/></Relationships>
</file>

<file path=ppt/slides/_rels/slide68.xml.rels><?xml version="1.0" encoding="UTF-8" standalone="yes"?>
<Relationships xmlns="http://schemas.openxmlformats.org/package/2006/relationships"><Relationship Id="rId3" Type="http://schemas.openxmlformats.org/officeDocument/2006/relationships/slide" Target="slide240.xml"/><Relationship Id="rId7" Type="http://schemas.openxmlformats.org/officeDocument/2006/relationships/slide" Target="slide69.xml"/><Relationship Id="rId2" Type="http://schemas.openxmlformats.org/officeDocument/2006/relationships/slide" Target="slide36.xml"/><Relationship Id="rId1" Type="http://schemas.openxmlformats.org/officeDocument/2006/relationships/slideLayout" Target="../slideLayouts/slideLayout13.xml"/><Relationship Id="rId6" Type="http://schemas.openxmlformats.org/officeDocument/2006/relationships/slide" Target="slide63.xml"/><Relationship Id="rId5" Type="http://schemas.openxmlformats.org/officeDocument/2006/relationships/slide" Target="slide75.xml"/><Relationship Id="rId4" Type="http://schemas.openxmlformats.org/officeDocument/2006/relationships/slide" Target="slide51.xml"/></Relationships>
</file>

<file path=ppt/slides/_rels/slide69.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53.xml"/><Relationship Id="rId1" Type="http://schemas.openxmlformats.org/officeDocument/2006/relationships/slideLayout" Target="../slideLayouts/slideLayout13.xml"/><Relationship Id="rId6" Type="http://schemas.openxmlformats.org/officeDocument/2006/relationships/slide" Target="slide70.xml"/><Relationship Id="rId5" Type="http://schemas.openxmlformats.org/officeDocument/2006/relationships/slide" Target="slide67.xml"/><Relationship Id="rId4" Type="http://schemas.openxmlformats.org/officeDocument/2006/relationships/slide" Target="slide65.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1.xml"/><Relationship Id="rId4" Type="http://schemas.openxmlformats.org/officeDocument/2006/relationships/slide" Target="slide10.xml"/></Relationships>
</file>

<file path=ppt/slides/_rels/slide70.xml.rels><?xml version="1.0" encoding="UTF-8" standalone="yes"?>
<Relationships xmlns="http://schemas.openxmlformats.org/package/2006/relationships"><Relationship Id="rId3" Type="http://schemas.openxmlformats.org/officeDocument/2006/relationships/slide" Target="slide77.xml"/><Relationship Id="rId7" Type="http://schemas.openxmlformats.org/officeDocument/2006/relationships/slide" Target="slide240.xml"/><Relationship Id="rId2" Type="http://schemas.openxmlformats.org/officeDocument/2006/relationships/slide" Target="slide53.xml"/><Relationship Id="rId1" Type="http://schemas.openxmlformats.org/officeDocument/2006/relationships/slideLayout" Target="../slideLayouts/slideLayout13.xml"/><Relationship Id="rId6" Type="http://schemas.openxmlformats.org/officeDocument/2006/relationships/slide" Target="slide41.xml"/><Relationship Id="rId5" Type="http://schemas.openxmlformats.org/officeDocument/2006/relationships/slide" Target="slide67.xml"/><Relationship Id="rId4" Type="http://schemas.openxmlformats.org/officeDocument/2006/relationships/slide" Target="slide65.xml"/></Relationships>
</file>

<file path=ppt/slides/_rels/slide7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5.xml"/><Relationship Id="rId1" Type="http://schemas.openxmlformats.org/officeDocument/2006/relationships/slideLayout" Target="../slideLayouts/slideLayout13.xml"/><Relationship Id="rId6" Type="http://schemas.openxmlformats.org/officeDocument/2006/relationships/slide" Target="slide72.xml"/><Relationship Id="rId5" Type="http://schemas.openxmlformats.org/officeDocument/2006/relationships/slide" Target="slide73.xml"/><Relationship Id="rId4" Type="http://schemas.openxmlformats.org/officeDocument/2006/relationships/slide" Target="slide75.xml"/></Relationships>
</file>

<file path=ppt/slides/_rels/slide7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5.xml"/><Relationship Id="rId1" Type="http://schemas.openxmlformats.org/officeDocument/2006/relationships/slideLayout" Target="../slideLayouts/slideLayout13.xml"/><Relationship Id="rId5" Type="http://schemas.openxmlformats.org/officeDocument/2006/relationships/slide" Target="slide73.xml"/><Relationship Id="rId4" Type="http://schemas.openxmlformats.org/officeDocument/2006/relationships/slide" Target="slide75.xml"/></Relationships>
</file>

<file path=ppt/slides/_rels/slide7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57.xml"/><Relationship Id="rId1" Type="http://schemas.openxmlformats.org/officeDocument/2006/relationships/slideLayout" Target="../slideLayouts/slideLayout13.xml"/><Relationship Id="rId6" Type="http://schemas.openxmlformats.org/officeDocument/2006/relationships/slide" Target="slide74.xml"/><Relationship Id="rId5" Type="http://schemas.openxmlformats.org/officeDocument/2006/relationships/slide" Target="slide71.xml"/><Relationship Id="rId4" Type="http://schemas.openxmlformats.org/officeDocument/2006/relationships/slide" Target="slide77.xml"/></Relationships>
</file>

<file path=ppt/slides/_rels/slide7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57.xml"/><Relationship Id="rId1" Type="http://schemas.openxmlformats.org/officeDocument/2006/relationships/slideLayout" Target="../slideLayouts/slideLayout13.xml"/><Relationship Id="rId5" Type="http://schemas.openxmlformats.org/officeDocument/2006/relationships/slide" Target="slide71.xml"/><Relationship Id="rId4" Type="http://schemas.openxmlformats.org/officeDocument/2006/relationships/slide" Target="slide77.xml"/></Relationships>
</file>

<file path=ppt/slides/_rels/slide75.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59.xml"/><Relationship Id="rId1" Type="http://schemas.openxmlformats.org/officeDocument/2006/relationships/slideLayout" Target="../slideLayouts/slideLayout13.xml"/><Relationship Id="rId6" Type="http://schemas.openxmlformats.org/officeDocument/2006/relationships/slide" Target="slide76.xml"/><Relationship Id="rId5" Type="http://schemas.openxmlformats.org/officeDocument/2006/relationships/slide" Target="slide77.xml"/><Relationship Id="rId4" Type="http://schemas.openxmlformats.org/officeDocument/2006/relationships/slide" Target="slide71.xml"/></Relationships>
</file>

<file path=ppt/slides/_rels/slide7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59.xml"/><Relationship Id="rId1" Type="http://schemas.openxmlformats.org/officeDocument/2006/relationships/slideLayout" Target="../slideLayouts/slideLayout13.xml"/><Relationship Id="rId5" Type="http://schemas.openxmlformats.org/officeDocument/2006/relationships/slide" Target="slide77.xml"/><Relationship Id="rId4" Type="http://schemas.openxmlformats.org/officeDocument/2006/relationships/slide" Target="slide71.xml"/></Relationships>
</file>

<file path=ppt/slides/_rels/slide77.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61.xml"/><Relationship Id="rId1" Type="http://schemas.openxmlformats.org/officeDocument/2006/relationships/slideLayout" Target="../slideLayouts/slideLayout13.xml"/><Relationship Id="rId6" Type="http://schemas.openxmlformats.org/officeDocument/2006/relationships/slide" Target="slide78.xml"/><Relationship Id="rId5" Type="http://schemas.openxmlformats.org/officeDocument/2006/relationships/slide" Target="slide75.xml"/><Relationship Id="rId4" Type="http://schemas.openxmlformats.org/officeDocument/2006/relationships/slide" Target="slide73.xml"/></Relationships>
</file>

<file path=ppt/slides/_rels/slide7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slide" Target="slide61.xml"/><Relationship Id="rId1" Type="http://schemas.openxmlformats.org/officeDocument/2006/relationships/slideLayout" Target="../slideLayouts/slideLayout13.xml"/><Relationship Id="rId5" Type="http://schemas.openxmlformats.org/officeDocument/2006/relationships/slide" Target="slide75.xml"/><Relationship Id="rId4" Type="http://schemas.openxmlformats.org/officeDocument/2006/relationships/slide" Target="slide73.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7" Type="http://schemas.openxmlformats.org/officeDocument/2006/relationships/slide" Target="slide8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slide" Target="slide83.xml"/><Relationship Id="rId5" Type="http://schemas.openxmlformats.org/officeDocument/2006/relationships/slide" Target="slide82.xml"/><Relationship Id="rId4" Type="http://schemas.openxmlformats.org/officeDocument/2006/relationships/slide" Target="slide81.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1.xml"/><Relationship Id="rId4" Type="http://schemas.openxmlformats.org/officeDocument/2006/relationships/slide" Target="slide10.xml"/></Relationships>
</file>

<file path=ppt/slides/_rels/slide80.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79.xml"/><Relationship Id="rId7" Type="http://schemas.openxmlformats.org/officeDocument/2006/relationships/slide" Target="slide8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slide" Target="slide83.xml"/><Relationship Id="rId5" Type="http://schemas.openxmlformats.org/officeDocument/2006/relationships/slide" Target="slide82.xml"/><Relationship Id="rId4" Type="http://schemas.openxmlformats.org/officeDocument/2006/relationships/slide" Target="slide81.xml"/></Relationships>
</file>

<file path=ppt/slides/_rels/slide81.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80.xml"/><Relationship Id="rId7" Type="http://schemas.openxmlformats.org/officeDocument/2006/relationships/slide" Target="slide8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83.xml"/><Relationship Id="rId5" Type="http://schemas.openxmlformats.org/officeDocument/2006/relationships/slide" Target="slide82.xml"/><Relationship Id="rId4" Type="http://schemas.openxmlformats.org/officeDocument/2006/relationships/slide" Target="slide79.xml"/><Relationship Id="rId9" Type="http://schemas.openxmlformats.org/officeDocument/2006/relationships/slide" Target="slide116.xml"/></Relationships>
</file>

<file path=ppt/slides/_rels/slide82.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slide" Target="slide80.xml"/><Relationship Id="rId7" Type="http://schemas.openxmlformats.org/officeDocument/2006/relationships/slide" Target="slide8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83.xml"/><Relationship Id="rId5" Type="http://schemas.openxmlformats.org/officeDocument/2006/relationships/slide" Target="slide79.xml"/><Relationship Id="rId4" Type="http://schemas.openxmlformats.org/officeDocument/2006/relationships/slide" Target="slide81.xml"/><Relationship Id="rId9" Type="http://schemas.openxmlformats.org/officeDocument/2006/relationships/slide" Target="slide93.xml"/></Relationships>
</file>

<file path=ppt/slides/_rels/slide83.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slide" Target="slide80.xml"/><Relationship Id="rId7" Type="http://schemas.openxmlformats.org/officeDocument/2006/relationships/slide" Target="slide84.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slide" Target="slide79.xml"/><Relationship Id="rId5" Type="http://schemas.openxmlformats.org/officeDocument/2006/relationships/slide" Target="slide82.xml"/><Relationship Id="rId4" Type="http://schemas.openxmlformats.org/officeDocument/2006/relationships/slide" Target="slide81.xml"/></Relationships>
</file>

<file path=ppt/slides/_rels/slide84.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slide" Target="slide83.xml"/><Relationship Id="rId3" Type="http://schemas.openxmlformats.org/officeDocument/2006/relationships/tags" Target="../tags/tag48.xml"/><Relationship Id="rId21" Type="http://schemas.openxmlformats.org/officeDocument/2006/relationships/slideLayout" Target="../slideLayouts/slideLayout10.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slide" Target="slide82.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tags" Target="../tags/tag65.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24" Type="http://schemas.openxmlformats.org/officeDocument/2006/relationships/slide" Target="slide81.xml"/><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slide" Target="slide80.xml"/><Relationship Id="rId10" Type="http://schemas.openxmlformats.org/officeDocument/2006/relationships/tags" Target="../tags/tag55.xml"/><Relationship Id="rId19" Type="http://schemas.openxmlformats.org/officeDocument/2006/relationships/tags" Target="../tags/tag64.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notesSlide" Target="../notesSlides/notesSlide11.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7" Type="http://schemas.openxmlformats.org/officeDocument/2006/relationships/slide" Target="slide90.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slide" Target="slide88.xml"/><Relationship Id="rId5" Type="http://schemas.openxmlformats.org/officeDocument/2006/relationships/slide" Target="slide89.xml"/><Relationship Id="rId4" Type="http://schemas.openxmlformats.org/officeDocument/2006/relationships/slide" Target="slide87.xml"/></Relationships>
</file>

<file path=ppt/slides/_rels/slide86.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90.xml"/><Relationship Id="rId7" Type="http://schemas.openxmlformats.org/officeDocument/2006/relationships/slide" Target="slide88.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slide" Target="slide89.xml"/><Relationship Id="rId5" Type="http://schemas.openxmlformats.org/officeDocument/2006/relationships/slide" Target="slide87.xml"/><Relationship Id="rId4" Type="http://schemas.openxmlformats.org/officeDocument/2006/relationships/slide" Target="slide85.xml"/></Relationships>
</file>

<file path=ppt/slides/_rels/slide87.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90.xml"/><Relationship Id="rId7" Type="http://schemas.openxmlformats.org/officeDocument/2006/relationships/slide" Target="slide8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89.xml"/><Relationship Id="rId5" Type="http://schemas.openxmlformats.org/officeDocument/2006/relationships/slide" Target="slide85.xml"/><Relationship Id="rId4" Type="http://schemas.openxmlformats.org/officeDocument/2006/relationships/slide" Target="slide86.xml"/><Relationship Id="rId9" Type="http://schemas.openxmlformats.org/officeDocument/2006/relationships/slide" Target="slide122.xml"/></Relationships>
</file>

<file path=ppt/slides/_rels/slide88.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slide" Target="slide90.xml"/><Relationship Id="rId7" Type="http://schemas.openxmlformats.org/officeDocument/2006/relationships/slide" Target="slide8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89.xml"/><Relationship Id="rId5" Type="http://schemas.openxmlformats.org/officeDocument/2006/relationships/slide" Target="slide87.xml"/><Relationship Id="rId4" Type="http://schemas.openxmlformats.org/officeDocument/2006/relationships/slide" Target="slide86.xml"/><Relationship Id="rId9" Type="http://schemas.openxmlformats.org/officeDocument/2006/relationships/slide" Target="slide105.xml"/></Relationships>
</file>

<file path=ppt/slides/_rels/slide89.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slide" Target="slide90.xml"/><Relationship Id="rId7" Type="http://schemas.openxmlformats.org/officeDocument/2006/relationships/slide" Target="slide88.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slide" Target="slide85.xml"/><Relationship Id="rId5" Type="http://schemas.openxmlformats.org/officeDocument/2006/relationships/slide" Target="slide87.xml"/><Relationship Id="rId4" Type="http://schemas.openxmlformats.org/officeDocument/2006/relationships/slide" Target="slide86.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1.xml"/><Relationship Id="rId4" Type="http://schemas.openxmlformats.org/officeDocument/2006/relationships/slide" Target="slide10.xml"/></Relationships>
</file>

<file path=ppt/slides/_rels/slide90.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22.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notesSlide" Target="../notesSlides/notesSlide17.xml"/><Relationship Id="rId17" Type="http://schemas.openxmlformats.org/officeDocument/2006/relationships/slide" Target="slide88.xml"/><Relationship Id="rId2" Type="http://schemas.openxmlformats.org/officeDocument/2006/relationships/tags" Target="../tags/tag67.xml"/><Relationship Id="rId16" Type="http://schemas.openxmlformats.org/officeDocument/2006/relationships/slide" Target="slide89.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slideLayout" Target="../slideLayouts/slideLayout11.xml"/><Relationship Id="rId5" Type="http://schemas.openxmlformats.org/officeDocument/2006/relationships/tags" Target="../tags/tag70.xml"/><Relationship Id="rId15" Type="http://schemas.openxmlformats.org/officeDocument/2006/relationships/slide" Target="slide87.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slide" Target="slide86.xml"/></Relationships>
</file>

<file path=ppt/slides/_rels/slide91.xml.rels><?xml version="1.0" encoding="UTF-8" standalone="yes"?>
<Relationships xmlns="http://schemas.openxmlformats.org/package/2006/relationships"><Relationship Id="rId3" Type="http://schemas.openxmlformats.org/officeDocument/2006/relationships/slide" Target="slide92.xml"/><Relationship Id="rId7" Type="http://schemas.openxmlformats.org/officeDocument/2006/relationships/slide" Target="slide96.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slide" Target="slide95.xml"/><Relationship Id="rId5" Type="http://schemas.openxmlformats.org/officeDocument/2006/relationships/slide" Target="slide93.xml"/><Relationship Id="rId4" Type="http://schemas.openxmlformats.org/officeDocument/2006/relationships/slide" Target="slide94.xml"/></Relationships>
</file>

<file path=ppt/slides/_rels/slide92.xml.rels><?xml version="1.0" encoding="UTF-8" standalone="yes"?>
<Relationships xmlns="http://schemas.openxmlformats.org/package/2006/relationships"><Relationship Id="rId8" Type="http://schemas.openxmlformats.org/officeDocument/2006/relationships/slide" Target="slide153.xml"/><Relationship Id="rId3" Type="http://schemas.openxmlformats.org/officeDocument/2006/relationships/slide" Target="slide91.xml"/><Relationship Id="rId7" Type="http://schemas.openxmlformats.org/officeDocument/2006/relationships/slide" Target="slide96.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slide" Target="slide95.xml"/><Relationship Id="rId5" Type="http://schemas.openxmlformats.org/officeDocument/2006/relationships/slide" Target="slide93.xml"/><Relationship Id="rId4" Type="http://schemas.openxmlformats.org/officeDocument/2006/relationships/slide" Target="slide94.xml"/></Relationships>
</file>

<file path=ppt/slides/_rels/slide93.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slide" Target="slide92.xml"/><Relationship Id="rId7" Type="http://schemas.openxmlformats.org/officeDocument/2006/relationships/slide" Target="slide9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95.xml"/><Relationship Id="rId5" Type="http://schemas.openxmlformats.org/officeDocument/2006/relationships/slide" Target="slide91.xml"/><Relationship Id="rId4" Type="http://schemas.openxmlformats.org/officeDocument/2006/relationships/slide" Target="slide94.xml"/><Relationship Id="rId9" Type="http://schemas.openxmlformats.org/officeDocument/2006/relationships/slide" Target="slide152.xml"/></Relationships>
</file>

<file path=ppt/slides/_rels/slide94.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92.xml"/><Relationship Id="rId7" Type="http://schemas.openxmlformats.org/officeDocument/2006/relationships/slide" Target="slide9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95.xml"/><Relationship Id="rId5" Type="http://schemas.openxmlformats.org/officeDocument/2006/relationships/slide" Target="slide93.xml"/><Relationship Id="rId4" Type="http://schemas.openxmlformats.org/officeDocument/2006/relationships/slide" Target="slide91.xml"/><Relationship Id="rId9" Type="http://schemas.openxmlformats.org/officeDocument/2006/relationships/slide" Target="slide81.xml"/></Relationships>
</file>

<file path=ppt/slides/_rels/slide95.xml.rels><?xml version="1.0" encoding="UTF-8" standalone="yes"?>
<Relationships xmlns="http://schemas.openxmlformats.org/package/2006/relationships"><Relationship Id="rId8" Type="http://schemas.openxmlformats.org/officeDocument/2006/relationships/slide" Target="slide100.xml"/><Relationship Id="rId3" Type="http://schemas.openxmlformats.org/officeDocument/2006/relationships/slide" Target="slide92.xml"/><Relationship Id="rId7" Type="http://schemas.openxmlformats.org/officeDocument/2006/relationships/slide" Target="slide96.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slide" Target="slide91.xml"/><Relationship Id="rId5" Type="http://schemas.openxmlformats.org/officeDocument/2006/relationships/slide" Target="slide93.xml"/><Relationship Id="rId4" Type="http://schemas.openxmlformats.org/officeDocument/2006/relationships/slide" Target="slide94.xml"/></Relationships>
</file>

<file path=ppt/slides/_rels/slide96.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slide" Target="slide93.xml"/><Relationship Id="rId3" Type="http://schemas.openxmlformats.org/officeDocument/2006/relationships/tags" Target="../tags/tag78.xml"/><Relationship Id="rId21" Type="http://schemas.openxmlformats.org/officeDocument/2006/relationships/slideLayout" Target="../slideLayouts/slideLayout11.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slide" Target="slide94.xml"/><Relationship Id="rId2" Type="http://schemas.openxmlformats.org/officeDocument/2006/relationships/tags" Target="../tags/tag77.xml"/><Relationship Id="rId16" Type="http://schemas.openxmlformats.org/officeDocument/2006/relationships/tags" Target="../tags/tag91.xml"/><Relationship Id="rId20" Type="http://schemas.openxmlformats.org/officeDocument/2006/relationships/tags" Target="../tags/tag95.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slide" Target="slide92.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image" Target="../media/image22.png"/><Relationship Id="rId10" Type="http://schemas.openxmlformats.org/officeDocument/2006/relationships/tags" Target="../tags/tag85.xml"/><Relationship Id="rId19" Type="http://schemas.openxmlformats.org/officeDocument/2006/relationships/tags" Target="../tags/tag94.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notesSlide" Target="../notesSlides/notesSlide23.xml"/><Relationship Id="rId27" Type="http://schemas.openxmlformats.org/officeDocument/2006/relationships/slide" Target="slide95.xml"/></Relationships>
</file>

<file path=ppt/slides/_rels/slide97.xml.rels><?xml version="1.0" encoding="UTF-8" standalone="yes"?>
<Relationships xmlns="http://schemas.openxmlformats.org/package/2006/relationships"><Relationship Id="rId3" Type="http://schemas.openxmlformats.org/officeDocument/2006/relationships/slide" Target="slide98.xml"/><Relationship Id="rId7" Type="http://schemas.openxmlformats.org/officeDocument/2006/relationships/slide" Target="slide102.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slide" Target="slide101.xml"/><Relationship Id="rId5" Type="http://schemas.openxmlformats.org/officeDocument/2006/relationships/slide" Target="slide99.xml"/><Relationship Id="rId4" Type="http://schemas.openxmlformats.org/officeDocument/2006/relationships/slide" Target="slide100.xml"/></Relationships>
</file>

<file path=ppt/slides/_rels/slide98.xml.rels><?xml version="1.0" encoding="UTF-8" standalone="yes"?>
<Relationships xmlns="http://schemas.openxmlformats.org/package/2006/relationships"><Relationship Id="rId8" Type="http://schemas.openxmlformats.org/officeDocument/2006/relationships/slide" Target="slide159.xml"/><Relationship Id="rId3" Type="http://schemas.openxmlformats.org/officeDocument/2006/relationships/slide" Target="slide97.xml"/><Relationship Id="rId7" Type="http://schemas.openxmlformats.org/officeDocument/2006/relationships/slide" Target="slide102.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slide" Target="slide101.xml"/><Relationship Id="rId5" Type="http://schemas.openxmlformats.org/officeDocument/2006/relationships/slide" Target="slide99.xml"/><Relationship Id="rId4" Type="http://schemas.openxmlformats.org/officeDocument/2006/relationships/slide" Target="slide100.xml"/></Relationships>
</file>

<file path=ppt/slides/_rels/slide99.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92.xml"/><Relationship Id="rId7" Type="http://schemas.openxmlformats.org/officeDocument/2006/relationships/slide" Target="slide10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101.xml"/><Relationship Id="rId5" Type="http://schemas.openxmlformats.org/officeDocument/2006/relationships/slide" Target="slide97.xml"/><Relationship Id="rId4" Type="http://schemas.openxmlformats.org/officeDocument/2006/relationships/slide" Target="slide100.xml"/><Relationship Id="rId9" Type="http://schemas.openxmlformats.org/officeDocument/2006/relationships/slide" Target="slide1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pPr eaLnBrk="1" hangingPunct="1"/>
            <a:r>
              <a:rPr lang="en-US" dirty="0" smtClean="0"/>
              <a:t>ITEC 715</a:t>
            </a:r>
          </a:p>
        </p:txBody>
      </p:sp>
      <p:sp>
        <p:nvSpPr>
          <p:cNvPr id="2051" name="Rectangle 5"/>
          <p:cNvSpPr>
            <a:spLocks noGrp="1" noChangeArrowheads="1"/>
          </p:cNvSpPr>
          <p:nvPr>
            <p:ph type="subTitle" idx="1"/>
          </p:nvPr>
        </p:nvSpPr>
        <p:spPr>
          <a:xfrm>
            <a:off x="1158949" y="3886200"/>
            <a:ext cx="6826102" cy="1752600"/>
          </a:xfrm>
        </p:spPr>
        <p:txBody>
          <a:bodyPr/>
          <a:lstStyle/>
          <a:p>
            <a:pPr eaLnBrk="1" hangingPunct="1"/>
            <a:r>
              <a:rPr lang="en-US" dirty="0" smtClean="0"/>
              <a:t>The Design of Multimedia Learning</a:t>
            </a:r>
          </a:p>
        </p:txBody>
      </p:sp>
      <p:sp>
        <p:nvSpPr>
          <p:cNvPr id="2052" name="Rectangle 6"/>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053" name="Rectangle 7"/>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054" name="Rectangle 8"/>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5" name="Rectangle 9"/>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6" name="Text Box 10"/>
          <p:cNvSpPr txBox="1">
            <a:spLocks noChangeArrowheads="1"/>
          </p:cNvSpPr>
          <p:nvPr/>
        </p:nvSpPr>
        <p:spPr bwMode="auto">
          <a:xfrm>
            <a:off x="0" y="5943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Week </a:t>
            </a:r>
            <a:r>
              <a:rPr lang="en-US" dirty="0" smtClean="0"/>
              <a:t>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p:txBody>
          <a:bodyPr/>
          <a:lstStyle/>
          <a:p>
            <a:pPr eaLnBrk="1" hangingPunct="1"/>
            <a:r>
              <a:rPr lang="en-US" dirty="0" smtClean="0">
                <a:solidFill>
                  <a:schemeClr val="bg1"/>
                </a:solidFill>
              </a:rPr>
              <a:t>Text Explore</a:t>
            </a:r>
          </a:p>
        </p:txBody>
      </p:sp>
      <p:sp>
        <p:nvSpPr>
          <p:cNvPr id="2457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458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458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229100" y="2943225"/>
            <a:ext cx="80010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1292225"/>
          </a:xfrm>
          <a:prstGeom prst="rect">
            <a:avLst/>
          </a:prstGeom>
          <a:noFill/>
        </p:spPr>
        <p:txBody>
          <a:bodyPr>
            <a:spAutoFit/>
          </a:bodyPr>
          <a:lstStyle/>
          <a:p>
            <a:pPr>
              <a:defRPr/>
            </a:pPr>
            <a:r>
              <a:rPr lang="en-US" dirty="0">
                <a:latin typeface="+mj-lt"/>
              </a:rPr>
              <a:t>Estimate the Return on Investment (ROI)</a:t>
            </a:r>
          </a:p>
          <a:p>
            <a:pPr>
              <a:defRPr/>
            </a:pPr>
            <a:endParaRPr lang="en-US" sz="1400" dirty="0">
              <a:latin typeface="+mn-lt"/>
            </a:endParaRPr>
          </a:p>
          <a:p>
            <a:pPr>
              <a:defRPr/>
            </a:pPr>
            <a:r>
              <a:rPr lang="en-US" sz="1400" dirty="0">
                <a:latin typeface="+mn-lt"/>
              </a:rPr>
              <a:t>To compute the ROI, &lt;blah </a:t>
            </a:r>
            <a:r>
              <a:rPr lang="en-US" sz="1400" dirty="0" err="1">
                <a:latin typeface="+mn-lt"/>
              </a:rPr>
              <a:t>blah</a:t>
            </a:r>
            <a:r>
              <a:rPr lang="en-US" sz="1400" dirty="0">
                <a:latin typeface="+mn-lt"/>
              </a:rPr>
              <a:t> </a:t>
            </a:r>
            <a:r>
              <a:rPr lang="en-US" sz="1400" dirty="0" err="1">
                <a:latin typeface="+mn-lt"/>
              </a:rPr>
              <a:t>blah</a:t>
            </a:r>
            <a:r>
              <a:rPr lang="en-US" sz="1400" dirty="0">
                <a:latin typeface="+mn-lt"/>
              </a:rPr>
              <a:t> etc. etc. etc.&gt;</a:t>
            </a:r>
          </a:p>
        </p:txBody>
      </p:sp>
      <p:sp>
        <p:nvSpPr>
          <p:cNvPr id="23" name="Rectangle 22">
            <a:hlinkClick r:id="rId2"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3"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4"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5"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process step. Then click </a:t>
            </a:r>
            <a:r>
              <a:rPr lang="en-US" sz="1400" b="1" dirty="0">
                <a:solidFill>
                  <a:srgbClr val="FFFFCC"/>
                </a:solidFill>
              </a:rPr>
              <a:t>Next</a:t>
            </a:r>
            <a:r>
              <a:rPr lang="en-US" sz="1400" dirty="0">
                <a:solidFill>
                  <a:srgbClr val="FFFFCC"/>
                </a:solidFill>
              </a:rPr>
              <a:t> to continue.</a:t>
            </a:r>
          </a:p>
        </p:txBody>
      </p:sp>
      <p:grpSp>
        <p:nvGrpSpPr>
          <p:cNvPr id="28" name="Back button"/>
          <p:cNvGrpSpPr/>
          <p:nvPr/>
        </p:nvGrpSpPr>
        <p:grpSpPr>
          <a:xfrm>
            <a:off x="6258333" y="6415087"/>
            <a:ext cx="744279" cy="307777"/>
            <a:chOff x="1265274" y="6447647"/>
            <a:chExt cx="744279" cy="307777"/>
          </a:xfrm>
        </p:grpSpPr>
        <p:sp>
          <p:nvSpPr>
            <p:cNvPr id="29"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1" name="Next button"/>
          <p:cNvGrpSpPr/>
          <p:nvPr/>
        </p:nvGrpSpPr>
        <p:grpSpPr>
          <a:xfrm>
            <a:off x="8072696" y="6415087"/>
            <a:ext cx="744279" cy="307777"/>
            <a:chOff x="1265274" y="6447647"/>
            <a:chExt cx="744279" cy="307777"/>
          </a:xfrm>
        </p:grpSpPr>
        <p:sp>
          <p:nvSpPr>
            <p:cNvPr id="3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7" name="Menu button"/>
          <p:cNvGrpSpPr/>
          <p:nvPr/>
        </p:nvGrpSpPr>
        <p:grpSpPr>
          <a:xfrm>
            <a:off x="7165515" y="6415087"/>
            <a:ext cx="744279" cy="307777"/>
            <a:chOff x="1265274" y="6447647"/>
            <a:chExt cx="744279" cy="307777"/>
          </a:xfrm>
        </p:grpSpPr>
        <p:sp>
          <p:nvSpPr>
            <p:cNvPr id="38"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0" name="click Back">
            <a:hlinkClick r:id="rId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ick Next">
            <a:hlinkClick r:id="rId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143" name="2. Cat"/>
          <p:cNvGrpSpPr/>
          <p:nvPr/>
        </p:nvGrpSpPr>
        <p:grpSpPr>
          <a:xfrm>
            <a:off x="1295400" y="3828097"/>
            <a:ext cx="2830989" cy="95250"/>
            <a:chOff x="1295400" y="3507739"/>
            <a:chExt cx="2830989" cy="95250"/>
          </a:xfrm>
        </p:grpSpPr>
        <p:sp>
          <p:nvSpPr>
            <p:cNvPr id="144" name="Rectangle 143"/>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Oval 14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Rectangle 14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4.  Emu"/>
          <p:cNvGrpSpPr/>
          <p:nvPr/>
        </p:nvGrpSpPr>
        <p:grpSpPr>
          <a:xfrm>
            <a:off x="1295400" y="3507739"/>
            <a:ext cx="2326084" cy="95250"/>
            <a:chOff x="1295400" y="3828097"/>
            <a:chExt cx="2326084" cy="95250"/>
          </a:xfrm>
        </p:grpSpPr>
        <p:sp>
          <p:nvSpPr>
            <p:cNvPr id="152" name="Oval 151"/>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Rectangle 152"/>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Oval 15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7" name="Rectangle 15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3. Dog"/>
          <p:cNvGrpSpPr/>
          <p:nvPr/>
        </p:nvGrpSpPr>
        <p:grpSpPr>
          <a:xfrm>
            <a:off x="1295400" y="3186429"/>
            <a:ext cx="3678238" cy="95250"/>
            <a:chOff x="1295400" y="3186429"/>
            <a:chExt cx="3678238" cy="95250"/>
          </a:xfrm>
        </p:grpSpPr>
        <p:sp>
          <p:nvSpPr>
            <p:cNvPr id="159" name="Rectangle 15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1" name="Oval 16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Rectangle 16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ick Emu">
            <a:hlinkClick r:id="rId4" action="ppaction://hlinksldjump"/>
          </p:cNvPr>
          <p:cNvSpPr/>
          <p:nvPr/>
        </p:nvSpPr>
        <p:spPr>
          <a:xfrm>
            <a:off x="736160" y="3400425"/>
            <a:ext cx="4491266"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Dog">
            <a:hlinkClick r:id="rId5" action="ppaction://hlinksldjump"/>
          </p:cNvPr>
          <p:cNvSpPr/>
          <p:nvPr/>
        </p:nvSpPr>
        <p:spPr>
          <a:xfrm>
            <a:off x="736160" y="3114675"/>
            <a:ext cx="439781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click Cat">
            <a:hlinkClick r:id="rId6" action="ppaction://hlinksldjump"/>
          </p:cNvPr>
          <p:cNvSpPr/>
          <p:nvPr/>
        </p:nvSpPr>
        <p:spPr>
          <a:xfrm>
            <a:off x="736160" y="37060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1"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2"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3"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34360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2. Cat"/>
          <p:cNvGrpSpPr/>
          <p:nvPr/>
        </p:nvGrpSpPr>
        <p:grpSpPr>
          <a:xfrm>
            <a:off x="1295400" y="3828097"/>
            <a:ext cx="2830989" cy="95250"/>
            <a:chOff x="1295400" y="3507739"/>
            <a:chExt cx="2830989" cy="95250"/>
          </a:xfrm>
        </p:grpSpPr>
        <p:sp>
          <p:nvSpPr>
            <p:cNvPr id="49" name="Rectangle 4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4.  Emu"/>
          <p:cNvGrpSpPr/>
          <p:nvPr/>
        </p:nvGrpSpPr>
        <p:grpSpPr>
          <a:xfrm>
            <a:off x="1295400" y="3507739"/>
            <a:ext cx="2326084" cy="95250"/>
            <a:chOff x="1295400" y="3828097"/>
            <a:chExt cx="2326084" cy="95250"/>
          </a:xfrm>
        </p:grpSpPr>
        <p:sp>
          <p:nvSpPr>
            <p:cNvPr id="58" name="Oval 5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3. Dog"/>
          <p:cNvGrpSpPr/>
          <p:nvPr/>
        </p:nvGrpSpPr>
        <p:grpSpPr>
          <a:xfrm>
            <a:off x="1295400" y="3186429"/>
            <a:ext cx="3678238" cy="95250"/>
            <a:chOff x="1295400" y="3186429"/>
            <a:chExt cx="3678238" cy="95250"/>
          </a:xfrm>
        </p:grpSpPr>
        <p:sp>
          <p:nvSpPr>
            <p:cNvPr id="101" name="Rectangle 100"/>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0" name="1. Bug"/>
          <p:cNvGrpSpPr/>
          <p:nvPr/>
        </p:nvGrpSpPr>
        <p:grpSpPr>
          <a:xfrm>
            <a:off x="1295400" y="2857500"/>
            <a:ext cx="3263265" cy="95250"/>
            <a:chOff x="1295400" y="2857500"/>
            <a:chExt cx="3263265" cy="95250"/>
          </a:xfrm>
        </p:grpSpPr>
        <p:sp>
          <p:nvSpPr>
            <p:cNvPr id="111" name="Rectangle 11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Emu">
            <a:hlinkClick r:id="rId4" action="ppaction://hlinksldjump"/>
          </p:cNvPr>
          <p:cNvSpPr/>
          <p:nvPr/>
        </p:nvSpPr>
        <p:spPr>
          <a:xfrm>
            <a:off x="736160" y="34004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click Dog">
            <a:hlinkClick r:id="rId5" action="ppaction://hlinksldjump"/>
          </p:cNvPr>
          <p:cNvSpPr/>
          <p:nvPr/>
        </p:nvSpPr>
        <p:spPr>
          <a:xfrm>
            <a:off x="736160" y="3114675"/>
            <a:ext cx="439781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Cat">
            <a:hlinkClick r:id="rId6" action="ppaction://hlinksldjump"/>
          </p:cNvPr>
          <p:cNvSpPr/>
          <p:nvPr/>
        </p:nvSpPr>
        <p:spPr>
          <a:xfrm>
            <a:off x="736159" y="3706000"/>
            <a:ext cx="4491267"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67840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hidden="1"/>
          <p:cNvPicPr>
            <a:picLocks noChangeAspect="1"/>
          </p:cNvPicPr>
          <p:nvPr/>
        </p:nvPicPr>
        <p:blipFill>
          <a:blip r:embed="rId23" cstate="print"/>
          <a:stretch>
            <a:fillRect/>
          </a:stretch>
        </p:blipFill>
        <p:spPr>
          <a:xfrm>
            <a:off x="686427" y="2861468"/>
            <a:ext cx="182880" cy="182880"/>
          </a:xfrm>
          <a:prstGeom prst="rect">
            <a:avLst/>
          </a:prstGeom>
        </p:spPr>
      </p:pic>
      <p:grpSp>
        <p:nvGrpSpPr>
          <p:cNvPr id="92" name="2. Cat"/>
          <p:cNvGrpSpPr/>
          <p:nvPr/>
        </p:nvGrpSpPr>
        <p:grpSpPr>
          <a:xfrm>
            <a:off x="1295400" y="3828097"/>
            <a:ext cx="2830989" cy="95250"/>
            <a:chOff x="1295400" y="3507739"/>
            <a:chExt cx="2830989" cy="95250"/>
          </a:xfrm>
        </p:grpSpPr>
        <p:sp>
          <p:nvSpPr>
            <p:cNvPr id="93" name="Rectangle 92"/>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4.  Emu"/>
          <p:cNvGrpSpPr/>
          <p:nvPr/>
        </p:nvGrpSpPr>
        <p:grpSpPr>
          <a:xfrm>
            <a:off x="1295400" y="3507739"/>
            <a:ext cx="2326084" cy="95250"/>
            <a:chOff x="1295400" y="3828097"/>
            <a:chExt cx="2326084" cy="95250"/>
          </a:xfrm>
        </p:grpSpPr>
        <p:sp>
          <p:nvSpPr>
            <p:cNvPr id="128" name="Oval 12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Rectangle 12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Oval 13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Rectangle 13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3. Dog"/>
          <p:cNvGrpSpPr/>
          <p:nvPr/>
        </p:nvGrpSpPr>
        <p:grpSpPr>
          <a:xfrm>
            <a:off x="1295400" y="3186429"/>
            <a:ext cx="3678238" cy="95250"/>
            <a:chOff x="1295400" y="3186429"/>
            <a:chExt cx="3678238" cy="95250"/>
          </a:xfrm>
        </p:grpSpPr>
        <p:sp>
          <p:nvSpPr>
            <p:cNvPr id="101" name="Rectangle 100"/>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0" name="1. Bug"/>
          <p:cNvGrpSpPr/>
          <p:nvPr/>
        </p:nvGrpSpPr>
        <p:grpSpPr>
          <a:xfrm>
            <a:off x="1295400" y="2857500"/>
            <a:ext cx="3263265" cy="95250"/>
            <a:chOff x="1295400" y="2857500"/>
            <a:chExt cx="3263265" cy="95250"/>
          </a:xfrm>
        </p:grpSpPr>
        <p:sp>
          <p:nvSpPr>
            <p:cNvPr id="111" name="Rectangle 11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0" name="click Bug">
            <a:hlinkClick r:id="rId24"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ick Cat">
            <a:hlinkClick r:id="rId25" action="ppaction://hlinksldjump"/>
          </p:cNvPr>
          <p:cNvSpPr/>
          <p:nvPr/>
        </p:nvSpPr>
        <p:spPr>
          <a:xfrm>
            <a:off x="736160" y="3743325"/>
            <a:ext cx="3467912"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click Dog">
            <a:hlinkClick r:id="rId26" action="ppaction://hlinksldjump"/>
          </p:cNvPr>
          <p:cNvSpPr/>
          <p:nvPr/>
        </p:nvSpPr>
        <p:spPr>
          <a:xfrm>
            <a:off x="736160" y="3114675"/>
            <a:ext cx="439781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click Emu">
            <a:hlinkClick r:id="rId27" action="ppaction://hlinksldjump"/>
          </p:cNvPr>
          <p:cNvSpPr/>
          <p:nvPr/>
        </p:nvSpPr>
        <p:spPr>
          <a:xfrm>
            <a:off x="736160" y="3398201"/>
            <a:ext cx="298910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2464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3" name="3. Dog"/>
          <p:cNvGrpSpPr/>
          <p:nvPr/>
        </p:nvGrpSpPr>
        <p:grpSpPr>
          <a:xfrm>
            <a:off x="1295400" y="3828097"/>
            <a:ext cx="3678238" cy="95250"/>
            <a:chOff x="1295400" y="3186429"/>
            <a:chExt cx="3678238" cy="95250"/>
          </a:xfrm>
        </p:grpSpPr>
        <p:sp>
          <p:nvSpPr>
            <p:cNvPr id="74" name="Rectangle 7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7" name="2. Cat"/>
          <p:cNvGrpSpPr/>
          <p:nvPr/>
        </p:nvGrpSpPr>
        <p:grpSpPr>
          <a:xfrm>
            <a:off x="1295400" y="3507739"/>
            <a:ext cx="2830989" cy="95250"/>
            <a:chOff x="1295400" y="3507739"/>
            <a:chExt cx="2830989" cy="95250"/>
          </a:xfrm>
        </p:grpSpPr>
        <p:sp>
          <p:nvSpPr>
            <p:cNvPr id="48" name="Rectangle 4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4.  Emu"/>
          <p:cNvGrpSpPr/>
          <p:nvPr/>
        </p:nvGrpSpPr>
        <p:grpSpPr>
          <a:xfrm>
            <a:off x="1295400" y="3186429"/>
            <a:ext cx="2326084" cy="95250"/>
            <a:chOff x="1295400" y="3828097"/>
            <a:chExt cx="2326084" cy="95250"/>
          </a:xfrm>
        </p:grpSpPr>
        <p:sp>
          <p:nvSpPr>
            <p:cNvPr id="50" name="Oval 4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1. Bug"/>
          <p:cNvGrpSpPr/>
          <p:nvPr/>
        </p:nvGrpSpPr>
        <p:grpSpPr>
          <a:xfrm>
            <a:off x="1295400" y="2857500"/>
            <a:ext cx="3263265" cy="95250"/>
            <a:chOff x="1295400" y="2857500"/>
            <a:chExt cx="3263265" cy="95250"/>
          </a:xfrm>
        </p:grpSpPr>
        <p:sp>
          <p:nvSpPr>
            <p:cNvPr id="6" name="Rectangle 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Bug">
            <a:hlinkClick r:id="rId3" action="ppaction://hlinksldjump"/>
          </p:cNvPr>
          <p:cNvSpPr/>
          <p:nvPr/>
        </p:nvSpPr>
        <p:spPr>
          <a:xfrm>
            <a:off x="736160" y="27717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Emu">
            <a:hlinkClick r:id="rId4"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click Dog">
            <a:hlinkClick r:id="rId5"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97421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3. Dog"/>
          <p:cNvGrpSpPr/>
          <p:nvPr/>
        </p:nvGrpSpPr>
        <p:grpSpPr>
          <a:xfrm>
            <a:off x="1295400" y="3828097"/>
            <a:ext cx="3678238" cy="95250"/>
            <a:chOff x="1295400" y="3186429"/>
            <a:chExt cx="3678238" cy="95250"/>
          </a:xfrm>
        </p:grpSpPr>
        <p:sp>
          <p:nvSpPr>
            <p:cNvPr id="48" name="Rectangle 4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2. Cat"/>
          <p:cNvGrpSpPr/>
          <p:nvPr/>
        </p:nvGrpSpPr>
        <p:grpSpPr>
          <a:xfrm>
            <a:off x="1295400" y="3507739"/>
            <a:ext cx="2830989" cy="95250"/>
            <a:chOff x="1295400" y="3507739"/>
            <a:chExt cx="2830989" cy="95250"/>
          </a:xfrm>
        </p:grpSpPr>
        <p:sp>
          <p:nvSpPr>
            <p:cNvPr id="59" name="Rectangle 5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4.  Emu"/>
          <p:cNvGrpSpPr/>
          <p:nvPr/>
        </p:nvGrpSpPr>
        <p:grpSpPr>
          <a:xfrm>
            <a:off x="1295400" y="3186429"/>
            <a:ext cx="2326084" cy="95250"/>
            <a:chOff x="1295400" y="3828097"/>
            <a:chExt cx="2326084" cy="95250"/>
          </a:xfrm>
        </p:grpSpPr>
        <p:sp>
          <p:nvSpPr>
            <p:cNvPr id="97" name="Oval 9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ick Emu">
            <a:hlinkClick r:id="rId4"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click Dog">
            <a:hlinkClick r:id="rId5"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Cat">
            <a:hlinkClick r:id="rId6"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40150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3. Dog"/>
          <p:cNvGrpSpPr/>
          <p:nvPr/>
        </p:nvGrpSpPr>
        <p:grpSpPr>
          <a:xfrm>
            <a:off x="1295400" y="3828097"/>
            <a:ext cx="3678238" cy="95250"/>
            <a:chOff x="1295400" y="3186429"/>
            <a:chExt cx="3678238" cy="95250"/>
          </a:xfrm>
        </p:grpSpPr>
        <p:sp>
          <p:nvSpPr>
            <p:cNvPr id="48" name="Rectangle 4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7" name="2. Cat"/>
          <p:cNvGrpSpPr/>
          <p:nvPr/>
        </p:nvGrpSpPr>
        <p:grpSpPr>
          <a:xfrm>
            <a:off x="1295400" y="3507739"/>
            <a:ext cx="2830989" cy="95250"/>
            <a:chOff x="1295400" y="3507739"/>
            <a:chExt cx="2830989" cy="95250"/>
          </a:xfrm>
        </p:grpSpPr>
        <p:sp>
          <p:nvSpPr>
            <p:cNvPr id="58" name="Rectangle 5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4.  Emu"/>
          <p:cNvGrpSpPr/>
          <p:nvPr/>
        </p:nvGrpSpPr>
        <p:grpSpPr>
          <a:xfrm>
            <a:off x="1295400" y="3186429"/>
            <a:ext cx="2326084" cy="95250"/>
            <a:chOff x="1295400" y="3828097"/>
            <a:chExt cx="2326084" cy="95250"/>
          </a:xfrm>
        </p:grpSpPr>
        <p:sp>
          <p:nvSpPr>
            <p:cNvPr id="97" name="Oval 9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ick Emu">
            <a:hlinkClick r:id="rId4" action="ppaction://hlinksldjump"/>
          </p:cNvPr>
          <p:cNvSpPr/>
          <p:nvPr/>
        </p:nvSpPr>
        <p:spPr>
          <a:xfrm>
            <a:off x="736160" y="3076575"/>
            <a:ext cx="4491266"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click Dog">
            <a:hlinkClick r:id="rId5"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Cat">
            <a:hlinkClick r:id="rId6"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576597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3. Dog"/>
          <p:cNvGrpSpPr/>
          <p:nvPr/>
        </p:nvGrpSpPr>
        <p:grpSpPr>
          <a:xfrm>
            <a:off x="1295400" y="3828097"/>
            <a:ext cx="3678238" cy="95250"/>
            <a:chOff x="1295400" y="3186429"/>
            <a:chExt cx="3678238" cy="95250"/>
          </a:xfrm>
        </p:grpSpPr>
        <p:sp>
          <p:nvSpPr>
            <p:cNvPr id="48" name="Rectangle 4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2. Cat"/>
          <p:cNvGrpSpPr/>
          <p:nvPr/>
        </p:nvGrpSpPr>
        <p:grpSpPr>
          <a:xfrm>
            <a:off x="1295400" y="3507739"/>
            <a:ext cx="2830989" cy="95250"/>
            <a:chOff x="1295400" y="3507739"/>
            <a:chExt cx="2830989" cy="95250"/>
          </a:xfrm>
        </p:grpSpPr>
        <p:sp>
          <p:nvSpPr>
            <p:cNvPr id="59" name="Rectangle 5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4.  Emu"/>
          <p:cNvGrpSpPr/>
          <p:nvPr/>
        </p:nvGrpSpPr>
        <p:grpSpPr>
          <a:xfrm>
            <a:off x="1295400" y="3186429"/>
            <a:ext cx="2326084" cy="95250"/>
            <a:chOff x="1295400" y="3828097"/>
            <a:chExt cx="2326084" cy="95250"/>
          </a:xfrm>
        </p:grpSpPr>
        <p:sp>
          <p:nvSpPr>
            <p:cNvPr id="68" name="Oval 6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ick Emu">
            <a:hlinkClick r:id="rId4"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click Dog">
            <a:hlinkClick r:id="rId5"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click Cat">
            <a:hlinkClick r:id="rId6" action="ppaction://hlinksldjump"/>
          </p:cNvPr>
          <p:cNvSpPr/>
          <p:nvPr/>
        </p:nvSpPr>
        <p:spPr>
          <a:xfrm>
            <a:off x="736160" y="339167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78740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4" name="3. Dog"/>
          <p:cNvGrpSpPr/>
          <p:nvPr/>
        </p:nvGrpSpPr>
        <p:grpSpPr>
          <a:xfrm>
            <a:off x="1295400" y="3828097"/>
            <a:ext cx="3678238" cy="95250"/>
            <a:chOff x="1295400" y="3186429"/>
            <a:chExt cx="3678238" cy="95250"/>
          </a:xfrm>
        </p:grpSpPr>
        <p:sp>
          <p:nvSpPr>
            <p:cNvPr id="65" name="Rectangle 6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Oval 6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4" name="2. Cat"/>
          <p:cNvGrpSpPr/>
          <p:nvPr/>
        </p:nvGrpSpPr>
        <p:grpSpPr>
          <a:xfrm>
            <a:off x="1295400" y="3507739"/>
            <a:ext cx="2830989" cy="95250"/>
            <a:chOff x="1295400" y="3507739"/>
            <a:chExt cx="2830989" cy="95250"/>
          </a:xfrm>
        </p:grpSpPr>
        <p:sp>
          <p:nvSpPr>
            <p:cNvPr id="75" name="Rectangle 74"/>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4.  Emu"/>
          <p:cNvGrpSpPr/>
          <p:nvPr/>
        </p:nvGrpSpPr>
        <p:grpSpPr>
          <a:xfrm>
            <a:off x="1295400" y="3186429"/>
            <a:ext cx="2326084" cy="95250"/>
            <a:chOff x="1295400" y="3828097"/>
            <a:chExt cx="2326084" cy="95250"/>
          </a:xfrm>
        </p:grpSpPr>
        <p:sp>
          <p:nvSpPr>
            <p:cNvPr id="83" name="Oval 82"/>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Oval 86"/>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Rectangle 87"/>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1. Bug"/>
          <p:cNvGrpSpPr/>
          <p:nvPr/>
        </p:nvGrpSpPr>
        <p:grpSpPr>
          <a:xfrm>
            <a:off x="1295400" y="2857500"/>
            <a:ext cx="3263265" cy="95250"/>
            <a:chOff x="1295400" y="2857500"/>
            <a:chExt cx="3263265" cy="95250"/>
          </a:xfrm>
        </p:grpSpPr>
        <p:sp>
          <p:nvSpPr>
            <p:cNvPr id="111" name="Rectangle 11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Emu">
            <a:hlinkClick r:id="rId3"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click Bug">
            <a:hlinkClick r:id="rId4"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Dog">
            <a:hlinkClick r:id="rId5"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click Cat">
            <a:hlinkClick r:id="rId6"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1859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hidden="1"/>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3. Dog"/>
          <p:cNvGrpSpPr/>
          <p:nvPr/>
        </p:nvGrpSpPr>
        <p:grpSpPr>
          <a:xfrm>
            <a:off x="1295400" y="3828097"/>
            <a:ext cx="3678238" cy="95250"/>
            <a:chOff x="1295400" y="3186429"/>
            <a:chExt cx="3678238" cy="95250"/>
          </a:xfrm>
        </p:grpSpPr>
        <p:sp>
          <p:nvSpPr>
            <p:cNvPr id="86" name="Rectangle 8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7" name="2. Cat"/>
          <p:cNvGrpSpPr/>
          <p:nvPr/>
        </p:nvGrpSpPr>
        <p:grpSpPr>
          <a:xfrm>
            <a:off x="1295400" y="3507739"/>
            <a:ext cx="2830989" cy="95250"/>
            <a:chOff x="1295400" y="3507739"/>
            <a:chExt cx="2830989" cy="95250"/>
          </a:xfrm>
        </p:grpSpPr>
        <p:sp>
          <p:nvSpPr>
            <p:cNvPr id="138" name="Rectangle 13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Oval 14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4.  Emu"/>
          <p:cNvGrpSpPr/>
          <p:nvPr/>
        </p:nvGrpSpPr>
        <p:grpSpPr>
          <a:xfrm>
            <a:off x="1295400" y="3186429"/>
            <a:ext cx="2326084" cy="95250"/>
            <a:chOff x="1295400" y="3828097"/>
            <a:chExt cx="2326084" cy="95250"/>
          </a:xfrm>
        </p:grpSpPr>
        <p:sp>
          <p:nvSpPr>
            <p:cNvPr id="146" name="Oval 145"/>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ectangle 14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Oval 14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1" name="Rectangle 15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1. Bug"/>
          <p:cNvGrpSpPr/>
          <p:nvPr/>
        </p:nvGrpSpPr>
        <p:grpSpPr>
          <a:xfrm>
            <a:off x="1295400" y="2857500"/>
            <a:ext cx="3263265" cy="95250"/>
            <a:chOff x="1295400" y="2857500"/>
            <a:chExt cx="3263265" cy="95250"/>
          </a:xfrm>
        </p:grpSpPr>
        <p:sp>
          <p:nvSpPr>
            <p:cNvPr id="111" name="Rectangle 11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0" name="click Bug">
            <a:hlinkClick r:id="rId24"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ick Emu">
            <a:hlinkClick r:id="rId25"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click Dog">
            <a:hlinkClick r:id="rId26"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click Cat">
            <a:hlinkClick r:id="rId27"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07581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0" name="2. Cat"/>
          <p:cNvGrpSpPr/>
          <p:nvPr/>
        </p:nvGrpSpPr>
        <p:grpSpPr>
          <a:xfrm>
            <a:off x="1295400" y="3828097"/>
            <a:ext cx="2830989" cy="95250"/>
            <a:chOff x="1295400" y="3507739"/>
            <a:chExt cx="2830989" cy="95250"/>
          </a:xfrm>
        </p:grpSpPr>
        <p:sp>
          <p:nvSpPr>
            <p:cNvPr id="61" name="Rectangle 6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3. Dog"/>
          <p:cNvGrpSpPr/>
          <p:nvPr/>
        </p:nvGrpSpPr>
        <p:grpSpPr>
          <a:xfrm>
            <a:off x="1295400" y="3507739"/>
            <a:ext cx="3678238" cy="95250"/>
            <a:chOff x="1295400" y="3186429"/>
            <a:chExt cx="3678238" cy="95250"/>
          </a:xfrm>
        </p:grpSpPr>
        <p:sp>
          <p:nvSpPr>
            <p:cNvPr id="74" name="Rectangle 7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6" name="4.  Emu"/>
          <p:cNvGrpSpPr/>
          <p:nvPr/>
        </p:nvGrpSpPr>
        <p:grpSpPr>
          <a:xfrm>
            <a:off x="1295400" y="3186429"/>
            <a:ext cx="2326084" cy="95250"/>
            <a:chOff x="1295400" y="3828097"/>
            <a:chExt cx="2326084" cy="95250"/>
          </a:xfrm>
        </p:grpSpPr>
        <p:sp>
          <p:nvSpPr>
            <p:cNvPr id="50" name="Oval 4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1. Bug"/>
          <p:cNvGrpSpPr/>
          <p:nvPr/>
        </p:nvGrpSpPr>
        <p:grpSpPr>
          <a:xfrm>
            <a:off x="1295400" y="2857500"/>
            <a:ext cx="3263265" cy="95250"/>
            <a:chOff x="1295400" y="2857500"/>
            <a:chExt cx="3263265" cy="95250"/>
          </a:xfrm>
        </p:grpSpPr>
        <p:sp>
          <p:nvSpPr>
            <p:cNvPr id="6" name="Rectangle 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Bug">
            <a:hlinkClick r:id="rId3" action="ppaction://hlinksldjump"/>
          </p:cNvPr>
          <p:cNvSpPr/>
          <p:nvPr/>
        </p:nvSpPr>
        <p:spPr>
          <a:xfrm>
            <a:off x="736160" y="27717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Emu">
            <a:hlinkClick r:id="rId4"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click Dog">
            <a:hlinkClick r:id="rId5"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7345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17550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Actual slide title"/>
          <p:cNvSpPr>
            <a:spLocks noGrp="1" noChangeArrowheads="1"/>
          </p:cNvSpPr>
          <p:nvPr>
            <p:ph type="title"/>
          </p:nvPr>
        </p:nvSpPr>
        <p:spPr/>
        <p:txBody>
          <a:bodyPr/>
          <a:lstStyle/>
          <a:p>
            <a:pPr eaLnBrk="1" hangingPunct="1"/>
            <a:r>
              <a:rPr lang="en-US" dirty="0" smtClean="0">
                <a:solidFill>
                  <a:schemeClr val="bg1"/>
                </a:solidFill>
              </a:rPr>
              <a:t>Text Explore</a:t>
            </a:r>
          </a:p>
        </p:txBody>
      </p:sp>
      <p:sp>
        <p:nvSpPr>
          <p:cNvPr id="25603" name="Top orange bar"/>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5604" name="Bottom orange bar"/>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5605" name="Bottom blue bar"/>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06" name="Top blue bar"/>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07" name="Slid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Page title"/>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Body text"/>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3438525" y="3238500"/>
            <a:ext cx="1590675"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Blue-box text"/>
          <p:cNvSpPr txBox="1"/>
          <p:nvPr/>
        </p:nvSpPr>
        <p:spPr>
          <a:xfrm>
            <a:off x="5495925" y="1571625"/>
            <a:ext cx="2895600" cy="2800350"/>
          </a:xfrm>
          <a:prstGeom prst="rect">
            <a:avLst/>
          </a:prstGeom>
          <a:noFill/>
        </p:spPr>
        <p:txBody>
          <a:bodyPr>
            <a:spAutoFit/>
          </a:bodyPr>
          <a:lstStyle/>
          <a:p>
            <a:pPr>
              <a:defRPr/>
            </a:pPr>
            <a:r>
              <a:rPr lang="en-US" dirty="0">
                <a:latin typeface="+mj-lt"/>
              </a:rPr>
              <a:t>Make a “Build vs. Buy” Decision</a:t>
            </a:r>
          </a:p>
          <a:p>
            <a:pPr>
              <a:defRPr/>
            </a:pPr>
            <a:endParaRPr lang="en-US" sz="1400" dirty="0">
              <a:latin typeface="+mn-lt"/>
            </a:endParaRPr>
          </a:p>
          <a:p>
            <a:pPr>
              <a:defRPr/>
            </a:pPr>
            <a:r>
              <a:rPr lang="en-US" sz="1400" dirty="0">
                <a:latin typeface="+mn-lt"/>
              </a:rPr>
              <a:t>Factors to consider in making this decision include:</a:t>
            </a:r>
          </a:p>
          <a:p>
            <a:pPr>
              <a:defRPr/>
            </a:pPr>
            <a:endParaRPr lang="en-US" sz="1400" dirty="0">
              <a:latin typeface="+mn-lt"/>
            </a:endParaRPr>
          </a:p>
          <a:p>
            <a:pPr marL="228600" indent="-114300">
              <a:buFont typeface="Arial" pitchFamily="34" charset="0"/>
              <a:buChar char="•"/>
              <a:defRPr/>
            </a:pPr>
            <a:r>
              <a:rPr lang="en-US" sz="1400" dirty="0">
                <a:latin typeface="+mn-lt"/>
              </a:rPr>
              <a:t>Blah</a:t>
            </a:r>
          </a:p>
          <a:p>
            <a:pPr marL="228600" indent="-114300">
              <a:buFont typeface="Arial" pitchFamily="34" charset="0"/>
              <a:buChar char="•"/>
              <a:defRPr/>
            </a:pPr>
            <a:r>
              <a:rPr lang="en-US" sz="1400" dirty="0">
                <a:latin typeface="+mn-lt"/>
              </a:rPr>
              <a:t>Blah</a:t>
            </a:r>
          </a:p>
          <a:p>
            <a:pPr marL="228600" indent="-114300">
              <a:buFont typeface="Arial" pitchFamily="34" charset="0"/>
              <a:buChar char="•"/>
              <a:defRPr/>
            </a:pPr>
            <a:r>
              <a:rPr lang="en-US" sz="1400" dirty="0">
                <a:latin typeface="+mn-lt"/>
              </a:rPr>
              <a:t>Blah</a:t>
            </a:r>
          </a:p>
          <a:p>
            <a:pPr marL="228600" indent="-114300">
              <a:buFont typeface="Arial" pitchFamily="34" charset="0"/>
              <a:buChar char="•"/>
              <a:defRPr/>
            </a:pPr>
            <a:r>
              <a:rPr lang="en-US" sz="1400" dirty="0" err="1">
                <a:latin typeface="+mn-lt"/>
              </a:rPr>
              <a:t>Yadda</a:t>
            </a:r>
            <a:endParaRPr lang="en-US" sz="1400" dirty="0">
              <a:latin typeface="+mn-lt"/>
            </a:endParaRPr>
          </a:p>
          <a:p>
            <a:pPr marL="228600" indent="-114300">
              <a:buFont typeface="Arial" pitchFamily="34" charset="0"/>
              <a:buChar char="•"/>
              <a:defRPr/>
            </a:pPr>
            <a:r>
              <a:rPr lang="en-US" sz="1400" dirty="0" err="1">
                <a:latin typeface="+mn-lt"/>
              </a:rPr>
              <a:t>Yadda</a:t>
            </a:r>
            <a:endParaRPr lang="en-US" sz="1400" dirty="0">
              <a:latin typeface="+mn-lt"/>
            </a:endParaRPr>
          </a:p>
          <a:p>
            <a:pPr marL="228600" indent="-114300">
              <a:buFont typeface="Arial" pitchFamily="34" charset="0"/>
              <a:buChar char="•"/>
              <a:defRPr/>
            </a:pPr>
            <a:r>
              <a:rPr lang="en-US" sz="1400" dirty="0" err="1">
                <a:latin typeface="+mn-lt"/>
              </a:rPr>
              <a:t>Yadda</a:t>
            </a:r>
            <a:endParaRPr lang="en-US" sz="1400" dirty="0">
              <a:latin typeface="+mn-lt"/>
            </a:endParaRPr>
          </a:p>
        </p:txBody>
      </p:sp>
      <p:sp>
        <p:nvSpPr>
          <p:cNvPr id="23" name="click Answer choice 1">
            <a:hlinkClick r:id="rId2"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click Answer choice 2">
            <a:hlinkClick r:id="rId3"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click Answer choice 3">
            <a:hlinkClick r:id="rId4"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click Answer choice 4">
            <a:hlinkClick r:id="rId5"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process step. Then click </a:t>
            </a:r>
            <a:r>
              <a:rPr lang="en-US" sz="1400" b="1" dirty="0">
                <a:solidFill>
                  <a:srgbClr val="FFFFCC"/>
                </a:solidFill>
              </a:rPr>
              <a:t>Next</a:t>
            </a:r>
            <a:r>
              <a:rPr lang="en-US" sz="1400" dirty="0">
                <a:solidFill>
                  <a:srgbClr val="FFFFCC"/>
                </a:solidFill>
              </a:rPr>
              <a:t> to continue.</a:t>
            </a:r>
          </a:p>
        </p:txBody>
      </p:sp>
      <p:grpSp>
        <p:nvGrpSpPr>
          <p:cNvPr id="28" name="Back button"/>
          <p:cNvGrpSpPr/>
          <p:nvPr/>
        </p:nvGrpSpPr>
        <p:grpSpPr>
          <a:xfrm>
            <a:off x="6258333" y="6415087"/>
            <a:ext cx="744279" cy="307777"/>
            <a:chOff x="1265274" y="6447647"/>
            <a:chExt cx="744279" cy="307777"/>
          </a:xfrm>
        </p:grpSpPr>
        <p:sp>
          <p:nvSpPr>
            <p:cNvPr id="29"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1" name="Next button"/>
          <p:cNvGrpSpPr/>
          <p:nvPr/>
        </p:nvGrpSpPr>
        <p:grpSpPr>
          <a:xfrm>
            <a:off x="8072696" y="6415087"/>
            <a:ext cx="744279" cy="307777"/>
            <a:chOff x="1265274" y="6447647"/>
            <a:chExt cx="744279" cy="307777"/>
          </a:xfrm>
        </p:grpSpPr>
        <p:sp>
          <p:nvSpPr>
            <p:cNvPr id="3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7" name="Menu button"/>
          <p:cNvGrpSpPr/>
          <p:nvPr/>
        </p:nvGrpSpPr>
        <p:grpSpPr>
          <a:xfrm>
            <a:off x="7165515" y="6415087"/>
            <a:ext cx="744279" cy="307777"/>
            <a:chOff x="1265274" y="6447647"/>
            <a:chExt cx="744279" cy="307777"/>
          </a:xfrm>
        </p:grpSpPr>
        <p:sp>
          <p:nvSpPr>
            <p:cNvPr id="38"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0" name="click Back">
            <a:hlinkClick r:id="rId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ick Next">
            <a:hlinkClick r:id="rId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8" name="2. Cat"/>
          <p:cNvGrpSpPr/>
          <p:nvPr/>
        </p:nvGrpSpPr>
        <p:grpSpPr>
          <a:xfrm>
            <a:off x="1295400" y="3828097"/>
            <a:ext cx="2830989" cy="95250"/>
            <a:chOff x="1295400" y="3507739"/>
            <a:chExt cx="2830989" cy="95250"/>
          </a:xfrm>
        </p:grpSpPr>
        <p:sp>
          <p:nvSpPr>
            <p:cNvPr id="69" name="Rectangle 6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3. Dog"/>
          <p:cNvGrpSpPr/>
          <p:nvPr/>
        </p:nvGrpSpPr>
        <p:grpSpPr>
          <a:xfrm>
            <a:off x="1295400" y="3507739"/>
            <a:ext cx="3678238" cy="95250"/>
            <a:chOff x="1295400" y="3186429"/>
            <a:chExt cx="3678238" cy="95250"/>
          </a:xfrm>
        </p:grpSpPr>
        <p:sp>
          <p:nvSpPr>
            <p:cNvPr id="77" name="Rectangle 7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6" name="4.  Emu"/>
          <p:cNvGrpSpPr/>
          <p:nvPr/>
        </p:nvGrpSpPr>
        <p:grpSpPr>
          <a:xfrm>
            <a:off x="1295400" y="3186429"/>
            <a:ext cx="2326084" cy="95250"/>
            <a:chOff x="1295400" y="3828097"/>
            <a:chExt cx="2326084" cy="95250"/>
          </a:xfrm>
        </p:grpSpPr>
        <p:sp>
          <p:nvSpPr>
            <p:cNvPr id="87" name="Oval 8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Rectangle 8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ick Emu">
            <a:hlinkClick r:id="rId4"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click Dog">
            <a:hlinkClick r:id="rId5"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click Cat">
            <a:hlinkClick r:id="rId6" action="ppaction://hlinksldjump"/>
          </p:cNvPr>
          <p:cNvSpPr/>
          <p:nvPr/>
        </p:nvSpPr>
        <p:spPr>
          <a:xfrm>
            <a:off x="736160" y="37345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71385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2. Cat"/>
          <p:cNvGrpSpPr/>
          <p:nvPr/>
        </p:nvGrpSpPr>
        <p:grpSpPr>
          <a:xfrm>
            <a:off x="1295400" y="3828097"/>
            <a:ext cx="2830989" cy="95250"/>
            <a:chOff x="1295400" y="3507739"/>
            <a:chExt cx="2830989" cy="95250"/>
          </a:xfrm>
        </p:grpSpPr>
        <p:sp>
          <p:nvSpPr>
            <p:cNvPr id="67" name="Rectangle 6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3. Dog"/>
          <p:cNvGrpSpPr/>
          <p:nvPr/>
        </p:nvGrpSpPr>
        <p:grpSpPr>
          <a:xfrm>
            <a:off x="1295400" y="3507739"/>
            <a:ext cx="3678238" cy="95250"/>
            <a:chOff x="1295400" y="3186429"/>
            <a:chExt cx="3678238" cy="95250"/>
          </a:xfrm>
        </p:grpSpPr>
        <p:sp>
          <p:nvSpPr>
            <p:cNvPr id="77" name="Rectangle 7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6" name="4.  Emu"/>
          <p:cNvGrpSpPr/>
          <p:nvPr/>
        </p:nvGrpSpPr>
        <p:grpSpPr>
          <a:xfrm>
            <a:off x="1295400" y="3186429"/>
            <a:ext cx="2326084" cy="95250"/>
            <a:chOff x="1295400" y="3828097"/>
            <a:chExt cx="2326084" cy="95250"/>
          </a:xfrm>
        </p:grpSpPr>
        <p:sp>
          <p:nvSpPr>
            <p:cNvPr id="87" name="Oval 8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Rectangle 8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ick Emu">
            <a:hlinkClick r:id="rId4"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click Dog">
            <a:hlinkClick r:id="rId5"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click Cat">
            <a:hlinkClick r:id="rId6" action="ppaction://hlinksldjump"/>
          </p:cNvPr>
          <p:cNvSpPr/>
          <p:nvPr/>
        </p:nvSpPr>
        <p:spPr>
          <a:xfrm>
            <a:off x="736160" y="37345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91528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8" name="2. Cat"/>
          <p:cNvGrpSpPr/>
          <p:nvPr/>
        </p:nvGrpSpPr>
        <p:grpSpPr>
          <a:xfrm>
            <a:off x="1295400" y="3828097"/>
            <a:ext cx="2830989" cy="95250"/>
            <a:chOff x="1295400" y="3507739"/>
            <a:chExt cx="2830989" cy="95250"/>
          </a:xfrm>
        </p:grpSpPr>
        <p:sp>
          <p:nvSpPr>
            <p:cNvPr id="79" name="Rectangle 7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3. Dog"/>
          <p:cNvGrpSpPr/>
          <p:nvPr/>
        </p:nvGrpSpPr>
        <p:grpSpPr>
          <a:xfrm>
            <a:off x="1295400" y="3507739"/>
            <a:ext cx="3678238" cy="95250"/>
            <a:chOff x="1295400" y="3186429"/>
            <a:chExt cx="3678238" cy="95250"/>
          </a:xfrm>
        </p:grpSpPr>
        <p:sp>
          <p:nvSpPr>
            <p:cNvPr id="87" name="Rectangle 8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8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6" name="4.  Emu"/>
          <p:cNvGrpSpPr/>
          <p:nvPr/>
        </p:nvGrpSpPr>
        <p:grpSpPr>
          <a:xfrm>
            <a:off x="1295400" y="3186429"/>
            <a:ext cx="2326084" cy="95250"/>
            <a:chOff x="1295400" y="3828097"/>
            <a:chExt cx="2326084" cy="95250"/>
          </a:xfrm>
        </p:grpSpPr>
        <p:sp>
          <p:nvSpPr>
            <p:cNvPr id="97" name="Oval 9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ick Emu">
            <a:hlinkClick r:id="rId4"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click Dog">
            <a:hlinkClick r:id="rId5"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Cat">
            <a:hlinkClick r:id="rId6" action="ppaction://hlinksldjump"/>
          </p:cNvPr>
          <p:cNvSpPr/>
          <p:nvPr/>
        </p:nvSpPr>
        <p:spPr>
          <a:xfrm>
            <a:off x="736160" y="37345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967077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2. Cat"/>
          <p:cNvGrpSpPr/>
          <p:nvPr/>
        </p:nvGrpSpPr>
        <p:grpSpPr>
          <a:xfrm>
            <a:off x="1295400" y="3828097"/>
            <a:ext cx="2830989" cy="95250"/>
            <a:chOff x="1295400" y="3507739"/>
            <a:chExt cx="2830989" cy="95250"/>
          </a:xfrm>
        </p:grpSpPr>
        <p:sp>
          <p:nvSpPr>
            <p:cNvPr id="48" name="Rectangle 4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3. Dog"/>
          <p:cNvGrpSpPr/>
          <p:nvPr/>
        </p:nvGrpSpPr>
        <p:grpSpPr>
          <a:xfrm>
            <a:off x="1295400" y="3507739"/>
            <a:ext cx="3678238" cy="95250"/>
            <a:chOff x="1295400" y="3186429"/>
            <a:chExt cx="3678238" cy="95250"/>
          </a:xfrm>
        </p:grpSpPr>
        <p:sp>
          <p:nvSpPr>
            <p:cNvPr id="57" name="Rectangle 5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6" name="4.  Emu"/>
          <p:cNvGrpSpPr/>
          <p:nvPr/>
        </p:nvGrpSpPr>
        <p:grpSpPr>
          <a:xfrm>
            <a:off x="1295400" y="3186429"/>
            <a:ext cx="2326084" cy="95250"/>
            <a:chOff x="1295400" y="3828097"/>
            <a:chExt cx="2326084" cy="95250"/>
          </a:xfrm>
        </p:grpSpPr>
        <p:sp>
          <p:nvSpPr>
            <p:cNvPr id="97" name="Oval 9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1. Bug"/>
          <p:cNvGrpSpPr/>
          <p:nvPr/>
        </p:nvGrpSpPr>
        <p:grpSpPr>
          <a:xfrm>
            <a:off x="1295400" y="2857500"/>
            <a:ext cx="3263265" cy="95250"/>
            <a:chOff x="1295400" y="2857500"/>
            <a:chExt cx="3263265" cy="95250"/>
          </a:xfrm>
        </p:grpSpPr>
        <p:sp>
          <p:nvSpPr>
            <p:cNvPr id="111" name="Rectangle 11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ick Emu">
            <a:hlinkClick r:id="rId4"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click Dog">
            <a:hlinkClick r:id="rId5"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click Cat">
            <a:hlinkClick r:id="rId6" action="ppaction://hlinksldjump"/>
          </p:cNvPr>
          <p:cNvSpPr/>
          <p:nvPr/>
        </p:nvSpPr>
        <p:spPr>
          <a:xfrm>
            <a:off x="736160" y="37345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62155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Submit button" hidden="1"/>
          <p:cNvGrpSpPr/>
          <p:nvPr/>
        </p:nvGrpSpPr>
        <p:grpSpPr>
          <a:xfrm>
            <a:off x="2205990" y="4261229"/>
            <a:ext cx="975561" cy="376015"/>
            <a:chOff x="744056" y="3480179"/>
            <a:chExt cx="975561" cy="376015"/>
          </a:xfrm>
        </p:grpSpPr>
        <p:sp>
          <p:nvSpPr>
            <p:cNvPr id="47" name="Submit button"/>
            <p:cNvSpPr/>
            <p:nvPr userDrawn="1"/>
          </p:nvSpPr>
          <p:spPr>
            <a:xfrm>
              <a:off x="744056" y="3480179"/>
              <a:ext cx="975561" cy="376015"/>
            </a:xfrm>
            <a:prstGeom prst="roundRect">
              <a:avLst/>
            </a:prstGeom>
            <a:solidFill>
              <a:schemeClr val="bg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ubmit"/>
            <p:cNvSpPr txBox="1"/>
            <p:nvPr userDrawn="1"/>
          </p:nvSpPr>
          <p:spPr>
            <a:xfrm>
              <a:off x="844491" y="3511596"/>
              <a:ext cx="831841" cy="307777"/>
            </a:xfrm>
            <a:prstGeom prst="rect">
              <a:avLst/>
            </a:prstGeom>
            <a:noFill/>
          </p:spPr>
          <p:txBody>
            <a:bodyPr wrap="square" rtlCol="0">
              <a:spAutoFit/>
            </a:bodyPr>
            <a:lstStyle/>
            <a:p>
              <a:r>
                <a:rPr lang="en-US" sz="1400" dirty="0" smtClean="0"/>
                <a:t>Submit</a:t>
              </a:r>
              <a:endParaRPr lang="en-US" sz="1400" dirty="0"/>
            </a:p>
          </p:txBody>
        </p:sp>
      </p:gr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hidden="1"/>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hidden="1"/>
          <p:cNvPicPr>
            <a:picLocks noChangeAspect="1"/>
          </p:cNvPicPr>
          <p:nvPr/>
        </p:nvPicPr>
        <p:blipFill>
          <a:blip r:embed="rId23" cstate="print"/>
          <a:stretch>
            <a:fillRect/>
          </a:stretch>
        </p:blipFill>
        <p:spPr>
          <a:xfrm>
            <a:off x="686427" y="2861468"/>
            <a:ext cx="182880" cy="182880"/>
          </a:xfrm>
          <a:prstGeom prst="rect">
            <a:avLst/>
          </a:prstGeom>
        </p:spPr>
      </p:pic>
      <p:grpSp>
        <p:nvGrpSpPr>
          <p:cNvPr id="92" name="2. Cat"/>
          <p:cNvGrpSpPr/>
          <p:nvPr/>
        </p:nvGrpSpPr>
        <p:grpSpPr>
          <a:xfrm>
            <a:off x="1295400" y="3828097"/>
            <a:ext cx="2830989" cy="95250"/>
            <a:chOff x="1295400" y="3507739"/>
            <a:chExt cx="2830989" cy="95250"/>
          </a:xfrm>
        </p:grpSpPr>
        <p:sp>
          <p:nvSpPr>
            <p:cNvPr id="93" name="Rectangle 92"/>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3. Dog"/>
          <p:cNvGrpSpPr/>
          <p:nvPr/>
        </p:nvGrpSpPr>
        <p:grpSpPr>
          <a:xfrm>
            <a:off x="1295400" y="3507739"/>
            <a:ext cx="3678238" cy="95250"/>
            <a:chOff x="1295400" y="3186429"/>
            <a:chExt cx="3678238" cy="95250"/>
          </a:xfrm>
        </p:grpSpPr>
        <p:sp>
          <p:nvSpPr>
            <p:cNvPr id="101" name="Rectangle 100"/>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7" name="4.  Emu"/>
          <p:cNvGrpSpPr/>
          <p:nvPr/>
        </p:nvGrpSpPr>
        <p:grpSpPr>
          <a:xfrm>
            <a:off x="1295400" y="3186429"/>
            <a:ext cx="2326084" cy="95250"/>
            <a:chOff x="1295400" y="3828097"/>
            <a:chExt cx="2326084" cy="95250"/>
          </a:xfrm>
        </p:grpSpPr>
        <p:sp>
          <p:nvSpPr>
            <p:cNvPr id="128" name="Oval 12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Rectangle 12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Oval 13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Rectangle 13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1. Bug"/>
          <p:cNvGrpSpPr/>
          <p:nvPr/>
        </p:nvGrpSpPr>
        <p:grpSpPr>
          <a:xfrm>
            <a:off x="1295400" y="2857500"/>
            <a:ext cx="3263265" cy="95250"/>
            <a:chOff x="1295400" y="2857500"/>
            <a:chExt cx="3263265" cy="95250"/>
          </a:xfrm>
        </p:grpSpPr>
        <p:sp>
          <p:nvSpPr>
            <p:cNvPr id="111" name="Rectangle 11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0" name="click Bug">
            <a:hlinkClick r:id="rId24"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ick Emu">
            <a:hlinkClick r:id="rId25" action="ppaction://hlinksldjump"/>
          </p:cNvPr>
          <p:cNvSpPr/>
          <p:nvPr/>
        </p:nvSpPr>
        <p:spPr>
          <a:xfrm>
            <a:off x="736160" y="30765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7" name="click Dog">
            <a:hlinkClick r:id="rId26"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click Cat">
            <a:hlinkClick r:id="rId27" action="ppaction://hlinksldjump"/>
          </p:cNvPr>
          <p:cNvSpPr/>
          <p:nvPr/>
        </p:nvSpPr>
        <p:spPr>
          <a:xfrm>
            <a:off x="736160" y="37345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39520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4.  Emu"/>
          <p:cNvGrpSpPr/>
          <p:nvPr/>
        </p:nvGrpSpPr>
        <p:grpSpPr>
          <a:xfrm>
            <a:off x="1295400" y="3828097"/>
            <a:ext cx="2326084" cy="95250"/>
            <a:chOff x="1295400" y="3828097"/>
            <a:chExt cx="2326084" cy="95250"/>
          </a:xfrm>
        </p:grpSpPr>
        <p:sp>
          <p:nvSpPr>
            <p:cNvPr id="50" name="Oval 4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3. Dog"/>
          <p:cNvGrpSpPr/>
          <p:nvPr/>
        </p:nvGrpSpPr>
        <p:grpSpPr>
          <a:xfrm>
            <a:off x="1295400" y="3507739"/>
            <a:ext cx="3678238" cy="95250"/>
            <a:chOff x="1295400" y="3186429"/>
            <a:chExt cx="3678238" cy="95250"/>
          </a:xfrm>
        </p:grpSpPr>
        <p:sp>
          <p:nvSpPr>
            <p:cNvPr id="74" name="Rectangle 7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5" name="1. Bug"/>
          <p:cNvGrpSpPr/>
          <p:nvPr/>
        </p:nvGrpSpPr>
        <p:grpSpPr>
          <a:xfrm>
            <a:off x="1295400" y="3186429"/>
            <a:ext cx="3263265" cy="95250"/>
            <a:chOff x="1295400" y="2857500"/>
            <a:chExt cx="3263265" cy="95250"/>
          </a:xfrm>
        </p:grpSpPr>
        <p:sp>
          <p:nvSpPr>
            <p:cNvPr id="47" name="Rectangle 4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2. Cat"/>
          <p:cNvGrpSpPr/>
          <p:nvPr/>
        </p:nvGrpSpPr>
        <p:grpSpPr>
          <a:xfrm>
            <a:off x="1295400" y="2857500"/>
            <a:ext cx="2830989" cy="95250"/>
            <a:chOff x="1295400" y="3507739"/>
            <a:chExt cx="2830989" cy="95250"/>
          </a:xfrm>
        </p:grpSpPr>
        <p:sp>
          <p:nvSpPr>
            <p:cNvPr id="61" name="Rectangle 6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Emu">
            <a:hlinkClick r:id="rId4"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click Dog">
            <a:hlinkClick r:id="rId5"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77236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3. Dog"/>
          <p:cNvGrpSpPr/>
          <p:nvPr/>
        </p:nvGrpSpPr>
        <p:grpSpPr>
          <a:xfrm>
            <a:off x="1295400" y="3507739"/>
            <a:ext cx="3678238" cy="95250"/>
            <a:chOff x="1295400" y="3186429"/>
            <a:chExt cx="3678238" cy="95250"/>
          </a:xfrm>
        </p:grpSpPr>
        <p:sp>
          <p:nvSpPr>
            <p:cNvPr id="56" name="Rectangle 5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5" name="1. Bug"/>
          <p:cNvGrpSpPr/>
          <p:nvPr/>
        </p:nvGrpSpPr>
        <p:grpSpPr>
          <a:xfrm>
            <a:off x="1295400" y="3186429"/>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6" name="2. Cat"/>
          <p:cNvGrpSpPr/>
          <p:nvPr/>
        </p:nvGrpSpPr>
        <p:grpSpPr>
          <a:xfrm>
            <a:off x="1295400" y="2857500"/>
            <a:ext cx="2830989" cy="95250"/>
            <a:chOff x="1295400" y="3507739"/>
            <a:chExt cx="2830989" cy="95250"/>
          </a:xfrm>
        </p:grpSpPr>
        <p:sp>
          <p:nvSpPr>
            <p:cNvPr id="117" name="Rectangle 11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Oval 12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click Bug">
            <a:hlinkClick r:id="rId4"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ick Emu">
            <a:hlinkClick r:id="rId5"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click Dog">
            <a:hlinkClick r:id="rId6"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Cat">
            <a:hlinkClick r:id="rId7" action="ppaction://hlinksldjump"/>
          </p:cNvPr>
          <p:cNvSpPr/>
          <p:nvPr/>
        </p:nvSpPr>
        <p:spPr>
          <a:xfrm>
            <a:off x="736160" y="272492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65305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3. Dog"/>
          <p:cNvGrpSpPr/>
          <p:nvPr/>
        </p:nvGrpSpPr>
        <p:grpSpPr>
          <a:xfrm>
            <a:off x="1295400" y="3507739"/>
            <a:ext cx="3678238" cy="95250"/>
            <a:chOff x="1295400" y="3186429"/>
            <a:chExt cx="3678238" cy="95250"/>
          </a:xfrm>
        </p:grpSpPr>
        <p:sp>
          <p:nvSpPr>
            <p:cNvPr id="55" name="Rectangle 5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4" name="1. Bug"/>
          <p:cNvGrpSpPr/>
          <p:nvPr/>
        </p:nvGrpSpPr>
        <p:grpSpPr>
          <a:xfrm>
            <a:off x="1295400" y="3186429"/>
            <a:ext cx="3263265" cy="95250"/>
            <a:chOff x="1295400" y="2857500"/>
            <a:chExt cx="3263265" cy="95250"/>
          </a:xfrm>
        </p:grpSpPr>
        <p:sp>
          <p:nvSpPr>
            <p:cNvPr id="65" name="Rectangle 6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6" name="2. Cat"/>
          <p:cNvGrpSpPr/>
          <p:nvPr/>
        </p:nvGrpSpPr>
        <p:grpSpPr>
          <a:xfrm>
            <a:off x="1295400" y="2857500"/>
            <a:ext cx="2830989" cy="95250"/>
            <a:chOff x="1295400" y="3507739"/>
            <a:chExt cx="2830989" cy="95250"/>
          </a:xfrm>
        </p:grpSpPr>
        <p:sp>
          <p:nvSpPr>
            <p:cNvPr id="117" name="Rectangle 11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Oval 12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click Bug">
            <a:hlinkClick r:id="rId4"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Emu">
            <a:hlinkClick r:id="rId5"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Dog">
            <a:hlinkClick r:id="rId6"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7" action="ppaction://hlinksldjump"/>
          </p:cNvPr>
          <p:cNvSpPr/>
          <p:nvPr/>
        </p:nvSpPr>
        <p:spPr>
          <a:xfrm>
            <a:off x="736160" y="2724925"/>
            <a:ext cx="3578665"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24733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3. Dog"/>
          <p:cNvGrpSpPr/>
          <p:nvPr/>
        </p:nvGrpSpPr>
        <p:grpSpPr>
          <a:xfrm>
            <a:off x="1295400" y="3507739"/>
            <a:ext cx="3678238" cy="95250"/>
            <a:chOff x="1295400" y="3186429"/>
            <a:chExt cx="3678238" cy="95250"/>
          </a:xfrm>
        </p:grpSpPr>
        <p:sp>
          <p:nvSpPr>
            <p:cNvPr id="56" name="Rectangle 5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5" name="1. Bug"/>
          <p:cNvGrpSpPr/>
          <p:nvPr/>
        </p:nvGrpSpPr>
        <p:grpSpPr>
          <a:xfrm>
            <a:off x="1295400" y="3186429"/>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6" name="2. Cat"/>
          <p:cNvGrpSpPr/>
          <p:nvPr/>
        </p:nvGrpSpPr>
        <p:grpSpPr>
          <a:xfrm>
            <a:off x="1295400" y="2857500"/>
            <a:ext cx="2830989" cy="95250"/>
            <a:chOff x="1295400" y="3507739"/>
            <a:chExt cx="2830989" cy="95250"/>
          </a:xfrm>
        </p:grpSpPr>
        <p:sp>
          <p:nvSpPr>
            <p:cNvPr id="77" name="Rectangle 7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Oval 12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click Bug">
            <a:hlinkClick r:id="rId4" action="ppaction://hlinksldjump"/>
          </p:cNvPr>
          <p:cNvSpPr/>
          <p:nvPr/>
        </p:nvSpPr>
        <p:spPr>
          <a:xfrm>
            <a:off x="736161" y="3067050"/>
            <a:ext cx="3916644"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Emu">
            <a:hlinkClick r:id="rId5"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Dog">
            <a:hlinkClick r:id="rId6"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7" action="ppaction://hlinksldjump"/>
          </p:cNvPr>
          <p:cNvSpPr/>
          <p:nvPr/>
        </p:nvSpPr>
        <p:spPr>
          <a:xfrm>
            <a:off x="736160" y="2724925"/>
            <a:ext cx="3578665"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20977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4.  Emu"/>
          <p:cNvGrpSpPr/>
          <p:nvPr/>
        </p:nvGrpSpPr>
        <p:grpSpPr>
          <a:xfrm>
            <a:off x="1295400" y="3828097"/>
            <a:ext cx="2326084" cy="95250"/>
            <a:chOff x="1295400" y="3828097"/>
            <a:chExt cx="2326084" cy="95250"/>
          </a:xfrm>
        </p:grpSpPr>
        <p:sp>
          <p:nvSpPr>
            <p:cNvPr id="63" name="Oval 62"/>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Oval 66"/>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3. Dog"/>
          <p:cNvGrpSpPr/>
          <p:nvPr/>
        </p:nvGrpSpPr>
        <p:grpSpPr>
          <a:xfrm>
            <a:off x="1295400" y="3507739"/>
            <a:ext cx="3678238" cy="95250"/>
            <a:chOff x="1295400" y="3186429"/>
            <a:chExt cx="3678238" cy="95250"/>
          </a:xfrm>
        </p:grpSpPr>
        <p:sp>
          <p:nvSpPr>
            <p:cNvPr id="70" name="Rectangle 6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9" name="1. Bug"/>
          <p:cNvGrpSpPr/>
          <p:nvPr/>
        </p:nvGrpSpPr>
        <p:grpSpPr>
          <a:xfrm>
            <a:off x="1295400" y="3186429"/>
            <a:ext cx="3263265" cy="95250"/>
            <a:chOff x="1295400" y="2857500"/>
            <a:chExt cx="3263265" cy="95250"/>
          </a:xfrm>
        </p:grpSpPr>
        <p:sp>
          <p:nvSpPr>
            <p:cNvPr id="80" name="Rectangle 7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0" name="2. Cat"/>
          <p:cNvGrpSpPr/>
          <p:nvPr/>
        </p:nvGrpSpPr>
        <p:grpSpPr>
          <a:xfrm>
            <a:off x="1295400" y="2857500"/>
            <a:ext cx="2830989" cy="95250"/>
            <a:chOff x="1295400" y="3507739"/>
            <a:chExt cx="2830989" cy="95250"/>
          </a:xfrm>
        </p:grpSpPr>
        <p:sp>
          <p:nvSpPr>
            <p:cNvPr id="91" name="Rectangle 9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ectangle 12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click Bug">
            <a:hlinkClick r:id="rId4" action="ppaction://hlinksldjump"/>
          </p:cNvPr>
          <p:cNvSpPr/>
          <p:nvPr/>
        </p:nvSpPr>
        <p:spPr>
          <a:xfrm>
            <a:off x="736161" y="3067050"/>
            <a:ext cx="3916644"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ick Emu">
            <a:hlinkClick r:id="rId5" action="ppaction://hlinksldjump"/>
          </p:cNvPr>
          <p:cNvSpPr/>
          <p:nvPr/>
        </p:nvSpPr>
        <p:spPr>
          <a:xfrm>
            <a:off x="736160" y="3724275"/>
            <a:ext cx="4491266"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click Dog">
            <a:hlinkClick r:id="rId6"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Cat">
            <a:hlinkClick r:id="rId7" action="ppaction://hlinksldjump"/>
          </p:cNvPr>
          <p:cNvSpPr/>
          <p:nvPr/>
        </p:nvSpPr>
        <p:spPr>
          <a:xfrm>
            <a:off x="736160" y="2724925"/>
            <a:ext cx="3578665"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04580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ctual slide title"/>
          <p:cNvSpPr>
            <a:spLocks noGrp="1" noChangeArrowheads="1"/>
          </p:cNvSpPr>
          <p:nvPr>
            <p:ph type="title"/>
          </p:nvPr>
        </p:nvSpPr>
        <p:spPr/>
        <p:txBody>
          <a:bodyPr/>
          <a:lstStyle/>
          <a:p>
            <a:pPr eaLnBrk="1" hangingPunct="1"/>
            <a:r>
              <a:rPr lang="en-US" dirty="0" smtClean="0">
                <a:solidFill>
                  <a:schemeClr val="bg1"/>
                </a:solidFill>
              </a:rPr>
              <a:t>Graphic</a:t>
            </a:r>
            <a:r>
              <a:rPr lang="en-US" baseline="0" dirty="0" smtClean="0">
                <a:solidFill>
                  <a:schemeClr val="bg1"/>
                </a:solidFill>
              </a:rPr>
              <a:t> Explore: Ex. 1</a:t>
            </a:r>
            <a:endParaRPr lang="en-US" dirty="0" smtClean="0">
              <a:solidFill>
                <a:schemeClr val="bg1"/>
              </a:solidFill>
            </a:endParaRPr>
          </a:p>
        </p:txBody>
      </p:sp>
      <p:sp>
        <p:nvSpPr>
          <p:cNvPr id="26627" name="Top orange bar"/>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6628" name="Bottom orange bar"/>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6629" name="Bottom blue bar"/>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0" name="Top blue bar"/>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1" name="Slid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Page title"/>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20" name="Body text"/>
          <p:cNvSpPr txBox="1">
            <a:spLocks noChangeArrowheads="1"/>
          </p:cNvSpPr>
          <p:nvPr/>
        </p:nvSpPr>
        <p:spPr bwMode="auto">
          <a:xfrm>
            <a:off x="455614" y="1695450"/>
            <a:ext cx="4525962"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26641" name="STS-7 Astronauts Group Photo" descr="800px-STS-7_Astronauts_-_GPN-2002-00020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8" name="click SK Ride">
            <a:hlinkClick r:id="rId3"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click JM Fabian">
            <a:hlinkClick r:id="rId4"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lick NE Thagard">
            <a:hlinkClick r:id="rId5" action="ppaction://hlinksldjump"/>
            <a:hlinkHover r:id="" action="ppaction://noaction" highlightClick="1"/>
          </p:cNvPr>
          <p:cNvSpPr/>
          <p:nvPr/>
        </p:nvSpPr>
        <p:spPr>
          <a:xfrm>
            <a:off x="2790825" y="3752850"/>
            <a:ext cx="561975" cy="676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lick RL Crippen">
            <a:hlinkClick r:id="rId6" action="ppaction://hlinksldjump"/>
            <a:hlinkHover r:id="" action="ppaction://noaction" highlightClick="1"/>
          </p:cNvPr>
          <p:cNvSpPr/>
          <p:nvPr/>
        </p:nvSpPr>
        <p:spPr>
          <a:xfrm>
            <a:off x="1952625"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click FH Hauk">
            <a:hlinkClick r:id="rId7"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astronaut. Then click </a:t>
            </a:r>
            <a:r>
              <a:rPr lang="en-US" sz="1400" b="1" dirty="0">
                <a:solidFill>
                  <a:srgbClr val="FFFFCC"/>
                </a:solidFill>
              </a:rPr>
              <a:t>Next</a:t>
            </a:r>
            <a:r>
              <a:rPr lang="en-US" sz="1400" dirty="0">
                <a:solidFill>
                  <a:srgbClr val="FFFFCC"/>
                </a:solidFill>
              </a:rPr>
              <a:t> to continue.</a:t>
            </a:r>
          </a:p>
        </p:txBody>
      </p:sp>
      <p:grpSp>
        <p:nvGrpSpPr>
          <p:cNvPr id="27" name="Back button"/>
          <p:cNvGrpSpPr/>
          <p:nvPr/>
        </p:nvGrpSpPr>
        <p:grpSpPr>
          <a:xfrm>
            <a:off x="6258333" y="6415087"/>
            <a:ext cx="744279" cy="307777"/>
            <a:chOff x="1265274" y="6447647"/>
            <a:chExt cx="744279" cy="307777"/>
          </a:xfrm>
        </p:grpSpPr>
        <p:sp>
          <p:nvSpPr>
            <p:cNvPr id="28"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0" name="Next button"/>
          <p:cNvGrpSpPr/>
          <p:nvPr/>
        </p:nvGrpSpPr>
        <p:grpSpPr>
          <a:xfrm>
            <a:off x="8072696" y="6415087"/>
            <a:ext cx="744279" cy="307777"/>
            <a:chOff x="1265274" y="6447647"/>
            <a:chExt cx="744279" cy="307777"/>
          </a:xfrm>
        </p:grpSpPr>
        <p:sp>
          <p:nvSpPr>
            <p:cNvPr id="31"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3" name="Menu button"/>
          <p:cNvGrpSpPr/>
          <p:nvPr/>
        </p:nvGrpSpPr>
        <p:grpSpPr>
          <a:xfrm>
            <a:off x="7165515" y="6415087"/>
            <a:ext cx="744279" cy="307777"/>
            <a:chOff x="1265274" y="6447647"/>
            <a:chExt cx="744279" cy="307777"/>
          </a:xfrm>
        </p:grpSpPr>
        <p:sp>
          <p:nvSpPr>
            <p:cNvPr id="37"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39" name="click Back">
            <a:hlinkClick r:id="rId8"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ick Next">
            <a:hlinkClick r:id="rId9"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Submit button" hidden="1"/>
          <p:cNvGrpSpPr/>
          <p:nvPr/>
        </p:nvGrpSpPr>
        <p:grpSpPr>
          <a:xfrm>
            <a:off x="2205990" y="4261229"/>
            <a:ext cx="975561" cy="376015"/>
            <a:chOff x="744056" y="3480179"/>
            <a:chExt cx="975561" cy="376015"/>
          </a:xfrm>
        </p:grpSpPr>
        <p:sp>
          <p:nvSpPr>
            <p:cNvPr id="47" name="Submit button"/>
            <p:cNvSpPr/>
            <p:nvPr userDrawn="1"/>
          </p:nvSpPr>
          <p:spPr>
            <a:xfrm>
              <a:off x="744056" y="3480179"/>
              <a:ext cx="975561" cy="376015"/>
            </a:xfrm>
            <a:prstGeom prst="roundRect">
              <a:avLst/>
            </a:prstGeom>
            <a:solidFill>
              <a:schemeClr val="bg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ubmit"/>
            <p:cNvSpPr txBox="1"/>
            <p:nvPr userDrawn="1"/>
          </p:nvSpPr>
          <p:spPr>
            <a:xfrm>
              <a:off x="844491" y="3511596"/>
              <a:ext cx="831841" cy="307777"/>
            </a:xfrm>
            <a:prstGeom prst="rect">
              <a:avLst/>
            </a:prstGeom>
            <a:noFill/>
          </p:spPr>
          <p:txBody>
            <a:bodyPr wrap="square" rtlCol="0">
              <a:spAutoFit/>
            </a:bodyPr>
            <a:lstStyle/>
            <a:p>
              <a:r>
                <a:rPr lang="en-US" sz="1400" dirty="0" smtClean="0"/>
                <a:t>Submit</a:t>
              </a:r>
              <a:endParaRPr lang="en-US" sz="1400" dirty="0"/>
            </a:p>
          </p:txBody>
        </p:sp>
      </p:gr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hidden="1"/>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hidden="1"/>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4.  Emu"/>
          <p:cNvGrpSpPr/>
          <p:nvPr/>
        </p:nvGrpSpPr>
        <p:grpSpPr>
          <a:xfrm>
            <a:off x="1295400" y="3828097"/>
            <a:ext cx="2326084" cy="95250"/>
            <a:chOff x="1295400" y="3828097"/>
            <a:chExt cx="2326084" cy="95250"/>
          </a:xfrm>
        </p:grpSpPr>
        <p:sp>
          <p:nvSpPr>
            <p:cNvPr id="86" name="Oval 85"/>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3. Dog"/>
          <p:cNvGrpSpPr/>
          <p:nvPr/>
        </p:nvGrpSpPr>
        <p:grpSpPr>
          <a:xfrm>
            <a:off x="1295400" y="3507739"/>
            <a:ext cx="3678238" cy="95250"/>
            <a:chOff x="1295400" y="3186429"/>
            <a:chExt cx="3678238" cy="95250"/>
          </a:xfrm>
        </p:grpSpPr>
        <p:sp>
          <p:nvSpPr>
            <p:cNvPr id="135" name="Rectangle 13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Oval 13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4" name="1. Bug"/>
          <p:cNvGrpSpPr/>
          <p:nvPr/>
        </p:nvGrpSpPr>
        <p:grpSpPr>
          <a:xfrm>
            <a:off x="1295400" y="3186429"/>
            <a:ext cx="3263265" cy="95250"/>
            <a:chOff x="1295400" y="2857500"/>
            <a:chExt cx="3263265" cy="95250"/>
          </a:xfrm>
        </p:grpSpPr>
        <p:sp>
          <p:nvSpPr>
            <p:cNvPr id="145" name="Rectangle 14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Oval 14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Oval 14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Oval 14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Oval 14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1" name="Rectangle 15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5" name="2. Cat"/>
          <p:cNvGrpSpPr/>
          <p:nvPr/>
        </p:nvGrpSpPr>
        <p:grpSpPr>
          <a:xfrm>
            <a:off x="1295400" y="2857500"/>
            <a:ext cx="2830989" cy="95250"/>
            <a:chOff x="1295400" y="3507739"/>
            <a:chExt cx="2830989" cy="95250"/>
          </a:xfrm>
        </p:grpSpPr>
        <p:sp>
          <p:nvSpPr>
            <p:cNvPr id="159" name="Rectangle 15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1" name="Rectangle 16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3" name="Oval 16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4" name="Rectangle 16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click Bug">
            <a:hlinkClick r:id="rId24"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ick Emu">
            <a:hlinkClick r:id="rId25"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8" name="click Dog">
            <a:hlinkClick r:id="rId26" action="ppaction://hlinksldjump"/>
          </p:cNvPr>
          <p:cNvSpPr/>
          <p:nvPr/>
        </p:nvSpPr>
        <p:spPr>
          <a:xfrm>
            <a:off x="736160" y="34004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Cat">
            <a:hlinkClick r:id="rId27"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7661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3" name="3. Dog"/>
          <p:cNvGrpSpPr/>
          <p:nvPr/>
        </p:nvGrpSpPr>
        <p:grpSpPr>
          <a:xfrm>
            <a:off x="1295400" y="3828097"/>
            <a:ext cx="3678238" cy="95250"/>
            <a:chOff x="1295400" y="3186429"/>
            <a:chExt cx="3678238" cy="95250"/>
          </a:xfrm>
        </p:grpSpPr>
        <p:sp>
          <p:nvSpPr>
            <p:cNvPr id="74" name="Rectangle 7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4" name="4.  Emu"/>
          <p:cNvGrpSpPr/>
          <p:nvPr/>
        </p:nvGrpSpPr>
        <p:grpSpPr>
          <a:xfrm>
            <a:off x="1295400" y="3507739"/>
            <a:ext cx="2326084" cy="95250"/>
            <a:chOff x="1295400" y="3828097"/>
            <a:chExt cx="2326084" cy="95250"/>
          </a:xfrm>
        </p:grpSpPr>
        <p:sp>
          <p:nvSpPr>
            <p:cNvPr id="55" name="Oval 5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1. Bug"/>
          <p:cNvGrpSpPr/>
          <p:nvPr/>
        </p:nvGrpSpPr>
        <p:grpSpPr>
          <a:xfrm>
            <a:off x="1295400" y="3186429"/>
            <a:ext cx="3263265" cy="95250"/>
            <a:chOff x="1295400" y="2857500"/>
            <a:chExt cx="3263265" cy="95250"/>
          </a:xfrm>
        </p:grpSpPr>
        <p:sp>
          <p:nvSpPr>
            <p:cNvPr id="47" name="Rectangle 4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2. Cat"/>
          <p:cNvGrpSpPr/>
          <p:nvPr/>
        </p:nvGrpSpPr>
        <p:grpSpPr>
          <a:xfrm>
            <a:off x="1295400" y="2857500"/>
            <a:ext cx="2830989" cy="95250"/>
            <a:chOff x="1295400" y="3507739"/>
            <a:chExt cx="2830989" cy="95250"/>
          </a:xfrm>
        </p:grpSpPr>
        <p:sp>
          <p:nvSpPr>
            <p:cNvPr id="61" name="Rectangle 6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Emu">
            <a:hlinkClick r:id="rId4"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click Dog">
            <a:hlinkClick r:id="rId5"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65960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3. Dog"/>
          <p:cNvGrpSpPr/>
          <p:nvPr/>
        </p:nvGrpSpPr>
        <p:grpSpPr>
          <a:xfrm>
            <a:off x="1295400" y="3828097"/>
            <a:ext cx="3678238" cy="95250"/>
            <a:chOff x="1295400" y="3186429"/>
            <a:chExt cx="3678238" cy="95250"/>
          </a:xfrm>
        </p:grpSpPr>
        <p:sp>
          <p:nvSpPr>
            <p:cNvPr id="68" name="Rectangle 6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7" name="4.  Emu"/>
          <p:cNvGrpSpPr/>
          <p:nvPr/>
        </p:nvGrpSpPr>
        <p:grpSpPr>
          <a:xfrm>
            <a:off x="1295400" y="3507739"/>
            <a:ext cx="2326084" cy="95250"/>
            <a:chOff x="1295400" y="3828097"/>
            <a:chExt cx="2326084" cy="95250"/>
          </a:xfrm>
        </p:grpSpPr>
        <p:sp>
          <p:nvSpPr>
            <p:cNvPr id="78" name="Oval 7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1. Bug"/>
          <p:cNvGrpSpPr/>
          <p:nvPr/>
        </p:nvGrpSpPr>
        <p:grpSpPr>
          <a:xfrm>
            <a:off x="1295400" y="3186429"/>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6" name="2. Cat"/>
          <p:cNvGrpSpPr/>
          <p:nvPr/>
        </p:nvGrpSpPr>
        <p:grpSpPr>
          <a:xfrm>
            <a:off x="1295400" y="2857500"/>
            <a:ext cx="2830989" cy="95250"/>
            <a:chOff x="1295400" y="3507739"/>
            <a:chExt cx="2830989" cy="95250"/>
          </a:xfrm>
        </p:grpSpPr>
        <p:sp>
          <p:nvSpPr>
            <p:cNvPr id="117" name="Rectangle 11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Oval 12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click Bug">
            <a:hlinkClick r:id="rId4"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ick Cat">
            <a:hlinkClick r:id="rId5" action="ppaction://hlinksldjump"/>
          </p:cNvPr>
          <p:cNvSpPr/>
          <p:nvPr/>
        </p:nvSpPr>
        <p:spPr>
          <a:xfrm>
            <a:off x="736160" y="272492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click Emu">
            <a:hlinkClick r:id="rId6"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click Dog">
            <a:hlinkClick r:id="rId7"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72204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3. Dog"/>
          <p:cNvGrpSpPr/>
          <p:nvPr/>
        </p:nvGrpSpPr>
        <p:grpSpPr>
          <a:xfrm>
            <a:off x="1295400" y="3828097"/>
            <a:ext cx="3678238" cy="95250"/>
            <a:chOff x="1295400" y="3186429"/>
            <a:chExt cx="3678238" cy="95250"/>
          </a:xfrm>
        </p:grpSpPr>
        <p:sp>
          <p:nvSpPr>
            <p:cNvPr id="66" name="Rectangle 6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7" name="4.  Emu"/>
          <p:cNvGrpSpPr/>
          <p:nvPr/>
        </p:nvGrpSpPr>
        <p:grpSpPr>
          <a:xfrm>
            <a:off x="1295400" y="3507739"/>
            <a:ext cx="2326084" cy="95250"/>
            <a:chOff x="1295400" y="3828097"/>
            <a:chExt cx="2326084" cy="95250"/>
          </a:xfrm>
        </p:grpSpPr>
        <p:sp>
          <p:nvSpPr>
            <p:cNvPr id="78" name="Oval 7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1. Bug"/>
          <p:cNvGrpSpPr/>
          <p:nvPr/>
        </p:nvGrpSpPr>
        <p:grpSpPr>
          <a:xfrm>
            <a:off x="1295400" y="3186429"/>
            <a:ext cx="3263265" cy="95250"/>
            <a:chOff x="1295400" y="2857500"/>
            <a:chExt cx="3263265" cy="95250"/>
          </a:xfrm>
        </p:grpSpPr>
        <p:sp>
          <p:nvSpPr>
            <p:cNvPr id="85" name="Rectangle 8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Oval 8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8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5" name="2. Cat"/>
          <p:cNvGrpSpPr/>
          <p:nvPr/>
        </p:nvGrpSpPr>
        <p:grpSpPr>
          <a:xfrm>
            <a:off x="1295400" y="2857500"/>
            <a:ext cx="2830989" cy="95250"/>
            <a:chOff x="1295400" y="3507739"/>
            <a:chExt cx="2830989" cy="95250"/>
          </a:xfrm>
        </p:grpSpPr>
        <p:sp>
          <p:nvSpPr>
            <p:cNvPr id="96" name="Rectangle 9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click Bug">
            <a:hlinkClick r:id="rId4"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ick Cat">
            <a:hlinkClick r:id="rId5" action="ppaction://hlinksldjump"/>
          </p:cNvPr>
          <p:cNvSpPr/>
          <p:nvPr/>
        </p:nvSpPr>
        <p:spPr>
          <a:xfrm>
            <a:off x="736160" y="2724925"/>
            <a:ext cx="3578665"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Emu">
            <a:hlinkClick r:id="rId6"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lick Dog">
            <a:hlinkClick r:id="rId7"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39575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3. Dog"/>
          <p:cNvGrpSpPr/>
          <p:nvPr/>
        </p:nvGrpSpPr>
        <p:grpSpPr>
          <a:xfrm>
            <a:off x="1295400" y="3828097"/>
            <a:ext cx="3678238" cy="95250"/>
            <a:chOff x="1295400" y="3186429"/>
            <a:chExt cx="3678238" cy="95250"/>
          </a:xfrm>
        </p:grpSpPr>
        <p:sp>
          <p:nvSpPr>
            <p:cNvPr id="78" name="Rectangle 7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7" name="4.  Emu"/>
          <p:cNvGrpSpPr/>
          <p:nvPr/>
        </p:nvGrpSpPr>
        <p:grpSpPr>
          <a:xfrm>
            <a:off x="1295400" y="3507739"/>
            <a:ext cx="2326084" cy="95250"/>
            <a:chOff x="1295400" y="3828097"/>
            <a:chExt cx="2326084" cy="95250"/>
          </a:xfrm>
        </p:grpSpPr>
        <p:sp>
          <p:nvSpPr>
            <p:cNvPr id="88" name="Oval 8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1. Bug"/>
          <p:cNvGrpSpPr/>
          <p:nvPr/>
        </p:nvGrpSpPr>
        <p:grpSpPr>
          <a:xfrm>
            <a:off x="1295400" y="3186429"/>
            <a:ext cx="3263265" cy="95250"/>
            <a:chOff x="1295400" y="2857500"/>
            <a:chExt cx="3263265" cy="95250"/>
          </a:xfrm>
        </p:grpSpPr>
        <p:sp>
          <p:nvSpPr>
            <p:cNvPr id="95" name="Rectangle 9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5" name="2. Cat"/>
          <p:cNvGrpSpPr/>
          <p:nvPr/>
        </p:nvGrpSpPr>
        <p:grpSpPr>
          <a:xfrm>
            <a:off x="1295400" y="2857500"/>
            <a:ext cx="2830989" cy="95250"/>
            <a:chOff x="1295400" y="3507739"/>
            <a:chExt cx="2830989" cy="95250"/>
          </a:xfrm>
        </p:grpSpPr>
        <p:sp>
          <p:nvSpPr>
            <p:cNvPr id="106" name="Rectangle 10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Rectangle 11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Bug">
            <a:hlinkClick r:id="rId4"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Cat">
            <a:hlinkClick r:id="rId5" action="ppaction://hlinksldjump"/>
          </p:cNvPr>
          <p:cNvSpPr/>
          <p:nvPr/>
        </p:nvSpPr>
        <p:spPr>
          <a:xfrm>
            <a:off x="736160" y="2724925"/>
            <a:ext cx="3578665"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Emu">
            <a:hlinkClick r:id="rId6" action="ppaction://hlinksldjump"/>
          </p:cNvPr>
          <p:cNvSpPr/>
          <p:nvPr/>
        </p:nvSpPr>
        <p:spPr>
          <a:xfrm>
            <a:off x="736160" y="3409950"/>
            <a:ext cx="451211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Dog">
            <a:hlinkClick r:id="rId7"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27824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123"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7" name="3. Dog"/>
          <p:cNvGrpSpPr/>
          <p:nvPr/>
        </p:nvGrpSpPr>
        <p:grpSpPr>
          <a:xfrm>
            <a:off x="1295400" y="3828097"/>
            <a:ext cx="3678238" cy="95250"/>
            <a:chOff x="1295400" y="3186429"/>
            <a:chExt cx="3678238" cy="95250"/>
          </a:xfrm>
        </p:grpSpPr>
        <p:sp>
          <p:nvSpPr>
            <p:cNvPr id="48" name="Rectangle 4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4.  Emu"/>
          <p:cNvGrpSpPr/>
          <p:nvPr/>
        </p:nvGrpSpPr>
        <p:grpSpPr>
          <a:xfrm>
            <a:off x="1295400" y="3507739"/>
            <a:ext cx="2326084" cy="95250"/>
            <a:chOff x="1295400" y="3828097"/>
            <a:chExt cx="2326084" cy="95250"/>
          </a:xfrm>
        </p:grpSpPr>
        <p:sp>
          <p:nvSpPr>
            <p:cNvPr id="59" name="Oval 5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1. Bug"/>
          <p:cNvGrpSpPr/>
          <p:nvPr/>
        </p:nvGrpSpPr>
        <p:grpSpPr>
          <a:xfrm>
            <a:off x="1295400" y="3186429"/>
            <a:ext cx="3263265" cy="95250"/>
            <a:chOff x="1295400" y="2857500"/>
            <a:chExt cx="3263265" cy="95250"/>
          </a:xfrm>
        </p:grpSpPr>
        <p:sp>
          <p:nvSpPr>
            <p:cNvPr id="96" name="Rectangle 9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6" name="2. Cat"/>
          <p:cNvGrpSpPr/>
          <p:nvPr/>
        </p:nvGrpSpPr>
        <p:grpSpPr>
          <a:xfrm>
            <a:off x="1295400" y="2857500"/>
            <a:ext cx="2830989" cy="95250"/>
            <a:chOff x="1295400" y="3507739"/>
            <a:chExt cx="2830989" cy="95250"/>
          </a:xfrm>
        </p:grpSpPr>
        <p:sp>
          <p:nvSpPr>
            <p:cNvPr id="110" name="Rectangle 10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ectangle 11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click Submit">
            <a:hlinkClick r:id="rId4"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click Bug">
            <a:hlinkClick r:id="rId5"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ick Cat">
            <a:hlinkClick r:id="rId6" action="ppaction://hlinksldjump"/>
          </p:cNvPr>
          <p:cNvSpPr/>
          <p:nvPr/>
        </p:nvSpPr>
        <p:spPr>
          <a:xfrm>
            <a:off x="736160" y="2724925"/>
            <a:ext cx="3578665"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click Emu">
            <a:hlinkClick r:id="rId7"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g">
            <a:hlinkClick r:id="rId8"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09144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71" name="3. Dog"/>
          <p:cNvGrpSpPr/>
          <p:nvPr/>
        </p:nvGrpSpPr>
        <p:grpSpPr>
          <a:xfrm>
            <a:off x="1295400" y="3828097"/>
            <a:ext cx="3678238" cy="95250"/>
            <a:chOff x="1295400" y="3186429"/>
            <a:chExt cx="3678238" cy="95250"/>
          </a:xfrm>
        </p:grpSpPr>
        <p:sp>
          <p:nvSpPr>
            <p:cNvPr id="172" name="Rectangle 171"/>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4" name="Oval 173"/>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5" name="Rectangle 174"/>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81" name="4.  Emu"/>
          <p:cNvGrpSpPr/>
          <p:nvPr/>
        </p:nvGrpSpPr>
        <p:grpSpPr>
          <a:xfrm>
            <a:off x="1295400" y="3507739"/>
            <a:ext cx="2326084" cy="95250"/>
            <a:chOff x="1295400" y="3828097"/>
            <a:chExt cx="2326084" cy="95250"/>
          </a:xfrm>
        </p:grpSpPr>
        <p:sp>
          <p:nvSpPr>
            <p:cNvPr id="182" name="Oval 181"/>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3" name="Rectangle 182"/>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6" name="Oval 18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7" name="Rectangle 18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1. Bug"/>
          <p:cNvGrpSpPr/>
          <p:nvPr/>
        </p:nvGrpSpPr>
        <p:grpSpPr>
          <a:xfrm>
            <a:off x="1295400" y="3186429"/>
            <a:ext cx="3263265" cy="95250"/>
            <a:chOff x="1295400" y="2857500"/>
            <a:chExt cx="3263265" cy="95250"/>
          </a:xfrm>
        </p:grpSpPr>
        <p:sp>
          <p:nvSpPr>
            <p:cNvPr id="189" name="Rectangle 18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1" name="Oval 19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Oval 19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Oval 19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4" name="Oval 19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Rectangle 19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99" name="2. Cat"/>
          <p:cNvGrpSpPr/>
          <p:nvPr/>
        </p:nvGrpSpPr>
        <p:grpSpPr>
          <a:xfrm>
            <a:off x="1295400" y="2857500"/>
            <a:ext cx="2830989" cy="95250"/>
            <a:chOff x="1295400" y="3507739"/>
            <a:chExt cx="2830989" cy="95250"/>
          </a:xfrm>
        </p:grpSpPr>
        <p:sp>
          <p:nvSpPr>
            <p:cNvPr id="200" name="Rectangle 19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2" name="Rectangle 20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4" name="Oval 20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 name="Rectangle 20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click Bug">
            <a:hlinkClick r:id="rId24" action="ppaction://hlinksldjump"/>
          </p:cNvPr>
          <p:cNvSpPr/>
          <p:nvPr/>
        </p:nvSpPr>
        <p:spPr>
          <a:xfrm>
            <a:off x="736160" y="30670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ick Emu">
            <a:hlinkClick r:id="rId25"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click Dog">
            <a:hlinkClick r:id="rId26" action="ppaction://hlinksldjump"/>
          </p:cNvPr>
          <p:cNvSpPr/>
          <p:nvPr/>
        </p:nvSpPr>
        <p:spPr>
          <a:xfrm>
            <a:off x="736160" y="37338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0" name="click Cat">
            <a:hlinkClick r:id="rId27"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11112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4" name="4.  Emu"/>
          <p:cNvGrpSpPr/>
          <p:nvPr/>
        </p:nvGrpSpPr>
        <p:grpSpPr>
          <a:xfrm>
            <a:off x="1295400" y="3828097"/>
            <a:ext cx="2326084" cy="95250"/>
            <a:chOff x="1295400" y="3828097"/>
            <a:chExt cx="2326084" cy="95250"/>
          </a:xfrm>
        </p:grpSpPr>
        <p:sp>
          <p:nvSpPr>
            <p:cNvPr id="55" name="Oval 5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1. Bug"/>
          <p:cNvGrpSpPr/>
          <p:nvPr/>
        </p:nvGrpSpPr>
        <p:grpSpPr>
          <a:xfrm>
            <a:off x="1295400" y="3507739"/>
            <a:ext cx="3263265" cy="95250"/>
            <a:chOff x="1295400" y="2857500"/>
            <a:chExt cx="3263265" cy="95250"/>
          </a:xfrm>
        </p:grpSpPr>
        <p:sp>
          <p:nvSpPr>
            <p:cNvPr id="47" name="Rectangle 4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6" name="3. Dog"/>
          <p:cNvGrpSpPr/>
          <p:nvPr/>
        </p:nvGrpSpPr>
        <p:grpSpPr>
          <a:xfrm>
            <a:off x="1295400" y="3186429"/>
            <a:ext cx="3678238" cy="95250"/>
            <a:chOff x="1295400" y="3186429"/>
            <a:chExt cx="3678238" cy="95250"/>
          </a:xfrm>
        </p:grpSpPr>
        <p:sp>
          <p:nvSpPr>
            <p:cNvPr id="50" name="Rectangle 4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2. Cat"/>
          <p:cNvGrpSpPr/>
          <p:nvPr/>
        </p:nvGrpSpPr>
        <p:grpSpPr>
          <a:xfrm>
            <a:off x="1295400" y="2857500"/>
            <a:ext cx="2830989" cy="95250"/>
            <a:chOff x="1295400" y="3507739"/>
            <a:chExt cx="2830989" cy="95250"/>
          </a:xfrm>
        </p:grpSpPr>
        <p:sp>
          <p:nvSpPr>
            <p:cNvPr id="61" name="Rectangle 6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0" y="34194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Emu">
            <a:hlinkClick r:id="rId4" action="ppaction://hlinksldjump"/>
          </p:cNvPr>
          <p:cNvSpPr/>
          <p:nvPr/>
        </p:nvSpPr>
        <p:spPr>
          <a:xfrm>
            <a:off x="736160" y="373380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click Dog">
            <a:hlinkClick r:id="rId5"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08349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96"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7"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1. Bug"/>
          <p:cNvGrpSpPr/>
          <p:nvPr/>
        </p:nvGrpSpPr>
        <p:grpSpPr>
          <a:xfrm>
            <a:off x="1295400" y="3507739"/>
            <a:ext cx="3263265" cy="95250"/>
            <a:chOff x="1295400" y="2857500"/>
            <a:chExt cx="3263265" cy="95250"/>
          </a:xfrm>
        </p:grpSpPr>
        <p:sp>
          <p:nvSpPr>
            <p:cNvPr id="56" name="Rectangle 5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7" name="3. Dog"/>
          <p:cNvGrpSpPr/>
          <p:nvPr/>
        </p:nvGrpSpPr>
        <p:grpSpPr>
          <a:xfrm>
            <a:off x="1295400" y="3186429"/>
            <a:ext cx="3678238" cy="95250"/>
            <a:chOff x="1295400" y="3186429"/>
            <a:chExt cx="3678238" cy="95250"/>
          </a:xfrm>
        </p:grpSpPr>
        <p:sp>
          <p:nvSpPr>
            <p:cNvPr id="88" name="Rectangle 8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6" name="2. Cat"/>
          <p:cNvGrpSpPr/>
          <p:nvPr/>
        </p:nvGrpSpPr>
        <p:grpSpPr>
          <a:xfrm>
            <a:off x="1295400" y="2857500"/>
            <a:ext cx="2830989" cy="95250"/>
            <a:chOff x="1295400" y="3507739"/>
            <a:chExt cx="2830989" cy="95250"/>
          </a:xfrm>
        </p:grpSpPr>
        <p:sp>
          <p:nvSpPr>
            <p:cNvPr id="107" name="Rectangle 10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ick Bug">
            <a:hlinkClick r:id="rId4" action="ppaction://hlinksldjump"/>
          </p:cNvPr>
          <p:cNvSpPr/>
          <p:nvPr/>
        </p:nvSpPr>
        <p:spPr>
          <a:xfrm>
            <a:off x="736160" y="34194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Emu">
            <a:hlinkClick r:id="rId5" action="ppaction://hlinksldjump"/>
          </p:cNvPr>
          <p:cNvSpPr/>
          <p:nvPr/>
        </p:nvSpPr>
        <p:spPr>
          <a:xfrm>
            <a:off x="736160" y="373380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click Dog">
            <a:hlinkClick r:id="rId6"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click Cat">
            <a:hlinkClick r:id="rId7" action="ppaction://hlinksldjump"/>
          </p:cNvPr>
          <p:cNvSpPr/>
          <p:nvPr/>
        </p:nvSpPr>
        <p:spPr>
          <a:xfrm>
            <a:off x="736159" y="2724925"/>
            <a:ext cx="4512115"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34873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7"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8" name="4.  Emu"/>
          <p:cNvGrpSpPr/>
          <p:nvPr/>
        </p:nvGrpSpPr>
        <p:grpSpPr>
          <a:xfrm>
            <a:off x="1295400" y="3828097"/>
            <a:ext cx="2326084" cy="95250"/>
            <a:chOff x="1295400" y="3828097"/>
            <a:chExt cx="2326084" cy="95250"/>
          </a:xfrm>
        </p:grpSpPr>
        <p:sp>
          <p:nvSpPr>
            <p:cNvPr id="49" name="Oval 4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1. Bug"/>
          <p:cNvGrpSpPr/>
          <p:nvPr/>
        </p:nvGrpSpPr>
        <p:grpSpPr>
          <a:xfrm>
            <a:off x="1295400" y="3507739"/>
            <a:ext cx="3263265" cy="95250"/>
            <a:chOff x="1295400" y="2857500"/>
            <a:chExt cx="3263265" cy="95250"/>
          </a:xfrm>
        </p:grpSpPr>
        <p:sp>
          <p:nvSpPr>
            <p:cNvPr id="56" name="Rectangle 5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1" name="3. Dog"/>
          <p:cNvGrpSpPr/>
          <p:nvPr/>
        </p:nvGrpSpPr>
        <p:grpSpPr>
          <a:xfrm>
            <a:off x="1295400" y="3186429"/>
            <a:ext cx="3678238" cy="95250"/>
            <a:chOff x="1295400" y="3186429"/>
            <a:chExt cx="3678238" cy="95250"/>
          </a:xfrm>
        </p:grpSpPr>
        <p:sp>
          <p:nvSpPr>
            <p:cNvPr id="97" name="Rectangle 9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7" name="2. Cat"/>
          <p:cNvGrpSpPr/>
          <p:nvPr/>
        </p:nvGrpSpPr>
        <p:grpSpPr>
          <a:xfrm>
            <a:off x="1295400" y="2857500"/>
            <a:ext cx="2830989" cy="95250"/>
            <a:chOff x="1295400" y="3507739"/>
            <a:chExt cx="2830989" cy="95250"/>
          </a:xfrm>
        </p:grpSpPr>
        <p:sp>
          <p:nvSpPr>
            <p:cNvPr id="118" name="Rectangle 11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Oval 12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ectangle 12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4" action="ppaction://hlinksldjump"/>
          </p:cNvPr>
          <p:cNvSpPr/>
          <p:nvPr/>
        </p:nvSpPr>
        <p:spPr>
          <a:xfrm>
            <a:off x="736160" y="34194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Emu">
            <a:hlinkClick r:id="rId5" action="ppaction://hlinksldjump"/>
          </p:cNvPr>
          <p:cNvSpPr/>
          <p:nvPr/>
        </p:nvSpPr>
        <p:spPr>
          <a:xfrm>
            <a:off x="736160" y="373380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Dog">
            <a:hlinkClick r:id="rId6"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7" action="ppaction://hlinksldjump"/>
          </p:cNvPr>
          <p:cNvSpPr/>
          <p:nvPr/>
        </p:nvSpPr>
        <p:spPr>
          <a:xfrm>
            <a:off x="736160" y="2724925"/>
            <a:ext cx="3670900"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86613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Actual slide title"/>
          <p:cNvSpPr>
            <a:spLocks noGrp="1" noChangeArrowheads="1"/>
          </p:cNvSpPr>
          <p:nvPr>
            <p:ph type="title"/>
          </p:nvPr>
        </p:nvSpPr>
        <p:spPr/>
        <p:txBody>
          <a:bodyPr/>
          <a:lstStyle/>
          <a:p>
            <a:pPr eaLnBrk="1" hangingPunct="1"/>
            <a:r>
              <a:rPr lang="en-US" dirty="0" smtClean="0">
                <a:solidFill>
                  <a:schemeClr val="bg1"/>
                </a:solidFill>
              </a:rPr>
              <a:t>Graphic</a:t>
            </a:r>
            <a:r>
              <a:rPr lang="en-US" baseline="0" dirty="0" smtClean="0">
                <a:solidFill>
                  <a:schemeClr val="bg1"/>
                </a:solidFill>
              </a:rPr>
              <a:t> Explore: Ex. 1</a:t>
            </a:r>
            <a:endParaRPr lang="en-US" dirty="0" smtClean="0">
              <a:solidFill>
                <a:schemeClr val="bg1"/>
              </a:solidFill>
            </a:endParaRPr>
          </a:p>
        </p:txBody>
      </p:sp>
      <p:sp>
        <p:nvSpPr>
          <p:cNvPr id="2765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27665" name="Picture 21" descr="800px-STS-7_Astronauts_-_GPN-2002-00020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67" name="Picture 18" descr="Sally_K_Rid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413" y="1757363"/>
            <a:ext cx="714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Sally K. Ride</a:t>
            </a:r>
            <a:br>
              <a:rPr lang="en-US" dirty="0">
                <a:latin typeface="+mj-lt"/>
              </a:rPr>
            </a:br>
            <a:r>
              <a:rPr lang="en-US" dirty="0">
                <a:latin typeface="+mj-lt"/>
              </a:rPr>
              <a:t>(Mission Specialist)</a:t>
            </a:r>
          </a:p>
        </p:txBody>
      </p:sp>
      <p:sp>
        <p:nvSpPr>
          <p:cNvPr id="27669" name="TextBox 23"/>
          <p:cNvSpPr txBox="1">
            <a:spLocks noChangeArrowheads="1"/>
          </p:cNvSpPr>
          <p:nvPr/>
        </p:nvSpPr>
        <p:spPr bwMode="auto">
          <a:xfrm>
            <a:off x="5219700" y="2705100"/>
            <a:ext cx="34861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Dr. Sally Kristen Ride (born May 26, 1951) from Los Angeles, California, is an American physicist and a former NASA astronaut. She studied at Portola Middle School, Westlake School for Girls, Swarthmore College and Stanford University, and earned a master's degree and PhD. Ride joined NASA in 1978, and in 1983, became the first American woman, and then-youngest American, to enter space. In 1987 she left NASA to work at Stanford University Center for International Security and Arms Control.</a:t>
            </a:r>
          </a:p>
        </p:txBody>
      </p:sp>
      <p:sp>
        <p:nvSpPr>
          <p:cNvPr id="27" name="Rectangle 26"/>
          <p:cNvSpPr/>
          <p:nvPr/>
        </p:nvSpPr>
        <p:spPr>
          <a:xfrm>
            <a:off x="733425" y="4467225"/>
            <a:ext cx="1057275" cy="1362075"/>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hlinkClick r:id="rId4" action="ppaction://hlinksldjump"/>
          </p:cNvPr>
          <p:cNvSpPr/>
          <p:nvPr/>
        </p:nvSpPr>
        <p:spPr>
          <a:xfrm>
            <a:off x="733425" y="4486275"/>
            <a:ext cx="1057275" cy="13430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hlinkClick r:id="rId5"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6" action="ppaction://hlinksldjump"/>
            <a:hlinkHover r:id="" action="ppaction://noaction" highlightClick="1"/>
          </p:cNvPr>
          <p:cNvSpPr/>
          <p:nvPr/>
        </p:nvSpPr>
        <p:spPr>
          <a:xfrm>
            <a:off x="2790825" y="3752850"/>
            <a:ext cx="561975" cy="676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7" action="ppaction://hlinksldjump"/>
            <a:hlinkHover r:id="" action="ppaction://noaction" highlightClick="1"/>
          </p:cNvPr>
          <p:cNvSpPr/>
          <p:nvPr/>
        </p:nvSpPr>
        <p:spPr>
          <a:xfrm>
            <a:off x="1952625"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8"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astronaut. Then click </a:t>
            </a:r>
            <a:r>
              <a:rPr lang="en-US" sz="1400" b="1" dirty="0">
                <a:solidFill>
                  <a:srgbClr val="FFFFCC"/>
                </a:solidFill>
              </a:rPr>
              <a:t>Next</a:t>
            </a:r>
            <a:r>
              <a:rPr lang="en-US" sz="1400" dirty="0">
                <a:solidFill>
                  <a:srgbClr val="FFFFCC"/>
                </a:solidFill>
              </a:rPr>
              <a:t> to continue.</a:t>
            </a:r>
          </a:p>
        </p:txBody>
      </p:sp>
      <p:grpSp>
        <p:nvGrpSpPr>
          <p:cNvPr id="39" name="Back button"/>
          <p:cNvGrpSpPr/>
          <p:nvPr/>
        </p:nvGrpSpPr>
        <p:grpSpPr>
          <a:xfrm>
            <a:off x="6258333" y="6415087"/>
            <a:ext cx="744279" cy="307777"/>
            <a:chOff x="1265274" y="6447647"/>
            <a:chExt cx="744279" cy="307777"/>
          </a:xfrm>
        </p:grpSpPr>
        <p:sp>
          <p:nvSpPr>
            <p:cNvPr id="40"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2" name="Next button"/>
          <p:cNvGrpSpPr/>
          <p:nvPr/>
        </p:nvGrpSpPr>
        <p:grpSpPr>
          <a:xfrm>
            <a:off x="8072696" y="6415087"/>
            <a:ext cx="744279" cy="307777"/>
            <a:chOff x="1265274" y="6447647"/>
            <a:chExt cx="744279" cy="307777"/>
          </a:xfrm>
        </p:grpSpPr>
        <p:sp>
          <p:nvSpPr>
            <p:cNvPr id="43"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5" name="Menu button"/>
          <p:cNvGrpSpPr/>
          <p:nvPr/>
        </p:nvGrpSpPr>
        <p:grpSpPr>
          <a:xfrm>
            <a:off x="7165515" y="6415087"/>
            <a:ext cx="744279" cy="307777"/>
            <a:chOff x="1265274" y="6447647"/>
            <a:chExt cx="744279" cy="307777"/>
          </a:xfrm>
        </p:grpSpPr>
        <p:sp>
          <p:nvSpPr>
            <p:cNvPr id="46"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8" name="click Back">
            <a:hlinkClick r:id="rId9"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ick Next">
            <a:hlinkClick r:id="rId10"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7"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8" name="4.  Emu"/>
          <p:cNvGrpSpPr/>
          <p:nvPr/>
        </p:nvGrpSpPr>
        <p:grpSpPr>
          <a:xfrm>
            <a:off x="1295400" y="3828097"/>
            <a:ext cx="2326084" cy="95250"/>
            <a:chOff x="1295400" y="3828097"/>
            <a:chExt cx="2326084" cy="95250"/>
          </a:xfrm>
        </p:grpSpPr>
        <p:sp>
          <p:nvSpPr>
            <p:cNvPr id="49" name="Oval 4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1. Bug"/>
          <p:cNvGrpSpPr/>
          <p:nvPr/>
        </p:nvGrpSpPr>
        <p:grpSpPr>
          <a:xfrm>
            <a:off x="1295400" y="3507739"/>
            <a:ext cx="3263265" cy="95250"/>
            <a:chOff x="1295400" y="2857500"/>
            <a:chExt cx="3263265" cy="95250"/>
          </a:xfrm>
        </p:grpSpPr>
        <p:sp>
          <p:nvSpPr>
            <p:cNvPr id="57" name="Rectangle 5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7" name="3. Dog"/>
          <p:cNvGrpSpPr/>
          <p:nvPr/>
        </p:nvGrpSpPr>
        <p:grpSpPr>
          <a:xfrm>
            <a:off x="1295400" y="3186429"/>
            <a:ext cx="3678238" cy="95250"/>
            <a:chOff x="1295400" y="3186429"/>
            <a:chExt cx="3678238" cy="95250"/>
          </a:xfrm>
        </p:grpSpPr>
        <p:sp>
          <p:nvSpPr>
            <p:cNvPr id="68" name="Rectangle 6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7" name="2. Cat"/>
          <p:cNvGrpSpPr/>
          <p:nvPr/>
        </p:nvGrpSpPr>
        <p:grpSpPr>
          <a:xfrm>
            <a:off x="1295400" y="2857500"/>
            <a:ext cx="2830989" cy="95250"/>
            <a:chOff x="1295400" y="3507739"/>
            <a:chExt cx="2830989" cy="95250"/>
          </a:xfrm>
        </p:grpSpPr>
        <p:sp>
          <p:nvSpPr>
            <p:cNvPr id="118" name="Rectangle 11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Oval 12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ectangle 12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4" action="ppaction://hlinksldjump"/>
          </p:cNvPr>
          <p:cNvSpPr/>
          <p:nvPr/>
        </p:nvSpPr>
        <p:spPr>
          <a:xfrm>
            <a:off x="736160" y="34194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Emu">
            <a:hlinkClick r:id="rId5" action="ppaction://hlinksldjump"/>
          </p:cNvPr>
          <p:cNvSpPr/>
          <p:nvPr/>
        </p:nvSpPr>
        <p:spPr>
          <a:xfrm>
            <a:off x="736160" y="373380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Dog">
            <a:hlinkClick r:id="rId6"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7" action="ppaction://hlinksldjump"/>
          </p:cNvPr>
          <p:cNvSpPr/>
          <p:nvPr/>
        </p:nvSpPr>
        <p:spPr>
          <a:xfrm>
            <a:off x="736160" y="2724925"/>
            <a:ext cx="3670900"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97865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4" name="4.  Emu"/>
          <p:cNvGrpSpPr/>
          <p:nvPr/>
        </p:nvGrpSpPr>
        <p:grpSpPr>
          <a:xfrm>
            <a:off x="1295400" y="3828097"/>
            <a:ext cx="2326084" cy="95250"/>
            <a:chOff x="1295400" y="3828097"/>
            <a:chExt cx="2326084" cy="95250"/>
          </a:xfrm>
        </p:grpSpPr>
        <p:sp>
          <p:nvSpPr>
            <p:cNvPr id="65" name="Oval 6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1. Bug"/>
          <p:cNvGrpSpPr/>
          <p:nvPr/>
        </p:nvGrpSpPr>
        <p:grpSpPr>
          <a:xfrm>
            <a:off x="1295400" y="3507739"/>
            <a:ext cx="3263265" cy="95250"/>
            <a:chOff x="1295400" y="2857500"/>
            <a:chExt cx="3263265" cy="95250"/>
          </a:xfrm>
        </p:grpSpPr>
        <p:sp>
          <p:nvSpPr>
            <p:cNvPr id="72" name="Rectangle 71"/>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2" name="3. Dog"/>
          <p:cNvGrpSpPr/>
          <p:nvPr/>
        </p:nvGrpSpPr>
        <p:grpSpPr>
          <a:xfrm>
            <a:off x="1295400" y="3186429"/>
            <a:ext cx="3678238" cy="95250"/>
            <a:chOff x="1295400" y="3186429"/>
            <a:chExt cx="3678238" cy="95250"/>
          </a:xfrm>
        </p:grpSpPr>
        <p:sp>
          <p:nvSpPr>
            <p:cNvPr id="83" name="Rectangle 82"/>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2" name="2. Cat"/>
          <p:cNvGrpSpPr/>
          <p:nvPr/>
        </p:nvGrpSpPr>
        <p:grpSpPr>
          <a:xfrm>
            <a:off x="1295400" y="2857500"/>
            <a:ext cx="2830989" cy="95250"/>
            <a:chOff x="1295400" y="3507739"/>
            <a:chExt cx="2830989" cy="95250"/>
          </a:xfrm>
        </p:grpSpPr>
        <p:sp>
          <p:nvSpPr>
            <p:cNvPr id="107" name="Rectangle 10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Oval 12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click Bug">
            <a:hlinkClick r:id="rId3" action="ppaction://hlinksldjump"/>
          </p:cNvPr>
          <p:cNvSpPr/>
          <p:nvPr/>
        </p:nvSpPr>
        <p:spPr>
          <a:xfrm>
            <a:off x="736161" y="3419475"/>
            <a:ext cx="4099524"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ick Emu">
            <a:hlinkClick r:id="rId4" action="ppaction://hlinksldjump"/>
          </p:cNvPr>
          <p:cNvSpPr/>
          <p:nvPr/>
        </p:nvSpPr>
        <p:spPr>
          <a:xfrm>
            <a:off x="736160" y="3733800"/>
            <a:ext cx="4491266"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g">
            <a:hlinkClick r:id="rId5"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Cat">
            <a:hlinkClick r:id="rId6" action="ppaction://hlinksldjump"/>
          </p:cNvPr>
          <p:cNvSpPr/>
          <p:nvPr/>
        </p:nvSpPr>
        <p:spPr>
          <a:xfrm>
            <a:off x="736160" y="2724925"/>
            <a:ext cx="3670900"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7"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9376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hidden="1"/>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4.  Emu"/>
          <p:cNvGrpSpPr/>
          <p:nvPr/>
        </p:nvGrpSpPr>
        <p:grpSpPr>
          <a:xfrm>
            <a:off x="1295400" y="3828097"/>
            <a:ext cx="2326084" cy="95250"/>
            <a:chOff x="1295400" y="3828097"/>
            <a:chExt cx="2326084" cy="95250"/>
          </a:xfrm>
        </p:grpSpPr>
        <p:sp>
          <p:nvSpPr>
            <p:cNvPr id="86" name="Oval 85"/>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1. Bug"/>
          <p:cNvGrpSpPr/>
          <p:nvPr/>
        </p:nvGrpSpPr>
        <p:grpSpPr>
          <a:xfrm>
            <a:off x="1295400" y="3507739"/>
            <a:ext cx="3263265" cy="95250"/>
            <a:chOff x="1295400" y="2857500"/>
            <a:chExt cx="3263265" cy="95250"/>
          </a:xfrm>
        </p:grpSpPr>
        <p:sp>
          <p:nvSpPr>
            <p:cNvPr id="93" name="Rectangle 92"/>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95"/>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3" name="3. Dog"/>
          <p:cNvGrpSpPr/>
          <p:nvPr/>
        </p:nvGrpSpPr>
        <p:grpSpPr>
          <a:xfrm>
            <a:off x="1295400" y="3186429"/>
            <a:ext cx="3678238" cy="95250"/>
            <a:chOff x="1295400" y="3186429"/>
            <a:chExt cx="3678238" cy="95250"/>
          </a:xfrm>
        </p:grpSpPr>
        <p:sp>
          <p:nvSpPr>
            <p:cNvPr id="104" name="Rectangle 10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Oval 10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3" name="2. Cat"/>
          <p:cNvGrpSpPr/>
          <p:nvPr/>
        </p:nvGrpSpPr>
        <p:grpSpPr>
          <a:xfrm>
            <a:off x="1295400" y="2857500"/>
            <a:ext cx="2830989" cy="95250"/>
            <a:chOff x="1295400" y="3507739"/>
            <a:chExt cx="2830989" cy="95250"/>
          </a:xfrm>
        </p:grpSpPr>
        <p:sp>
          <p:nvSpPr>
            <p:cNvPr id="114" name="Rectangle 113"/>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click Bug">
            <a:hlinkClick r:id="rId24" action="ppaction://hlinksldjump"/>
          </p:cNvPr>
          <p:cNvSpPr/>
          <p:nvPr/>
        </p:nvSpPr>
        <p:spPr>
          <a:xfrm>
            <a:off x="736160" y="34194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ick Emu">
            <a:hlinkClick r:id="rId25" action="ppaction://hlinksldjump"/>
          </p:cNvPr>
          <p:cNvSpPr/>
          <p:nvPr/>
        </p:nvSpPr>
        <p:spPr>
          <a:xfrm>
            <a:off x="736160" y="373380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click Dog">
            <a:hlinkClick r:id="rId26"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click Cat">
            <a:hlinkClick r:id="rId27"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3576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5" name="1. Bug"/>
          <p:cNvGrpSpPr/>
          <p:nvPr/>
        </p:nvGrpSpPr>
        <p:grpSpPr>
          <a:xfrm>
            <a:off x="1295400" y="3828097"/>
            <a:ext cx="3263265" cy="95250"/>
            <a:chOff x="1295400" y="2857500"/>
            <a:chExt cx="3263265" cy="95250"/>
          </a:xfrm>
        </p:grpSpPr>
        <p:sp>
          <p:nvSpPr>
            <p:cNvPr id="47" name="Rectangle 4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3" name="4.  Emu"/>
          <p:cNvGrpSpPr/>
          <p:nvPr/>
        </p:nvGrpSpPr>
        <p:grpSpPr>
          <a:xfrm>
            <a:off x="1295400" y="3507739"/>
            <a:ext cx="2326084" cy="95250"/>
            <a:chOff x="1295400" y="3828097"/>
            <a:chExt cx="2326084" cy="95250"/>
          </a:xfrm>
        </p:grpSpPr>
        <p:sp>
          <p:nvSpPr>
            <p:cNvPr id="74" name="Oval 73"/>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3. Dog"/>
          <p:cNvGrpSpPr/>
          <p:nvPr/>
        </p:nvGrpSpPr>
        <p:grpSpPr>
          <a:xfrm>
            <a:off x="1295400" y="3186429"/>
            <a:ext cx="3678238" cy="95250"/>
            <a:chOff x="1295400" y="3186429"/>
            <a:chExt cx="3678238" cy="95250"/>
          </a:xfrm>
        </p:grpSpPr>
        <p:sp>
          <p:nvSpPr>
            <p:cNvPr id="50" name="Rectangle 4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2. Cat"/>
          <p:cNvGrpSpPr/>
          <p:nvPr/>
        </p:nvGrpSpPr>
        <p:grpSpPr>
          <a:xfrm>
            <a:off x="1295400" y="2857500"/>
            <a:ext cx="2830989" cy="95250"/>
            <a:chOff x="1295400" y="3507739"/>
            <a:chExt cx="2830989" cy="95250"/>
          </a:xfrm>
        </p:grpSpPr>
        <p:sp>
          <p:nvSpPr>
            <p:cNvPr id="61" name="Rectangle 6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0" y="373380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Emu">
            <a:hlinkClick r:id="rId4"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click Dog">
            <a:hlinkClick r:id="rId5"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6053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5" name="1. Bug"/>
          <p:cNvGrpSpPr/>
          <p:nvPr/>
        </p:nvGrpSpPr>
        <p:grpSpPr>
          <a:xfrm>
            <a:off x="1295400" y="3828097"/>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6" name="4.  Emu"/>
          <p:cNvGrpSpPr/>
          <p:nvPr/>
        </p:nvGrpSpPr>
        <p:grpSpPr>
          <a:xfrm>
            <a:off x="1295400" y="3507739"/>
            <a:ext cx="2326084" cy="95250"/>
            <a:chOff x="1295400" y="3828097"/>
            <a:chExt cx="2326084" cy="95250"/>
          </a:xfrm>
        </p:grpSpPr>
        <p:sp>
          <p:nvSpPr>
            <p:cNvPr id="77" name="Oval 7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3. Dog"/>
          <p:cNvGrpSpPr/>
          <p:nvPr/>
        </p:nvGrpSpPr>
        <p:grpSpPr>
          <a:xfrm>
            <a:off x="1295400" y="3186429"/>
            <a:ext cx="3678238" cy="95250"/>
            <a:chOff x="1295400" y="3186429"/>
            <a:chExt cx="3678238" cy="95250"/>
          </a:xfrm>
        </p:grpSpPr>
        <p:sp>
          <p:nvSpPr>
            <p:cNvPr id="84" name="Rectangle 8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4" name="2. Cat"/>
          <p:cNvGrpSpPr/>
          <p:nvPr/>
        </p:nvGrpSpPr>
        <p:grpSpPr>
          <a:xfrm>
            <a:off x="1295400" y="2857500"/>
            <a:ext cx="2830989" cy="95250"/>
            <a:chOff x="1295400" y="3507739"/>
            <a:chExt cx="2830989" cy="95250"/>
          </a:xfrm>
        </p:grpSpPr>
        <p:sp>
          <p:nvSpPr>
            <p:cNvPr id="116" name="Rectangle 11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Rectangle 11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Oval 11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ectangle 12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click Bug">
            <a:hlinkClick r:id="rId3" action="ppaction://hlinksldjump"/>
          </p:cNvPr>
          <p:cNvSpPr/>
          <p:nvPr/>
        </p:nvSpPr>
        <p:spPr>
          <a:xfrm>
            <a:off x="736160" y="373380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Emu">
            <a:hlinkClick r:id="rId4"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Dog">
            <a:hlinkClick r:id="rId5"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Cat">
            <a:hlinkClick r:id="rId6" action="ppaction://hlinksldjump"/>
          </p:cNvPr>
          <p:cNvSpPr/>
          <p:nvPr/>
        </p:nvSpPr>
        <p:spPr>
          <a:xfrm>
            <a:off x="736160" y="272492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02651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1. Bug"/>
          <p:cNvGrpSpPr/>
          <p:nvPr/>
        </p:nvGrpSpPr>
        <p:grpSpPr>
          <a:xfrm>
            <a:off x="1295400" y="3828097"/>
            <a:ext cx="3263265" cy="95250"/>
            <a:chOff x="1295400" y="2857500"/>
            <a:chExt cx="3263265" cy="95250"/>
          </a:xfrm>
        </p:grpSpPr>
        <p:sp>
          <p:nvSpPr>
            <p:cNvPr id="67" name="Rectangle 6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9" name="4.  Emu"/>
          <p:cNvGrpSpPr/>
          <p:nvPr/>
        </p:nvGrpSpPr>
        <p:grpSpPr>
          <a:xfrm>
            <a:off x="1295400" y="3507739"/>
            <a:ext cx="2326084" cy="95250"/>
            <a:chOff x="1295400" y="3828097"/>
            <a:chExt cx="2326084" cy="95250"/>
          </a:xfrm>
        </p:grpSpPr>
        <p:sp>
          <p:nvSpPr>
            <p:cNvPr id="80" name="Oval 7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3. Dog"/>
          <p:cNvGrpSpPr/>
          <p:nvPr/>
        </p:nvGrpSpPr>
        <p:grpSpPr>
          <a:xfrm>
            <a:off x="1295400" y="3186429"/>
            <a:ext cx="3678238" cy="95250"/>
            <a:chOff x="1295400" y="3186429"/>
            <a:chExt cx="3678238" cy="95250"/>
          </a:xfrm>
        </p:grpSpPr>
        <p:sp>
          <p:nvSpPr>
            <p:cNvPr id="87" name="Rectangle 8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8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6" name="2. Cat"/>
          <p:cNvGrpSpPr/>
          <p:nvPr/>
        </p:nvGrpSpPr>
        <p:grpSpPr>
          <a:xfrm>
            <a:off x="1295400" y="2857500"/>
            <a:ext cx="2830989" cy="95250"/>
            <a:chOff x="1295400" y="3507739"/>
            <a:chExt cx="2830989" cy="95250"/>
          </a:xfrm>
        </p:grpSpPr>
        <p:sp>
          <p:nvSpPr>
            <p:cNvPr id="105" name="Rectangle 104"/>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click Bug">
            <a:hlinkClick r:id="rId3" action="ppaction://hlinksldjump"/>
          </p:cNvPr>
          <p:cNvSpPr/>
          <p:nvPr/>
        </p:nvSpPr>
        <p:spPr>
          <a:xfrm>
            <a:off x="736160" y="373380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ick Emu">
            <a:hlinkClick r:id="rId4"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Dog">
            <a:hlinkClick r:id="rId5"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52467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8" name="1. Bug"/>
          <p:cNvGrpSpPr/>
          <p:nvPr/>
        </p:nvGrpSpPr>
        <p:grpSpPr>
          <a:xfrm>
            <a:off x="1295400" y="3828097"/>
            <a:ext cx="3263265" cy="95250"/>
            <a:chOff x="1295400" y="2857500"/>
            <a:chExt cx="3263265" cy="95250"/>
          </a:xfrm>
        </p:grpSpPr>
        <p:sp>
          <p:nvSpPr>
            <p:cNvPr id="79" name="Rectangle 7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9" name="4.  Emu"/>
          <p:cNvGrpSpPr/>
          <p:nvPr/>
        </p:nvGrpSpPr>
        <p:grpSpPr>
          <a:xfrm>
            <a:off x="1295400" y="3507739"/>
            <a:ext cx="2326084" cy="95250"/>
            <a:chOff x="1295400" y="3828097"/>
            <a:chExt cx="2326084" cy="95250"/>
          </a:xfrm>
        </p:grpSpPr>
        <p:sp>
          <p:nvSpPr>
            <p:cNvPr id="90" name="Oval 8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3. Dog"/>
          <p:cNvGrpSpPr/>
          <p:nvPr/>
        </p:nvGrpSpPr>
        <p:grpSpPr>
          <a:xfrm>
            <a:off x="1295400" y="3186429"/>
            <a:ext cx="3678238" cy="95250"/>
            <a:chOff x="1295400" y="3186429"/>
            <a:chExt cx="3678238" cy="95250"/>
          </a:xfrm>
        </p:grpSpPr>
        <p:sp>
          <p:nvSpPr>
            <p:cNvPr id="97" name="Rectangle 9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6" name="2. Cat"/>
          <p:cNvGrpSpPr/>
          <p:nvPr/>
        </p:nvGrpSpPr>
        <p:grpSpPr>
          <a:xfrm>
            <a:off x="1295400" y="2857500"/>
            <a:ext cx="2830989" cy="95250"/>
            <a:chOff x="1295400" y="3507739"/>
            <a:chExt cx="2830989" cy="95250"/>
          </a:xfrm>
        </p:grpSpPr>
        <p:sp>
          <p:nvSpPr>
            <p:cNvPr id="107" name="Rectangle 10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ick Bug">
            <a:hlinkClick r:id="rId3" action="ppaction://hlinksldjump"/>
          </p:cNvPr>
          <p:cNvSpPr/>
          <p:nvPr/>
        </p:nvSpPr>
        <p:spPr>
          <a:xfrm>
            <a:off x="736160" y="373380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Emu">
            <a:hlinkClick r:id="rId4" action="ppaction://hlinksldjump"/>
          </p:cNvPr>
          <p:cNvSpPr/>
          <p:nvPr/>
        </p:nvSpPr>
        <p:spPr>
          <a:xfrm>
            <a:off x="736160" y="3409950"/>
            <a:ext cx="451211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Dog">
            <a:hlinkClick r:id="rId5"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67930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133" name="1. Bug"/>
          <p:cNvGrpSpPr/>
          <p:nvPr/>
        </p:nvGrpSpPr>
        <p:grpSpPr>
          <a:xfrm>
            <a:off x="1295400" y="3828097"/>
            <a:ext cx="3263265" cy="95250"/>
            <a:chOff x="1295400" y="2857500"/>
            <a:chExt cx="3263265" cy="95250"/>
          </a:xfrm>
        </p:grpSpPr>
        <p:sp>
          <p:nvSpPr>
            <p:cNvPr id="134" name="Rectangle 13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Oval 13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Oval 13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Oval 13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ectangle 139"/>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4" name="4.  Emu"/>
          <p:cNvGrpSpPr/>
          <p:nvPr/>
        </p:nvGrpSpPr>
        <p:grpSpPr>
          <a:xfrm>
            <a:off x="1295400" y="3507739"/>
            <a:ext cx="2326084" cy="95250"/>
            <a:chOff x="1295400" y="3828097"/>
            <a:chExt cx="2326084" cy="95250"/>
          </a:xfrm>
        </p:grpSpPr>
        <p:sp>
          <p:nvSpPr>
            <p:cNvPr id="145" name="Oval 14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Oval 148"/>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Rectangle 149"/>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3. Dog"/>
          <p:cNvGrpSpPr/>
          <p:nvPr/>
        </p:nvGrpSpPr>
        <p:grpSpPr>
          <a:xfrm>
            <a:off x="1295400" y="3186429"/>
            <a:ext cx="3678238" cy="95250"/>
            <a:chOff x="1295400" y="3186429"/>
            <a:chExt cx="3678238" cy="95250"/>
          </a:xfrm>
        </p:grpSpPr>
        <p:sp>
          <p:nvSpPr>
            <p:cNvPr id="152" name="Rectangle 151"/>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Oval 153"/>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5" name="Rectangle 154"/>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1" name="2. Cat"/>
          <p:cNvGrpSpPr/>
          <p:nvPr/>
        </p:nvGrpSpPr>
        <p:grpSpPr>
          <a:xfrm>
            <a:off x="1295400" y="2857500"/>
            <a:ext cx="2830989" cy="95250"/>
            <a:chOff x="1295400" y="3507739"/>
            <a:chExt cx="2830989" cy="95250"/>
          </a:xfrm>
        </p:grpSpPr>
        <p:sp>
          <p:nvSpPr>
            <p:cNvPr id="162" name="Rectangle 161"/>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4" name="Rectangle 163"/>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6" name="Oval 165"/>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7" name="Rectangle 166"/>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click Bug">
            <a:hlinkClick r:id="rId3" action="ppaction://hlinksldjump"/>
          </p:cNvPr>
          <p:cNvSpPr/>
          <p:nvPr/>
        </p:nvSpPr>
        <p:spPr>
          <a:xfrm>
            <a:off x="736160" y="373380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ick Emu">
            <a:hlinkClick r:id="rId4"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1" name="click Dog">
            <a:hlinkClick r:id="rId5"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2"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3"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36851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27" name="1. Bug"/>
          <p:cNvGrpSpPr/>
          <p:nvPr/>
        </p:nvGrpSpPr>
        <p:grpSpPr>
          <a:xfrm>
            <a:off x="1295400" y="3828097"/>
            <a:ext cx="3263265" cy="95250"/>
            <a:chOff x="1295400" y="2857500"/>
            <a:chExt cx="3263265" cy="95250"/>
          </a:xfrm>
        </p:grpSpPr>
        <p:sp>
          <p:nvSpPr>
            <p:cNvPr id="128" name="Rectangle 127"/>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Oval 129"/>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Oval 134"/>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Oval 136"/>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2" name="4.  Emu"/>
          <p:cNvGrpSpPr/>
          <p:nvPr/>
        </p:nvGrpSpPr>
        <p:grpSpPr>
          <a:xfrm>
            <a:off x="1295400" y="3507739"/>
            <a:ext cx="2326084" cy="95250"/>
            <a:chOff x="1295400" y="3828097"/>
            <a:chExt cx="2326084" cy="95250"/>
          </a:xfrm>
        </p:grpSpPr>
        <p:sp>
          <p:nvSpPr>
            <p:cNvPr id="143" name="Oval 142"/>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Oval 146"/>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Rectangle 147"/>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3. Dog"/>
          <p:cNvGrpSpPr/>
          <p:nvPr/>
        </p:nvGrpSpPr>
        <p:grpSpPr>
          <a:xfrm>
            <a:off x="1295400" y="3186429"/>
            <a:ext cx="3678238" cy="95250"/>
            <a:chOff x="1295400" y="3186429"/>
            <a:chExt cx="3678238" cy="95250"/>
          </a:xfrm>
        </p:grpSpPr>
        <p:sp>
          <p:nvSpPr>
            <p:cNvPr id="150" name="Rectangle 14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Oval 15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Rectangle 15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9" name="2. Cat"/>
          <p:cNvGrpSpPr/>
          <p:nvPr/>
        </p:nvGrpSpPr>
        <p:grpSpPr>
          <a:xfrm>
            <a:off x="1295400" y="2857500"/>
            <a:ext cx="2830989" cy="95250"/>
            <a:chOff x="1295400" y="3507739"/>
            <a:chExt cx="2830989" cy="95250"/>
          </a:xfrm>
        </p:grpSpPr>
        <p:sp>
          <p:nvSpPr>
            <p:cNvPr id="160" name="Rectangle 15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Rectangle 16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4" name="Oval 16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5" name="Rectangle 16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click Bug">
            <a:hlinkClick r:id="rId24" action="ppaction://hlinksldjump"/>
          </p:cNvPr>
          <p:cNvSpPr/>
          <p:nvPr/>
        </p:nvSpPr>
        <p:spPr>
          <a:xfrm>
            <a:off x="736160" y="373380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ick Emu">
            <a:hlinkClick r:id="rId25" action="ppaction://hlinksldjump"/>
          </p:cNvPr>
          <p:cNvSpPr/>
          <p:nvPr/>
        </p:nvSpPr>
        <p:spPr>
          <a:xfrm>
            <a:off x="736160" y="34099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Dog">
            <a:hlinkClick r:id="rId26" action="ppaction://hlinksldjump"/>
          </p:cNvPr>
          <p:cNvSpPr/>
          <p:nvPr/>
        </p:nvSpPr>
        <p:spPr>
          <a:xfrm>
            <a:off x="736160" y="308610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click Cat">
            <a:hlinkClick r:id="rId27"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12257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4" name="3. Dog"/>
          <p:cNvGrpSpPr/>
          <p:nvPr/>
        </p:nvGrpSpPr>
        <p:grpSpPr>
          <a:xfrm>
            <a:off x="1295400" y="3828097"/>
            <a:ext cx="3678238" cy="95250"/>
            <a:chOff x="1295400" y="3186429"/>
            <a:chExt cx="3678238" cy="95250"/>
          </a:xfrm>
        </p:grpSpPr>
        <p:sp>
          <p:nvSpPr>
            <p:cNvPr id="55" name="Rectangle 5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5" name="1. Bug"/>
          <p:cNvGrpSpPr/>
          <p:nvPr/>
        </p:nvGrpSpPr>
        <p:grpSpPr>
          <a:xfrm>
            <a:off x="1295400" y="3507739"/>
            <a:ext cx="3263265" cy="95250"/>
            <a:chOff x="1295400" y="2857500"/>
            <a:chExt cx="3263265" cy="95250"/>
          </a:xfrm>
        </p:grpSpPr>
        <p:sp>
          <p:nvSpPr>
            <p:cNvPr id="47" name="Rectangle 4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3" name="4.  Emu"/>
          <p:cNvGrpSpPr/>
          <p:nvPr/>
        </p:nvGrpSpPr>
        <p:grpSpPr>
          <a:xfrm>
            <a:off x="1295400" y="3186429"/>
            <a:ext cx="2326084" cy="95250"/>
            <a:chOff x="1295400" y="3828097"/>
            <a:chExt cx="2326084" cy="95250"/>
          </a:xfrm>
        </p:grpSpPr>
        <p:sp>
          <p:nvSpPr>
            <p:cNvPr id="74" name="Oval 73"/>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2. Cat"/>
          <p:cNvGrpSpPr/>
          <p:nvPr/>
        </p:nvGrpSpPr>
        <p:grpSpPr>
          <a:xfrm>
            <a:off x="1295400" y="2857500"/>
            <a:ext cx="2830989" cy="95250"/>
            <a:chOff x="1295400" y="3507739"/>
            <a:chExt cx="2830989" cy="95250"/>
          </a:xfrm>
        </p:grpSpPr>
        <p:sp>
          <p:nvSpPr>
            <p:cNvPr id="61" name="Rectangle 6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0" y="34099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372427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15274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p:txBody>
          <a:bodyPr/>
          <a:lstStyle/>
          <a:p>
            <a:pPr eaLnBrk="1" hangingPunct="1"/>
            <a:r>
              <a:rPr lang="en-US" dirty="0" smtClean="0">
                <a:solidFill>
                  <a:schemeClr val="bg1"/>
                </a:solidFill>
              </a:rPr>
              <a:t>Graphic Explore: Ex. 1</a:t>
            </a:r>
          </a:p>
        </p:txBody>
      </p:sp>
      <p:sp>
        <p:nvSpPr>
          <p:cNvPr id="2867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867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867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7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7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28689" name="Picture 21" descr="800px-STS-7_Astronauts_-_GPN-2002-00020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Robert L. </a:t>
            </a:r>
            <a:r>
              <a:rPr lang="en-US" dirty="0" err="1">
                <a:latin typeface="+mj-lt"/>
              </a:rPr>
              <a:t>Crippen</a:t>
            </a:r>
            <a:r>
              <a:rPr lang="en-US" dirty="0">
                <a:latin typeface="+mj-lt"/>
              </a:rPr>
              <a:t/>
            </a:r>
            <a:br>
              <a:rPr lang="en-US" dirty="0">
                <a:latin typeface="+mj-lt"/>
              </a:rPr>
            </a:br>
            <a:r>
              <a:rPr lang="en-US" dirty="0">
                <a:latin typeface="+mj-lt"/>
              </a:rPr>
              <a:t>(Mission Commander)</a:t>
            </a:r>
          </a:p>
        </p:txBody>
      </p:sp>
      <p:sp>
        <p:nvSpPr>
          <p:cNvPr id="28692" name="TextBox 23"/>
          <p:cNvSpPr txBox="1">
            <a:spLocks noChangeArrowheads="1"/>
          </p:cNvSpPr>
          <p:nvPr/>
        </p:nvSpPr>
        <p:spPr bwMode="auto">
          <a:xfrm>
            <a:off x="5219700" y="2705100"/>
            <a:ext cx="34861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Robert Laurel Crippen (born September 11, 1937 in Beaumont, Texas) is an engineer, retired United States Navy Captain and a former NASA astronaut. He flew on four Space Shuttle missions, including three as commander.[1] Crippen is a recipient of the Congressional Space Medal of Honor.</a:t>
            </a:r>
          </a:p>
        </p:txBody>
      </p:sp>
      <p:sp>
        <p:nvSpPr>
          <p:cNvPr id="27" name="Rectangle 26"/>
          <p:cNvSpPr/>
          <p:nvPr/>
        </p:nvSpPr>
        <p:spPr>
          <a:xfrm>
            <a:off x="1838325" y="4467225"/>
            <a:ext cx="1057275" cy="1362075"/>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97" name="Picture 25" descr="Robert_L_Crippe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188" y="1781175"/>
            <a:ext cx="60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hlinkClick r:id="rId4"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5"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6" action="ppaction://hlinksldjump"/>
            <a:hlinkHover r:id="" action="ppaction://noaction" highlightClick="1"/>
          </p:cNvPr>
          <p:cNvSpPr/>
          <p:nvPr/>
        </p:nvSpPr>
        <p:spPr>
          <a:xfrm>
            <a:off x="2790825" y="3752850"/>
            <a:ext cx="561975" cy="6381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7" action="ppaction://hlinksldjump"/>
          </p:cNvPr>
          <p:cNvSpPr/>
          <p:nvPr/>
        </p:nvSpPr>
        <p:spPr>
          <a:xfrm>
            <a:off x="1847850"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8"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astronaut. Then click </a:t>
            </a:r>
            <a:r>
              <a:rPr lang="en-US" sz="1400" b="1" dirty="0">
                <a:solidFill>
                  <a:srgbClr val="FFFFCC"/>
                </a:solidFill>
              </a:rPr>
              <a:t>Next</a:t>
            </a:r>
            <a:r>
              <a:rPr lang="en-US" sz="1400" dirty="0">
                <a:solidFill>
                  <a:srgbClr val="FFFFCC"/>
                </a:solidFill>
              </a:rPr>
              <a:t> to continue.</a:t>
            </a:r>
          </a:p>
        </p:txBody>
      </p:sp>
      <p:grpSp>
        <p:nvGrpSpPr>
          <p:cNvPr id="40" name="Back button"/>
          <p:cNvGrpSpPr/>
          <p:nvPr/>
        </p:nvGrpSpPr>
        <p:grpSpPr>
          <a:xfrm>
            <a:off x="6258333" y="6415087"/>
            <a:ext cx="744279" cy="307777"/>
            <a:chOff x="1265274" y="6447647"/>
            <a:chExt cx="744279" cy="307777"/>
          </a:xfrm>
        </p:grpSpPr>
        <p:sp>
          <p:nvSpPr>
            <p:cNvPr id="41"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3" name="Next button"/>
          <p:cNvGrpSpPr/>
          <p:nvPr/>
        </p:nvGrpSpPr>
        <p:grpSpPr>
          <a:xfrm>
            <a:off x="8072696" y="6415087"/>
            <a:ext cx="744279" cy="307777"/>
            <a:chOff x="1265274" y="6447647"/>
            <a:chExt cx="744279" cy="307777"/>
          </a:xfrm>
        </p:grpSpPr>
        <p:sp>
          <p:nvSpPr>
            <p:cNvPr id="44"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6" name="Menu button"/>
          <p:cNvGrpSpPr/>
          <p:nvPr/>
        </p:nvGrpSpPr>
        <p:grpSpPr>
          <a:xfrm>
            <a:off x="7165515" y="6415087"/>
            <a:ext cx="744279" cy="307777"/>
            <a:chOff x="1265274" y="6447647"/>
            <a:chExt cx="744279" cy="307777"/>
          </a:xfrm>
        </p:grpSpPr>
        <p:sp>
          <p:nvSpPr>
            <p:cNvPr id="47"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9" name="click Back">
            <a:hlinkClick r:id="rId9"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ick Next">
            <a:hlinkClick r:id="rId10"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3. Dog"/>
          <p:cNvGrpSpPr/>
          <p:nvPr/>
        </p:nvGrpSpPr>
        <p:grpSpPr>
          <a:xfrm>
            <a:off x="1295400" y="3828097"/>
            <a:ext cx="3678238" cy="95250"/>
            <a:chOff x="1295400" y="3186429"/>
            <a:chExt cx="3678238" cy="95250"/>
          </a:xfrm>
        </p:grpSpPr>
        <p:sp>
          <p:nvSpPr>
            <p:cNvPr id="48" name="Rectangle 4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1. Bug"/>
          <p:cNvGrpSpPr/>
          <p:nvPr/>
        </p:nvGrpSpPr>
        <p:grpSpPr>
          <a:xfrm>
            <a:off x="1295400" y="3507739"/>
            <a:ext cx="3263265" cy="95250"/>
            <a:chOff x="1295400" y="2857500"/>
            <a:chExt cx="3263265" cy="95250"/>
          </a:xfrm>
        </p:grpSpPr>
        <p:sp>
          <p:nvSpPr>
            <p:cNvPr id="59" name="Rectangle 5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0" name="4.  Emu"/>
          <p:cNvGrpSpPr/>
          <p:nvPr/>
        </p:nvGrpSpPr>
        <p:grpSpPr>
          <a:xfrm>
            <a:off x="1295400" y="3186429"/>
            <a:ext cx="2326084" cy="95250"/>
            <a:chOff x="1295400" y="3828097"/>
            <a:chExt cx="2326084" cy="95250"/>
          </a:xfrm>
        </p:grpSpPr>
        <p:sp>
          <p:nvSpPr>
            <p:cNvPr id="91" name="Oval 9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2. Cat"/>
          <p:cNvGrpSpPr/>
          <p:nvPr/>
        </p:nvGrpSpPr>
        <p:grpSpPr>
          <a:xfrm>
            <a:off x="1295400" y="2857500"/>
            <a:ext cx="2830989" cy="95250"/>
            <a:chOff x="1295400" y="3507739"/>
            <a:chExt cx="2830989" cy="95250"/>
          </a:xfrm>
        </p:grpSpPr>
        <p:sp>
          <p:nvSpPr>
            <p:cNvPr id="107" name="Rectangle 10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ick Bug">
            <a:hlinkClick r:id="rId3" action="ppaction://hlinksldjump"/>
          </p:cNvPr>
          <p:cNvSpPr/>
          <p:nvPr/>
        </p:nvSpPr>
        <p:spPr>
          <a:xfrm>
            <a:off x="736160" y="34099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372427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click Emu">
            <a:hlinkClick r:id="rId5"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click Cat">
            <a:hlinkClick r:id="rId6" action="ppaction://hlinksldjump"/>
          </p:cNvPr>
          <p:cNvSpPr/>
          <p:nvPr/>
        </p:nvSpPr>
        <p:spPr>
          <a:xfrm>
            <a:off x="736159" y="2724925"/>
            <a:ext cx="4512115"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70675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3. Dog"/>
          <p:cNvGrpSpPr/>
          <p:nvPr/>
        </p:nvGrpSpPr>
        <p:grpSpPr>
          <a:xfrm>
            <a:off x="1295400" y="3828097"/>
            <a:ext cx="3678238" cy="95250"/>
            <a:chOff x="1295400" y="3186429"/>
            <a:chExt cx="3678238" cy="95250"/>
          </a:xfrm>
        </p:grpSpPr>
        <p:sp>
          <p:nvSpPr>
            <p:cNvPr id="49" name="Rectangle 4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1. Bug"/>
          <p:cNvGrpSpPr/>
          <p:nvPr/>
        </p:nvGrpSpPr>
        <p:grpSpPr>
          <a:xfrm>
            <a:off x="1295400" y="3507739"/>
            <a:ext cx="3263265" cy="95250"/>
            <a:chOff x="1295400" y="2857500"/>
            <a:chExt cx="3263265" cy="95250"/>
          </a:xfrm>
        </p:grpSpPr>
        <p:sp>
          <p:nvSpPr>
            <p:cNvPr id="59" name="Rectangle 5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9" name="4.  Emu"/>
          <p:cNvGrpSpPr/>
          <p:nvPr/>
        </p:nvGrpSpPr>
        <p:grpSpPr>
          <a:xfrm>
            <a:off x="1295400" y="3186429"/>
            <a:ext cx="2326084" cy="95250"/>
            <a:chOff x="1295400" y="3828097"/>
            <a:chExt cx="2326084" cy="95250"/>
          </a:xfrm>
        </p:grpSpPr>
        <p:sp>
          <p:nvSpPr>
            <p:cNvPr id="100" name="Oval 9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Oval 10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2. Cat"/>
          <p:cNvGrpSpPr/>
          <p:nvPr/>
        </p:nvGrpSpPr>
        <p:grpSpPr>
          <a:xfrm>
            <a:off x="1295400" y="2857500"/>
            <a:ext cx="2830989" cy="95250"/>
            <a:chOff x="1295400" y="3507739"/>
            <a:chExt cx="2830989" cy="95250"/>
          </a:xfrm>
        </p:grpSpPr>
        <p:sp>
          <p:nvSpPr>
            <p:cNvPr id="118" name="Rectangle 11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Oval 12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ectangle 12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3" action="ppaction://hlinksldjump"/>
          </p:cNvPr>
          <p:cNvSpPr/>
          <p:nvPr/>
        </p:nvSpPr>
        <p:spPr>
          <a:xfrm>
            <a:off x="736160" y="34099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372427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105150"/>
            <a:ext cx="451211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0919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9" name="3. Dog"/>
          <p:cNvGrpSpPr/>
          <p:nvPr/>
        </p:nvGrpSpPr>
        <p:grpSpPr>
          <a:xfrm>
            <a:off x="1295400" y="3828097"/>
            <a:ext cx="3678238" cy="95250"/>
            <a:chOff x="1295400" y="3186429"/>
            <a:chExt cx="3678238" cy="95250"/>
          </a:xfrm>
        </p:grpSpPr>
        <p:sp>
          <p:nvSpPr>
            <p:cNvPr id="50" name="Rectangle 4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1. Bug"/>
          <p:cNvGrpSpPr/>
          <p:nvPr/>
        </p:nvGrpSpPr>
        <p:grpSpPr>
          <a:xfrm>
            <a:off x="1295400" y="3507739"/>
            <a:ext cx="3263265" cy="95250"/>
            <a:chOff x="1295400" y="2857500"/>
            <a:chExt cx="3263265" cy="95250"/>
          </a:xfrm>
        </p:grpSpPr>
        <p:sp>
          <p:nvSpPr>
            <p:cNvPr id="61" name="Rectangle 6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1" name="4.  Emu"/>
          <p:cNvGrpSpPr/>
          <p:nvPr/>
        </p:nvGrpSpPr>
        <p:grpSpPr>
          <a:xfrm>
            <a:off x="1295400" y="3186429"/>
            <a:ext cx="2326084" cy="95250"/>
            <a:chOff x="1295400" y="3828097"/>
            <a:chExt cx="2326084" cy="95250"/>
          </a:xfrm>
        </p:grpSpPr>
        <p:sp>
          <p:nvSpPr>
            <p:cNvPr id="72" name="Oval 71"/>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2. Cat"/>
          <p:cNvGrpSpPr/>
          <p:nvPr/>
        </p:nvGrpSpPr>
        <p:grpSpPr>
          <a:xfrm>
            <a:off x="1295400" y="2857500"/>
            <a:ext cx="2830989" cy="95250"/>
            <a:chOff x="1295400" y="3507739"/>
            <a:chExt cx="2830989" cy="95250"/>
          </a:xfrm>
        </p:grpSpPr>
        <p:sp>
          <p:nvSpPr>
            <p:cNvPr id="119" name="Rectangle 11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ectangle 12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Oval 12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click Bug">
            <a:hlinkClick r:id="rId3" action="ppaction://hlinksldjump"/>
          </p:cNvPr>
          <p:cNvSpPr/>
          <p:nvPr/>
        </p:nvSpPr>
        <p:spPr>
          <a:xfrm>
            <a:off x="736160" y="34099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ick Dog">
            <a:hlinkClick r:id="rId4" action="ppaction://hlinksldjump"/>
          </p:cNvPr>
          <p:cNvSpPr/>
          <p:nvPr/>
        </p:nvSpPr>
        <p:spPr>
          <a:xfrm>
            <a:off x="736160" y="372427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Emu">
            <a:hlinkClick r:id="rId5"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20760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7"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8" name="3. Dog"/>
          <p:cNvGrpSpPr/>
          <p:nvPr/>
        </p:nvGrpSpPr>
        <p:grpSpPr>
          <a:xfrm>
            <a:off x="1295400" y="3828097"/>
            <a:ext cx="3678238" cy="95250"/>
            <a:chOff x="1295400" y="3186429"/>
            <a:chExt cx="3678238" cy="95250"/>
          </a:xfrm>
        </p:grpSpPr>
        <p:sp>
          <p:nvSpPr>
            <p:cNvPr id="49" name="Rectangle 4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9" name="1. Bug"/>
          <p:cNvGrpSpPr/>
          <p:nvPr/>
        </p:nvGrpSpPr>
        <p:grpSpPr>
          <a:xfrm>
            <a:off x="1295400" y="3507739"/>
            <a:ext cx="3263265" cy="95250"/>
            <a:chOff x="1295400" y="2857500"/>
            <a:chExt cx="3263265" cy="95250"/>
          </a:xfrm>
        </p:grpSpPr>
        <p:sp>
          <p:nvSpPr>
            <p:cNvPr id="60" name="Rectangle 5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0" name="4.  Emu"/>
          <p:cNvGrpSpPr/>
          <p:nvPr/>
        </p:nvGrpSpPr>
        <p:grpSpPr>
          <a:xfrm>
            <a:off x="1295400" y="3186429"/>
            <a:ext cx="2326084" cy="95250"/>
            <a:chOff x="1295400" y="3828097"/>
            <a:chExt cx="2326084" cy="95250"/>
          </a:xfrm>
        </p:grpSpPr>
        <p:sp>
          <p:nvSpPr>
            <p:cNvPr id="71" name="Oval 7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2. Cat"/>
          <p:cNvGrpSpPr/>
          <p:nvPr/>
        </p:nvGrpSpPr>
        <p:grpSpPr>
          <a:xfrm>
            <a:off x="1295400" y="2857500"/>
            <a:ext cx="2830989" cy="95250"/>
            <a:chOff x="1295400" y="3507739"/>
            <a:chExt cx="2830989" cy="95250"/>
          </a:xfrm>
        </p:grpSpPr>
        <p:sp>
          <p:nvSpPr>
            <p:cNvPr id="78" name="Rectangle 7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click Bug">
            <a:hlinkClick r:id="rId4" action="ppaction://hlinksldjump"/>
          </p:cNvPr>
          <p:cNvSpPr/>
          <p:nvPr/>
        </p:nvSpPr>
        <p:spPr>
          <a:xfrm>
            <a:off x="736160" y="34099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ick Dog">
            <a:hlinkClick r:id="rId5" action="ppaction://hlinksldjump"/>
          </p:cNvPr>
          <p:cNvSpPr/>
          <p:nvPr/>
        </p:nvSpPr>
        <p:spPr>
          <a:xfrm>
            <a:off x="736160" y="372427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click Emu">
            <a:hlinkClick r:id="rId6"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Cat">
            <a:hlinkClick r:id="rId7"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82061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3. Dog"/>
          <p:cNvGrpSpPr/>
          <p:nvPr/>
        </p:nvGrpSpPr>
        <p:grpSpPr>
          <a:xfrm>
            <a:off x="1295400" y="3828097"/>
            <a:ext cx="3678238" cy="95250"/>
            <a:chOff x="1295400" y="3186429"/>
            <a:chExt cx="3678238" cy="95250"/>
          </a:xfrm>
        </p:grpSpPr>
        <p:sp>
          <p:nvSpPr>
            <p:cNvPr id="86" name="Rectangle 8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5" name="1. Bug"/>
          <p:cNvGrpSpPr/>
          <p:nvPr/>
        </p:nvGrpSpPr>
        <p:grpSpPr>
          <a:xfrm>
            <a:off x="1295400" y="3507739"/>
            <a:ext cx="3263265" cy="95250"/>
            <a:chOff x="1295400" y="2857500"/>
            <a:chExt cx="3263265" cy="95250"/>
          </a:xfrm>
        </p:grpSpPr>
        <p:sp>
          <p:nvSpPr>
            <p:cNvPr id="96" name="Rectangle 9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6" name="4.  Emu"/>
          <p:cNvGrpSpPr/>
          <p:nvPr/>
        </p:nvGrpSpPr>
        <p:grpSpPr>
          <a:xfrm>
            <a:off x="1295400" y="3186429"/>
            <a:ext cx="2326084" cy="95250"/>
            <a:chOff x="1295400" y="3828097"/>
            <a:chExt cx="2326084" cy="95250"/>
          </a:xfrm>
        </p:grpSpPr>
        <p:sp>
          <p:nvSpPr>
            <p:cNvPr id="107" name="Oval 10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2. Cat"/>
          <p:cNvGrpSpPr/>
          <p:nvPr/>
        </p:nvGrpSpPr>
        <p:grpSpPr>
          <a:xfrm>
            <a:off x="1295400" y="2857500"/>
            <a:ext cx="2830989" cy="95250"/>
            <a:chOff x="1295400" y="3507739"/>
            <a:chExt cx="2830989" cy="95250"/>
          </a:xfrm>
        </p:grpSpPr>
        <p:sp>
          <p:nvSpPr>
            <p:cNvPr id="114" name="Rectangle 113"/>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click Bug">
            <a:hlinkClick r:id="rId24" action="ppaction://hlinksldjump"/>
          </p:cNvPr>
          <p:cNvSpPr/>
          <p:nvPr/>
        </p:nvSpPr>
        <p:spPr>
          <a:xfrm>
            <a:off x="736160" y="3409950"/>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ick Dog">
            <a:hlinkClick r:id="rId25" action="ppaction://hlinksldjump"/>
          </p:cNvPr>
          <p:cNvSpPr/>
          <p:nvPr/>
        </p:nvSpPr>
        <p:spPr>
          <a:xfrm>
            <a:off x="736160" y="372427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click Emu">
            <a:hlinkClick r:id="rId26"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click Cat">
            <a:hlinkClick r:id="rId27"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28302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5" name="1. Bug"/>
          <p:cNvGrpSpPr/>
          <p:nvPr/>
        </p:nvGrpSpPr>
        <p:grpSpPr>
          <a:xfrm>
            <a:off x="1295400" y="3828097"/>
            <a:ext cx="3263265" cy="95250"/>
            <a:chOff x="1295400" y="2857500"/>
            <a:chExt cx="3263265" cy="95250"/>
          </a:xfrm>
        </p:grpSpPr>
        <p:sp>
          <p:nvSpPr>
            <p:cNvPr id="47" name="Rectangle 4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6" name="3. Dog"/>
          <p:cNvGrpSpPr/>
          <p:nvPr/>
        </p:nvGrpSpPr>
        <p:grpSpPr>
          <a:xfrm>
            <a:off x="1295400" y="3507739"/>
            <a:ext cx="3678238" cy="95250"/>
            <a:chOff x="1295400" y="3186429"/>
            <a:chExt cx="3678238" cy="95250"/>
          </a:xfrm>
        </p:grpSpPr>
        <p:sp>
          <p:nvSpPr>
            <p:cNvPr id="50" name="Rectangle 4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3" name="4.  Emu"/>
          <p:cNvGrpSpPr/>
          <p:nvPr/>
        </p:nvGrpSpPr>
        <p:grpSpPr>
          <a:xfrm>
            <a:off x="1295400" y="3186429"/>
            <a:ext cx="2326084" cy="95250"/>
            <a:chOff x="1295400" y="3828097"/>
            <a:chExt cx="2326084" cy="95250"/>
          </a:xfrm>
        </p:grpSpPr>
        <p:sp>
          <p:nvSpPr>
            <p:cNvPr id="74" name="Oval 73"/>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2. Cat"/>
          <p:cNvGrpSpPr/>
          <p:nvPr/>
        </p:nvGrpSpPr>
        <p:grpSpPr>
          <a:xfrm>
            <a:off x="1295400" y="2857500"/>
            <a:ext cx="2830989" cy="95250"/>
            <a:chOff x="1295400" y="3507739"/>
            <a:chExt cx="2830989" cy="95250"/>
          </a:xfrm>
        </p:grpSpPr>
        <p:sp>
          <p:nvSpPr>
            <p:cNvPr id="61" name="Rectangle 6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340995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94699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5" name="1. Bug"/>
          <p:cNvGrpSpPr/>
          <p:nvPr/>
        </p:nvGrpSpPr>
        <p:grpSpPr>
          <a:xfrm>
            <a:off x="1295400" y="3828097"/>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6" name="3. Dog"/>
          <p:cNvGrpSpPr/>
          <p:nvPr/>
        </p:nvGrpSpPr>
        <p:grpSpPr>
          <a:xfrm>
            <a:off x="1295400" y="3507739"/>
            <a:ext cx="3678238" cy="95250"/>
            <a:chOff x="1295400" y="3186429"/>
            <a:chExt cx="3678238" cy="95250"/>
          </a:xfrm>
        </p:grpSpPr>
        <p:sp>
          <p:nvSpPr>
            <p:cNvPr id="77" name="Rectangle 7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7" name="4.  Emu"/>
          <p:cNvGrpSpPr/>
          <p:nvPr/>
        </p:nvGrpSpPr>
        <p:grpSpPr>
          <a:xfrm>
            <a:off x="1295400" y="3186429"/>
            <a:ext cx="2326084" cy="95250"/>
            <a:chOff x="1295400" y="3828097"/>
            <a:chExt cx="2326084" cy="95250"/>
          </a:xfrm>
        </p:grpSpPr>
        <p:sp>
          <p:nvSpPr>
            <p:cNvPr id="98" name="Oval 9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2. Cat"/>
          <p:cNvGrpSpPr/>
          <p:nvPr/>
        </p:nvGrpSpPr>
        <p:grpSpPr>
          <a:xfrm>
            <a:off x="1295400" y="2857500"/>
            <a:ext cx="2830989" cy="95250"/>
            <a:chOff x="1295400" y="3507739"/>
            <a:chExt cx="2830989" cy="95250"/>
          </a:xfrm>
        </p:grpSpPr>
        <p:sp>
          <p:nvSpPr>
            <p:cNvPr id="116" name="Rectangle 11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Rectangle 11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Oval 11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ectangle 12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click Bug">
            <a:hlinkClick r:id="rId3"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Dog">
            <a:hlinkClick r:id="rId4" action="ppaction://hlinksldjump"/>
          </p:cNvPr>
          <p:cNvSpPr/>
          <p:nvPr/>
        </p:nvSpPr>
        <p:spPr>
          <a:xfrm>
            <a:off x="736160" y="340995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Cat">
            <a:hlinkClick r:id="rId6" action="ppaction://hlinksldjump"/>
          </p:cNvPr>
          <p:cNvSpPr/>
          <p:nvPr/>
        </p:nvSpPr>
        <p:spPr>
          <a:xfrm>
            <a:off x="736160" y="272492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71130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1. Bug"/>
          <p:cNvGrpSpPr/>
          <p:nvPr/>
        </p:nvGrpSpPr>
        <p:grpSpPr>
          <a:xfrm>
            <a:off x="1295400" y="3828097"/>
            <a:ext cx="3263265" cy="95250"/>
            <a:chOff x="1295400" y="2857500"/>
            <a:chExt cx="3263265" cy="95250"/>
          </a:xfrm>
        </p:grpSpPr>
        <p:sp>
          <p:nvSpPr>
            <p:cNvPr id="67" name="Rectangle 6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9" name="3. Dog"/>
          <p:cNvGrpSpPr/>
          <p:nvPr/>
        </p:nvGrpSpPr>
        <p:grpSpPr>
          <a:xfrm>
            <a:off x="1295400" y="3507739"/>
            <a:ext cx="3678238" cy="95250"/>
            <a:chOff x="1295400" y="3186429"/>
            <a:chExt cx="3678238" cy="95250"/>
          </a:xfrm>
        </p:grpSpPr>
        <p:sp>
          <p:nvSpPr>
            <p:cNvPr id="80" name="Rectangle 7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9" name="4.  Emu"/>
          <p:cNvGrpSpPr/>
          <p:nvPr/>
        </p:nvGrpSpPr>
        <p:grpSpPr>
          <a:xfrm>
            <a:off x="1295400" y="3186429"/>
            <a:ext cx="2326084" cy="95250"/>
            <a:chOff x="1295400" y="3828097"/>
            <a:chExt cx="2326084" cy="95250"/>
          </a:xfrm>
        </p:grpSpPr>
        <p:sp>
          <p:nvSpPr>
            <p:cNvPr id="90" name="Oval 8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2. Cat"/>
          <p:cNvGrpSpPr/>
          <p:nvPr/>
        </p:nvGrpSpPr>
        <p:grpSpPr>
          <a:xfrm>
            <a:off x="1295400" y="2857500"/>
            <a:ext cx="2830989" cy="95250"/>
            <a:chOff x="1295400" y="3507739"/>
            <a:chExt cx="2830989" cy="95250"/>
          </a:xfrm>
        </p:grpSpPr>
        <p:sp>
          <p:nvSpPr>
            <p:cNvPr id="105" name="Rectangle 104"/>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click Bug">
            <a:hlinkClick r:id="rId3"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ick Dog">
            <a:hlinkClick r:id="rId4" action="ppaction://hlinksldjump"/>
          </p:cNvPr>
          <p:cNvSpPr/>
          <p:nvPr/>
        </p:nvSpPr>
        <p:spPr>
          <a:xfrm>
            <a:off x="736160" y="340995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Emu">
            <a:hlinkClick r:id="rId5" action="ppaction://hlinksldjump"/>
          </p:cNvPr>
          <p:cNvSpPr/>
          <p:nvPr/>
        </p:nvSpPr>
        <p:spPr>
          <a:xfrm>
            <a:off x="736161" y="3051000"/>
            <a:ext cx="4491266" cy="349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30276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8" name="1. Bug"/>
          <p:cNvGrpSpPr/>
          <p:nvPr/>
        </p:nvGrpSpPr>
        <p:grpSpPr>
          <a:xfrm>
            <a:off x="1295400" y="3828097"/>
            <a:ext cx="3263265" cy="95250"/>
            <a:chOff x="1295400" y="2857500"/>
            <a:chExt cx="3263265" cy="95250"/>
          </a:xfrm>
        </p:grpSpPr>
        <p:sp>
          <p:nvSpPr>
            <p:cNvPr id="79" name="Rectangle 7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9" name="3. Dog"/>
          <p:cNvGrpSpPr/>
          <p:nvPr/>
        </p:nvGrpSpPr>
        <p:grpSpPr>
          <a:xfrm>
            <a:off x="1295400" y="3507739"/>
            <a:ext cx="3678238" cy="95250"/>
            <a:chOff x="1295400" y="3186429"/>
            <a:chExt cx="3678238" cy="95250"/>
          </a:xfrm>
        </p:grpSpPr>
        <p:sp>
          <p:nvSpPr>
            <p:cNvPr id="90" name="Rectangle 8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9" name="4.  Emu"/>
          <p:cNvGrpSpPr/>
          <p:nvPr/>
        </p:nvGrpSpPr>
        <p:grpSpPr>
          <a:xfrm>
            <a:off x="1295400" y="3186429"/>
            <a:ext cx="2326084" cy="95250"/>
            <a:chOff x="1295400" y="3828097"/>
            <a:chExt cx="2326084" cy="95250"/>
          </a:xfrm>
        </p:grpSpPr>
        <p:sp>
          <p:nvSpPr>
            <p:cNvPr id="100" name="Oval 9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Oval 10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2. Cat"/>
          <p:cNvGrpSpPr/>
          <p:nvPr/>
        </p:nvGrpSpPr>
        <p:grpSpPr>
          <a:xfrm>
            <a:off x="1295400" y="2857500"/>
            <a:ext cx="2830989" cy="95250"/>
            <a:chOff x="1295400" y="3507739"/>
            <a:chExt cx="2830989" cy="95250"/>
          </a:xfrm>
        </p:grpSpPr>
        <p:sp>
          <p:nvSpPr>
            <p:cNvPr id="107" name="Rectangle 10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ick Bug">
            <a:hlinkClick r:id="rId3"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340995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Emu">
            <a:hlinkClick r:id="rId5"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14703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89" name="1. Bug"/>
          <p:cNvGrpSpPr/>
          <p:nvPr/>
        </p:nvGrpSpPr>
        <p:grpSpPr>
          <a:xfrm>
            <a:off x="1295400" y="3828097"/>
            <a:ext cx="3263265" cy="95250"/>
            <a:chOff x="1295400" y="2857500"/>
            <a:chExt cx="3263265" cy="95250"/>
          </a:xfrm>
        </p:grpSpPr>
        <p:sp>
          <p:nvSpPr>
            <p:cNvPr id="90" name="Rectangle 8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0" name="3. Dog"/>
          <p:cNvGrpSpPr/>
          <p:nvPr/>
        </p:nvGrpSpPr>
        <p:grpSpPr>
          <a:xfrm>
            <a:off x="1295400" y="3507739"/>
            <a:ext cx="3678238" cy="95250"/>
            <a:chOff x="1295400" y="3186429"/>
            <a:chExt cx="3678238" cy="95250"/>
          </a:xfrm>
        </p:grpSpPr>
        <p:sp>
          <p:nvSpPr>
            <p:cNvPr id="101" name="Rectangle 100"/>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0" name="4.  Emu"/>
          <p:cNvGrpSpPr/>
          <p:nvPr/>
        </p:nvGrpSpPr>
        <p:grpSpPr>
          <a:xfrm>
            <a:off x="1295400" y="3186429"/>
            <a:ext cx="2326084" cy="95250"/>
            <a:chOff x="1295400" y="3828097"/>
            <a:chExt cx="2326084" cy="95250"/>
          </a:xfrm>
        </p:grpSpPr>
        <p:sp>
          <p:nvSpPr>
            <p:cNvPr id="111" name="Oval 11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2. Cat"/>
          <p:cNvGrpSpPr/>
          <p:nvPr/>
        </p:nvGrpSpPr>
        <p:grpSpPr>
          <a:xfrm>
            <a:off x="1295400" y="2857500"/>
            <a:ext cx="2830989" cy="95250"/>
            <a:chOff x="1295400" y="3507739"/>
            <a:chExt cx="2830989" cy="95250"/>
          </a:xfrm>
        </p:grpSpPr>
        <p:sp>
          <p:nvSpPr>
            <p:cNvPr id="118" name="Rectangle 11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Oval 12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ectangle 12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3" action="ppaction://hlinksldjump"/>
          </p:cNvPr>
          <p:cNvSpPr/>
          <p:nvPr/>
        </p:nvSpPr>
        <p:spPr>
          <a:xfrm>
            <a:off x="736160" y="3743325"/>
            <a:ext cx="449126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340995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53461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699" name="Picture 24" descr="Frederick_H_Hauc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3038" y="1757363"/>
            <a:ext cx="6381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Grp="1" noChangeArrowheads="1"/>
          </p:cNvSpPr>
          <p:nvPr>
            <p:ph type="title"/>
          </p:nvPr>
        </p:nvSpPr>
        <p:spPr/>
        <p:txBody>
          <a:bodyPr/>
          <a:lstStyle/>
          <a:p>
            <a:pPr eaLnBrk="1" hangingPunct="1"/>
            <a:r>
              <a:rPr lang="en-US" dirty="0" smtClean="0">
                <a:solidFill>
                  <a:schemeClr val="bg1"/>
                </a:solidFill>
              </a:rPr>
              <a:t>Graphic Explore: Ex. 1</a:t>
            </a:r>
          </a:p>
        </p:txBody>
      </p:sp>
      <p:sp>
        <p:nvSpPr>
          <p:cNvPr id="2970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970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970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29715" name="Picture 21" descr="800px-STS-7_Astronauts_-_GPN-2002-00020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Frederick H. Hauck</a:t>
            </a:r>
            <a:br>
              <a:rPr lang="en-US" dirty="0">
                <a:latin typeface="+mj-lt"/>
              </a:rPr>
            </a:br>
            <a:r>
              <a:rPr lang="en-US" dirty="0">
                <a:latin typeface="+mj-lt"/>
              </a:rPr>
              <a:t>(Pilot)</a:t>
            </a:r>
          </a:p>
        </p:txBody>
      </p:sp>
      <p:sp>
        <p:nvSpPr>
          <p:cNvPr id="29717" name="TextBox 23"/>
          <p:cNvSpPr txBox="1">
            <a:spLocks noChangeArrowheads="1"/>
          </p:cNvSpPr>
          <p:nvPr/>
        </p:nvSpPr>
        <p:spPr bwMode="auto">
          <a:xfrm>
            <a:off x="5219700" y="2705100"/>
            <a:ext cx="34861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Frederick H. Hauck was born April 11, 1941 in Long Beach, California, but considers Winchester, Massachusetts and Washington, D.C. to be his hometowns. NASA selected Hauck as an astronaut candidate in January 1978. He was pilot for STS-7, the seventh flight of the Space Shuttle, which launched from Kennedy Space Center, Florida, on June 18, 1983. This was the second flight for the orbiter Challenger and the first mission with a 5-person crew. </a:t>
            </a:r>
          </a:p>
        </p:txBody>
      </p:sp>
      <p:sp>
        <p:nvSpPr>
          <p:cNvPr id="27" name="Rectangle 26"/>
          <p:cNvSpPr/>
          <p:nvPr/>
        </p:nvSpPr>
        <p:spPr>
          <a:xfrm>
            <a:off x="3190875" y="4133850"/>
            <a:ext cx="1285875" cy="1695450"/>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hlinkClick r:id="rId4"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hlinkClick r:id="rId5"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6" action="ppaction://hlinksldjump"/>
            <a:hlinkHover r:id="" action="ppaction://noaction" highlightClick="1"/>
          </p:cNvPr>
          <p:cNvSpPr/>
          <p:nvPr/>
        </p:nvSpPr>
        <p:spPr>
          <a:xfrm>
            <a:off x="2822724" y="3752850"/>
            <a:ext cx="342900" cy="695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7" action="ppaction://hlinksldjump"/>
            <a:hlinkHover r:id="" action="ppaction://noaction" highlightClick="1"/>
          </p:cNvPr>
          <p:cNvSpPr/>
          <p:nvPr/>
        </p:nvSpPr>
        <p:spPr>
          <a:xfrm>
            <a:off x="1952625"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8" action="ppaction://hlinksldjump"/>
          </p:cNvPr>
          <p:cNvSpPr/>
          <p:nvPr/>
        </p:nvSpPr>
        <p:spPr>
          <a:xfrm>
            <a:off x="3181350" y="4152900"/>
            <a:ext cx="1295400" cy="16764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astronaut. Then click </a:t>
            </a:r>
            <a:r>
              <a:rPr lang="en-US" sz="1400" b="1" dirty="0">
                <a:solidFill>
                  <a:srgbClr val="FFFFCC"/>
                </a:solidFill>
              </a:rPr>
              <a:t>Next</a:t>
            </a:r>
            <a:r>
              <a:rPr lang="en-US" sz="1400" dirty="0">
                <a:solidFill>
                  <a:srgbClr val="FFFFCC"/>
                </a:solidFill>
              </a:rPr>
              <a:t> to continue.</a:t>
            </a:r>
          </a:p>
        </p:txBody>
      </p:sp>
      <p:grpSp>
        <p:nvGrpSpPr>
          <p:cNvPr id="39" name="Back button"/>
          <p:cNvGrpSpPr/>
          <p:nvPr/>
        </p:nvGrpSpPr>
        <p:grpSpPr>
          <a:xfrm>
            <a:off x="6258333" y="6415087"/>
            <a:ext cx="744279" cy="307777"/>
            <a:chOff x="1265274" y="6447647"/>
            <a:chExt cx="744279" cy="307777"/>
          </a:xfrm>
        </p:grpSpPr>
        <p:sp>
          <p:nvSpPr>
            <p:cNvPr id="40"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2" name="Next button"/>
          <p:cNvGrpSpPr/>
          <p:nvPr/>
        </p:nvGrpSpPr>
        <p:grpSpPr>
          <a:xfrm>
            <a:off x="8072696" y="6415087"/>
            <a:ext cx="744279" cy="307777"/>
            <a:chOff x="1265274" y="6447647"/>
            <a:chExt cx="744279" cy="307777"/>
          </a:xfrm>
        </p:grpSpPr>
        <p:sp>
          <p:nvSpPr>
            <p:cNvPr id="43"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5" name="Menu button"/>
          <p:cNvGrpSpPr/>
          <p:nvPr/>
        </p:nvGrpSpPr>
        <p:grpSpPr>
          <a:xfrm>
            <a:off x="7165515" y="6415087"/>
            <a:ext cx="744279" cy="307777"/>
            <a:chOff x="1265274" y="6447647"/>
            <a:chExt cx="744279" cy="307777"/>
          </a:xfrm>
        </p:grpSpPr>
        <p:sp>
          <p:nvSpPr>
            <p:cNvPr id="46"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8" name="click Back">
            <a:hlinkClick r:id="rId9"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ick Next">
            <a:hlinkClick r:id="rId10"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hidden="1"/>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27" name="1. Bug"/>
          <p:cNvGrpSpPr/>
          <p:nvPr/>
        </p:nvGrpSpPr>
        <p:grpSpPr>
          <a:xfrm>
            <a:off x="1295400" y="3828097"/>
            <a:ext cx="3263265" cy="95250"/>
            <a:chOff x="1295400" y="2857500"/>
            <a:chExt cx="3263265" cy="95250"/>
          </a:xfrm>
        </p:grpSpPr>
        <p:sp>
          <p:nvSpPr>
            <p:cNvPr id="128" name="Rectangle 127"/>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Oval 129"/>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Oval 134"/>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Oval 136"/>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2" name="3. Dog"/>
          <p:cNvGrpSpPr/>
          <p:nvPr/>
        </p:nvGrpSpPr>
        <p:grpSpPr>
          <a:xfrm>
            <a:off x="1295400" y="3507739"/>
            <a:ext cx="3678238" cy="95250"/>
            <a:chOff x="1295400" y="3186429"/>
            <a:chExt cx="3678238" cy="95250"/>
          </a:xfrm>
        </p:grpSpPr>
        <p:sp>
          <p:nvSpPr>
            <p:cNvPr id="143" name="Rectangle 142"/>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Oval 144"/>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2" name="4.  Emu"/>
          <p:cNvGrpSpPr/>
          <p:nvPr/>
        </p:nvGrpSpPr>
        <p:grpSpPr>
          <a:xfrm>
            <a:off x="1295400" y="3186429"/>
            <a:ext cx="2326084" cy="95250"/>
            <a:chOff x="1295400" y="3828097"/>
            <a:chExt cx="2326084" cy="95250"/>
          </a:xfrm>
        </p:grpSpPr>
        <p:sp>
          <p:nvSpPr>
            <p:cNvPr id="153" name="Oval 152"/>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Rectangle 153"/>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7" name="Oval 156"/>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Rectangle 157"/>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2. Cat"/>
          <p:cNvGrpSpPr/>
          <p:nvPr/>
        </p:nvGrpSpPr>
        <p:grpSpPr>
          <a:xfrm>
            <a:off x="1295400" y="2857500"/>
            <a:ext cx="2830989" cy="95250"/>
            <a:chOff x="1295400" y="3507739"/>
            <a:chExt cx="2830989" cy="95250"/>
          </a:xfrm>
        </p:grpSpPr>
        <p:sp>
          <p:nvSpPr>
            <p:cNvPr id="160" name="Rectangle 15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Rectangle 16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4" name="Oval 16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5" name="Rectangle 16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click Bug">
            <a:hlinkClick r:id="rId24"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ick Dog">
            <a:hlinkClick r:id="rId25" action="ppaction://hlinksldjump"/>
          </p:cNvPr>
          <p:cNvSpPr/>
          <p:nvPr/>
        </p:nvSpPr>
        <p:spPr>
          <a:xfrm>
            <a:off x="736160" y="3409950"/>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Emu">
            <a:hlinkClick r:id="rId26" action="ppaction://hlinksldjump"/>
          </p:cNvPr>
          <p:cNvSpPr/>
          <p:nvPr/>
        </p:nvSpPr>
        <p:spPr>
          <a:xfrm>
            <a:off x="736160" y="3105150"/>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click Cat">
            <a:hlinkClick r:id="rId27" action="ppaction://hlinksldjump"/>
          </p:cNvPr>
          <p:cNvSpPr/>
          <p:nvPr/>
        </p:nvSpPr>
        <p:spPr>
          <a:xfrm>
            <a:off x="736160" y="27249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69550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3" name="4.  Emu"/>
          <p:cNvGrpSpPr/>
          <p:nvPr/>
        </p:nvGrpSpPr>
        <p:grpSpPr>
          <a:xfrm>
            <a:off x="1295400" y="3828097"/>
            <a:ext cx="2326084" cy="95250"/>
            <a:chOff x="1295400" y="3828097"/>
            <a:chExt cx="2326084" cy="95250"/>
          </a:xfrm>
        </p:grpSpPr>
        <p:sp>
          <p:nvSpPr>
            <p:cNvPr id="74" name="Oval 73"/>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2. Cat"/>
          <p:cNvGrpSpPr/>
          <p:nvPr/>
        </p:nvGrpSpPr>
        <p:grpSpPr>
          <a:xfrm>
            <a:off x="1295400" y="3507739"/>
            <a:ext cx="2830989" cy="95250"/>
            <a:chOff x="1295400" y="3507739"/>
            <a:chExt cx="2830989" cy="95250"/>
          </a:xfrm>
        </p:grpSpPr>
        <p:sp>
          <p:nvSpPr>
            <p:cNvPr id="61" name="Rectangle 6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1. Bug"/>
          <p:cNvGrpSpPr/>
          <p:nvPr/>
        </p:nvGrpSpPr>
        <p:grpSpPr>
          <a:xfrm>
            <a:off x="1295400" y="3186429"/>
            <a:ext cx="3263265" cy="95250"/>
            <a:chOff x="1295400" y="2857500"/>
            <a:chExt cx="3263265" cy="95250"/>
          </a:xfrm>
        </p:grpSpPr>
        <p:sp>
          <p:nvSpPr>
            <p:cNvPr id="55" name="Rectangle 5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5" name="3. Dog"/>
          <p:cNvGrpSpPr/>
          <p:nvPr/>
        </p:nvGrpSpPr>
        <p:grpSpPr>
          <a:xfrm>
            <a:off x="1295400" y="2857500"/>
            <a:ext cx="3678238" cy="95250"/>
            <a:chOff x="1295400" y="3186429"/>
            <a:chExt cx="3678238" cy="95250"/>
          </a:xfrm>
        </p:grpSpPr>
        <p:sp>
          <p:nvSpPr>
            <p:cNvPr id="96" name="Rectangle 9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Bug">
            <a:hlinkClick r:id="rId3"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37433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14360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96"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4231)">
            <a:hlinkClick r:id="rId4"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7"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2. Cat"/>
          <p:cNvGrpSpPr/>
          <p:nvPr/>
        </p:nvGrpSpPr>
        <p:grpSpPr>
          <a:xfrm>
            <a:off x="1295400" y="3507739"/>
            <a:ext cx="2830989" cy="95250"/>
            <a:chOff x="1295400" y="3507739"/>
            <a:chExt cx="2830989" cy="95250"/>
          </a:xfrm>
        </p:grpSpPr>
        <p:sp>
          <p:nvSpPr>
            <p:cNvPr id="56" name="Rectangle 5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1. Bug"/>
          <p:cNvGrpSpPr/>
          <p:nvPr/>
        </p:nvGrpSpPr>
        <p:grpSpPr>
          <a:xfrm>
            <a:off x="1295400" y="3186429"/>
            <a:ext cx="3263265" cy="95250"/>
            <a:chOff x="1295400" y="2857500"/>
            <a:chExt cx="3263265" cy="95250"/>
          </a:xfrm>
        </p:grpSpPr>
        <p:sp>
          <p:nvSpPr>
            <p:cNvPr id="64" name="Rectangle 6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Oval 8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8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5" name="3. Dog"/>
          <p:cNvGrpSpPr/>
          <p:nvPr/>
        </p:nvGrpSpPr>
        <p:grpSpPr>
          <a:xfrm>
            <a:off x="1295400" y="2857500"/>
            <a:ext cx="3678238" cy="95250"/>
            <a:chOff x="1295400" y="3186429"/>
            <a:chExt cx="3678238" cy="95250"/>
          </a:xfrm>
        </p:grpSpPr>
        <p:sp>
          <p:nvSpPr>
            <p:cNvPr id="105" name="Rectangle 10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4" name="click Bug">
            <a:hlinkClick r:id="rId5"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6"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click Emu">
            <a:hlinkClick r:id="rId7" action="ppaction://hlinksldjump"/>
          </p:cNvPr>
          <p:cNvSpPr/>
          <p:nvPr/>
        </p:nvSpPr>
        <p:spPr>
          <a:xfrm>
            <a:off x="736160" y="37433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click Cat">
            <a:hlinkClick r:id="rId8"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35601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4.  Emu"/>
          <p:cNvGrpSpPr/>
          <p:nvPr/>
        </p:nvGrpSpPr>
        <p:grpSpPr>
          <a:xfrm>
            <a:off x="1295400" y="3828097"/>
            <a:ext cx="2326084" cy="95250"/>
            <a:chOff x="1295400" y="3828097"/>
            <a:chExt cx="2326084" cy="95250"/>
          </a:xfrm>
        </p:grpSpPr>
        <p:sp>
          <p:nvSpPr>
            <p:cNvPr id="49" name="Oval 4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2. Cat"/>
          <p:cNvGrpSpPr/>
          <p:nvPr/>
        </p:nvGrpSpPr>
        <p:grpSpPr>
          <a:xfrm>
            <a:off x="1295400" y="3507739"/>
            <a:ext cx="2830989" cy="95250"/>
            <a:chOff x="1295400" y="3507739"/>
            <a:chExt cx="2830989" cy="95250"/>
          </a:xfrm>
        </p:grpSpPr>
        <p:sp>
          <p:nvSpPr>
            <p:cNvPr id="56" name="Rectangle 5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1. Bug"/>
          <p:cNvGrpSpPr/>
          <p:nvPr/>
        </p:nvGrpSpPr>
        <p:grpSpPr>
          <a:xfrm>
            <a:off x="1295400" y="3186429"/>
            <a:ext cx="3263265" cy="95250"/>
            <a:chOff x="1295400" y="2857500"/>
            <a:chExt cx="3263265" cy="95250"/>
          </a:xfrm>
        </p:grpSpPr>
        <p:sp>
          <p:nvSpPr>
            <p:cNvPr id="64" name="Rectangle 6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4" name="3. Dog"/>
          <p:cNvGrpSpPr/>
          <p:nvPr/>
        </p:nvGrpSpPr>
        <p:grpSpPr>
          <a:xfrm>
            <a:off x="1295400" y="2857500"/>
            <a:ext cx="3678238" cy="95250"/>
            <a:chOff x="1295400" y="3186429"/>
            <a:chExt cx="3678238" cy="95250"/>
          </a:xfrm>
        </p:grpSpPr>
        <p:sp>
          <p:nvSpPr>
            <p:cNvPr id="116" name="Rectangle 11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click Bug">
            <a:hlinkClick r:id="rId3" action="ppaction://hlinksldjump"/>
          </p:cNvPr>
          <p:cNvSpPr/>
          <p:nvPr/>
        </p:nvSpPr>
        <p:spPr>
          <a:xfrm>
            <a:off x="736161" y="3064826"/>
            <a:ext cx="458831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7433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48395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4.  Emu"/>
          <p:cNvGrpSpPr/>
          <p:nvPr/>
        </p:nvGrpSpPr>
        <p:grpSpPr>
          <a:xfrm>
            <a:off x="1295400" y="3828097"/>
            <a:ext cx="2326084" cy="95250"/>
            <a:chOff x="1295400" y="3828097"/>
            <a:chExt cx="2326084" cy="95250"/>
          </a:xfrm>
        </p:grpSpPr>
        <p:sp>
          <p:nvSpPr>
            <p:cNvPr id="49" name="Oval 4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2. Cat"/>
          <p:cNvGrpSpPr/>
          <p:nvPr/>
        </p:nvGrpSpPr>
        <p:grpSpPr>
          <a:xfrm>
            <a:off x="1295400" y="3507739"/>
            <a:ext cx="2830989" cy="95250"/>
            <a:chOff x="1295400" y="3507739"/>
            <a:chExt cx="2830989" cy="95250"/>
          </a:xfrm>
        </p:grpSpPr>
        <p:sp>
          <p:nvSpPr>
            <p:cNvPr id="57" name="Rectangle 5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1. Bug"/>
          <p:cNvGrpSpPr/>
          <p:nvPr/>
        </p:nvGrpSpPr>
        <p:grpSpPr>
          <a:xfrm>
            <a:off x="1295400" y="3186429"/>
            <a:ext cx="3263265" cy="95250"/>
            <a:chOff x="1295400" y="2857500"/>
            <a:chExt cx="3263265" cy="95250"/>
          </a:xfrm>
        </p:grpSpPr>
        <p:sp>
          <p:nvSpPr>
            <p:cNvPr id="65" name="Rectangle 6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Oval 6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5" name="3. Dog"/>
          <p:cNvGrpSpPr/>
          <p:nvPr/>
        </p:nvGrpSpPr>
        <p:grpSpPr>
          <a:xfrm>
            <a:off x="1295400" y="2857500"/>
            <a:ext cx="3678238" cy="95250"/>
            <a:chOff x="1295400" y="3186429"/>
            <a:chExt cx="3678238" cy="95250"/>
          </a:xfrm>
        </p:grpSpPr>
        <p:sp>
          <p:nvSpPr>
            <p:cNvPr id="76" name="Rectangle 7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click Bug">
            <a:hlinkClick r:id="rId3"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7433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39167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19507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2. Cat"/>
          <p:cNvGrpSpPr/>
          <p:nvPr/>
        </p:nvGrpSpPr>
        <p:grpSpPr>
          <a:xfrm>
            <a:off x="1295400" y="3507739"/>
            <a:ext cx="2830989" cy="95250"/>
            <a:chOff x="1295400" y="3507739"/>
            <a:chExt cx="2830989" cy="95250"/>
          </a:xfrm>
        </p:grpSpPr>
        <p:sp>
          <p:nvSpPr>
            <p:cNvPr id="56" name="Rectangle 5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1. Bug"/>
          <p:cNvGrpSpPr/>
          <p:nvPr/>
        </p:nvGrpSpPr>
        <p:grpSpPr>
          <a:xfrm>
            <a:off x="1295400" y="3186429"/>
            <a:ext cx="3263265" cy="95250"/>
            <a:chOff x="1295400" y="2857500"/>
            <a:chExt cx="3263265" cy="95250"/>
          </a:xfrm>
        </p:grpSpPr>
        <p:sp>
          <p:nvSpPr>
            <p:cNvPr id="64" name="Rectangle 6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Oval 6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4" name="3. Dog"/>
          <p:cNvGrpSpPr/>
          <p:nvPr/>
        </p:nvGrpSpPr>
        <p:grpSpPr>
          <a:xfrm>
            <a:off x="1295400" y="2857500"/>
            <a:ext cx="3678238" cy="95250"/>
            <a:chOff x="1295400" y="3186429"/>
            <a:chExt cx="3678238" cy="95250"/>
          </a:xfrm>
        </p:grpSpPr>
        <p:sp>
          <p:nvSpPr>
            <p:cNvPr id="75" name="Rectangle 7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4" name="click Bug">
            <a:hlinkClick r:id="rId3"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click Emu">
            <a:hlinkClick r:id="rId5" action="ppaction://hlinksldjump"/>
          </p:cNvPr>
          <p:cNvSpPr/>
          <p:nvPr/>
        </p:nvSpPr>
        <p:spPr>
          <a:xfrm>
            <a:off x="736160" y="3743325"/>
            <a:ext cx="4491266"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click Cat">
            <a:hlinkClick r:id="rId6"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76557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hidden="1"/>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71" name="4.  Emu"/>
          <p:cNvGrpSpPr/>
          <p:nvPr/>
        </p:nvGrpSpPr>
        <p:grpSpPr>
          <a:xfrm>
            <a:off x="1295400" y="3828097"/>
            <a:ext cx="2326084" cy="95250"/>
            <a:chOff x="1295400" y="3828097"/>
            <a:chExt cx="2326084" cy="95250"/>
          </a:xfrm>
        </p:grpSpPr>
        <p:sp>
          <p:nvSpPr>
            <p:cNvPr id="172" name="Oval 171"/>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3" name="Rectangle 172"/>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Oval 17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7" name="Rectangle 17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2. Cat"/>
          <p:cNvGrpSpPr/>
          <p:nvPr/>
        </p:nvGrpSpPr>
        <p:grpSpPr>
          <a:xfrm>
            <a:off x="1295400" y="3507739"/>
            <a:ext cx="2830989" cy="95250"/>
            <a:chOff x="1295400" y="3507739"/>
            <a:chExt cx="2830989" cy="95250"/>
          </a:xfrm>
        </p:grpSpPr>
        <p:sp>
          <p:nvSpPr>
            <p:cNvPr id="179" name="Rectangle 17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1" name="Rectangle 18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3" name="Oval 18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4" name="Rectangle 18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1. Bug"/>
          <p:cNvGrpSpPr/>
          <p:nvPr/>
        </p:nvGrpSpPr>
        <p:grpSpPr>
          <a:xfrm>
            <a:off x="1295400" y="3186429"/>
            <a:ext cx="3263265" cy="95250"/>
            <a:chOff x="1295400" y="2857500"/>
            <a:chExt cx="3263265" cy="95250"/>
          </a:xfrm>
        </p:grpSpPr>
        <p:sp>
          <p:nvSpPr>
            <p:cNvPr id="187" name="Rectangle 18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9" name="Oval 18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0" name="Oval 18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1" name="Oval 19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2" name="Oval 19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Rectangle 19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97" name="3. Dog"/>
          <p:cNvGrpSpPr/>
          <p:nvPr/>
        </p:nvGrpSpPr>
        <p:grpSpPr>
          <a:xfrm>
            <a:off x="1295400" y="2857500"/>
            <a:ext cx="3678238" cy="95250"/>
            <a:chOff x="1295400" y="3186429"/>
            <a:chExt cx="3678238" cy="95250"/>
          </a:xfrm>
        </p:grpSpPr>
        <p:sp>
          <p:nvSpPr>
            <p:cNvPr id="198" name="Rectangle 19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0" name="Oval 19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1" name="Rectangle 20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7" name="click Bug">
            <a:hlinkClick r:id="rId24"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ick Dog">
            <a:hlinkClick r:id="rId25"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click Emu">
            <a:hlinkClick r:id="rId26" action="ppaction://hlinksldjump"/>
          </p:cNvPr>
          <p:cNvSpPr/>
          <p:nvPr/>
        </p:nvSpPr>
        <p:spPr>
          <a:xfrm>
            <a:off x="736160" y="37433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0" name="click Cat">
            <a:hlinkClick r:id="rId27" action="ppaction://hlinksldjump"/>
          </p:cNvPr>
          <p:cNvSpPr/>
          <p:nvPr/>
        </p:nvSpPr>
        <p:spPr>
          <a:xfrm>
            <a:off x="736160" y="339167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47145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0" name="2. Cat"/>
          <p:cNvGrpSpPr/>
          <p:nvPr/>
        </p:nvGrpSpPr>
        <p:grpSpPr>
          <a:xfrm>
            <a:off x="1295400" y="3828097"/>
            <a:ext cx="2830989" cy="95250"/>
            <a:chOff x="1295400" y="3507739"/>
            <a:chExt cx="2830989" cy="95250"/>
          </a:xfrm>
        </p:grpSpPr>
        <p:sp>
          <p:nvSpPr>
            <p:cNvPr id="61" name="Rectangle 6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4.  Emu"/>
          <p:cNvGrpSpPr/>
          <p:nvPr/>
        </p:nvGrpSpPr>
        <p:grpSpPr>
          <a:xfrm>
            <a:off x="1295400" y="3507739"/>
            <a:ext cx="2326084" cy="95250"/>
            <a:chOff x="1295400" y="3828097"/>
            <a:chExt cx="2326084" cy="95250"/>
          </a:xfrm>
        </p:grpSpPr>
        <p:sp>
          <p:nvSpPr>
            <p:cNvPr id="46" name="Oval 45"/>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1. Bug"/>
          <p:cNvGrpSpPr/>
          <p:nvPr/>
        </p:nvGrpSpPr>
        <p:grpSpPr>
          <a:xfrm>
            <a:off x="1295400" y="3186429"/>
            <a:ext cx="3263265" cy="95250"/>
            <a:chOff x="1295400" y="2857500"/>
            <a:chExt cx="3263265" cy="95250"/>
          </a:xfrm>
        </p:grpSpPr>
        <p:sp>
          <p:nvSpPr>
            <p:cNvPr id="55" name="Rectangle 5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5" name="3. Dog"/>
          <p:cNvGrpSpPr/>
          <p:nvPr/>
        </p:nvGrpSpPr>
        <p:grpSpPr>
          <a:xfrm>
            <a:off x="1295400" y="2857500"/>
            <a:ext cx="3678238" cy="95250"/>
            <a:chOff x="1295400" y="3186429"/>
            <a:chExt cx="3678238" cy="95250"/>
          </a:xfrm>
        </p:grpSpPr>
        <p:sp>
          <p:nvSpPr>
            <p:cNvPr id="96" name="Rectangle 9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Bug">
            <a:hlinkClick r:id="rId3"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34004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24397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5" name="2. Cat"/>
          <p:cNvGrpSpPr/>
          <p:nvPr/>
        </p:nvGrpSpPr>
        <p:grpSpPr>
          <a:xfrm>
            <a:off x="1295400" y="3828097"/>
            <a:ext cx="2830989" cy="95250"/>
            <a:chOff x="1295400" y="3507739"/>
            <a:chExt cx="2830989" cy="95250"/>
          </a:xfrm>
        </p:grpSpPr>
        <p:sp>
          <p:nvSpPr>
            <p:cNvPr id="66" name="Rectangle 6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4.  Emu"/>
          <p:cNvGrpSpPr/>
          <p:nvPr/>
        </p:nvGrpSpPr>
        <p:grpSpPr>
          <a:xfrm>
            <a:off x="1295400" y="3507739"/>
            <a:ext cx="2326084" cy="95250"/>
            <a:chOff x="1295400" y="3828097"/>
            <a:chExt cx="2326084" cy="95250"/>
          </a:xfrm>
        </p:grpSpPr>
        <p:sp>
          <p:nvSpPr>
            <p:cNvPr id="74" name="Oval 73"/>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1. Bug"/>
          <p:cNvGrpSpPr/>
          <p:nvPr/>
        </p:nvGrpSpPr>
        <p:grpSpPr>
          <a:xfrm>
            <a:off x="1295400" y="3186429"/>
            <a:ext cx="3263265" cy="95250"/>
            <a:chOff x="1295400" y="2857500"/>
            <a:chExt cx="3263265" cy="95250"/>
          </a:xfrm>
        </p:grpSpPr>
        <p:sp>
          <p:nvSpPr>
            <p:cNvPr id="81" name="Rectangle 8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2" name="3. Dog"/>
          <p:cNvGrpSpPr/>
          <p:nvPr/>
        </p:nvGrpSpPr>
        <p:grpSpPr>
          <a:xfrm>
            <a:off x="1295400" y="2857500"/>
            <a:ext cx="3678238" cy="95250"/>
            <a:chOff x="1295400" y="3186429"/>
            <a:chExt cx="3678238" cy="95250"/>
          </a:xfrm>
        </p:grpSpPr>
        <p:sp>
          <p:nvSpPr>
            <p:cNvPr id="103" name="Rectangle 102"/>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3" name="click Bug">
            <a:hlinkClick r:id="rId3"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4004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Cat">
            <a:hlinkClick r:id="rId6"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19428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2. Cat"/>
          <p:cNvGrpSpPr/>
          <p:nvPr/>
        </p:nvGrpSpPr>
        <p:grpSpPr>
          <a:xfrm>
            <a:off x="1295400" y="3828097"/>
            <a:ext cx="2830989" cy="95250"/>
            <a:chOff x="1295400" y="3507739"/>
            <a:chExt cx="2830989" cy="95250"/>
          </a:xfrm>
        </p:grpSpPr>
        <p:sp>
          <p:nvSpPr>
            <p:cNvPr id="67" name="Rectangle 6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4.  Emu"/>
          <p:cNvGrpSpPr/>
          <p:nvPr/>
        </p:nvGrpSpPr>
        <p:grpSpPr>
          <a:xfrm>
            <a:off x="1295400" y="3507739"/>
            <a:ext cx="2326084" cy="95250"/>
            <a:chOff x="1295400" y="3828097"/>
            <a:chExt cx="2326084" cy="95250"/>
          </a:xfrm>
        </p:grpSpPr>
        <p:sp>
          <p:nvSpPr>
            <p:cNvPr id="77" name="Oval 7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1. Bug"/>
          <p:cNvGrpSpPr/>
          <p:nvPr/>
        </p:nvGrpSpPr>
        <p:grpSpPr>
          <a:xfrm>
            <a:off x="1295400" y="3186429"/>
            <a:ext cx="3263265" cy="95250"/>
            <a:chOff x="1295400" y="2857500"/>
            <a:chExt cx="3263265" cy="95250"/>
          </a:xfrm>
        </p:grpSpPr>
        <p:sp>
          <p:nvSpPr>
            <p:cNvPr id="84" name="Rectangle 8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Oval 8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Oval 8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8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4" name="3. Dog"/>
          <p:cNvGrpSpPr/>
          <p:nvPr/>
        </p:nvGrpSpPr>
        <p:grpSpPr>
          <a:xfrm>
            <a:off x="1295400" y="2857500"/>
            <a:ext cx="3678238" cy="95250"/>
            <a:chOff x="1295400" y="3186429"/>
            <a:chExt cx="3678238" cy="95250"/>
          </a:xfrm>
        </p:grpSpPr>
        <p:sp>
          <p:nvSpPr>
            <p:cNvPr id="95" name="Rectangle 9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2" name="click Bug">
            <a:hlinkClick r:id="rId3" action="ppaction://hlinksldjump"/>
          </p:cNvPr>
          <p:cNvSpPr/>
          <p:nvPr/>
        </p:nvSpPr>
        <p:spPr>
          <a:xfrm>
            <a:off x="736160" y="3064826"/>
            <a:ext cx="4597839"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Emu">
            <a:hlinkClick r:id="rId5" action="ppaction://hlinksldjump"/>
          </p:cNvPr>
          <p:cNvSpPr/>
          <p:nvPr/>
        </p:nvSpPr>
        <p:spPr>
          <a:xfrm>
            <a:off x="736160" y="34004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lick Cat">
            <a:hlinkClick r:id="rId6"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74505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3" name="Rectangle 3"/>
          <p:cNvSpPr>
            <a:spLocks noGrp="1" noChangeArrowheads="1"/>
          </p:cNvSpPr>
          <p:nvPr>
            <p:ph type="title"/>
          </p:nvPr>
        </p:nvSpPr>
        <p:spPr/>
        <p:txBody>
          <a:bodyPr/>
          <a:lstStyle/>
          <a:p>
            <a:pPr eaLnBrk="1" hangingPunct="1"/>
            <a:r>
              <a:rPr lang="en-US" dirty="0" smtClean="0">
                <a:solidFill>
                  <a:schemeClr val="bg1"/>
                </a:solidFill>
              </a:rPr>
              <a:t>Graphic Explore: Ex. 1</a:t>
            </a:r>
          </a:p>
        </p:txBody>
      </p:sp>
      <p:sp>
        <p:nvSpPr>
          <p:cNvPr id="3072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072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072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30738" name="Picture 21" descr="800px-STS-7_Astronauts_-_GPN-2002-00020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John M. Fabian</a:t>
            </a:r>
            <a:br>
              <a:rPr lang="en-US" dirty="0">
                <a:latin typeface="+mj-lt"/>
              </a:rPr>
            </a:br>
            <a:r>
              <a:rPr lang="en-US" dirty="0">
                <a:latin typeface="+mj-lt"/>
              </a:rPr>
              <a:t>(Mission Specialist)</a:t>
            </a:r>
          </a:p>
        </p:txBody>
      </p:sp>
      <p:sp>
        <p:nvSpPr>
          <p:cNvPr id="30740" name="TextBox 23"/>
          <p:cNvSpPr txBox="1">
            <a:spLocks noChangeArrowheads="1"/>
          </p:cNvSpPr>
          <p:nvPr/>
        </p:nvSpPr>
        <p:spPr bwMode="auto">
          <a:xfrm>
            <a:off x="5219700" y="2705100"/>
            <a:ext cx="3486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John McCreary Fabian (born January 28, 1939, in Goose Creek, Texas) is a former NASA Astronaut and Air Force officer who flew two space shuttle missions and worked on the development of the shuttle's robotic arm. He later led the Air Force's space operations.</a:t>
            </a:r>
          </a:p>
        </p:txBody>
      </p:sp>
      <p:sp>
        <p:nvSpPr>
          <p:cNvPr id="27" name="Rectangle 26"/>
          <p:cNvSpPr/>
          <p:nvPr/>
        </p:nvSpPr>
        <p:spPr>
          <a:xfrm>
            <a:off x="1400175" y="3486150"/>
            <a:ext cx="704850" cy="923925"/>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46" name="Picture 30" descr="John_M_Fabian.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575" y="1795463"/>
            <a:ext cx="4953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hlinkClick r:id="rId4"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5" action="ppaction://hlinksldjump"/>
          </p:cNvPr>
          <p:cNvSpPr/>
          <p:nvPr/>
        </p:nvSpPr>
        <p:spPr>
          <a:xfrm>
            <a:off x="1419225" y="3505200"/>
            <a:ext cx="676275" cy="8953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6" action="ppaction://hlinksldjump"/>
            <a:hlinkHover r:id="" action="ppaction://noaction" highlightClick="1"/>
          </p:cNvPr>
          <p:cNvSpPr/>
          <p:nvPr/>
        </p:nvSpPr>
        <p:spPr>
          <a:xfrm>
            <a:off x="2790825" y="3752850"/>
            <a:ext cx="561975" cy="676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hlinkClick r:id="rId7" action="ppaction://hlinksldjump"/>
            <a:hlinkHover r:id="" action="ppaction://noaction" highlightClick="1"/>
          </p:cNvPr>
          <p:cNvSpPr/>
          <p:nvPr/>
        </p:nvSpPr>
        <p:spPr>
          <a:xfrm>
            <a:off x="1952625" y="4467225"/>
            <a:ext cx="104775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hlinkClick r:id="rId8"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astronaut. Then click </a:t>
            </a:r>
            <a:r>
              <a:rPr lang="en-US" sz="1400" b="1" dirty="0">
                <a:solidFill>
                  <a:srgbClr val="FFFFCC"/>
                </a:solidFill>
              </a:rPr>
              <a:t>Next</a:t>
            </a:r>
            <a:r>
              <a:rPr lang="en-US" sz="1400" dirty="0">
                <a:solidFill>
                  <a:srgbClr val="FFFFCC"/>
                </a:solidFill>
              </a:rPr>
              <a:t> to continue.</a:t>
            </a:r>
          </a:p>
        </p:txBody>
      </p:sp>
      <p:grpSp>
        <p:nvGrpSpPr>
          <p:cNvPr id="41" name="Back button"/>
          <p:cNvGrpSpPr/>
          <p:nvPr/>
        </p:nvGrpSpPr>
        <p:grpSpPr>
          <a:xfrm>
            <a:off x="6258333" y="6415087"/>
            <a:ext cx="744279" cy="307777"/>
            <a:chOff x="1265274" y="6447647"/>
            <a:chExt cx="744279" cy="307777"/>
          </a:xfrm>
        </p:grpSpPr>
        <p:sp>
          <p:nvSpPr>
            <p:cNvPr id="42"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4" name="Next button"/>
          <p:cNvGrpSpPr/>
          <p:nvPr/>
        </p:nvGrpSpPr>
        <p:grpSpPr>
          <a:xfrm>
            <a:off x="8072696" y="6415087"/>
            <a:ext cx="744279" cy="307777"/>
            <a:chOff x="1265274" y="6447647"/>
            <a:chExt cx="744279" cy="307777"/>
          </a:xfrm>
        </p:grpSpPr>
        <p:sp>
          <p:nvSpPr>
            <p:cNvPr id="45"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7" name="Menu button"/>
          <p:cNvGrpSpPr/>
          <p:nvPr/>
        </p:nvGrpSpPr>
        <p:grpSpPr>
          <a:xfrm>
            <a:off x="7165515" y="6415087"/>
            <a:ext cx="744279" cy="307777"/>
            <a:chOff x="1265274" y="6447647"/>
            <a:chExt cx="744279" cy="307777"/>
          </a:xfrm>
        </p:grpSpPr>
        <p:sp>
          <p:nvSpPr>
            <p:cNvPr id="48"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0" name="click Back">
            <a:hlinkClick r:id="rId9"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ick Next">
            <a:hlinkClick r:id="rId10"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8" name="2. Cat"/>
          <p:cNvGrpSpPr/>
          <p:nvPr/>
        </p:nvGrpSpPr>
        <p:grpSpPr>
          <a:xfrm>
            <a:off x="1295400" y="3828097"/>
            <a:ext cx="2830989" cy="95250"/>
            <a:chOff x="1295400" y="3507739"/>
            <a:chExt cx="2830989" cy="95250"/>
          </a:xfrm>
        </p:grpSpPr>
        <p:sp>
          <p:nvSpPr>
            <p:cNvPr id="79" name="Rectangle 7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4.  Emu"/>
          <p:cNvGrpSpPr/>
          <p:nvPr/>
        </p:nvGrpSpPr>
        <p:grpSpPr>
          <a:xfrm>
            <a:off x="1295400" y="3507739"/>
            <a:ext cx="2326084" cy="95250"/>
            <a:chOff x="1295400" y="3828097"/>
            <a:chExt cx="2326084" cy="95250"/>
          </a:xfrm>
        </p:grpSpPr>
        <p:sp>
          <p:nvSpPr>
            <p:cNvPr id="87" name="Oval 8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Rectangle 8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1. Bug"/>
          <p:cNvGrpSpPr/>
          <p:nvPr/>
        </p:nvGrpSpPr>
        <p:grpSpPr>
          <a:xfrm>
            <a:off x="1295400" y="3186429"/>
            <a:ext cx="3263265" cy="95250"/>
            <a:chOff x="1295400" y="2857500"/>
            <a:chExt cx="3263265" cy="95250"/>
          </a:xfrm>
        </p:grpSpPr>
        <p:sp>
          <p:nvSpPr>
            <p:cNvPr id="94" name="Rectangle 9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9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4" name="3. Dog"/>
          <p:cNvGrpSpPr/>
          <p:nvPr/>
        </p:nvGrpSpPr>
        <p:grpSpPr>
          <a:xfrm>
            <a:off x="1295400" y="2857500"/>
            <a:ext cx="3678238" cy="95250"/>
            <a:chOff x="1295400" y="3186429"/>
            <a:chExt cx="3678238" cy="95250"/>
          </a:xfrm>
        </p:grpSpPr>
        <p:sp>
          <p:nvSpPr>
            <p:cNvPr id="105" name="Rectangle 10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4" name="click Bug">
            <a:hlinkClick r:id="rId3"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Emu">
            <a:hlinkClick r:id="rId5" action="ppaction://hlinksldjump"/>
          </p:cNvPr>
          <p:cNvSpPr/>
          <p:nvPr/>
        </p:nvSpPr>
        <p:spPr>
          <a:xfrm>
            <a:off x="736160" y="3400425"/>
            <a:ext cx="4491266"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Cat">
            <a:hlinkClick r:id="rId6"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6"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7"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278210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89" name="2. Cat"/>
          <p:cNvGrpSpPr/>
          <p:nvPr/>
        </p:nvGrpSpPr>
        <p:grpSpPr>
          <a:xfrm>
            <a:off x="1295400" y="3828097"/>
            <a:ext cx="2830989" cy="95250"/>
            <a:chOff x="1295400" y="3507739"/>
            <a:chExt cx="2830989" cy="95250"/>
          </a:xfrm>
        </p:grpSpPr>
        <p:sp>
          <p:nvSpPr>
            <p:cNvPr id="90" name="Rectangle 8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4.  Emu"/>
          <p:cNvGrpSpPr/>
          <p:nvPr/>
        </p:nvGrpSpPr>
        <p:grpSpPr>
          <a:xfrm>
            <a:off x="1295400" y="3507739"/>
            <a:ext cx="2326084" cy="95250"/>
            <a:chOff x="1295400" y="3828097"/>
            <a:chExt cx="2326084" cy="95250"/>
          </a:xfrm>
        </p:grpSpPr>
        <p:sp>
          <p:nvSpPr>
            <p:cNvPr id="98" name="Oval 9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1. Bug"/>
          <p:cNvGrpSpPr/>
          <p:nvPr/>
        </p:nvGrpSpPr>
        <p:grpSpPr>
          <a:xfrm>
            <a:off x="1295400" y="3186429"/>
            <a:ext cx="3263265" cy="95250"/>
            <a:chOff x="1295400" y="2857500"/>
            <a:chExt cx="3263265" cy="95250"/>
          </a:xfrm>
        </p:grpSpPr>
        <p:sp>
          <p:nvSpPr>
            <p:cNvPr id="105" name="Rectangle 10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Rectangle 11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3. Dog"/>
          <p:cNvGrpSpPr/>
          <p:nvPr/>
        </p:nvGrpSpPr>
        <p:grpSpPr>
          <a:xfrm>
            <a:off x="1295400" y="2857500"/>
            <a:ext cx="3678238" cy="95250"/>
            <a:chOff x="1295400" y="3186429"/>
            <a:chExt cx="3678238" cy="95250"/>
          </a:xfrm>
        </p:grpSpPr>
        <p:sp>
          <p:nvSpPr>
            <p:cNvPr id="116" name="Rectangle 11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click Bug">
            <a:hlinkClick r:id="rId3"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4004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71552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22926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31" name="2. Cat"/>
          <p:cNvGrpSpPr/>
          <p:nvPr/>
        </p:nvGrpSpPr>
        <p:grpSpPr>
          <a:xfrm>
            <a:off x="1295400" y="3828097"/>
            <a:ext cx="2830989" cy="95250"/>
            <a:chOff x="1295400" y="3507739"/>
            <a:chExt cx="2830989" cy="95250"/>
          </a:xfrm>
        </p:grpSpPr>
        <p:sp>
          <p:nvSpPr>
            <p:cNvPr id="132" name="Rectangle 131"/>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ectangle 133"/>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Rectangle 136"/>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4.  Emu"/>
          <p:cNvGrpSpPr/>
          <p:nvPr/>
        </p:nvGrpSpPr>
        <p:grpSpPr>
          <a:xfrm>
            <a:off x="1295400" y="3507739"/>
            <a:ext cx="2326084" cy="95250"/>
            <a:chOff x="1295400" y="3828097"/>
            <a:chExt cx="2326084" cy="95250"/>
          </a:xfrm>
        </p:grpSpPr>
        <p:sp>
          <p:nvSpPr>
            <p:cNvPr id="140" name="Oval 13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ectangle 14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Oval 14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1. Bug"/>
          <p:cNvGrpSpPr/>
          <p:nvPr/>
        </p:nvGrpSpPr>
        <p:grpSpPr>
          <a:xfrm>
            <a:off x="1295400" y="3186429"/>
            <a:ext cx="3263265" cy="95250"/>
            <a:chOff x="1295400" y="2857500"/>
            <a:chExt cx="3263265" cy="95250"/>
          </a:xfrm>
        </p:grpSpPr>
        <p:sp>
          <p:nvSpPr>
            <p:cNvPr id="147" name="Rectangle 14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Oval 14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0" name="Oval 14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1" name="Oval 15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Oval 15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Rectangle 15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7" name="3. Dog"/>
          <p:cNvGrpSpPr/>
          <p:nvPr/>
        </p:nvGrpSpPr>
        <p:grpSpPr>
          <a:xfrm>
            <a:off x="1295400" y="2857500"/>
            <a:ext cx="3678238" cy="95250"/>
            <a:chOff x="1295400" y="3186429"/>
            <a:chExt cx="3678238" cy="95250"/>
          </a:xfrm>
        </p:grpSpPr>
        <p:sp>
          <p:nvSpPr>
            <p:cNvPr id="158" name="Rectangle 15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0" name="Oval 15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1" name="Rectangle 16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7" name="click Bug">
            <a:hlinkClick r:id="rId24" action="ppaction://hlinksldjump"/>
          </p:cNvPr>
          <p:cNvSpPr/>
          <p:nvPr/>
        </p:nvSpPr>
        <p:spPr>
          <a:xfrm>
            <a:off x="736161" y="30956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ick Dog">
            <a:hlinkClick r:id="rId25"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Emu">
            <a:hlinkClick r:id="rId26" action="ppaction://hlinksldjump"/>
          </p:cNvPr>
          <p:cNvSpPr/>
          <p:nvPr/>
        </p:nvSpPr>
        <p:spPr>
          <a:xfrm>
            <a:off x="736160" y="34004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click Cat">
            <a:hlinkClick r:id="rId27"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36835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5" name="4.  Emu"/>
          <p:cNvGrpSpPr/>
          <p:nvPr/>
        </p:nvGrpSpPr>
        <p:grpSpPr>
          <a:xfrm>
            <a:off x="1295400" y="3828097"/>
            <a:ext cx="2326084" cy="95250"/>
            <a:chOff x="1295400" y="3828097"/>
            <a:chExt cx="2326084" cy="95250"/>
          </a:xfrm>
        </p:grpSpPr>
        <p:sp>
          <p:nvSpPr>
            <p:cNvPr id="46" name="Oval 45"/>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1. Bug"/>
          <p:cNvGrpSpPr/>
          <p:nvPr/>
        </p:nvGrpSpPr>
        <p:grpSpPr>
          <a:xfrm>
            <a:off x="1295400" y="3507739"/>
            <a:ext cx="3263265" cy="95250"/>
            <a:chOff x="1295400" y="2857500"/>
            <a:chExt cx="3263265" cy="95250"/>
          </a:xfrm>
        </p:grpSpPr>
        <p:sp>
          <p:nvSpPr>
            <p:cNvPr id="55" name="Rectangle 5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2" name="2. Cat"/>
          <p:cNvGrpSpPr/>
          <p:nvPr/>
        </p:nvGrpSpPr>
        <p:grpSpPr>
          <a:xfrm>
            <a:off x="1295400" y="3186429"/>
            <a:ext cx="2830989" cy="95250"/>
            <a:chOff x="1295400" y="3507739"/>
            <a:chExt cx="2830989" cy="95250"/>
          </a:xfrm>
        </p:grpSpPr>
        <p:sp>
          <p:nvSpPr>
            <p:cNvPr id="53" name="Rectangle 52"/>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3. Dog"/>
          <p:cNvGrpSpPr/>
          <p:nvPr/>
        </p:nvGrpSpPr>
        <p:grpSpPr>
          <a:xfrm>
            <a:off x="1295400" y="2857500"/>
            <a:ext cx="3678238" cy="95250"/>
            <a:chOff x="1295400" y="3186429"/>
            <a:chExt cx="3678238" cy="95250"/>
          </a:xfrm>
        </p:grpSpPr>
        <p:sp>
          <p:nvSpPr>
            <p:cNvPr id="96" name="Rectangle 9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Bug">
            <a:hlinkClick r:id="rId3" action="ppaction://hlinksldjump"/>
          </p:cNvPr>
          <p:cNvSpPr/>
          <p:nvPr/>
        </p:nvSpPr>
        <p:spPr>
          <a:xfrm>
            <a:off x="736161" y="3409950"/>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143118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1. Bug"/>
          <p:cNvGrpSpPr/>
          <p:nvPr/>
        </p:nvGrpSpPr>
        <p:grpSpPr>
          <a:xfrm>
            <a:off x="1295400" y="3507739"/>
            <a:ext cx="3263265" cy="95250"/>
            <a:chOff x="1295400" y="2857500"/>
            <a:chExt cx="3263265" cy="95250"/>
          </a:xfrm>
        </p:grpSpPr>
        <p:sp>
          <p:nvSpPr>
            <p:cNvPr id="56" name="Rectangle 5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7" name="2. Cat"/>
          <p:cNvGrpSpPr/>
          <p:nvPr/>
        </p:nvGrpSpPr>
        <p:grpSpPr>
          <a:xfrm>
            <a:off x="1295400" y="3186429"/>
            <a:ext cx="2830989" cy="95250"/>
            <a:chOff x="1295400" y="3507739"/>
            <a:chExt cx="2830989" cy="95250"/>
          </a:xfrm>
        </p:grpSpPr>
        <p:sp>
          <p:nvSpPr>
            <p:cNvPr id="88" name="Rectangle 8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3. Dog"/>
          <p:cNvGrpSpPr/>
          <p:nvPr/>
        </p:nvGrpSpPr>
        <p:grpSpPr>
          <a:xfrm>
            <a:off x="1295400" y="2857500"/>
            <a:ext cx="3678238" cy="95250"/>
            <a:chOff x="1295400" y="3186429"/>
            <a:chExt cx="3678238" cy="95250"/>
          </a:xfrm>
        </p:grpSpPr>
        <p:sp>
          <p:nvSpPr>
            <p:cNvPr id="105" name="Rectangle 10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4" name="click Bug">
            <a:hlinkClick r:id="rId3" action="ppaction://hlinksldjump"/>
          </p:cNvPr>
          <p:cNvSpPr/>
          <p:nvPr/>
        </p:nvSpPr>
        <p:spPr>
          <a:xfrm>
            <a:off x="736161" y="3409950"/>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click Emu">
            <a:hlinkClick r:id="rId5"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click Cat">
            <a:hlinkClick r:id="rId6"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55934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4.  Emu"/>
          <p:cNvGrpSpPr/>
          <p:nvPr/>
        </p:nvGrpSpPr>
        <p:grpSpPr>
          <a:xfrm>
            <a:off x="1295400" y="3828097"/>
            <a:ext cx="2326084" cy="95250"/>
            <a:chOff x="1295400" y="3828097"/>
            <a:chExt cx="2326084" cy="95250"/>
          </a:xfrm>
        </p:grpSpPr>
        <p:sp>
          <p:nvSpPr>
            <p:cNvPr id="49" name="Oval 4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1. Bug"/>
          <p:cNvGrpSpPr/>
          <p:nvPr/>
        </p:nvGrpSpPr>
        <p:grpSpPr>
          <a:xfrm>
            <a:off x="1295400" y="3507739"/>
            <a:ext cx="3263265" cy="95250"/>
            <a:chOff x="1295400" y="2857500"/>
            <a:chExt cx="3263265" cy="95250"/>
          </a:xfrm>
        </p:grpSpPr>
        <p:sp>
          <p:nvSpPr>
            <p:cNvPr id="56" name="Rectangle 5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1" name="2. Cat"/>
          <p:cNvGrpSpPr/>
          <p:nvPr/>
        </p:nvGrpSpPr>
        <p:grpSpPr>
          <a:xfrm>
            <a:off x="1295400" y="3186429"/>
            <a:ext cx="2830989" cy="95250"/>
            <a:chOff x="1295400" y="3507739"/>
            <a:chExt cx="2830989" cy="95250"/>
          </a:xfrm>
        </p:grpSpPr>
        <p:sp>
          <p:nvSpPr>
            <p:cNvPr id="97" name="Rectangle 9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3. Dog"/>
          <p:cNvGrpSpPr/>
          <p:nvPr/>
        </p:nvGrpSpPr>
        <p:grpSpPr>
          <a:xfrm>
            <a:off x="1295400" y="2857500"/>
            <a:ext cx="3678238" cy="95250"/>
            <a:chOff x="1295400" y="3186429"/>
            <a:chExt cx="3678238" cy="95250"/>
          </a:xfrm>
        </p:grpSpPr>
        <p:sp>
          <p:nvSpPr>
            <p:cNvPr id="116" name="Rectangle 11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click Bug">
            <a:hlinkClick r:id="rId3" action="ppaction://hlinksldjump"/>
          </p:cNvPr>
          <p:cNvSpPr/>
          <p:nvPr/>
        </p:nvSpPr>
        <p:spPr>
          <a:xfrm>
            <a:off x="736161" y="3409950"/>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06782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31456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4.  Emu"/>
          <p:cNvGrpSpPr/>
          <p:nvPr/>
        </p:nvGrpSpPr>
        <p:grpSpPr>
          <a:xfrm>
            <a:off x="1295400" y="3828097"/>
            <a:ext cx="2326084" cy="95250"/>
            <a:chOff x="1295400" y="3828097"/>
            <a:chExt cx="2326084" cy="95250"/>
          </a:xfrm>
        </p:grpSpPr>
        <p:sp>
          <p:nvSpPr>
            <p:cNvPr id="49" name="Oval 4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1. Bug"/>
          <p:cNvGrpSpPr/>
          <p:nvPr/>
        </p:nvGrpSpPr>
        <p:grpSpPr>
          <a:xfrm>
            <a:off x="1295400" y="3507739"/>
            <a:ext cx="3263265" cy="95250"/>
            <a:chOff x="1295400" y="2857500"/>
            <a:chExt cx="3263265" cy="95250"/>
          </a:xfrm>
        </p:grpSpPr>
        <p:sp>
          <p:nvSpPr>
            <p:cNvPr id="57" name="Rectangle 5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7" name="2. Cat"/>
          <p:cNvGrpSpPr/>
          <p:nvPr/>
        </p:nvGrpSpPr>
        <p:grpSpPr>
          <a:xfrm>
            <a:off x="1295400" y="3186429"/>
            <a:ext cx="2830989" cy="95250"/>
            <a:chOff x="1295400" y="3507739"/>
            <a:chExt cx="2830989" cy="95250"/>
          </a:xfrm>
        </p:grpSpPr>
        <p:sp>
          <p:nvSpPr>
            <p:cNvPr id="68" name="Rectangle 6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3. Dog"/>
          <p:cNvGrpSpPr/>
          <p:nvPr/>
        </p:nvGrpSpPr>
        <p:grpSpPr>
          <a:xfrm>
            <a:off x="1295400" y="2857500"/>
            <a:ext cx="3678238" cy="95250"/>
            <a:chOff x="1295400" y="3186429"/>
            <a:chExt cx="3678238" cy="95250"/>
          </a:xfrm>
        </p:grpSpPr>
        <p:sp>
          <p:nvSpPr>
            <p:cNvPr id="76" name="Rectangle 7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click Bug">
            <a:hlinkClick r:id="rId3" action="ppaction://hlinksldjump"/>
          </p:cNvPr>
          <p:cNvSpPr/>
          <p:nvPr/>
        </p:nvSpPr>
        <p:spPr>
          <a:xfrm>
            <a:off x="736160" y="3409950"/>
            <a:ext cx="449126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67521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1. Bug"/>
          <p:cNvGrpSpPr/>
          <p:nvPr/>
        </p:nvGrpSpPr>
        <p:grpSpPr>
          <a:xfrm>
            <a:off x="1295400" y="3507739"/>
            <a:ext cx="3263265" cy="95250"/>
            <a:chOff x="1295400" y="2857500"/>
            <a:chExt cx="3263265" cy="95250"/>
          </a:xfrm>
        </p:grpSpPr>
        <p:sp>
          <p:nvSpPr>
            <p:cNvPr id="56" name="Rectangle 5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6" name="2. Cat"/>
          <p:cNvGrpSpPr/>
          <p:nvPr/>
        </p:nvGrpSpPr>
        <p:grpSpPr>
          <a:xfrm>
            <a:off x="1295400" y="3186429"/>
            <a:ext cx="2830989" cy="95250"/>
            <a:chOff x="1295400" y="3507739"/>
            <a:chExt cx="2830989" cy="95250"/>
          </a:xfrm>
        </p:grpSpPr>
        <p:sp>
          <p:nvSpPr>
            <p:cNvPr id="67" name="Rectangle 6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3. Dog"/>
          <p:cNvGrpSpPr/>
          <p:nvPr/>
        </p:nvGrpSpPr>
        <p:grpSpPr>
          <a:xfrm>
            <a:off x="1295400" y="2857500"/>
            <a:ext cx="3678238" cy="95250"/>
            <a:chOff x="1295400" y="3186429"/>
            <a:chExt cx="3678238" cy="95250"/>
          </a:xfrm>
        </p:grpSpPr>
        <p:sp>
          <p:nvSpPr>
            <p:cNvPr id="75" name="Rectangle 7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4" name="click Bug">
            <a:hlinkClick r:id="rId3" action="ppaction://hlinksldjump"/>
          </p:cNvPr>
          <p:cNvSpPr/>
          <p:nvPr/>
        </p:nvSpPr>
        <p:spPr>
          <a:xfrm>
            <a:off x="736161" y="3409950"/>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click Emu">
            <a:hlinkClick r:id="rId5" action="ppaction://hlinksldjump"/>
          </p:cNvPr>
          <p:cNvSpPr/>
          <p:nvPr/>
        </p:nvSpPr>
        <p:spPr>
          <a:xfrm>
            <a:off x="736160" y="3724275"/>
            <a:ext cx="4491266"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click Cat">
            <a:hlinkClick r:id="rId6"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01811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hidden="1"/>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4.  Emu"/>
          <p:cNvGrpSpPr/>
          <p:nvPr/>
        </p:nvGrpSpPr>
        <p:grpSpPr>
          <a:xfrm>
            <a:off x="1295400" y="3828097"/>
            <a:ext cx="2326084" cy="95250"/>
            <a:chOff x="1295400" y="3828097"/>
            <a:chExt cx="2326084" cy="95250"/>
          </a:xfrm>
        </p:grpSpPr>
        <p:sp>
          <p:nvSpPr>
            <p:cNvPr id="86" name="Oval 85"/>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1. Bug"/>
          <p:cNvGrpSpPr/>
          <p:nvPr/>
        </p:nvGrpSpPr>
        <p:grpSpPr>
          <a:xfrm>
            <a:off x="1295400" y="3507739"/>
            <a:ext cx="3263265" cy="95250"/>
            <a:chOff x="1295400" y="2857500"/>
            <a:chExt cx="3263265" cy="95250"/>
          </a:xfrm>
        </p:grpSpPr>
        <p:sp>
          <p:nvSpPr>
            <p:cNvPr id="93" name="Rectangle 92"/>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95"/>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3" name="2. Cat"/>
          <p:cNvGrpSpPr/>
          <p:nvPr/>
        </p:nvGrpSpPr>
        <p:grpSpPr>
          <a:xfrm>
            <a:off x="1295400" y="3186429"/>
            <a:ext cx="2830989" cy="95250"/>
            <a:chOff x="1295400" y="3507739"/>
            <a:chExt cx="2830989" cy="95250"/>
          </a:xfrm>
        </p:grpSpPr>
        <p:sp>
          <p:nvSpPr>
            <p:cNvPr id="104" name="Rectangle 103"/>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3. Dog"/>
          <p:cNvGrpSpPr/>
          <p:nvPr/>
        </p:nvGrpSpPr>
        <p:grpSpPr>
          <a:xfrm>
            <a:off x="1295400" y="2857500"/>
            <a:ext cx="3678238" cy="95250"/>
            <a:chOff x="1295400" y="3186429"/>
            <a:chExt cx="3678238" cy="95250"/>
          </a:xfrm>
        </p:grpSpPr>
        <p:sp>
          <p:nvSpPr>
            <p:cNvPr id="112" name="Rectangle 111"/>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ectangle 114"/>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7" name="click Bug">
            <a:hlinkClick r:id="rId24" action="ppaction://hlinksldjump"/>
          </p:cNvPr>
          <p:cNvSpPr/>
          <p:nvPr/>
        </p:nvSpPr>
        <p:spPr>
          <a:xfrm>
            <a:off x="736161" y="3409950"/>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ick Dog">
            <a:hlinkClick r:id="rId25"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Emu">
            <a:hlinkClick r:id="rId26" action="ppaction://hlinksldjump"/>
          </p:cNvPr>
          <p:cNvSpPr/>
          <p:nvPr/>
        </p:nvSpPr>
        <p:spPr>
          <a:xfrm>
            <a:off x="736160" y="37242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Cat">
            <a:hlinkClick r:id="rId27"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3824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4" name="1. Bug"/>
          <p:cNvGrpSpPr/>
          <p:nvPr/>
        </p:nvGrpSpPr>
        <p:grpSpPr>
          <a:xfrm>
            <a:off x="1295400" y="3828097"/>
            <a:ext cx="3263265" cy="95250"/>
            <a:chOff x="1295400" y="2857500"/>
            <a:chExt cx="3263265" cy="95250"/>
          </a:xfrm>
        </p:grpSpPr>
        <p:sp>
          <p:nvSpPr>
            <p:cNvPr id="55" name="Rectangle 54"/>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4.  Emu"/>
          <p:cNvGrpSpPr/>
          <p:nvPr/>
        </p:nvGrpSpPr>
        <p:grpSpPr>
          <a:xfrm>
            <a:off x="1295400" y="3507739"/>
            <a:ext cx="2326084" cy="95250"/>
            <a:chOff x="1295400" y="3828097"/>
            <a:chExt cx="2326084" cy="95250"/>
          </a:xfrm>
        </p:grpSpPr>
        <p:sp>
          <p:nvSpPr>
            <p:cNvPr id="61" name="Oval 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2. Cat"/>
          <p:cNvGrpSpPr/>
          <p:nvPr/>
        </p:nvGrpSpPr>
        <p:grpSpPr>
          <a:xfrm>
            <a:off x="1295400" y="3186429"/>
            <a:ext cx="2830989" cy="95250"/>
            <a:chOff x="1295400" y="3507739"/>
            <a:chExt cx="2830989" cy="95250"/>
          </a:xfrm>
        </p:grpSpPr>
        <p:sp>
          <p:nvSpPr>
            <p:cNvPr id="53" name="Rectangle 52"/>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3. Dog"/>
          <p:cNvGrpSpPr/>
          <p:nvPr/>
        </p:nvGrpSpPr>
        <p:grpSpPr>
          <a:xfrm>
            <a:off x="1295400" y="2857500"/>
            <a:ext cx="3678238" cy="95250"/>
            <a:chOff x="1295400" y="3186429"/>
            <a:chExt cx="3678238" cy="95250"/>
          </a:xfrm>
        </p:grpSpPr>
        <p:sp>
          <p:nvSpPr>
            <p:cNvPr id="96" name="Rectangle 9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Bug">
            <a:hlinkClick r:id="rId3"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34194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14813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47" name="Picture 31" descr="Norman_E_Thagar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138" y="1843088"/>
            <a:ext cx="581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p:cNvSpPr>
            <a:spLocks noGrp="1" noChangeArrowheads="1"/>
          </p:cNvSpPr>
          <p:nvPr>
            <p:ph type="title"/>
          </p:nvPr>
        </p:nvSpPr>
        <p:spPr/>
        <p:txBody>
          <a:bodyPr/>
          <a:lstStyle/>
          <a:p>
            <a:pPr eaLnBrk="1" hangingPunct="1"/>
            <a:r>
              <a:rPr lang="en-US" dirty="0" smtClean="0">
                <a:solidFill>
                  <a:schemeClr val="bg1"/>
                </a:solidFill>
              </a:rPr>
              <a:t>Graphic Explore: Ex. 1</a:t>
            </a:r>
          </a:p>
        </p:txBody>
      </p:sp>
      <p:sp>
        <p:nvSpPr>
          <p:cNvPr id="3174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75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75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In 1983, Sally Ride became the first American woman to enter space when she flew on the space shuttle </a:t>
            </a:r>
            <a:r>
              <a:rPr lang="en-US" sz="1400" i="1" kern="0" dirty="0"/>
              <a:t>Challenger</a:t>
            </a:r>
            <a:r>
              <a:rPr lang="en-US" sz="1400" kern="0" dirty="0"/>
              <a:t>’s STS-7 mission. At the time, she was also the youngest American to enter space. Can you identify her crewmates? Click each astronaut to see if you are right.</a:t>
            </a:r>
            <a:endParaRPr lang="en-US" sz="1400" kern="0" dirty="0">
              <a:solidFill>
                <a:srgbClr val="0057C7"/>
              </a:solidFill>
            </a:endParaRPr>
          </a:p>
        </p:txBody>
      </p:sp>
      <p:pic>
        <p:nvPicPr>
          <p:cNvPr id="31763" name="Picture 21" descr="800px-STS-7_Astronauts_-_GPN-2002-00020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 y="3116263"/>
            <a:ext cx="3724275" cy="2700337"/>
          </a:xfrm>
          <a:prstGeom prst="rect">
            <a:avLst/>
          </a:prstGeom>
          <a:noFill/>
          <a:ln w="2540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886450" y="1790700"/>
            <a:ext cx="2895600" cy="646113"/>
          </a:xfrm>
          <a:prstGeom prst="rect">
            <a:avLst/>
          </a:prstGeom>
          <a:noFill/>
        </p:spPr>
        <p:txBody>
          <a:bodyPr>
            <a:spAutoFit/>
          </a:bodyPr>
          <a:lstStyle/>
          <a:p>
            <a:pPr>
              <a:defRPr/>
            </a:pPr>
            <a:r>
              <a:rPr lang="en-US" dirty="0">
                <a:latin typeface="+mj-lt"/>
              </a:rPr>
              <a:t>Norman E. </a:t>
            </a:r>
            <a:r>
              <a:rPr lang="en-US" dirty="0" err="1">
                <a:latin typeface="+mj-lt"/>
              </a:rPr>
              <a:t>Thagard</a:t>
            </a:r>
            <a:r>
              <a:rPr lang="en-US" dirty="0">
                <a:latin typeface="+mj-lt"/>
              </a:rPr>
              <a:t/>
            </a:r>
            <a:br>
              <a:rPr lang="en-US" dirty="0">
                <a:latin typeface="+mj-lt"/>
              </a:rPr>
            </a:br>
            <a:r>
              <a:rPr lang="en-US" dirty="0">
                <a:latin typeface="+mj-lt"/>
              </a:rPr>
              <a:t>(Mission Specialist)</a:t>
            </a:r>
          </a:p>
        </p:txBody>
      </p:sp>
      <p:sp>
        <p:nvSpPr>
          <p:cNvPr id="31765" name="TextBox 23"/>
          <p:cNvSpPr txBox="1">
            <a:spLocks noChangeArrowheads="1"/>
          </p:cNvSpPr>
          <p:nvPr/>
        </p:nvSpPr>
        <p:spPr bwMode="auto">
          <a:xfrm>
            <a:off x="5219700" y="2705100"/>
            <a:ext cx="34861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Dr. Norman Earl Thagard first flew on STS-7, which launched from Kennedy Space Center, Florida, on June 18, 1983. During the flight Dr. Thagard conducted various medical tests and collected data on physiological changes associated with astronaut adaptation to space. He also retrieved the rotating SPAS-01 using the RMS. Mission duration was 147 hours before landing at Edwards Air Force Base, California, on June 24, 1983.</a:t>
            </a:r>
          </a:p>
        </p:txBody>
      </p:sp>
      <p:sp>
        <p:nvSpPr>
          <p:cNvPr id="27" name="Rectangle 26"/>
          <p:cNvSpPr/>
          <p:nvPr/>
        </p:nvSpPr>
        <p:spPr>
          <a:xfrm>
            <a:off x="2695575" y="3676650"/>
            <a:ext cx="704850" cy="923925"/>
          </a:xfrm>
          <a:prstGeom prst="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hlinkClick r:id="rId4" action="ppaction://hlinksldjump"/>
          </p:cNvPr>
          <p:cNvSpPr/>
          <p:nvPr/>
        </p:nvSpPr>
        <p:spPr>
          <a:xfrm>
            <a:off x="7467600"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hlinkClick r:id="rId5" action="ppaction://hlinksldjump"/>
            <a:hlinkHover r:id="" action="ppaction://noaction" highlightClick="1"/>
          </p:cNvPr>
          <p:cNvSpPr/>
          <p:nvPr/>
        </p:nvSpPr>
        <p:spPr>
          <a:xfrm>
            <a:off x="733425" y="4495800"/>
            <a:ext cx="1000125" cy="1333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6" action="ppaction://hlinksldjump"/>
            <a:hlinkHover r:id="" action="ppaction://noaction" highlightClick="1"/>
          </p:cNvPr>
          <p:cNvSpPr/>
          <p:nvPr/>
        </p:nvSpPr>
        <p:spPr>
          <a:xfrm>
            <a:off x="1419225" y="3524250"/>
            <a:ext cx="571500" cy="7810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7" action="ppaction://hlinksldjump"/>
          </p:cNvPr>
          <p:cNvSpPr/>
          <p:nvPr/>
        </p:nvSpPr>
        <p:spPr>
          <a:xfrm>
            <a:off x="2705100" y="3676650"/>
            <a:ext cx="676275" cy="8953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hlinkClick r:id="rId8" action="ppaction://hlinksldjump"/>
            <a:hlinkHover r:id="" action="ppaction://noaction" highlightClick="1"/>
          </p:cNvPr>
          <p:cNvSpPr/>
          <p:nvPr/>
        </p:nvSpPr>
        <p:spPr>
          <a:xfrm>
            <a:off x="1952625" y="4467225"/>
            <a:ext cx="685800" cy="1362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hlinkClick r:id="rId9" action="ppaction://hlinksldjump"/>
            <a:hlinkHover r:id="" action="ppaction://noaction" highlightClick="1"/>
          </p:cNvPr>
          <p:cNvSpPr/>
          <p:nvPr/>
        </p:nvSpPr>
        <p:spPr>
          <a:xfrm>
            <a:off x="3419475" y="4152900"/>
            <a:ext cx="971550" cy="16478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astronaut. Then click </a:t>
            </a:r>
            <a:r>
              <a:rPr lang="en-US" sz="1400" b="1" dirty="0">
                <a:solidFill>
                  <a:srgbClr val="FFFFCC"/>
                </a:solidFill>
              </a:rPr>
              <a:t>Next</a:t>
            </a:r>
            <a:r>
              <a:rPr lang="en-US" sz="1400" dirty="0">
                <a:solidFill>
                  <a:srgbClr val="FFFFCC"/>
                </a:solidFill>
              </a:rPr>
              <a:t> to continue.</a:t>
            </a:r>
          </a:p>
        </p:txBody>
      </p:sp>
      <p:grpSp>
        <p:nvGrpSpPr>
          <p:cNvPr id="41" name="Back button"/>
          <p:cNvGrpSpPr/>
          <p:nvPr/>
        </p:nvGrpSpPr>
        <p:grpSpPr>
          <a:xfrm>
            <a:off x="6258333" y="6415087"/>
            <a:ext cx="744279" cy="307777"/>
            <a:chOff x="1265274" y="6447647"/>
            <a:chExt cx="744279" cy="307777"/>
          </a:xfrm>
        </p:grpSpPr>
        <p:sp>
          <p:nvSpPr>
            <p:cNvPr id="42"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4" name="Next button"/>
          <p:cNvGrpSpPr/>
          <p:nvPr/>
        </p:nvGrpSpPr>
        <p:grpSpPr>
          <a:xfrm>
            <a:off x="8072696" y="6415087"/>
            <a:ext cx="744279" cy="307777"/>
            <a:chOff x="1265274" y="6447647"/>
            <a:chExt cx="744279" cy="307777"/>
          </a:xfrm>
        </p:grpSpPr>
        <p:sp>
          <p:nvSpPr>
            <p:cNvPr id="45"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7" name="Menu button"/>
          <p:cNvGrpSpPr/>
          <p:nvPr/>
        </p:nvGrpSpPr>
        <p:grpSpPr>
          <a:xfrm>
            <a:off x="7165515" y="6415087"/>
            <a:ext cx="744279" cy="307777"/>
            <a:chOff x="1265274" y="6447647"/>
            <a:chExt cx="744279" cy="307777"/>
          </a:xfrm>
        </p:grpSpPr>
        <p:sp>
          <p:nvSpPr>
            <p:cNvPr id="48"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0" name="click Back">
            <a:hlinkClick r:id="rId4"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ick Next">
            <a:hlinkClick r:id="rId10"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5" name="1. Bug"/>
          <p:cNvGrpSpPr/>
          <p:nvPr/>
        </p:nvGrpSpPr>
        <p:grpSpPr>
          <a:xfrm>
            <a:off x="1295400" y="3828097"/>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6" name="4.  Emu"/>
          <p:cNvGrpSpPr/>
          <p:nvPr/>
        </p:nvGrpSpPr>
        <p:grpSpPr>
          <a:xfrm>
            <a:off x="1295400" y="3507739"/>
            <a:ext cx="2326084" cy="95250"/>
            <a:chOff x="1295400" y="3828097"/>
            <a:chExt cx="2326084" cy="95250"/>
          </a:xfrm>
        </p:grpSpPr>
        <p:sp>
          <p:nvSpPr>
            <p:cNvPr id="77" name="Oval 7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2. Cat"/>
          <p:cNvGrpSpPr/>
          <p:nvPr/>
        </p:nvGrpSpPr>
        <p:grpSpPr>
          <a:xfrm>
            <a:off x="1295400" y="3186429"/>
            <a:ext cx="2830989" cy="95250"/>
            <a:chOff x="1295400" y="3507739"/>
            <a:chExt cx="2830989" cy="95250"/>
          </a:xfrm>
        </p:grpSpPr>
        <p:sp>
          <p:nvSpPr>
            <p:cNvPr id="84" name="Rectangle 83"/>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96"/>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3. Dog"/>
          <p:cNvGrpSpPr/>
          <p:nvPr/>
        </p:nvGrpSpPr>
        <p:grpSpPr>
          <a:xfrm>
            <a:off x="1295400" y="2857500"/>
            <a:ext cx="3678238" cy="95250"/>
            <a:chOff x="1295400" y="3186429"/>
            <a:chExt cx="3678238" cy="95250"/>
          </a:xfrm>
        </p:grpSpPr>
        <p:sp>
          <p:nvSpPr>
            <p:cNvPr id="103" name="Rectangle 102"/>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3" name="click Bug">
            <a:hlinkClick r:id="rId3"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4194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Cat">
            <a:hlinkClick r:id="rId6"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66900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1. Bug"/>
          <p:cNvGrpSpPr/>
          <p:nvPr/>
        </p:nvGrpSpPr>
        <p:grpSpPr>
          <a:xfrm>
            <a:off x="1295400" y="3828097"/>
            <a:ext cx="3263265" cy="95250"/>
            <a:chOff x="1295400" y="2857500"/>
            <a:chExt cx="3263265" cy="95250"/>
          </a:xfrm>
        </p:grpSpPr>
        <p:sp>
          <p:nvSpPr>
            <p:cNvPr id="67" name="Rectangle 6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9" name="4.  Emu"/>
          <p:cNvGrpSpPr/>
          <p:nvPr/>
        </p:nvGrpSpPr>
        <p:grpSpPr>
          <a:xfrm>
            <a:off x="1295400" y="3507739"/>
            <a:ext cx="2326084" cy="95250"/>
            <a:chOff x="1295400" y="3828097"/>
            <a:chExt cx="2326084" cy="95250"/>
          </a:xfrm>
        </p:grpSpPr>
        <p:sp>
          <p:nvSpPr>
            <p:cNvPr id="80" name="Oval 7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2. Cat"/>
          <p:cNvGrpSpPr/>
          <p:nvPr/>
        </p:nvGrpSpPr>
        <p:grpSpPr>
          <a:xfrm>
            <a:off x="1295400" y="3186429"/>
            <a:ext cx="2830989" cy="95250"/>
            <a:chOff x="1295400" y="3507739"/>
            <a:chExt cx="2830989" cy="95250"/>
          </a:xfrm>
        </p:grpSpPr>
        <p:sp>
          <p:nvSpPr>
            <p:cNvPr id="87" name="Rectangle 8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3. Dog"/>
          <p:cNvGrpSpPr/>
          <p:nvPr/>
        </p:nvGrpSpPr>
        <p:grpSpPr>
          <a:xfrm>
            <a:off x="1295400" y="2857500"/>
            <a:ext cx="3678238" cy="95250"/>
            <a:chOff x="1295400" y="3186429"/>
            <a:chExt cx="3678238" cy="95250"/>
          </a:xfrm>
        </p:grpSpPr>
        <p:sp>
          <p:nvSpPr>
            <p:cNvPr id="95" name="Rectangle 9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2" name="click Bug">
            <a:hlinkClick r:id="rId3"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Emu">
            <a:hlinkClick r:id="rId5" action="ppaction://hlinksldjump"/>
          </p:cNvPr>
          <p:cNvSpPr/>
          <p:nvPr/>
        </p:nvSpPr>
        <p:spPr>
          <a:xfrm>
            <a:off x="736160" y="34194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lick Cat">
            <a:hlinkClick r:id="rId6" action="ppaction://hlinksldjump"/>
          </p:cNvPr>
          <p:cNvSpPr/>
          <p:nvPr/>
        </p:nvSpPr>
        <p:spPr>
          <a:xfrm>
            <a:off x="736160" y="3067825"/>
            <a:ext cx="4578790"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5895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8" name="1. Bug"/>
          <p:cNvGrpSpPr/>
          <p:nvPr/>
        </p:nvGrpSpPr>
        <p:grpSpPr>
          <a:xfrm>
            <a:off x="1295400" y="3828097"/>
            <a:ext cx="3263265" cy="95250"/>
            <a:chOff x="1295400" y="2857500"/>
            <a:chExt cx="3263265" cy="95250"/>
          </a:xfrm>
        </p:grpSpPr>
        <p:sp>
          <p:nvSpPr>
            <p:cNvPr id="79" name="Rectangle 7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9" name="4.  Emu"/>
          <p:cNvGrpSpPr/>
          <p:nvPr/>
        </p:nvGrpSpPr>
        <p:grpSpPr>
          <a:xfrm>
            <a:off x="1295400" y="3507739"/>
            <a:ext cx="2326084" cy="95250"/>
            <a:chOff x="1295400" y="3828097"/>
            <a:chExt cx="2326084" cy="95250"/>
          </a:xfrm>
        </p:grpSpPr>
        <p:sp>
          <p:nvSpPr>
            <p:cNvPr id="90" name="Oval 8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2. Cat"/>
          <p:cNvGrpSpPr/>
          <p:nvPr/>
        </p:nvGrpSpPr>
        <p:grpSpPr>
          <a:xfrm>
            <a:off x="1295400" y="3186429"/>
            <a:ext cx="2830989" cy="95250"/>
            <a:chOff x="1295400" y="3507739"/>
            <a:chExt cx="2830989" cy="95250"/>
          </a:xfrm>
        </p:grpSpPr>
        <p:sp>
          <p:nvSpPr>
            <p:cNvPr id="97" name="Rectangle 9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3. Dog"/>
          <p:cNvGrpSpPr/>
          <p:nvPr/>
        </p:nvGrpSpPr>
        <p:grpSpPr>
          <a:xfrm>
            <a:off x="1295400" y="2857500"/>
            <a:ext cx="3678238" cy="95250"/>
            <a:chOff x="1295400" y="3186429"/>
            <a:chExt cx="3678238" cy="95250"/>
          </a:xfrm>
        </p:grpSpPr>
        <p:sp>
          <p:nvSpPr>
            <p:cNvPr id="105" name="Rectangle 10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4" name="click Bug">
            <a:hlinkClick r:id="rId3"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Emu">
            <a:hlinkClick r:id="rId5" action="ppaction://hlinksldjump"/>
          </p:cNvPr>
          <p:cNvSpPr/>
          <p:nvPr/>
        </p:nvSpPr>
        <p:spPr>
          <a:xfrm>
            <a:off x="736160" y="3419475"/>
            <a:ext cx="4491266"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Cat">
            <a:hlinkClick r:id="rId6"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73663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Real 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89" name="1. Bug"/>
          <p:cNvGrpSpPr/>
          <p:nvPr/>
        </p:nvGrpSpPr>
        <p:grpSpPr>
          <a:xfrm>
            <a:off x="1295400" y="3828097"/>
            <a:ext cx="3263265" cy="95250"/>
            <a:chOff x="1295400" y="2857500"/>
            <a:chExt cx="3263265" cy="95250"/>
          </a:xfrm>
        </p:grpSpPr>
        <p:sp>
          <p:nvSpPr>
            <p:cNvPr id="90" name="Rectangle 8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0" name="4.  Emu"/>
          <p:cNvGrpSpPr/>
          <p:nvPr/>
        </p:nvGrpSpPr>
        <p:grpSpPr>
          <a:xfrm>
            <a:off x="1295400" y="3507739"/>
            <a:ext cx="2326084" cy="95250"/>
            <a:chOff x="1295400" y="3828097"/>
            <a:chExt cx="2326084" cy="95250"/>
          </a:xfrm>
        </p:grpSpPr>
        <p:sp>
          <p:nvSpPr>
            <p:cNvPr id="101" name="Oval 10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2. Cat"/>
          <p:cNvGrpSpPr/>
          <p:nvPr/>
        </p:nvGrpSpPr>
        <p:grpSpPr>
          <a:xfrm>
            <a:off x="1295400" y="3186429"/>
            <a:ext cx="2830989" cy="95250"/>
            <a:chOff x="1295400" y="3507739"/>
            <a:chExt cx="2830989" cy="95250"/>
          </a:xfrm>
        </p:grpSpPr>
        <p:sp>
          <p:nvSpPr>
            <p:cNvPr id="108" name="Rectangle 10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3. Dog"/>
          <p:cNvGrpSpPr/>
          <p:nvPr/>
        </p:nvGrpSpPr>
        <p:grpSpPr>
          <a:xfrm>
            <a:off x="1295400" y="2857500"/>
            <a:ext cx="3678238" cy="95250"/>
            <a:chOff x="1295400" y="3186429"/>
            <a:chExt cx="3678238" cy="95250"/>
          </a:xfrm>
        </p:grpSpPr>
        <p:sp>
          <p:nvSpPr>
            <p:cNvPr id="116" name="Rectangle 11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click Bug">
            <a:hlinkClick r:id="rId3" action="ppaction://hlinksldjump"/>
          </p:cNvPr>
          <p:cNvSpPr/>
          <p:nvPr/>
        </p:nvSpPr>
        <p:spPr>
          <a:xfrm>
            <a:off x="736160" y="3714750"/>
            <a:ext cx="4491265"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4194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66745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hidden="1"/>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31" name="1. Bug"/>
          <p:cNvGrpSpPr/>
          <p:nvPr/>
        </p:nvGrpSpPr>
        <p:grpSpPr>
          <a:xfrm>
            <a:off x="1295400" y="3828097"/>
            <a:ext cx="3263265" cy="95250"/>
            <a:chOff x="1295400" y="2857500"/>
            <a:chExt cx="3263265" cy="95250"/>
          </a:xfrm>
        </p:grpSpPr>
        <p:sp>
          <p:nvSpPr>
            <p:cNvPr id="132" name="Rectangle 131"/>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Oval 133"/>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Oval 134"/>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Oval 136"/>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2" name="4.  Emu"/>
          <p:cNvGrpSpPr/>
          <p:nvPr/>
        </p:nvGrpSpPr>
        <p:grpSpPr>
          <a:xfrm>
            <a:off x="1295400" y="3507739"/>
            <a:ext cx="2326084" cy="95250"/>
            <a:chOff x="1295400" y="3828097"/>
            <a:chExt cx="2326084" cy="95250"/>
          </a:xfrm>
        </p:grpSpPr>
        <p:sp>
          <p:nvSpPr>
            <p:cNvPr id="143" name="Oval 142"/>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ectangle 143"/>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Oval 146"/>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Rectangle 147"/>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2. Cat"/>
          <p:cNvGrpSpPr/>
          <p:nvPr/>
        </p:nvGrpSpPr>
        <p:grpSpPr>
          <a:xfrm>
            <a:off x="1295400" y="3186429"/>
            <a:ext cx="2830989" cy="95250"/>
            <a:chOff x="1295400" y="3507739"/>
            <a:chExt cx="2830989" cy="95250"/>
          </a:xfrm>
        </p:grpSpPr>
        <p:sp>
          <p:nvSpPr>
            <p:cNvPr id="150" name="Rectangle 14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Rectangle 15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Oval 15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5" name="Rectangle 15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3. Dog"/>
          <p:cNvGrpSpPr/>
          <p:nvPr/>
        </p:nvGrpSpPr>
        <p:grpSpPr>
          <a:xfrm>
            <a:off x="1295400" y="2857500"/>
            <a:ext cx="3678238" cy="95250"/>
            <a:chOff x="1295400" y="3186429"/>
            <a:chExt cx="3678238" cy="95250"/>
          </a:xfrm>
        </p:grpSpPr>
        <p:sp>
          <p:nvSpPr>
            <p:cNvPr id="158" name="Rectangle 15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0" name="Oval 15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1" name="Rectangle 16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7" name="click Bug">
            <a:hlinkClick r:id="rId24" action="ppaction://hlinksldjump"/>
          </p:cNvPr>
          <p:cNvSpPr/>
          <p:nvPr/>
        </p:nvSpPr>
        <p:spPr>
          <a:xfrm>
            <a:off x="736161" y="374332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ick Dog">
            <a:hlinkClick r:id="rId25"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Emu">
            <a:hlinkClick r:id="rId26" action="ppaction://hlinksldjump"/>
          </p:cNvPr>
          <p:cNvSpPr/>
          <p:nvPr/>
        </p:nvSpPr>
        <p:spPr>
          <a:xfrm>
            <a:off x="736160" y="341947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click Cat">
            <a:hlinkClick r:id="rId27" action="ppaction://hlinksldjump"/>
          </p:cNvPr>
          <p:cNvSpPr/>
          <p:nvPr/>
        </p:nvSpPr>
        <p:spPr>
          <a:xfrm>
            <a:off x="736160" y="30964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82808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52" name="2. Cat"/>
          <p:cNvGrpSpPr/>
          <p:nvPr/>
        </p:nvGrpSpPr>
        <p:grpSpPr>
          <a:xfrm>
            <a:off x="1295400" y="3828097"/>
            <a:ext cx="2830989" cy="95250"/>
            <a:chOff x="1295400" y="3507739"/>
            <a:chExt cx="2830989" cy="95250"/>
          </a:xfrm>
        </p:grpSpPr>
        <p:sp>
          <p:nvSpPr>
            <p:cNvPr id="53" name="Rectangle 52"/>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1. Bug"/>
          <p:cNvGrpSpPr/>
          <p:nvPr/>
        </p:nvGrpSpPr>
        <p:grpSpPr>
          <a:xfrm>
            <a:off x="1295400" y="3507739"/>
            <a:ext cx="3263265" cy="95250"/>
            <a:chOff x="1295400" y="2857500"/>
            <a:chExt cx="3263265" cy="95250"/>
          </a:xfrm>
        </p:grpSpPr>
        <p:sp>
          <p:nvSpPr>
            <p:cNvPr id="46" name="Rectangle 4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4.  Emu"/>
          <p:cNvGrpSpPr/>
          <p:nvPr/>
        </p:nvGrpSpPr>
        <p:grpSpPr>
          <a:xfrm>
            <a:off x="1295400" y="3186429"/>
            <a:ext cx="2326084" cy="95250"/>
            <a:chOff x="1295400" y="3828097"/>
            <a:chExt cx="2326084" cy="95250"/>
          </a:xfrm>
        </p:grpSpPr>
        <p:sp>
          <p:nvSpPr>
            <p:cNvPr id="61" name="Oval 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3. Dog"/>
          <p:cNvGrpSpPr/>
          <p:nvPr/>
        </p:nvGrpSpPr>
        <p:grpSpPr>
          <a:xfrm>
            <a:off x="1295400" y="2857500"/>
            <a:ext cx="3678238" cy="95250"/>
            <a:chOff x="1295400" y="3186429"/>
            <a:chExt cx="3678238" cy="95250"/>
          </a:xfrm>
        </p:grpSpPr>
        <p:sp>
          <p:nvSpPr>
            <p:cNvPr id="96" name="Rectangle 9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Bug">
            <a:hlinkClick r:id="rId3" action="ppaction://hlinksldjump"/>
          </p:cNvPr>
          <p:cNvSpPr/>
          <p:nvPr/>
        </p:nvSpPr>
        <p:spPr>
          <a:xfrm>
            <a:off x="736161" y="341947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30956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81391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2. Cat"/>
          <p:cNvGrpSpPr/>
          <p:nvPr/>
        </p:nvGrpSpPr>
        <p:grpSpPr>
          <a:xfrm>
            <a:off x="1295400" y="3828097"/>
            <a:ext cx="2830989" cy="95250"/>
            <a:chOff x="1295400" y="3507739"/>
            <a:chExt cx="2830989" cy="95250"/>
          </a:xfrm>
        </p:grpSpPr>
        <p:sp>
          <p:nvSpPr>
            <p:cNvPr id="48" name="Rectangle 4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1. Bug"/>
          <p:cNvGrpSpPr/>
          <p:nvPr/>
        </p:nvGrpSpPr>
        <p:grpSpPr>
          <a:xfrm>
            <a:off x="1295400" y="3507739"/>
            <a:ext cx="3263265" cy="95250"/>
            <a:chOff x="1295400" y="2857500"/>
            <a:chExt cx="3263265" cy="95250"/>
          </a:xfrm>
        </p:grpSpPr>
        <p:sp>
          <p:nvSpPr>
            <p:cNvPr id="57" name="Rectangle 5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8" name="4.  Emu"/>
          <p:cNvGrpSpPr/>
          <p:nvPr/>
        </p:nvGrpSpPr>
        <p:grpSpPr>
          <a:xfrm>
            <a:off x="1295400" y="3186429"/>
            <a:ext cx="2326084" cy="95250"/>
            <a:chOff x="1295400" y="3828097"/>
            <a:chExt cx="2326084" cy="95250"/>
          </a:xfrm>
        </p:grpSpPr>
        <p:sp>
          <p:nvSpPr>
            <p:cNvPr id="89" name="Oval 8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3. Dog"/>
          <p:cNvGrpSpPr/>
          <p:nvPr/>
        </p:nvGrpSpPr>
        <p:grpSpPr>
          <a:xfrm>
            <a:off x="1295400" y="2857500"/>
            <a:ext cx="3678238" cy="95250"/>
            <a:chOff x="1295400" y="3186429"/>
            <a:chExt cx="3678238" cy="95250"/>
          </a:xfrm>
        </p:grpSpPr>
        <p:sp>
          <p:nvSpPr>
            <p:cNvPr id="105" name="Rectangle 10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4" name="click Bug">
            <a:hlinkClick r:id="rId3" action="ppaction://hlinksldjump"/>
          </p:cNvPr>
          <p:cNvSpPr/>
          <p:nvPr/>
        </p:nvSpPr>
        <p:spPr>
          <a:xfrm>
            <a:off x="736161" y="341947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click Emu">
            <a:hlinkClick r:id="rId5" action="ppaction://hlinksldjump"/>
          </p:cNvPr>
          <p:cNvSpPr/>
          <p:nvPr/>
        </p:nvSpPr>
        <p:spPr>
          <a:xfrm>
            <a:off x="736160" y="30956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click Cat">
            <a:hlinkClick r:id="rId6"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377350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2. Cat"/>
          <p:cNvGrpSpPr/>
          <p:nvPr/>
        </p:nvGrpSpPr>
        <p:grpSpPr>
          <a:xfrm>
            <a:off x="1295400" y="3828097"/>
            <a:ext cx="2830989" cy="95250"/>
            <a:chOff x="1295400" y="3507739"/>
            <a:chExt cx="2830989" cy="95250"/>
          </a:xfrm>
        </p:grpSpPr>
        <p:sp>
          <p:nvSpPr>
            <p:cNvPr id="49" name="Rectangle 4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Oval 5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1. Bug"/>
          <p:cNvGrpSpPr/>
          <p:nvPr/>
        </p:nvGrpSpPr>
        <p:grpSpPr>
          <a:xfrm>
            <a:off x="1295400" y="3507739"/>
            <a:ext cx="3263265" cy="95250"/>
            <a:chOff x="1295400" y="2857500"/>
            <a:chExt cx="3263265" cy="95250"/>
          </a:xfrm>
        </p:grpSpPr>
        <p:sp>
          <p:nvSpPr>
            <p:cNvPr id="57" name="Rectangle 5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7" name="4.  Emu"/>
          <p:cNvGrpSpPr/>
          <p:nvPr/>
        </p:nvGrpSpPr>
        <p:grpSpPr>
          <a:xfrm>
            <a:off x="1295400" y="3186429"/>
            <a:ext cx="2326084" cy="95250"/>
            <a:chOff x="1295400" y="3828097"/>
            <a:chExt cx="2326084" cy="95250"/>
          </a:xfrm>
        </p:grpSpPr>
        <p:sp>
          <p:nvSpPr>
            <p:cNvPr id="98" name="Oval 9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3. Dog"/>
          <p:cNvGrpSpPr/>
          <p:nvPr/>
        </p:nvGrpSpPr>
        <p:grpSpPr>
          <a:xfrm>
            <a:off x="1295400" y="2857500"/>
            <a:ext cx="3678238" cy="95250"/>
            <a:chOff x="1295400" y="3186429"/>
            <a:chExt cx="3678238" cy="95250"/>
          </a:xfrm>
        </p:grpSpPr>
        <p:sp>
          <p:nvSpPr>
            <p:cNvPr id="116" name="Rectangle 11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click Bug">
            <a:hlinkClick r:id="rId3" action="ppaction://hlinksldjump"/>
          </p:cNvPr>
          <p:cNvSpPr/>
          <p:nvPr/>
        </p:nvSpPr>
        <p:spPr>
          <a:xfrm>
            <a:off x="736161" y="341947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067049"/>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48875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2. Cat"/>
          <p:cNvGrpSpPr/>
          <p:nvPr/>
        </p:nvGrpSpPr>
        <p:grpSpPr>
          <a:xfrm>
            <a:off x="1295400" y="3828097"/>
            <a:ext cx="2830989" cy="95250"/>
            <a:chOff x="1295400" y="3507739"/>
            <a:chExt cx="2830989" cy="95250"/>
          </a:xfrm>
        </p:grpSpPr>
        <p:sp>
          <p:nvSpPr>
            <p:cNvPr id="49" name="Rectangle 4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1. Bug"/>
          <p:cNvGrpSpPr/>
          <p:nvPr/>
        </p:nvGrpSpPr>
        <p:grpSpPr>
          <a:xfrm>
            <a:off x="1295400" y="3507739"/>
            <a:ext cx="3263265" cy="95250"/>
            <a:chOff x="1295400" y="2857500"/>
            <a:chExt cx="3263265" cy="95250"/>
          </a:xfrm>
        </p:grpSpPr>
        <p:sp>
          <p:nvSpPr>
            <p:cNvPr id="58" name="Rectangle 57"/>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8" name="4.  Emu"/>
          <p:cNvGrpSpPr/>
          <p:nvPr/>
        </p:nvGrpSpPr>
        <p:grpSpPr>
          <a:xfrm>
            <a:off x="1295400" y="3186429"/>
            <a:ext cx="2326084" cy="95250"/>
            <a:chOff x="1295400" y="3828097"/>
            <a:chExt cx="2326084" cy="95250"/>
          </a:xfrm>
        </p:grpSpPr>
        <p:sp>
          <p:nvSpPr>
            <p:cNvPr id="69" name="Oval 6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3. Dog"/>
          <p:cNvGrpSpPr/>
          <p:nvPr/>
        </p:nvGrpSpPr>
        <p:grpSpPr>
          <a:xfrm>
            <a:off x="1295400" y="2857500"/>
            <a:ext cx="3678238" cy="95250"/>
            <a:chOff x="1295400" y="3186429"/>
            <a:chExt cx="3678238" cy="95250"/>
          </a:xfrm>
        </p:grpSpPr>
        <p:sp>
          <p:nvSpPr>
            <p:cNvPr id="76" name="Rectangle 7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click Bug">
            <a:hlinkClick r:id="rId3" action="ppaction://hlinksldjump"/>
          </p:cNvPr>
          <p:cNvSpPr/>
          <p:nvPr/>
        </p:nvSpPr>
        <p:spPr>
          <a:xfrm>
            <a:off x="736160" y="3400425"/>
            <a:ext cx="4491265"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0956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03419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Real 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2. Cat"/>
          <p:cNvGrpSpPr/>
          <p:nvPr/>
        </p:nvGrpSpPr>
        <p:grpSpPr>
          <a:xfrm>
            <a:off x="1295400" y="3828097"/>
            <a:ext cx="2830989" cy="95250"/>
            <a:chOff x="1295400" y="3507739"/>
            <a:chExt cx="2830989" cy="95250"/>
          </a:xfrm>
        </p:grpSpPr>
        <p:sp>
          <p:nvSpPr>
            <p:cNvPr id="48" name="Rectangle 4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1. Bug"/>
          <p:cNvGrpSpPr/>
          <p:nvPr/>
        </p:nvGrpSpPr>
        <p:grpSpPr>
          <a:xfrm>
            <a:off x="1295400" y="3507739"/>
            <a:ext cx="3263265" cy="95250"/>
            <a:chOff x="1295400" y="2857500"/>
            <a:chExt cx="3263265" cy="95250"/>
          </a:xfrm>
        </p:grpSpPr>
        <p:sp>
          <p:nvSpPr>
            <p:cNvPr id="57" name="Rectangle 5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7" name="4.  Emu"/>
          <p:cNvGrpSpPr/>
          <p:nvPr/>
        </p:nvGrpSpPr>
        <p:grpSpPr>
          <a:xfrm>
            <a:off x="1295400" y="3186429"/>
            <a:ext cx="2326084" cy="95250"/>
            <a:chOff x="1295400" y="3828097"/>
            <a:chExt cx="2326084" cy="95250"/>
          </a:xfrm>
        </p:grpSpPr>
        <p:sp>
          <p:nvSpPr>
            <p:cNvPr id="68" name="Oval 6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3. Dog"/>
          <p:cNvGrpSpPr/>
          <p:nvPr/>
        </p:nvGrpSpPr>
        <p:grpSpPr>
          <a:xfrm>
            <a:off x="1295400" y="2857500"/>
            <a:ext cx="3678238" cy="95250"/>
            <a:chOff x="1295400" y="3186429"/>
            <a:chExt cx="3678238" cy="95250"/>
          </a:xfrm>
        </p:grpSpPr>
        <p:sp>
          <p:nvSpPr>
            <p:cNvPr id="75" name="Rectangle 7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4" name="click Bug">
            <a:hlinkClick r:id="rId3" action="ppaction://hlinksldjump"/>
          </p:cNvPr>
          <p:cNvSpPr/>
          <p:nvPr/>
        </p:nvSpPr>
        <p:spPr>
          <a:xfrm>
            <a:off x="736161" y="341947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click Emu">
            <a:hlinkClick r:id="rId5" action="ppaction://hlinksldjump"/>
          </p:cNvPr>
          <p:cNvSpPr/>
          <p:nvPr/>
        </p:nvSpPr>
        <p:spPr>
          <a:xfrm>
            <a:off x="736160" y="30956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click Cat">
            <a:hlinkClick r:id="rId6" action="ppaction://hlinksldjump"/>
          </p:cNvPr>
          <p:cNvSpPr/>
          <p:nvPr/>
        </p:nvSpPr>
        <p:spPr>
          <a:xfrm>
            <a:off x="736160" y="371552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7"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78329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r>
              <a:rPr lang="en-US" dirty="0" smtClean="0">
                <a:solidFill>
                  <a:schemeClr val="bg1"/>
                </a:solidFill>
              </a:rPr>
              <a:t>GE Ex2</a:t>
            </a:r>
          </a:p>
        </p:txBody>
      </p:sp>
      <p:sp>
        <p:nvSpPr>
          <p:cNvPr id="2765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Photocopier: Key Components</a:t>
            </a:r>
            <a:endParaRPr lang="en-US" sz="2000" b="1" kern="0" dirty="0">
              <a:latin typeface="+mn-lt"/>
            </a:endParaRP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smtClean="0"/>
              <a:t>To use a photocopy machine effectively, you must be able to recognize its key components. Click each highlighted area on the photocopy machine pictured below to learn its function.</a:t>
            </a:r>
            <a:endParaRPr lang="en-US" sz="1400" kern="0" dirty="0">
              <a:solidFill>
                <a:srgbClr val="0057C7"/>
              </a:solidFill>
            </a:endParaRPr>
          </a:p>
        </p:txBody>
      </p:sp>
      <p:grpSp>
        <p:nvGrpSpPr>
          <p:cNvPr id="27742" name="Group 27741"/>
          <p:cNvGrpSpPr/>
          <p:nvPr/>
        </p:nvGrpSpPr>
        <p:grpSpPr>
          <a:xfrm>
            <a:off x="527085" y="3020477"/>
            <a:ext cx="3483574" cy="2701497"/>
            <a:chOff x="804863" y="3913188"/>
            <a:chExt cx="2319338" cy="1798637"/>
          </a:xfrm>
        </p:grpSpPr>
        <p:sp>
          <p:nvSpPr>
            <p:cNvPr id="7" name="Freeform 7"/>
            <p:cNvSpPr>
              <a:spLocks/>
            </p:cNvSpPr>
            <p:nvPr/>
          </p:nvSpPr>
          <p:spPr bwMode="auto">
            <a:xfrm>
              <a:off x="2500313" y="4352925"/>
              <a:ext cx="623888" cy="306387"/>
            </a:xfrm>
            <a:custGeom>
              <a:avLst/>
              <a:gdLst>
                <a:gd name="T0" fmla="*/ 0 w 787"/>
                <a:gd name="T1" fmla="*/ 10 h 385"/>
                <a:gd name="T2" fmla="*/ 403 w 787"/>
                <a:gd name="T3" fmla="*/ 0 h 385"/>
                <a:gd name="T4" fmla="*/ 787 w 787"/>
                <a:gd name="T5" fmla="*/ 186 h 385"/>
                <a:gd name="T6" fmla="*/ 778 w 787"/>
                <a:gd name="T7" fmla="*/ 309 h 385"/>
                <a:gd name="T8" fmla="*/ 393 w 787"/>
                <a:gd name="T9" fmla="*/ 385 h 385"/>
                <a:gd name="T10" fmla="*/ 0 w 787"/>
                <a:gd name="T11" fmla="*/ 10 h 385"/>
              </a:gdLst>
              <a:ahLst/>
              <a:cxnLst>
                <a:cxn ang="0">
                  <a:pos x="T0" y="T1"/>
                </a:cxn>
                <a:cxn ang="0">
                  <a:pos x="T2" y="T3"/>
                </a:cxn>
                <a:cxn ang="0">
                  <a:pos x="T4" y="T5"/>
                </a:cxn>
                <a:cxn ang="0">
                  <a:pos x="T6" y="T7"/>
                </a:cxn>
                <a:cxn ang="0">
                  <a:pos x="T8" y="T9"/>
                </a:cxn>
                <a:cxn ang="0">
                  <a:pos x="T10" y="T11"/>
                </a:cxn>
              </a:cxnLst>
              <a:rect l="0" t="0" r="r" b="b"/>
              <a:pathLst>
                <a:path w="787" h="385">
                  <a:moveTo>
                    <a:pt x="0" y="10"/>
                  </a:moveTo>
                  <a:lnTo>
                    <a:pt x="403" y="0"/>
                  </a:lnTo>
                  <a:lnTo>
                    <a:pt x="787" y="186"/>
                  </a:lnTo>
                  <a:lnTo>
                    <a:pt x="778" y="309"/>
                  </a:lnTo>
                  <a:lnTo>
                    <a:pt x="393" y="385"/>
                  </a:lnTo>
                  <a:lnTo>
                    <a:pt x="0" y="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p:nvSpPr>
          <p:spPr bwMode="auto">
            <a:xfrm>
              <a:off x="1606551" y="5554663"/>
              <a:ext cx="173038" cy="157162"/>
            </a:xfrm>
            <a:custGeom>
              <a:avLst/>
              <a:gdLst>
                <a:gd name="T0" fmla="*/ 113 w 219"/>
                <a:gd name="T1" fmla="*/ 197 h 197"/>
                <a:gd name="T2" fmla="*/ 135 w 219"/>
                <a:gd name="T3" fmla="*/ 195 h 197"/>
                <a:gd name="T4" fmla="*/ 156 w 219"/>
                <a:gd name="T5" fmla="*/ 188 h 197"/>
                <a:gd name="T6" fmla="*/ 174 w 219"/>
                <a:gd name="T7" fmla="*/ 178 h 197"/>
                <a:gd name="T8" fmla="*/ 189 w 219"/>
                <a:gd name="T9" fmla="*/ 166 h 197"/>
                <a:gd name="T10" fmla="*/ 203 w 219"/>
                <a:gd name="T11" fmla="*/ 150 h 197"/>
                <a:gd name="T12" fmla="*/ 211 w 219"/>
                <a:gd name="T13" fmla="*/ 135 h 197"/>
                <a:gd name="T14" fmla="*/ 217 w 219"/>
                <a:gd name="T15" fmla="*/ 115 h 197"/>
                <a:gd name="T16" fmla="*/ 219 w 219"/>
                <a:gd name="T17" fmla="*/ 96 h 197"/>
                <a:gd name="T18" fmla="*/ 215 w 219"/>
                <a:gd name="T19" fmla="*/ 76 h 197"/>
                <a:gd name="T20" fmla="*/ 209 w 219"/>
                <a:gd name="T21" fmla="*/ 57 h 197"/>
                <a:gd name="T22" fmla="*/ 197 w 219"/>
                <a:gd name="T23" fmla="*/ 41 h 197"/>
                <a:gd name="T24" fmla="*/ 184 w 219"/>
                <a:gd name="T25" fmla="*/ 27 h 197"/>
                <a:gd name="T26" fmla="*/ 168 w 219"/>
                <a:gd name="T27" fmla="*/ 16 h 197"/>
                <a:gd name="T28" fmla="*/ 148 w 219"/>
                <a:gd name="T29" fmla="*/ 6 h 197"/>
                <a:gd name="T30" fmla="*/ 127 w 219"/>
                <a:gd name="T31" fmla="*/ 2 h 197"/>
                <a:gd name="T32" fmla="*/ 105 w 219"/>
                <a:gd name="T33" fmla="*/ 0 h 197"/>
                <a:gd name="T34" fmla="*/ 84 w 219"/>
                <a:gd name="T35" fmla="*/ 2 h 197"/>
                <a:gd name="T36" fmla="*/ 64 w 219"/>
                <a:gd name="T37" fmla="*/ 10 h 197"/>
                <a:gd name="T38" fmla="*/ 45 w 219"/>
                <a:gd name="T39" fmla="*/ 20 h 197"/>
                <a:gd name="T40" fmla="*/ 29 w 219"/>
                <a:gd name="T41" fmla="*/ 31 h 197"/>
                <a:gd name="T42" fmla="*/ 18 w 219"/>
                <a:gd name="T43" fmla="*/ 47 h 197"/>
                <a:gd name="T44" fmla="*/ 8 w 219"/>
                <a:gd name="T45" fmla="*/ 63 h 197"/>
                <a:gd name="T46" fmla="*/ 2 w 219"/>
                <a:gd name="T47" fmla="*/ 82 h 197"/>
                <a:gd name="T48" fmla="*/ 0 w 219"/>
                <a:gd name="T49" fmla="*/ 102 h 197"/>
                <a:gd name="T50" fmla="*/ 4 w 219"/>
                <a:gd name="T51" fmla="*/ 121 h 197"/>
                <a:gd name="T52" fmla="*/ 10 w 219"/>
                <a:gd name="T53" fmla="*/ 141 h 197"/>
                <a:gd name="T54" fmla="*/ 21 w 219"/>
                <a:gd name="T55" fmla="*/ 156 h 197"/>
                <a:gd name="T56" fmla="*/ 35 w 219"/>
                <a:gd name="T57" fmla="*/ 170 h 197"/>
                <a:gd name="T58" fmla="*/ 51 w 219"/>
                <a:gd name="T59" fmla="*/ 182 h 197"/>
                <a:gd name="T60" fmla="*/ 70 w 219"/>
                <a:gd name="T61" fmla="*/ 191 h 197"/>
                <a:gd name="T62" fmla="*/ 92 w 219"/>
                <a:gd name="T63" fmla="*/ 195 h 197"/>
                <a:gd name="T64" fmla="*/ 113 w 219"/>
                <a:gd name="T6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197">
                  <a:moveTo>
                    <a:pt x="113" y="197"/>
                  </a:moveTo>
                  <a:lnTo>
                    <a:pt x="135" y="195"/>
                  </a:lnTo>
                  <a:lnTo>
                    <a:pt x="156" y="188"/>
                  </a:lnTo>
                  <a:lnTo>
                    <a:pt x="174" y="178"/>
                  </a:lnTo>
                  <a:lnTo>
                    <a:pt x="189" y="166"/>
                  </a:lnTo>
                  <a:lnTo>
                    <a:pt x="203" y="150"/>
                  </a:lnTo>
                  <a:lnTo>
                    <a:pt x="211" y="135"/>
                  </a:lnTo>
                  <a:lnTo>
                    <a:pt x="217" y="115"/>
                  </a:lnTo>
                  <a:lnTo>
                    <a:pt x="219" y="96"/>
                  </a:lnTo>
                  <a:lnTo>
                    <a:pt x="215" y="76"/>
                  </a:lnTo>
                  <a:lnTo>
                    <a:pt x="209" y="57"/>
                  </a:lnTo>
                  <a:lnTo>
                    <a:pt x="197" y="41"/>
                  </a:lnTo>
                  <a:lnTo>
                    <a:pt x="184" y="27"/>
                  </a:lnTo>
                  <a:lnTo>
                    <a:pt x="168" y="16"/>
                  </a:lnTo>
                  <a:lnTo>
                    <a:pt x="148" y="6"/>
                  </a:lnTo>
                  <a:lnTo>
                    <a:pt x="127" y="2"/>
                  </a:lnTo>
                  <a:lnTo>
                    <a:pt x="105" y="0"/>
                  </a:lnTo>
                  <a:lnTo>
                    <a:pt x="84" y="2"/>
                  </a:lnTo>
                  <a:lnTo>
                    <a:pt x="64" y="10"/>
                  </a:lnTo>
                  <a:lnTo>
                    <a:pt x="45" y="20"/>
                  </a:lnTo>
                  <a:lnTo>
                    <a:pt x="29" y="31"/>
                  </a:lnTo>
                  <a:lnTo>
                    <a:pt x="18" y="47"/>
                  </a:lnTo>
                  <a:lnTo>
                    <a:pt x="8" y="63"/>
                  </a:lnTo>
                  <a:lnTo>
                    <a:pt x="2" y="82"/>
                  </a:lnTo>
                  <a:lnTo>
                    <a:pt x="0" y="102"/>
                  </a:lnTo>
                  <a:lnTo>
                    <a:pt x="4" y="121"/>
                  </a:lnTo>
                  <a:lnTo>
                    <a:pt x="10" y="141"/>
                  </a:lnTo>
                  <a:lnTo>
                    <a:pt x="21" y="156"/>
                  </a:lnTo>
                  <a:lnTo>
                    <a:pt x="35" y="170"/>
                  </a:lnTo>
                  <a:lnTo>
                    <a:pt x="51" y="182"/>
                  </a:lnTo>
                  <a:lnTo>
                    <a:pt x="70" y="191"/>
                  </a:lnTo>
                  <a:lnTo>
                    <a:pt x="92" y="195"/>
                  </a:lnTo>
                  <a:lnTo>
                    <a:pt x="113"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p:nvSpPr>
          <p:spPr bwMode="auto">
            <a:xfrm>
              <a:off x="1196976" y="5281613"/>
              <a:ext cx="173038" cy="157162"/>
            </a:xfrm>
            <a:custGeom>
              <a:avLst/>
              <a:gdLst>
                <a:gd name="T0" fmla="*/ 112 w 217"/>
                <a:gd name="T1" fmla="*/ 198 h 198"/>
                <a:gd name="T2" fmla="*/ 133 w 217"/>
                <a:gd name="T3" fmla="*/ 196 h 198"/>
                <a:gd name="T4" fmla="*/ 155 w 217"/>
                <a:gd name="T5" fmla="*/ 188 h 198"/>
                <a:gd name="T6" fmla="*/ 172 w 217"/>
                <a:gd name="T7" fmla="*/ 178 h 198"/>
                <a:gd name="T8" fmla="*/ 188 w 217"/>
                <a:gd name="T9" fmla="*/ 166 h 198"/>
                <a:gd name="T10" fmla="*/ 201 w 217"/>
                <a:gd name="T11" fmla="*/ 151 h 198"/>
                <a:gd name="T12" fmla="*/ 209 w 217"/>
                <a:gd name="T13" fmla="*/ 133 h 198"/>
                <a:gd name="T14" fmla="*/ 215 w 217"/>
                <a:gd name="T15" fmla="*/ 114 h 198"/>
                <a:gd name="T16" fmla="*/ 217 w 217"/>
                <a:gd name="T17" fmla="*/ 94 h 198"/>
                <a:gd name="T18" fmla="*/ 213 w 217"/>
                <a:gd name="T19" fmla="*/ 75 h 198"/>
                <a:gd name="T20" fmla="*/ 207 w 217"/>
                <a:gd name="T21" fmla="*/ 57 h 198"/>
                <a:gd name="T22" fmla="*/ 196 w 217"/>
                <a:gd name="T23" fmla="*/ 41 h 198"/>
                <a:gd name="T24" fmla="*/ 182 w 217"/>
                <a:gd name="T25" fmla="*/ 26 h 198"/>
                <a:gd name="T26" fmla="*/ 166 w 217"/>
                <a:gd name="T27" fmla="*/ 16 h 198"/>
                <a:gd name="T28" fmla="*/ 147 w 217"/>
                <a:gd name="T29" fmla="*/ 6 h 198"/>
                <a:gd name="T30" fmla="*/ 125 w 217"/>
                <a:gd name="T31" fmla="*/ 2 h 198"/>
                <a:gd name="T32" fmla="*/ 104 w 217"/>
                <a:gd name="T33" fmla="*/ 0 h 198"/>
                <a:gd name="T34" fmla="*/ 82 w 217"/>
                <a:gd name="T35" fmla="*/ 2 h 198"/>
                <a:gd name="T36" fmla="*/ 63 w 217"/>
                <a:gd name="T37" fmla="*/ 8 h 198"/>
                <a:gd name="T38" fmla="*/ 45 w 217"/>
                <a:gd name="T39" fmla="*/ 18 h 198"/>
                <a:gd name="T40" fmla="*/ 30 w 217"/>
                <a:gd name="T41" fmla="*/ 30 h 198"/>
                <a:gd name="T42" fmla="*/ 16 w 217"/>
                <a:gd name="T43" fmla="*/ 45 h 198"/>
                <a:gd name="T44" fmla="*/ 8 w 217"/>
                <a:gd name="T45" fmla="*/ 63 h 198"/>
                <a:gd name="T46" fmla="*/ 2 w 217"/>
                <a:gd name="T47" fmla="*/ 82 h 198"/>
                <a:gd name="T48" fmla="*/ 0 w 217"/>
                <a:gd name="T49" fmla="*/ 102 h 198"/>
                <a:gd name="T50" fmla="*/ 2 w 217"/>
                <a:gd name="T51" fmla="*/ 121 h 198"/>
                <a:gd name="T52" fmla="*/ 10 w 217"/>
                <a:gd name="T53" fmla="*/ 139 h 198"/>
                <a:gd name="T54" fmla="*/ 20 w 217"/>
                <a:gd name="T55" fmla="*/ 157 h 198"/>
                <a:gd name="T56" fmla="*/ 33 w 217"/>
                <a:gd name="T57" fmla="*/ 170 h 198"/>
                <a:gd name="T58" fmla="*/ 51 w 217"/>
                <a:gd name="T59" fmla="*/ 182 h 198"/>
                <a:gd name="T60" fmla="*/ 69 w 217"/>
                <a:gd name="T61" fmla="*/ 190 h 198"/>
                <a:gd name="T62" fmla="*/ 90 w 217"/>
                <a:gd name="T63" fmla="*/ 196 h 198"/>
                <a:gd name="T64" fmla="*/ 112 w 217"/>
                <a:gd name="T6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98">
                  <a:moveTo>
                    <a:pt x="112" y="198"/>
                  </a:moveTo>
                  <a:lnTo>
                    <a:pt x="133" y="196"/>
                  </a:lnTo>
                  <a:lnTo>
                    <a:pt x="155" y="188"/>
                  </a:lnTo>
                  <a:lnTo>
                    <a:pt x="172" y="178"/>
                  </a:lnTo>
                  <a:lnTo>
                    <a:pt x="188" y="166"/>
                  </a:lnTo>
                  <a:lnTo>
                    <a:pt x="201" y="151"/>
                  </a:lnTo>
                  <a:lnTo>
                    <a:pt x="209" y="133"/>
                  </a:lnTo>
                  <a:lnTo>
                    <a:pt x="215" y="114"/>
                  </a:lnTo>
                  <a:lnTo>
                    <a:pt x="217" y="94"/>
                  </a:lnTo>
                  <a:lnTo>
                    <a:pt x="213" y="75"/>
                  </a:lnTo>
                  <a:lnTo>
                    <a:pt x="207" y="57"/>
                  </a:lnTo>
                  <a:lnTo>
                    <a:pt x="196" y="41"/>
                  </a:lnTo>
                  <a:lnTo>
                    <a:pt x="182" y="26"/>
                  </a:lnTo>
                  <a:lnTo>
                    <a:pt x="166" y="16"/>
                  </a:lnTo>
                  <a:lnTo>
                    <a:pt x="147" y="6"/>
                  </a:lnTo>
                  <a:lnTo>
                    <a:pt x="125" y="2"/>
                  </a:lnTo>
                  <a:lnTo>
                    <a:pt x="104" y="0"/>
                  </a:lnTo>
                  <a:lnTo>
                    <a:pt x="82" y="2"/>
                  </a:lnTo>
                  <a:lnTo>
                    <a:pt x="63" y="8"/>
                  </a:lnTo>
                  <a:lnTo>
                    <a:pt x="45" y="18"/>
                  </a:lnTo>
                  <a:lnTo>
                    <a:pt x="30" y="30"/>
                  </a:lnTo>
                  <a:lnTo>
                    <a:pt x="16" y="45"/>
                  </a:lnTo>
                  <a:lnTo>
                    <a:pt x="8" y="63"/>
                  </a:lnTo>
                  <a:lnTo>
                    <a:pt x="2" y="82"/>
                  </a:lnTo>
                  <a:lnTo>
                    <a:pt x="0" y="102"/>
                  </a:lnTo>
                  <a:lnTo>
                    <a:pt x="2" y="121"/>
                  </a:lnTo>
                  <a:lnTo>
                    <a:pt x="10" y="139"/>
                  </a:lnTo>
                  <a:lnTo>
                    <a:pt x="20" y="157"/>
                  </a:lnTo>
                  <a:lnTo>
                    <a:pt x="33" y="170"/>
                  </a:lnTo>
                  <a:lnTo>
                    <a:pt x="51" y="182"/>
                  </a:lnTo>
                  <a:lnTo>
                    <a:pt x="69" y="190"/>
                  </a:lnTo>
                  <a:lnTo>
                    <a:pt x="90" y="196"/>
                  </a:lnTo>
                  <a:lnTo>
                    <a:pt x="112"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p:nvSpPr>
          <p:spPr bwMode="auto">
            <a:xfrm>
              <a:off x="1173163" y="5140325"/>
              <a:ext cx="1801813" cy="504825"/>
            </a:xfrm>
            <a:custGeom>
              <a:avLst/>
              <a:gdLst>
                <a:gd name="T0" fmla="*/ 0 w 2270"/>
                <a:gd name="T1" fmla="*/ 0 h 634"/>
                <a:gd name="T2" fmla="*/ 4 w 2270"/>
                <a:gd name="T3" fmla="*/ 218 h 634"/>
                <a:gd name="T4" fmla="*/ 496 w 2270"/>
                <a:gd name="T5" fmla="*/ 634 h 634"/>
                <a:gd name="T6" fmla="*/ 2262 w 2270"/>
                <a:gd name="T7" fmla="*/ 486 h 634"/>
                <a:gd name="T8" fmla="*/ 2270 w 2270"/>
                <a:gd name="T9" fmla="*/ 277 h 634"/>
                <a:gd name="T10" fmla="*/ 0 w 2270"/>
                <a:gd name="T11" fmla="*/ 0 h 634"/>
              </a:gdLst>
              <a:ahLst/>
              <a:cxnLst>
                <a:cxn ang="0">
                  <a:pos x="T0" y="T1"/>
                </a:cxn>
                <a:cxn ang="0">
                  <a:pos x="T2" y="T3"/>
                </a:cxn>
                <a:cxn ang="0">
                  <a:pos x="T4" y="T5"/>
                </a:cxn>
                <a:cxn ang="0">
                  <a:pos x="T6" y="T7"/>
                </a:cxn>
                <a:cxn ang="0">
                  <a:pos x="T8" y="T9"/>
                </a:cxn>
                <a:cxn ang="0">
                  <a:pos x="T10" y="T11"/>
                </a:cxn>
              </a:cxnLst>
              <a:rect l="0" t="0" r="r" b="b"/>
              <a:pathLst>
                <a:path w="2270" h="634">
                  <a:moveTo>
                    <a:pt x="0" y="0"/>
                  </a:moveTo>
                  <a:lnTo>
                    <a:pt x="4" y="218"/>
                  </a:lnTo>
                  <a:lnTo>
                    <a:pt x="496" y="634"/>
                  </a:lnTo>
                  <a:lnTo>
                    <a:pt x="2262" y="486"/>
                  </a:lnTo>
                  <a:lnTo>
                    <a:pt x="2270" y="27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p:nvSpPr>
          <p:spPr bwMode="auto">
            <a:xfrm>
              <a:off x="1060451" y="4251325"/>
              <a:ext cx="1957388" cy="1271587"/>
            </a:xfrm>
            <a:custGeom>
              <a:avLst/>
              <a:gdLst>
                <a:gd name="T0" fmla="*/ 0 w 2466"/>
                <a:gd name="T1" fmla="*/ 50 h 1603"/>
                <a:gd name="T2" fmla="*/ 153 w 2466"/>
                <a:gd name="T3" fmla="*/ 1187 h 1603"/>
                <a:gd name="T4" fmla="*/ 663 w 2466"/>
                <a:gd name="T5" fmla="*/ 1603 h 1603"/>
                <a:gd name="T6" fmla="*/ 2466 w 2466"/>
                <a:gd name="T7" fmla="*/ 1447 h 1603"/>
                <a:gd name="T8" fmla="*/ 2458 w 2466"/>
                <a:gd name="T9" fmla="*/ 332 h 1603"/>
                <a:gd name="T10" fmla="*/ 1663 w 2466"/>
                <a:gd name="T11" fmla="*/ 0 h 1603"/>
                <a:gd name="T12" fmla="*/ 0 w 2466"/>
                <a:gd name="T13" fmla="*/ 50 h 1603"/>
              </a:gdLst>
              <a:ahLst/>
              <a:cxnLst>
                <a:cxn ang="0">
                  <a:pos x="T0" y="T1"/>
                </a:cxn>
                <a:cxn ang="0">
                  <a:pos x="T2" y="T3"/>
                </a:cxn>
                <a:cxn ang="0">
                  <a:pos x="T4" y="T5"/>
                </a:cxn>
                <a:cxn ang="0">
                  <a:pos x="T6" y="T7"/>
                </a:cxn>
                <a:cxn ang="0">
                  <a:pos x="T8" y="T9"/>
                </a:cxn>
                <a:cxn ang="0">
                  <a:pos x="T10" y="T11"/>
                </a:cxn>
                <a:cxn ang="0">
                  <a:pos x="T12" y="T13"/>
                </a:cxn>
              </a:cxnLst>
              <a:rect l="0" t="0" r="r" b="b"/>
              <a:pathLst>
                <a:path w="2466" h="1603">
                  <a:moveTo>
                    <a:pt x="0" y="50"/>
                  </a:moveTo>
                  <a:lnTo>
                    <a:pt x="153" y="1187"/>
                  </a:lnTo>
                  <a:lnTo>
                    <a:pt x="663" y="1603"/>
                  </a:lnTo>
                  <a:lnTo>
                    <a:pt x="2466" y="1447"/>
                  </a:lnTo>
                  <a:lnTo>
                    <a:pt x="2458" y="332"/>
                  </a:lnTo>
                  <a:lnTo>
                    <a:pt x="1663" y="0"/>
                  </a:lnTo>
                  <a:lnTo>
                    <a:pt x="0" y="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5" name="Freeform 73"/>
            <p:cNvSpPr>
              <a:spLocks/>
            </p:cNvSpPr>
            <p:nvPr/>
          </p:nvSpPr>
          <p:spPr bwMode="auto">
            <a:xfrm>
              <a:off x="1060451" y="4246563"/>
              <a:ext cx="1951038" cy="317500"/>
            </a:xfrm>
            <a:custGeom>
              <a:avLst/>
              <a:gdLst>
                <a:gd name="T0" fmla="*/ 0 w 2458"/>
                <a:gd name="T1" fmla="*/ 56 h 400"/>
                <a:gd name="T2" fmla="*/ 633 w 2458"/>
                <a:gd name="T3" fmla="*/ 400 h 400"/>
                <a:gd name="T4" fmla="*/ 2458 w 2458"/>
                <a:gd name="T5" fmla="*/ 338 h 400"/>
                <a:gd name="T6" fmla="*/ 1733 w 2458"/>
                <a:gd name="T7" fmla="*/ 0 h 400"/>
                <a:gd name="T8" fmla="*/ 0 w 2458"/>
                <a:gd name="T9" fmla="*/ 56 h 400"/>
              </a:gdLst>
              <a:ahLst/>
              <a:cxnLst>
                <a:cxn ang="0">
                  <a:pos x="T0" y="T1"/>
                </a:cxn>
                <a:cxn ang="0">
                  <a:pos x="T2" y="T3"/>
                </a:cxn>
                <a:cxn ang="0">
                  <a:pos x="T4" y="T5"/>
                </a:cxn>
                <a:cxn ang="0">
                  <a:pos x="T6" y="T7"/>
                </a:cxn>
                <a:cxn ang="0">
                  <a:pos x="T8" y="T9"/>
                </a:cxn>
              </a:cxnLst>
              <a:rect l="0" t="0" r="r" b="b"/>
              <a:pathLst>
                <a:path w="2458" h="400">
                  <a:moveTo>
                    <a:pt x="0" y="56"/>
                  </a:moveTo>
                  <a:lnTo>
                    <a:pt x="633" y="400"/>
                  </a:lnTo>
                  <a:lnTo>
                    <a:pt x="2458" y="338"/>
                  </a:lnTo>
                  <a:lnTo>
                    <a:pt x="1733" y="0"/>
                  </a:lnTo>
                  <a:lnTo>
                    <a:pt x="0"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6" name="Freeform 74"/>
            <p:cNvSpPr>
              <a:spLocks/>
            </p:cNvSpPr>
            <p:nvPr/>
          </p:nvSpPr>
          <p:spPr bwMode="auto">
            <a:xfrm>
              <a:off x="1250951" y="4292600"/>
              <a:ext cx="1403350" cy="206375"/>
            </a:xfrm>
            <a:custGeom>
              <a:avLst/>
              <a:gdLst>
                <a:gd name="T0" fmla="*/ 0 w 1767"/>
                <a:gd name="T1" fmla="*/ 39 h 260"/>
                <a:gd name="T2" fmla="*/ 427 w 1767"/>
                <a:gd name="T3" fmla="*/ 260 h 260"/>
                <a:gd name="T4" fmla="*/ 1767 w 1767"/>
                <a:gd name="T5" fmla="*/ 219 h 260"/>
                <a:gd name="T6" fmla="*/ 1293 w 1767"/>
                <a:gd name="T7" fmla="*/ 0 h 260"/>
                <a:gd name="T8" fmla="*/ 0 w 1767"/>
                <a:gd name="T9" fmla="*/ 39 h 260"/>
              </a:gdLst>
              <a:ahLst/>
              <a:cxnLst>
                <a:cxn ang="0">
                  <a:pos x="T0" y="T1"/>
                </a:cxn>
                <a:cxn ang="0">
                  <a:pos x="T2" y="T3"/>
                </a:cxn>
                <a:cxn ang="0">
                  <a:pos x="T4" y="T5"/>
                </a:cxn>
                <a:cxn ang="0">
                  <a:pos x="T6" y="T7"/>
                </a:cxn>
                <a:cxn ang="0">
                  <a:pos x="T8" y="T9"/>
                </a:cxn>
              </a:cxnLst>
              <a:rect l="0" t="0" r="r" b="b"/>
              <a:pathLst>
                <a:path w="1767" h="260">
                  <a:moveTo>
                    <a:pt x="0" y="39"/>
                  </a:moveTo>
                  <a:lnTo>
                    <a:pt x="427" y="260"/>
                  </a:lnTo>
                  <a:lnTo>
                    <a:pt x="1767" y="219"/>
                  </a:lnTo>
                  <a:lnTo>
                    <a:pt x="1293" y="0"/>
                  </a:lnTo>
                  <a:lnTo>
                    <a:pt x="0" y="3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7" name="Freeform 75"/>
            <p:cNvSpPr>
              <a:spLocks/>
            </p:cNvSpPr>
            <p:nvPr/>
          </p:nvSpPr>
          <p:spPr bwMode="auto">
            <a:xfrm>
              <a:off x="1320801" y="4303713"/>
              <a:ext cx="1263650" cy="184150"/>
            </a:xfrm>
            <a:custGeom>
              <a:avLst/>
              <a:gdLst>
                <a:gd name="T0" fmla="*/ 0 w 1593"/>
                <a:gd name="T1" fmla="*/ 35 h 232"/>
                <a:gd name="T2" fmla="*/ 387 w 1593"/>
                <a:gd name="T3" fmla="*/ 232 h 232"/>
                <a:gd name="T4" fmla="*/ 1593 w 1593"/>
                <a:gd name="T5" fmla="*/ 195 h 232"/>
                <a:gd name="T6" fmla="*/ 1165 w 1593"/>
                <a:gd name="T7" fmla="*/ 0 h 232"/>
                <a:gd name="T8" fmla="*/ 0 w 1593"/>
                <a:gd name="T9" fmla="*/ 35 h 232"/>
              </a:gdLst>
              <a:ahLst/>
              <a:cxnLst>
                <a:cxn ang="0">
                  <a:pos x="T0" y="T1"/>
                </a:cxn>
                <a:cxn ang="0">
                  <a:pos x="T2" y="T3"/>
                </a:cxn>
                <a:cxn ang="0">
                  <a:pos x="T4" y="T5"/>
                </a:cxn>
                <a:cxn ang="0">
                  <a:pos x="T6" y="T7"/>
                </a:cxn>
                <a:cxn ang="0">
                  <a:pos x="T8" y="T9"/>
                </a:cxn>
              </a:cxnLst>
              <a:rect l="0" t="0" r="r" b="b"/>
              <a:pathLst>
                <a:path w="1593" h="232">
                  <a:moveTo>
                    <a:pt x="0" y="35"/>
                  </a:moveTo>
                  <a:lnTo>
                    <a:pt x="387" y="232"/>
                  </a:lnTo>
                  <a:lnTo>
                    <a:pt x="1593" y="195"/>
                  </a:lnTo>
                  <a:lnTo>
                    <a:pt x="1165"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8" name="Freeform 76"/>
            <p:cNvSpPr>
              <a:spLocks/>
            </p:cNvSpPr>
            <p:nvPr/>
          </p:nvSpPr>
          <p:spPr bwMode="auto">
            <a:xfrm>
              <a:off x="1320801" y="4316413"/>
              <a:ext cx="768350" cy="95250"/>
            </a:xfrm>
            <a:custGeom>
              <a:avLst/>
              <a:gdLst>
                <a:gd name="T0" fmla="*/ 0 w 967"/>
                <a:gd name="T1" fmla="*/ 19 h 121"/>
                <a:gd name="T2" fmla="*/ 235 w 967"/>
                <a:gd name="T3" fmla="*/ 121 h 121"/>
                <a:gd name="T4" fmla="*/ 967 w 967"/>
                <a:gd name="T5" fmla="*/ 101 h 121"/>
                <a:gd name="T6" fmla="*/ 708 w 967"/>
                <a:gd name="T7" fmla="*/ 0 h 121"/>
                <a:gd name="T8" fmla="*/ 0 w 967"/>
                <a:gd name="T9" fmla="*/ 19 h 121"/>
              </a:gdLst>
              <a:ahLst/>
              <a:cxnLst>
                <a:cxn ang="0">
                  <a:pos x="T0" y="T1"/>
                </a:cxn>
                <a:cxn ang="0">
                  <a:pos x="T2" y="T3"/>
                </a:cxn>
                <a:cxn ang="0">
                  <a:pos x="T4" y="T5"/>
                </a:cxn>
                <a:cxn ang="0">
                  <a:pos x="T6" y="T7"/>
                </a:cxn>
                <a:cxn ang="0">
                  <a:pos x="T8" y="T9"/>
                </a:cxn>
              </a:cxnLst>
              <a:rect l="0" t="0" r="r" b="b"/>
              <a:pathLst>
                <a:path w="967" h="121">
                  <a:moveTo>
                    <a:pt x="0" y="19"/>
                  </a:moveTo>
                  <a:lnTo>
                    <a:pt x="235" y="121"/>
                  </a:lnTo>
                  <a:lnTo>
                    <a:pt x="967" y="101"/>
                  </a:lnTo>
                  <a:lnTo>
                    <a:pt x="708" y="0"/>
                  </a:lnTo>
                  <a:lnTo>
                    <a:pt x="0" y="19"/>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9" name="Freeform 77"/>
            <p:cNvSpPr>
              <a:spLocks/>
            </p:cNvSpPr>
            <p:nvPr/>
          </p:nvSpPr>
          <p:spPr bwMode="auto">
            <a:xfrm>
              <a:off x="1062038" y="3913188"/>
              <a:ext cx="1681163" cy="377825"/>
            </a:xfrm>
            <a:custGeom>
              <a:avLst/>
              <a:gdLst>
                <a:gd name="T0" fmla="*/ 2118 w 2118"/>
                <a:gd name="T1" fmla="*/ 19 h 476"/>
                <a:gd name="T2" fmla="*/ 2106 w 2118"/>
                <a:gd name="T3" fmla="*/ 0 h 476"/>
                <a:gd name="T4" fmla="*/ 756 w 2118"/>
                <a:gd name="T5" fmla="*/ 33 h 476"/>
                <a:gd name="T6" fmla="*/ 0 w 2118"/>
                <a:gd name="T7" fmla="*/ 455 h 476"/>
                <a:gd name="T8" fmla="*/ 0 w 2118"/>
                <a:gd name="T9" fmla="*/ 476 h 476"/>
                <a:gd name="T10" fmla="*/ 762 w 2118"/>
                <a:gd name="T11" fmla="*/ 51 h 476"/>
                <a:gd name="T12" fmla="*/ 2118 w 2118"/>
                <a:gd name="T13" fmla="*/ 19 h 476"/>
              </a:gdLst>
              <a:ahLst/>
              <a:cxnLst>
                <a:cxn ang="0">
                  <a:pos x="T0" y="T1"/>
                </a:cxn>
                <a:cxn ang="0">
                  <a:pos x="T2" y="T3"/>
                </a:cxn>
                <a:cxn ang="0">
                  <a:pos x="T4" y="T5"/>
                </a:cxn>
                <a:cxn ang="0">
                  <a:pos x="T6" y="T7"/>
                </a:cxn>
                <a:cxn ang="0">
                  <a:pos x="T8" y="T9"/>
                </a:cxn>
                <a:cxn ang="0">
                  <a:pos x="T10" y="T11"/>
                </a:cxn>
                <a:cxn ang="0">
                  <a:pos x="T12" y="T13"/>
                </a:cxn>
              </a:cxnLst>
              <a:rect l="0" t="0" r="r" b="b"/>
              <a:pathLst>
                <a:path w="2118" h="476">
                  <a:moveTo>
                    <a:pt x="2118" y="19"/>
                  </a:moveTo>
                  <a:lnTo>
                    <a:pt x="2106" y="0"/>
                  </a:lnTo>
                  <a:lnTo>
                    <a:pt x="756" y="33"/>
                  </a:lnTo>
                  <a:lnTo>
                    <a:pt x="0" y="455"/>
                  </a:lnTo>
                  <a:lnTo>
                    <a:pt x="0" y="476"/>
                  </a:lnTo>
                  <a:lnTo>
                    <a:pt x="762" y="51"/>
                  </a:lnTo>
                  <a:lnTo>
                    <a:pt x="2118" y="1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0" name="Freeform 78"/>
            <p:cNvSpPr>
              <a:spLocks/>
            </p:cNvSpPr>
            <p:nvPr/>
          </p:nvSpPr>
          <p:spPr bwMode="auto">
            <a:xfrm>
              <a:off x="1066801" y="3929063"/>
              <a:ext cx="1671638" cy="360362"/>
            </a:xfrm>
            <a:custGeom>
              <a:avLst/>
              <a:gdLst>
                <a:gd name="T0" fmla="*/ 2067 w 2106"/>
                <a:gd name="T1" fmla="*/ 0 h 455"/>
                <a:gd name="T2" fmla="*/ 1338 w 2106"/>
                <a:gd name="T3" fmla="*/ 407 h 455"/>
                <a:gd name="T4" fmla="*/ 35 w 2106"/>
                <a:gd name="T5" fmla="*/ 434 h 455"/>
                <a:gd name="T6" fmla="*/ 0 w 2106"/>
                <a:gd name="T7" fmla="*/ 455 h 455"/>
                <a:gd name="T8" fmla="*/ 1346 w 2106"/>
                <a:gd name="T9" fmla="*/ 426 h 455"/>
                <a:gd name="T10" fmla="*/ 2106 w 2106"/>
                <a:gd name="T11" fmla="*/ 0 h 455"/>
                <a:gd name="T12" fmla="*/ 2067 w 2106"/>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2106" h="455">
                  <a:moveTo>
                    <a:pt x="2067" y="0"/>
                  </a:moveTo>
                  <a:lnTo>
                    <a:pt x="1338" y="407"/>
                  </a:lnTo>
                  <a:lnTo>
                    <a:pt x="35" y="434"/>
                  </a:lnTo>
                  <a:lnTo>
                    <a:pt x="0" y="455"/>
                  </a:lnTo>
                  <a:lnTo>
                    <a:pt x="1346" y="426"/>
                  </a:lnTo>
                  <a:lnTo>
                    <a:pt x="2106" y="0"/>
                  </a:lnTo>
                  <a:lnTo>
                    <a:pt x="206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1" name="Freeform 79"/>
            <p:cNvSpPr>
              <a:spLocks/>
            </p:cNvSpPr>
            <p:nvPr/>
          </p:nvSpPr>
          <p:spPr bwMode="auto">
            <a:xfrm>
              <a:off x="1095376" y="3929063"/>
              <a:ext cx="1611313" cy="342900"/>
            </a:xfrm>
            <a:custGeom>
              <a:avLst/>
              <a:gdLst>
                <a:gd name="T0" fmla="*/ 2032 w 2032"/>
                <a:gd name="T1" fmla="*/ 0 h 434"/>
                <a:gd name="T2" fmla="*/ 721 w 2032"/>
                <a:gd name="T3" fmla="*/ 32 h 434"/>
                <a:gd name="T4" fmla="*/ 0 w 2032"/>
                <a:gd name="T5" fmla="*/ 434 h 434"/>
                <a:gd name="T6" fmla="*/ 1303 w 2032"/>
                <a:gd name="T7" fmla="*/ 407 h 434"/>
                <a:gd name="T8" fmla="*/ 2032 w 2032"/>
                <a:gd name="T9" fmla="*/ 0 h 434"/>
              </a:gdLst>
              <a:ahLst/>
              <a:cxnLst>
                <a:cxn ang="0">
                  <a:pos x="T0" y="T1"/>
                </a:cxn>
                <a:cxn ang="0">
                  <a:pos x="T2" y="T3"/>
                </a:cxn>
                <a:cxn ang="0">
                  <a:pos x="T4" y="T5"/>
                </a:cxn>
                <a:cxn ang="0">
                  <a:pos x="T6" y="T7"/>
                </a:cxn>
                <a:cxn ang="0">
                  <a:pos x="T8" y="T9"/>
                </a:cxn>
              </a:cxnLst>
              <a:rect l="0" t="0" r="r" b="b"/>
              <a:pathLst>
                <a:path w="2032" h="434">
                  <a:moveTo>
                    <a:pt x="2032" y="0"/>
                  </a:moveTo>
                  <a:lnTo>
                    <a:pt x="721" y="32"/>
                  </a:lnTo>
                  <a:lnTo>
                    <a:pt x="0" y="434"/>
                  </a:lnTo>
                  <a:lnTo>
                    <a:pt x="1303" y="407"/>
                  </a:lnTo>
                  <a:lnTo>
                    <a:pt x="20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2" name="Freeform 80"/>
            <p:cNvSpPr>
              <a:spLocks/>
            </p:cNvSpPr>
            <p:nvPr/>
          </p:nvSpPr>
          <p:spPr bwMode="auto">
            <a:xfrm>
              <a:off x="1758951" y="4511675"/>
              <a:ext cx="1060450" cy="133350"/>
            </a:xfrm>
            <a:custGeom>
              <a:avLst/>
              <a:gdLst>
                <a:gd name="T0" fmla="*/ 0 w 1337"/>
                <a:gd name="T1" fmla="*/ 39 h 168"/>
                <a:gd name="T2" fmla="*/ 69 w 1337"/>
                <a:gd name="T3" fmla="*/ 88 h 168"/>
                <a:gd name="T4" fmla="*/ 71 w 1337"/>
                <a:gd name="T5" fmla="*/ 168 h 168"/>
                <a:gd name="T6" fmla="*/ 1337 w 1337"/>
                <a:gd name="T7" fmla="*/ 127 h 168"/>
                <a:gd name="T8" fmla="*/ 1335 w 1337"/>
                <a:gd name="T9" fmla="*/ 52 h 168"/>
                <a:gd name="T10" fmla="*/ 1254 w 1337"/>
                <a:gd name="T11" fmla="*/ 0 h 168"/>
                <a:gd name="T12" fmla="*/ 0 w 1337"/>
                <a:gd name="T13" fmla="*/ 39 h 168"/>
              </a:gdLst>
              <a:ahLst/>
              <a:cxnLst>
                <a:cxn ang="0">
                  <a:pos x="T0" y="T1"/>
                </a:cxn>
                <a:cxn ang="0">
                  <a:pos x="T2" y="T3"/>
                </a:cxn>
                <a:cxn ang="0">
                  <a:pos x="T4" y="T5"/>
                </a:cxn>
                <a:cxn ang="0">
                  <a:pos x="T6" y="T7"/>
                </a:cxn>
                <a:cxn ang="0">
                  <a:pos x="T8" y="T9"/>
                </a:cxn>
                <a:cxn ang="0">
                  <a:pos x="T10" y="T11"/>
                </a:cxn>
                <a:cxn ang="0">
                  <a:pos x="T12" y="T13"/>
                </a:cxn>
              </a:cxnLst>
              <a:rect l="0" t="0" r="r" b="b"/>
              <a:pathLst>
                <a:path w="1337" h="168">
                  <a:moveTo>
                    <a:pt x="0" y="39"/>
                  </a:moveTo>
                  <a:lnTo>
                    <a:pt x="69" y="88"/>
                  </a:lnTo>
                  <a:lnTo>
                    <a:pt x="71" y="168"/>
                  </a:lnTo>
                  <a:lnTo>
                    <a:pt x="1337" y="127"/>
                  </a:lnTo>
                  <a:lnTo>
                    <a:pt x="1335" y="52"/>
                  </a:lnTo>
                  <a:lnTo>
                    <a:pt x="1254" y="0"/>
                  </a:lnTo>
                  <a:lnTo>
                    <a:pt x="0" y="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3" name="Freeform 81"/>
            <p:cNvSpPr>
              <a:spLocks/>
            </p:cNvSpPr>
            <p:nvPr/>
          </p:nvSpPr>
          <p:spPr bwMode="auto">
            <a:xfrm>
              <a:off x="2235201" y="4538663"/>
              <a:ext cx="103188" cy="33337"/>
            </a:xfrm>
            <a:custGeom>
              <a:avLst/>
              <a:gdLst>
                <a:gd name="T0" fmla="*/ 0 w 131"/>
                <a:gd name="T1" fmla="*/ 2 h 41"/>
                <a:gd name="T2" fmla="*/ 39 w 131"/>
                <a:gd name="T3" fmla="*/ 41 h 41"/>
                <a:gd name="T4" fmla="*/ 131 w 131"/>
                <a:gd name="T5" fmla="*/ 37 h 41"/>
                <a:gd name="T6" fmla="*/ 92 w 131"/>
                <a:gd name="T7" fmla="*/ 0 h 41"/>
                <a:gd name="T8" fmla="*/ 0 w 131"/>
                <a:gd name="T9" fmla="*/ 2 h 41"/>
              </a:gdLst>
              <a:ahLst/>
              <a:cxnLst>
                <a:cxn ang="0">
                  <a:pos x="T0" y="T1"/>
                </a:cxn>
                <a:cxn ang="0">
                  <a:pos x="T2" y="T3"/>
                </a:cxn>
                <a:cxn ang="0">
                  <a:pos x="T4" y="T5"/>
                </a:cxn>
                <a:cxn ang="0">
                  <a:pos x="T6" y="T7"/>
                </a:cxn>
                <a:cxn ang="0">
                  <a:pos x="T8" y="T9"/>
                </a:cxn>
              </a:cxnLst>
              <a:rect l="0" t="0" r="r" b="b"/>
              <a:pathLst>
                <a:path w="131" h="41">
                  <a:moveTo>
                    <a:pt x="0" y="2"/>
                  </a:moveTo>
                  <a:lnTo>
                    <a:pt x="39" y="41"/>
                  </a:lnTo>
                  <a:lnTo>
                    <a:pt x="131" y="37"/>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4" name="Freeform 82"/>
            <p:cNvSpPr>
              <a:spLocks/>
            </p:cNvSpPr>
            <p:nvPr/>
          </p:nvSpPr>
          <p:spPr bwMode="auto">
            <a:xfrm>
              <a:off x="1944688" y="4546600"/>
              <a:ext cx="101600" cy="33337"/>
            </a:xfrm>
            <a:custGeom>
              <a:avLst/>
              <a:gdLst>
                <a:gd name="T0" fmla="*/ 0 w 129"/>
                <a:gd name="T1" fmla="*/ 3 h 41"/>
                <a:gd name="T2" fmla="*/ 37 w 129"/>
                <a:gd name="T3" fmla="*/ 41 h 41"/>
                <a:gd name="T4" fmla="*/ 129 w 129"/>
                <a:gd name="T5" fmla="*/ 39 h 41"/>
                <a:gd name="T6" fmla="*/ 92 w 129"/>
                <a:gd name="T7" fmla="*/ 0 h 41"/>
                <a:gd name="T8" fmla="*/ 0 w 129"/>
                <a:gd name="T9" fmla="*/ 3 h 41"/>
              </a:gdLst>
              <a:ahLst/>
              <a:cxnLst>
                <a:cxn ang="0">
                  <a:pos x="T0" y="T1"/>
                </a:cxn>
                <a:cxn ang="0">
                  <a:pos x="T2" y="T3"/>
                </a:cxn>
                <a:cxn ang="0">
                  <a:pos x="T4" y="T5"/>
                </a:cxn>
                <a:cxn ang="0">
                  <a:pos x="T6" y="T7"/>
                </a:cxn>
                <a:cxn ang="0">
                  <a:pos x="T8" y="T9"/>
                </a:cxn>
              </a:cxnLst>
              <a:rect l="0" t="0" r="r" b="b"/>
              <a:pathLst>
                <a:path w="129" h="41">
                  <a:moveTo>
                    <a:pt x="0" y="3"/>
                  </a:moveTo>
                  <a:lnTo>
                    <a:pt x="37" y="41"/>
                  </a:lnTo>
                  <a:lnTo>
                    <a:pt x="129" y="39"/>
                  </a:lnTo>
                  <a:lnTo>
                    <a:pt x="92" y="0"/>
                  </a:lnTo>
                  <a:lnTo>
                    <a:pt x="0" y="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5" name="Freeform 83"/>
            <p:cNvSpPr>
              <a:spLocks/>
            </p:cNvSpPr>
            <p:nvPr/>
          </p:nvSpPr>
          <p:spPr bwMode="auto">
            <a:xfrm>
              <a:off x="2138363" y="4540250"/>
              <a:ext cx="101600" cy="34925"/>
            </a:xfrm>
            <a:custGeom>
              <a:avLst/>
              <a:gdLst>
                <a:gd name="T0" fmla="*/ 0 w 129"/>
                <a:gd name="T1" fmla="*/ 4 h 43"/>
                <a:gd name="T2" fmla="*/ 37 w 129"/>
                <a:gd name="T3" fmla="*/ 43 h 43"/>
                <a:gd name="T4" fmla="*/ 129 w 129"/>
                <a:gd name="T5" fmla="*/ 39 h 43"/>
                <a:gd name="T6" fmla="*/ 92 w 129"/>
                <a:gd name="T7" fmla="*/ 0 h 43"/>
                <a:gd name="T8" fmla="*/ 0 w 129"/>
                <a:gd name="T9" fmla="*/ 4 h 43"/>
              </a:gdLst>
              <a:ahLst/>
              <a:cxnLst>
                <a:cxn ang="0">
                  <a:pos x="T0" y="T1"/>
                </a:cxn>
                <a:cxn ang="0">
                  <a:pos x="T2" y="T3"/>
                </a:cxn>
                <a:cxn ang="0">
                  <a:pos x="T4" y="T5"/>
                </a:cxn>
                <a:cxn ang="0">
                  <a:pos x="T6" y="T7"/>
                </a:cxn>
                <a:cxn ang="0">
                  <a:pos x="T8" y="T9"/>
                </a:cxn>
              </a:cxnLst>
              <a:rect l="0" t="0" r="r" b="b"/>
              <a:pathLst>
                <a:path w="129" h="43">
                  <a:moveTo>
                    <a:pt x="0" y="4"/>
                  </a:moveTo>
                  <a:lnTo>
                    <a:pt x="37" y="43"/>
                  </a:lnTo>
                  <a:lnTo>
                    <a:pt x="129"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6" name="Freeform 84"/>
            <p:cNvSpPr>
              <a:spLocks/>
            </p:cNvSpPr>
            <p:nvPr/>
          </p:nvSpPr>
          <p:spPr bwMode="auto">
            <a:xfrm>
              <a:off x="2039938" y="4543425"/>
              <a:ext cx="104775" cy="34925"/>
            </a:xfrm>
            <a:custGeom>
              <a:avLst/>
              <a:gdLst>
                <a:gd name="T0" fmla="*/ 0 w 131"/>
                <a:gd name="T1" fmla="*/ 4 h 43"/>
                <a:gd name="T2" fmla="*/ 39 w 131"/>
                <a:gd name="T3" fmla="*/ 43 h 43"/>
                <a:gd name="T4" fmla="*/ 131 w 131"/>
                <a:gd name="T5" fmla="*/ 39 h 43"/>
                <a:gd name="T6" fmla="*/ 92 w 131"/>
                <a:gd name="T7" fmla="*/ 0 h 43"/>
                <a:gd name="T8" fmla="*/ 0 w 131"/>
                <a:gd name="T9" fmla="*/ 4 h 43"/>
              </a:gdLst>
              <a:ahLst/>
              <a:cxnLst>
                <a:cxn ang="0">
                  <a:pos x="T0" y="T1"/>
                </a:cxn>
                <a:cxn ang="0">
                  <a:pos x="T2" y="T3"/>
                </a:cxn>
                <a:cxn ang="0">
                  <a:pos x="T4" y="T5"/>
                </a:cxn>
                <a:cxn ang="0">
                  <a:pos x="T6" y="T7"/>
                </a:cxn>
                <a:cxn ang="0">
                  <a:pos x="T8" y="T9"/>
                </a:cxn>
              </a:cxnLst>
              <a:rect l="0" t="0" r="r" b="b"/>
              <a:pathLst>
                <a:path w="131" h="43">
                  <a:moveTo>
                    <a:pt x="0" y="4"/>
                  </a:moveTo>
                  <a:lnTo>
                    <a:pt x="39" y="43"/>
                  </a:lnTo>
                  <a:lnTo>
                    <a:pt x="131"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7" name="Freeform 85"/>
            <p:cNvSpPr>
              <a:spLocks/>
            </p:cNvSpPr>
            <p:nvPr/>
          </p:nvSpPr>
          <p:spPr bwMode="auto">
            <a:xfrm>
              <a:off x="1857376" y="4549775"/>
              <a:ext cx="93663" cy="33337"/>
            </a:xfrm>
            <a:custGeom>
              <a:avLst/>
              <a:gdLst>
                <a:gd name="T0" fmla="*/ 0 w 118"/>
                <a:gd name="T1" fmla="*/ 2 h 42"/>
                <a:gd name="T2" fmla="*/ 39 w 118"/>
                <a:gd name="T3" fmla="*/ 42 h 42"/>
                <a:gd name="T4" fmla="*/ 118 w 118"/>
                <a:gd name="T5" fmla="*/ 40 h 42"/>
                <a:gd name="T6" fmla="*/ 80 w 118"/>
                <a:gd name="T7" fmla="*/ 0 h 42"/>
                <a:gd name="T8" fmla="*/ 0 w 118"/>
                <a:gd name="T9" fmla="*/ 2 h 42"/>
              </a:gdLst>
              <a:ahLst/>
              <a:cxnLst>
                <a:cxn ang="0">
                  <a:pos x="T0" y="T1"/>
                </a:cxn>
                <a:cxn ang="0">
                  <a:pos x="T2" y="T3"/>
                </a:cxn>
                <a:cxn ang="0">
                  <a:pos x="T4" y="T5"/>
                </a:cxn>
                <a:cxn ang="0">
                  <a:pos x="T6" y="T7"/>
                </a:cxn>
                <a:cxn ang="0">
                  <a:pos x="T8" y="T9"/>
                </a:cxn>
              </a:cxnLst>
              <a:rect l="0" t="0" r="r" b="b"/>
              <a:pathLst>
                <a:path w="118" h="42">
                  <a:moveTo>
                    <a:pt x="0" y="2"/>
                  </a:moveTo>
                  <a:lnTo>
                    <a:pt x="39" y="42"/>
                  </a:lnTo>
                  <a:lnTo>
                    <a:pt x="118" y="40"/>
                  </a:lnTo>
                  <a:lnTo>
                    <a:pt x="80"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8" name="Freeform 86"/>
            <p:cNvSpPr>
              <a:spLocks/>
            </p:cNvSpPr>
            <p:nvPr/>
          </p:nvSpPr>
          <p:spPr bwMode="auto">
            <a:xfrm>
              <a:off x="2462213" y="4533900"/>
              <a:ext cx="79375" cy="30162"/>
            </a:xfrm>
            <a:custGeom>
              <a:avLst/>
              <a:gdLst>
                <a:gd name="T0" fmla="*/ 100 w 100"/>
                <a:gd name="T1" fmla="*/ 39 h 39"/>
                <a:gd name="T2" fmla="*/ 61 w 100"/>
                <a:gd name="T3" fmla="*/ 0 h 39"/>
                <a:gd name="T4" fmla="*/ 0 w 100"/>
                <a:gd name="T5" fmla="*/ 2 h 39"/>
                <a:gd name="T6" fmla="*/ 39 w 100"/>
                <a:gd name="T7" fmla="*/ 39 h 39"/>
                <a:gd name="T8" fmla="*/ 100 w 100"/>
                <a:gd name="T9" fmla="*/ 39 h 39"/>
              </a:gdLst>
              <a:ahLst/>
              <a:cxnLst>
                <a:cxn ang="0">
                  <a:pos x="T0" y="T1"/>
                </a:cxn>
                <a:cxn ang="0">
                  <a:pos x="T2" y="T3"/>
                </a:cxn>
                <a:cxn ang="0">
                  <a:pos x="T4" y="T5"/>
                </a:cxn>
                <a:cxn ang="0">
                  <a:pos x="T6" y="T7"/>
                </a:cxn>
                <a:cxn ang="0">
                  <a:pos x="T8" y="T9"/>
                </a:cxn>
              </a:cxnLst>
              <a:rect l="0" t="0" r="r" b="b"/>
              <a:pathLst>
                <a:path w="100" h="39">
                  <a:moveTo>
                    <a:pt x="100" y="39"/>
                  </a:moveTo>
                  <a:lnTo>
                    <a:pt x="61" y="0"/>
                  </a:lnTo>
                  <a:lnTo>
                    <a:pt x="0" y="2"/>
                  </a:lnTo>
                  <a:lnTo>
                    <a:pt x="39" y="39"/>
                  </a:lnTo>
                  <a:lnTo>
                    <a:pt x="100" y="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9" name="Freeform 87"/>
            <p:cNvSpPr>
              <a:spLocks/>
            </p:cNvSpPr>
            <p:nvPr/>
          </p:nvSpPr>
          <p:spPr bwMode="auto">
            <a:xfrm>
              <a:off x="2574926" y="4527550"/>
              <a:ext cx="147638" cy="33337"/>
            </a:xfrm>
            <a:custGeom>
              <a:avLst/>
              <a:gdLst>
                <a:gd name="T0" fmla="*/ 185 w 185"/>
                <a:gd name="T1" fmla="*/ 39 h 43"/>
                <a:gd name="T2" fmla="*/ 148 w 185"/>
                <a:gd name="T3" fmla="*/ 0 h 43"/>
                <a:gd name="T4" fmla="*/ 0 w 185"/>
                <a:gd name="T5" fmla="*/ 4 h 43"/>
                <a:gd name="T6" fmla="*/ 37 w 185"/>
                <a:gd name="T7" fmla="*/ 43 h 43"/>
                <a:gd name="T8" fmla="*/ 185 w 185"/>
                <a:gd name="T9" fmla="*/ 39 h 43"/>
              </a:gdLst>
              <a:ahLst/>
              <a:cxnLst>
                <a:cxn ang="0">
                  <a:pos x="T0" y="T1"/>
                </a:cxn>
                <a:cxn ang="0">
                  <a:pos x="T2" y="T3"/>
                </a:cxn>
                <a:cxn ang="0">
                  <a:pos x="T4" y="T5"/>
                </a:cxn>
                <a:cxn ang="0">
                  <a:pos x="T6" y="T7"/>
                </a:cxn>
                <a:cxn ang="0">
                  <a:pos x="T8" y="T9"/>
                </a:cxn>
              </a:cxnLst>
              <a:rect l="0" t="0" r="r" b="b"/>
              <a:pathLst>
                <a:path w="185" h="43">
                  <a:moveTo>
                    <a:pt x="185" y="39"/>
                  </a:moveTo>
                  <a:lnTo>
                    <a:pt x="148" y="0"/>
                  </a:lnTo>
                  <a:lnTo>
                    <a:pt x="0" y="4"/>
                  </a:lnTo>
                  <a:lnTo>
                    <a:pt x="37" y="43"/>
                  </a:lnTo>
                  <a:lnTo>
                    <a:pt x="185"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0" name="Freeform 88"/>
            <p:cNvSpPr>
              <a:spLocks/>
            </p:cNvSpPr>
            <p:nvPr/>
          </p:nvSpPr>
          <p:spPr bwMode="auto">
            <a:xfrm>
              <a:off x="2332038" y="4535488"/>
              <a:ext cx="103188" cy="33337"/>
            </a:xfrm>
            <a:custGeom>
              <a:avLst/>
              <a:gdLst>
                <a:gd name="T0" fmla="*/ 0 w 129"/>
                <a:gd name="T1" fmla="*/ 2 h 41"/>
                <a:gd name="T2" fmla="*/ 37 w 129"/>
                <a:gd name="T3" fmla="*/ 41 h 41"/>
                <a:gd name="T4" fmla="*/ 129 w 129"/>
                <a:gd name="T5" fmla="*/ 39 h 41"/>
                <a:gd name="T6" fmla="*/ 92 w 129"/>
                <a:gd name="T7" fmla="*/ 0 h 41"/>
                <a:gd name="T8" fmla="*/ 0 w 129"/>
                <a:gd name="T9" fmla="*/ 2 h 41"/>
              </a:gdLst>
              <a:ahLst/>
              <a:cxnLst>
                <a:cxn ang="0">
                  <a:pos x="T0" y="T1"/>
                </a:cxn>
                <a:cxn ang="0">
                  <a:pos x="T2" y="T3"/>
                </a:cxn>
                <a:cxn ang="0">
                  <a:pos x="T4" y="T5"/>
                </a:cxn>
                <a:cxn ang="0">
                  <a:pos x="T6" y="T7"/>
                </a:cxn>
                <a:cxn ang="0">
                  <a:pos x="T8" y="T9"/>
                </a:cxn>
              </a:cxnLst>
              <a:rect l="0" t="0" r="r" b="b"/>
              <a:pathLst>
                <a:path w="129" h="41">
                  <a:moveTo>
                    <a:pt x="0" y="2"/>
                  </a:moveTo>
                  <a:lnTo>
                    <a:pt x="37" y="41"/>
                  </a:lnTo>
                  <a:lnTo>
                    <a:pt x="129" y="39"/>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1" name="Freeform 89"/>
            <p:cNvSpPr>
              <a:spLocks/>
            </p:cNvSpPr>
            <p:nvPr/>
          </p:nvSpPr>
          <p:spPr bwMode="auto">
            <a:xfrm>
              <a:off x="1150938" y="3963988"/>
              <a:ext cx="1436688" cy="311150"/>
            </a:xfrm>
            <a:custGeom>
              <a:avLst/>
              <a:gdLst>
                <a:gd name="T0" fmla="*/ 0 w 1810"/>
                <a:gd name="T1" fmla="*/ 393 h 393"/>
                <a:gd name="T2" fmla="*/ 650 w 1810"/>
                <a:gd name="T3" fmla="*/ 30 h 393"/>
                <a:gd name="T4" fmla="*/ 1810 w 1810"/>
                <a:gd name="T5" fmla="*/ 0 h 393"/>
                <a:gd name="T6" fmla="*/ 1152 w 1810"/>
                <a:gd name="T7" fmla="*/ 360 h 393"/>
                <a:gd name="T8" fmla="*/ 0 w 1810"/>
                <a:gd name="T9" fmla="*/ 393 h 393"/>
              </a:gdLst>
              <a:ahLst/>
              <a:cxnLst>
                <a:cxn ang="0">
                  <a:pos x="T0" y="T1"/>
                </a:cxn>
                <a:cxn ang="0">
                  <a:pos x="T2" y="T3"/>
                </a:cxn>
                <a:cxn ang="0">
                  <a:pos x="T4" y="T5"/>
                </a:cxn>
                <a:cxn ang="0">
                  <a:pos x="T6" y="T7"/>
                </a:cxn>
                <a:cxn ang="0">
                  <a:pos x="T8" y="T9"/>
                </a:cxn>
              </a:cxnLst>
              <a:rect l="0" t="0" r="r" b="b"/>
              <a:pathLst>
                <a:path w="1810" h="393">
                  <a:moveTo>
                    <a:pt x="0" y="393"/>
                  </a:moveTo>
                  <a:lnTo>
                    <a:pt x="650" y="30"/>
                  </a:lnTo>
                  <a:lnTo>
                    <a:pt x="1810" y="0"/>
                  </a:lnTo>
                  <a:lnTo>
                    <a:pt x="1152" y="360"/>
                  </a:lnTo>
                  <a:lnTo>
                    <a:pt x="0" y="39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2" name="Freeform 90"/>
            <p:cNvSpPr>
              <a:spLocks/>
            </p:cNvSpPr>
            <p:nvPr/>
          </p:nvSpPr>
          <p:spPr bwMode="auto">
            <a:xfrm>
              <a:off x="1066801" y="4289425"/>
              <a:ext cx="519113" cy="1233487"/>
            </a:xfrm>
            <a:custGeom>
              <a:avLst/>
              <a:gdLst>
                <a:gd name="T0" fmla="*/ 0 w 655"/>
                <a:gd name="T1" fmla="*/ 0 h 1555"/>
                <a:gd name="T2" fmla="*/ 625 w 655"/>
                <a:gd name="T3" fmla="*/ 346 h 1555"/>
                <a:gd name="T4" fmla="*/ 655 w 655"/>
                <a:gd name="T5" fmla="*/ 1555 h 1555"/>
                <a:gd name="T6" fmla="*/ 35 w 655"/>
                <a:gd name="T7" fmla="*/ 1055 h 1555"/>
                <a:gd name="T8" fmla="*/ 0 w 655"/>
                <a:gd name="T9" fmla="*/ 0 h 1555"/>
              </a:gdLst>
              <a:ahLst/>
              <a:cxnLst>
                <a:cxn ang="0">
                  <a:pos x="T0" y="T1"/>
                </a:cxn>
                <a:cxn ang="0">
                  <a:pos x="T2" y="T3"/>
                </a:cxn>
                <a:cxn ang="0">
                  <a:pos x="T4" y="T5"/>
                </a:cxn>
                <a:cxn ang="0">
                  <a:pos x="T6" y="T7"/>
                </a:cxn>
                <a:cxn ang="0">
                  <a:pos x="T8" y="T9"/>
                </a:cxn>
              </a:cxnLst>
              <a:rect l="0" t="0" r="r" b="b"/>
              <a:pathLst>
                <a:path w="655" h="1555">
                  <a:moveTo>
                    <a:pt x="0" y="0"/>
                  </a:moveTo>
                  <a:lnTo>
                    <a:pt x="625" y="346"/>
                  </a:lnTo>
                  <a:lnTo>
                    <a:pt x="655" y="1555"/>
                  </a:lnTo>
                  <a:lnTo>
                    <a:pt x="35" y="105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3" name="Freeform 91"/>
            <p:cNvSpPr>
              <a:spLocks/>
            </p:cNvSpPr>
            <p:nvPr/>
          </p:nvSpPr>
          <p:spPr bwMode="auto">
            <a:xfrm>
              <a:off x="1141413" y="4584700"/>
              <a:ext cx="357188" cy="366712"/>
            </a:xfrm>
            <a:custGeom>
              <a:avLst/>
              <a:gdLst>
                <a:gd name="T0" fmla="*/ 6 w 449"/>
                <a:gd name="T1" fmla="*/ 159 h 463"/>
                <a:gd name="T2" fmla="*/ 0 w 449"/>
                <a:gd name="T3" fmla="*/ 0 h 463"/>
                <a:gd name="T4" fmla="*/ 439 w 449"/>
                <a:gd name="T5" fmla="*/ 233 h 463"/>
                <a:gd name="T6" fmla="*/ 449 w 449"/>
                <a:gd name="T7" fmla="*/ 463 h 463"/>
                <a:gd name="T8" fmla="*/ 6 w 449"/>
                <a:gd name="T9" fmla="*/ 159 h 463"/>
              </a:gdLst>
              <a:ahLst/>
              <a:cxnLst>
                <a:cxn ang="0">
                  <a:pos x="T0" y="T1"/>
                </a:cxn>
                <a:cxn ang="0">
                  <a:pos x="T2" y="T3"/>
                </a:cxn>
                <a:cxn ang="0">
                  <a:pos x="T4" y="T5"/>
                </a:cxn>
                <a:cxn ang="0">
                  <a:pos x="T6" y="T7"/>
                </a:cxn>
                <a:cxn ang="0">
                  <a:pos x="T8" y="T9"/>
                </a:cxn>
              </a:cxnLst>
              <a:rect l="0" t="0" r="r" b="b"/>
              <a:pathLst>
                <a:path w="449" h="463">
                  <a:moveTo>
                    <a:pt x="6" y="159"/>
                  </a:moveTo>
                  <a:lnTo>
                    <a:pt x="0" y="0"/>
                  </a:lnTo>
                  <a:lnTo>
                    <a:pt x="439" y="233"/>
                  </a:lnTo>
                  <a:lnTo>
                    <a:pt x="449" y="463"/>
                  </a:lnTo>
                  <a:lnTo>
                    <a:pt x="6"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4" name="Freeform 92"/>
            <p:cNvSpPr>
              <a:spLocks/>
            </p:cNvSpPr>
            <p:nvPr/>
          </p:nvSpPr>
          <p:spPr bwMode="auto">
            <a:xfrm>
              <a:off x="804863" y="4646613"/>
              <a:ext cx="693738" cy="304800"/>
            </a:xfrm>
            <a:custGeom>
              <a:avLst/>
              <a:gdLst>
                <a:gd name="T0" fmla="*/ 459 w 873"/>
                <a:gd name="T1" fmla="*/ 74 h 384"/>
                <a:gd name="T2" fmla="*/ 10 w 873"/>
                <a:gd name="T3" fmla="*/ 0 h 384"/>
                <a:gd name="T4" fmla="*/ 0 w 873"/>
                <a:gd name="T5" fmla="*/ 119 h 384"/>
                <a:gd name="T6" fmla="*/ 299 w 873"/>
                <a:gd name="T7" fmla="*/ 296 h 384"/>
                <a:gd name="T8" fmla="*/ 873 w 873"/>
                <a:gd name="T9" fmla="*/ 384 h 384"/>
                <a:gd name="T10" fmla="*/ 869 w 873"/>
                <a:gd name="T11" fmla="*/ 265 h 384"/>
                <a:gd name="T12" fmla="*/ 459 w 873"/>
                <a:gd name="T13" fmla="*/ 74 h 384"/>
              </a:gdLst>
              <a:ahLst/>
              <a:cxnLst>
                <a:cxn ang="0">
                  <a:pos x="T0" y="T1"/>
                </a:cxn>
                <a:cxn ang="0">
                  <a:pos x="T2" y="T3"/>
                </a:cxn>
                <a:cxn ang="0">
                  <a:pos x="T4" y="T5"/>
                </a:cxn>
                <a:cxn ang="0">
                  <a:pos x="T6" y="T7"/>
                </a:cxn>
                <a:cxn ang="0">
                  <a:pos x="T8" y="T9"/>
                </a:cxn>
                <a:cxn ang="0">
                  <a:pos x="T10" y="T11"/>
                </a:cxn>
                <a:cxn ang="0">
                  <a:pos x="T12" y="T13"/>
                </a:cxn>
              </a:cxnLst>
              <a:rect l="0" t="0" r="r" b="b"/>
              <a:pathLst>
                <a:path w="873" h="384">
                  <a:moveTo>
                    <a:pt x="459" y="74"/>
                  </a:moveTo>
                  <a:lnTo>
                    <a:pt x="10" y="0"/>
                  </a:lnTo>
                  <a:lnTo>
                    <a:pt x="0" y="119"/>
                  </a:lnTo>
                  <a:lnTo>
                    <a:pt x="299" y="296"/>
                  </a:lnTo>
                  <a:lnTo>
                    <a:pt x="873" y="384"/>
                  </a:lnTo>
                  <a:lnTo>
                    <a:pt x="869" y="265"/>
                  </a:lnTo>
                  <a:lnTo>
                    <a:pt x="459" y="7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5" name="Freeform 93"/>
            <p:cNvSpPr>
              <a:spLocks/>
            </p:cNvSpPr>
            <p:nvPr/>
          </p:nvSpPr>
          <p:spPr bwMode="auto">
            <a:xfrm>
              <a:off x="838201" y="4664075"/>
              <a:ext cx="657225" cy="193675"/>
            </a:xfrm>
            <a:custGeom>
              <a:avLst/>
              <a:gdLst>
                <a:gd name="T0" fmla="*/ 828 w 828"/>
                <a:gd name="T1" fmla="*/ 244 h 244"/>
                <a:gd name="T2" fmla="*/ 475 w 828"/>
                <a:gd name="T3" fmla="*/ 80 h 244"/>
                <a:gd name="T4" fmla="*/ 0 w 828"/>
                <a:gd name="T5" fmla="*/ 0 h 244"/>
                <a:gd name="T6" fmla="*/ 279 w 828"/>
                <a:gd name="T7" fmla="*/ 152 h 244"/>
                <a:gd name="T8" fmla="*/ 828 w 828"/>
                <a:gd name="T9" fmla="*/ 244 h 244"/>
              </a:gdLst>
              <a:ahLst/>
              <a:cxnLst>
                <a:cxn ang="0">
                  <a:pos x="T0" y="T1"/>
                </a:cxn>
                <a:cxn ang="0">
                  <a:pos x="T2" y="T3"/>
                </a:cxn>
                <a:cxn ang="0">
                  <a:pos x="T4" y="T5"/>
                </a:cxn>
                <a:cxn ang="0">
                  <a:pos x="T6" y="T7"/>
                </a:cxn>
                <a:cxn ang="0">
                  <a:pos x="T8" y="T9"/>
                </a:cxn>
              </a:cxnLst>
              <a:rect l="0" t="0" r="r" b="b"/>
              <a:pathLst>
                <a:path w="828" h="244">
                  <a:moveTo>
                    <a:pt x="828" y="244"/>
                  </a:moveTo>
                  <a:lnTo>
                    <a:pt x="475" y="80"/>
                  </a:lnTo>
                  <a:lnTo>
                    <a:pt x="0" y="0"/>
                  </a:lnTo>
                  <a:lnTo>
                    <a:pt x="279" y="152"/>
                  </a:lnTo>
                  <a:lnTo>
                    <a:pt x="82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6" name="Freeform 94"/>
            <p:cNvSpPr>
              <a:spLocks/>
            </p:cNvSpPr>
            <p:nvPr/>
          </p:nvSpPr>
          <p:spPr bwMode="auto">
            <a:xfrm>
              <a:off x="838201" y="4664075"/>
              <a:ext cx="214313" cy="155575"/>
            </a:xfrm>
            <a:custGeom>
              <a:avLst/>
              <a:gdLst>
                <a:gd name="T0" fmla="*/ 272 w 272"/>
                <a:gd name="T1" fmla="*/ 143 h 197"/>
                <a:gd name="T2" fmla="*/ 219 w 272"/>
                <a:gd name="T3" fmla="*/ 197 h 197"/>
                <a:gd name="T4" fmla="*/ 2 w 272"/>
                <a:gd name="T5" fmla="*/ 74 h 197"/>
                <a:gd name="T6" fmla="*/ 0 w 272"/>
                <a:gd name="T7" fmla="*/ 0 h 197"/>
                <a:gd name="T8" fmla="*/ 272 w 272"/>
                <a:gd name="T9" fmla="*/ 143 h 197"/>
              </a:gdLst>
              <a:ahLst/>
              <a:cxnLst>
                <a:cxn ang="0">
                  <a:pos x="T0" y="T1"/>
                </a:cxn>
                <a:cxn ang="0">
                  <a:pos x="T2" y="T3"/>
                </a:cxn>
                <a:cxn ang="0">
                  <a:pos x="T4" y="T5"/>
                </a:cxn>
                <a:cxn ang="0">
                  <a:pos x="T6" y="T7"/>
                </a:cxn>
                <a:cxn ang="0">
                  <a:pos x="T8" y="T9"/>
                </a:cxn>
              </a:cxnLst>
              <a:rect l="0" t="0" r="r" b="b"/>
              <a:pathLst>
                <a:path w="272" h="197">
                  <a:moveTo>
                    <a:pt x="272" y="143"/>
                  </a:moveTo>
                  <a:lnTo>
                    <a:pt x="219" y="197"/>
                  </a:lnTo>
                  <a:lnTo>
                    <a:pt x="2" y="74"/>
                  </a:lnTo>
                  <a:lnTo>
                    <a:pt x="0" y="0"/>
                  </a:lnTo>
                  <a:lnTo>
                    <a:pt x="272"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4" name="Freeform 102"/>
            <p:cNvSpPr>
              <a:spLocks/>
            </p:cNvSpPr>
            <p:nvPr/>
          </p:nvSpPr>
          <p:spPr bwMode="auto">
            <a:xfrm>
              <a:off x="1096963" y="4922838"/>
              <a:ext cx="1917700" cy="333375"/>
            </a:xfrm>
            <a:custGeom>
              <a:avLst/>
              <a:gdLst>
                <a:gd name="T0" fmla="*/ 2415 w 2417"/>
                <a:gd name="T1" fmla="*/ 291 h 420"/>
                <a:gd name="T2" fmla="*/ 619 w 2417"/>
                <a:gd name="T3" fmla="*/ 420 h 420"/>
                <a:gd name="T4" fmla="*/ 6 w 2417"/>
                <a:gd name="T5" fmla="*/ 33 h 420"/>
                <a:gd name="T6" fmla="*/ 0 w 2417"/>
                <a:gd name="T7" fmla="*/ 0 h 420"/>
                <a:gd name="T8" fmla="*/ 618 w 2417"/>
                <a:gd name="T9" fmla="*/ 381 h 420"/>
                <a:gd name="T10" fmla="*/ 2417 w 2417"/>
                <a:gd name="T11" fmla="*/ 256 h 420"/>
                <a:gd name="T12" fmla="*/ 2415 w 2417"/>
                <a:gd name="T13" fmla="*/ 291 h 420"/>
              </a:gdLst>
              <a:ahLst/>
              <a:cxnLst>
                <a:cxn ang="0">
                  <a:pos x="T0" y="T1"/>
                </a:cxn>
                <a:cxn ang="0">
                  <a:pos x="T2" y="T3"/>
                </a:cxn>
                <a:cxn ang="0">
                  <a:pos x="T4" y="T5"/>
                </a:cxn>
                <a:cxn ang="0">
                  <a:pos x="T6" y="T7"/>
                </a:cxn>
                <a:cxn ang="0">
                  <a:pos x="T8" y="T9"/>
                </a:cxn>
                <a:cxn ang="0">
                  <a:pos x="T10" y="T11"/>
                </a:cxn>
                <a:cxn ang="0">
                  <a:pos x="T12" y="T13"/>
                </a:cxn>
              </a:cxnLst>
              <a:rect l="0" t="0" r="r" b="b"/>
              <a:pathLst>
                <a:path w="2417" h="420">
                  <a:moveTo>
                    <a:pt x="2415" y="291"/>
                  </a:moveTo>
                  <a:lnTo>
                    <a:pt x="619" y="420"/>
                  </a:lnTo>
                  <a:lnTo>
                    <a:pt x="6" y="33"/>
                  </a:lnTo>
                  <a:lnTo>
                    <a:pt x="0" y="0"/>
                  </a:lnTo>
                  <a:lnTo>
                    <a:pt x="618" y="381"/>
                  </a:lnTo>
                  <a:lnTo>
                    <a:pt x="2417" y="256"/>
                  </a:lnTo>
                  <a:lnTo>
                    <a:pt x="2415" y="29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5" name="Freeform 103"/>
            <p:cNvSpPr>
              <a:spLocks/>
            </p:cNvSpPr>
            <p:nvPr/>
          </p:nvSpPr>
          <p:spPr bwMode="auto">
            <a:xfrm>
              <a:off x="1068388" y="4383088"/>
              <a:ext cx="1943100" cy="341312"/>
            </a:xfrm>
            <a:custGeom>
              <a:avLst/>
              <a:gdLst>
                <a:gd name="T0" fmla="*/ 2448 w 2448"/>
                <a:gd name="T1" fmla="*/ 349 h 429"/>
                <a:gd name="T2" fmla="*/ 625 w 2448"/>
                <a:gd name="T3" fmla="*/ 429 h 429"/>
                <a:gd name="T4" fmla="*/ 6 w 2448"/>
                <a:gd name="T5" fmla="*/ 35 h 429"/>
                <a:gd name="T6" fmla="*/ 0 w 2448"/>
                <a:gd name="T7" fmla="*/ 0 h 429"/>
                <a:gd name="T8" fmla="*/ 623 w 2448"/>
                <a:gd name="T9" fmla="*/ 390 h 429"/>
                <a:gd name="T10" fmla="*/ 2448 w 2448"/>
                <a:gd name="T11" fmla="*/ 316 h 429"/>
                <a:gd name="T12" fmla="*/ 2448 w 2448"/>
                <a:gd name="T13" fmla="*/ 349 h 429"/>
              </a:gdLst>
              <a:ahLst/>
              <a:cxnLst>
                <a:cxn ang="0">
                  <a:pos x="T0" y="T1"/>
                </a:cxn>
                <a:cxn ang="0">
                  <a:pos x="T2" y="T3"/>
                </a:cxn>
                <a:cxn ang="0">
                  <a:pos x="T4" y="T5"/>
                </a:cxn>
                <a:cxn ang="0">
                  <a:pos x="T6" y="T7"/>
                </a:cxn>
                <a:cxn ang="0">
                  <a:pos x="T8" y="T9"/>
                </a:cxn>
                <a:cxn ang="0">
                  <a:pos x="T10" y="T11"/>
                </a:cxn>
                <a:cxn ang="0">
                  <a:pos x="T12" y="T13"/>
                </a:cxn>
              </a:cxnLst>
              <a:rect l="0" t="0" r="r" b="b"/>
              <a:pathLst>
                <a:path w="2448" h="429">
                  <a:moveTo>
                    <a:pt x="2448" y="349"/>
                  </a:moveTo>
                  <a:lnTo>
                    <a:pt x="625" y="429"/>
                  </a:lnTo>
                  <a:lnTo>
                    <a:pt x="6" y="35"/>
                  </a:lnTo>
                  <a:lnTo>
                    <a:pt x="0" y="0"/>
                  </a:lnTo>
                  <a:lnTo>
                    <a:pt x="623" y="390"/>
                  </a:lnTo>
                  <a:lnTo>
                    <a:pt x="2448" y="316"/>
                  </a:lnTo>
                  <a:lnTo>
                    <a:pt x="2448" y="3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743" name="Rectangle 27742">
            <a:hlinkClick r:id="rId2" action="ppaction://hlinksldjump"/>
          </p:cNvPr>
          <p:cNvSpPr/>
          <p:nvPr/>
        </p:nvSpPr>
        <p:spPr>
          <a:xfrm>
            <a:off x="339047" y="3955151"/>
            <a:ext cx="1230011" cy="832147"/>
          </a:xfrm>
          <a:prstGeom prst="rect">
            <a:avLst/>
          </a:prstGeom>
          <a:solidFill>
            <a:srgbClr val="FFFF99">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4" name="Rectangle 27743">
            <a:hlinkClick r:id="rId3" action="ppaction://hlinksldjump"/>
          </p:cNvPr>
          <p:cNvSpPr/>
          <p:nvPr/>
        </p:nvSpPr>
        <p:spPr>
          <a:xfrm>
            <a:off x="1197095" y="3513907"/>
            <a:ext cx="2345034" cy="365760"/>
          </a:xfrm>
          <a:prstGeom prst="rect">
            <a:avLst/>
          </a:prstGeom>
          <a:solidFill>
            <a:srgbClr val="FFFF99">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5" name="Rectangle 27744">
            <a:hlinkClick r:id="rId4" action="ppaction://hlinksldjump"/>
          </p:cNvPr>
          <p:cNvSpPr/>
          <p:nvPr/>
        </p:nvSpPr>
        <p:spPr>
          <a:xfrm>
            <a:off x="1879027" y="3911040"/>
            <a:ext cx="1559382" cy="237246"/>
          </a:xfrm>
          <a:prstGeom prst="rect">
            <a:avLst/>
          </a:prstGeom>
          <a:solidFill>
            <a:srgbClr val="FFFF99">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highlighted component. Then click </a:t>
            </a:r>
            <a:r>
              <a:rPr lang="en-US" sz="1400" b="1" dirty="0">
                <a:solidFill>
                  <a:srgbClr val="FFFFCC"/>
                </a:solidFill>
              </a:rPr>
              <a:t>Next</a:t>
            </a:r>
            <a:r>
              <a:rPr lang="en-US" sz="1400" dirty="0">
                <a:solidFill>
                  <a:srgbClr val="FFFFCC"/>
                </a:solidFill>
              </a:rPr>
              <a:t> to continue.</a:t>
            </a:r>
          </a:p>
        </p:txBody>
      </p:sp>
      <p:grpSp>
        <p:nvGrpSpPr>
          <p:cNvPr id="53" name="Back button"/>
          <p:cNvGrpSpPr/>
          <p:nvPr/>
        </p:nvGrpSpPr>
        <p:grpSpPr>
          <a:xfrm>
            <a:off x="6258333" y="6415087"/>
            <a:ext cx="744279" cy="307777"/>
            <a:chOff x="1265274" y="6447647"/>
            <a:chExt cx="744279" cy="307777"/>
          </a:xfrm>
        </p:grpSpPr>
        <p:sp>
          <p:nvSpPr>
            <p:cNvPr id="54"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56" name="Next button"/>
          <p:cNvGrpSpPr/>
          <p:nvPr/>
        </p:nvGrpSpPr>
        <p:grpSpPr>
          <a:xfrm>
            <a:off x="8072696" y="6415087"/>
            <a:ext cx="744279" cy="307777"/>
            <a:chOff x="1265274" y="6447647"/>
            <a:chExt cx="744279" cy="307777"/>
          </a:xfrm>
        </p:grpSpPr>
        <p:sp>
          <p:nvSpPr>
            <p:cNvPr id="57"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59" name="Menu button"/>
          <p:cNvGrpSpPr/>
          <p:nvPr/>
        </p:nvGrpSpPr>
        <p:grpSpPr>
          <a:xfrm>
            <a:off x="7165515" y="6415087"/>
            <a:ext cx="744279" cy="307777"/>
            <a:chOff x="1265274" y="6447647"/>
            <a:chExt cx="744279" cy="307777"/>
          </a:xfrm>
        </p:grpSpPr>
        <p:sp>
          <p:nvSpPr>
            <p:cNvPr id="60"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62" name="click Back">
            <a:hlinkClick r:id="rId5"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ick Next">
            <a:hlinkClick r:id="rId6"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973278"/>
      </p:ext>
    </p:extLst>
  </p:cSld>
  <p:clrMapOvr>
    <a:masterClrMapping/>
  </p:clrMapOvr>
  <p:transition advClick="0"/>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2. Cat"/>
          <p:cNvGrpSpPr/>
          <p:nvPr/>
        </p:nvGrpSpPr>
        <p:grpSpPr>
          <a:xfrm>
            <a:off x="1295400" y="3828097"/>
            <a:ext cx="2830989" cy="95250"/>
            <a:chOff x="1295400" y="3507739"/>
            <a:chExt cx="2830989" cy="95250"/>
          </a:xfrm>
        </p:grpSpPr>
        <p:sp>
          <p:nvSpPr>
            <p:cNvPr id="86" name="Rectangle 8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Rectangle 8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1. Bug"/>
          <p:cNvGrpSpPr/>
          <p:nvPr/>
        </p:nvGrpSpPr>
        <p:grpSpPr>
          <a:xfrm>
            <a:off x="1295400" y="3507739"/>
            <a:ext cx="3263265" cy="95250"/>
            <a:chOff x="1295400" y="2857500"/>
            <a:chExt cx="3263265" cy="95250"/>
          </a:xfrm>
        </p:grpSpPr>
        <p:sp>
          <p:nvSpPr>
            <p:cNvPr id="94" name="Rectangle 9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9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4" name="4.  Emu"/>
          <p:cNvGrpSpPr/>
          <p:nvPr/>
        </p:nvGrpSpPr>
        <p:grpSpPr>
          <a:xfrm>
            <a:off x="1295400" y="3186429"/>
            <a:ext cx="2326084" cy="95250"/>
            <a:chOff x="1295400" y="3828097"/>
            <a:chExt cx="2326084" cy="95250"/>
          </a:xfrm>
        </p:grpSpPr>
        <p:sp>
          <p:nvSpPr>
            <p:cNvPr id="105" name="Oval 10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3. Dog"/>
          <p:cNvGrpSpPr/>
          <p:nvPr/>
        </p:nvGrpSpPr>
        <p:grpSpPr>
          <a:xfrm>
            <a:off x="1295400" y="2857500"/>
            <a:ext cx="3678238" cy="95250"/>
            <a:chOff x="1295400" y="3186429"/>
            <a:chExt cx="3678238" cy="95250"/>
          </a:xfrm>
        </p:grpSpPr>
        <p:sp>
          <p:nvSpPr>
            <p:cNvPr id="112" name="Rectangle 111"/>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ectangle 114"/>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7" name="click Bug">
            <a:hlinkClick r:id="rId24" action="ppaction://hlinksldjump"/>
          </p:cNvPr>
          <p:cNvSpPr/>
          <p:nvPr/>
        </p:nvSpPr>
        <p:spPr>
          <a:xfrm>
            <a:off x="736161" y="3419475"/>
            <a:ext cx="398824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ick Dog">
            <a:hlinkClick r:id="rId25"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Emu">
            <a:hlinkClick r:id="rId26" action="ppaction://hlinksldjump"/>
          </p:cNvPr>
          <p:cNvSpPr/>
          <p:nvPr/>
        </p:nvSpPr>
        <p:spPr>
          <a:xfrm>
            <a:off x="736160" y="30956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Cat">
            <a:hlinkClick r:id="rId27" action="ppaction://hlinksldjump"/>
          </p:cNvPr>
          <p:cNvSpPr/>
          <p:nvPr/>
        </p:nvSpPr>
        <p:spPr>
          <a:xfrm>
            <a:off x="736160" y="37155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57196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5" name="1. Bug"/>
          <p:cNvGrpSpPr/>
          <p:nvPr/>
        </p:nvGrpSpPr>
        <p:grpSpPr>
          <a:xfrm>
            <a:off x="1295400" y="3828097"/>
            <a:ext cx="3263265" cy="95250"/>
            <a:chOff x="1295400" y="2857500"/>
            <a:chExt cx="3263265" cy="95250"/>
          </a:xfrm>
        </p:grpSpPr>
        <p:sp>
          <p:nvSpPr>
            <p:cNvPr id="46" name="Rectangle 4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4" name="2. Cat"/>
          <p:cNvGrpSpPr/>
          <p:nvPr/>
        </p:nvGrpSpPr>
        <p:grpSpPr>
          <a:xfrm>
            <a:off x="1295400" y="3507739"/>
            <a:ext cx="2830989" cy="95250"/>
            <a:chOff x="1295400" y="3507739"/>
            <a:chExt cx="2830989" cy="95250"/>
          </a:xfrm>
        </p:grpSpPr>
        <p:sp>
          <p:nvSpPr>
            <p:cNvPr id="55" name="Rectangle 54"/>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4.  Emu"/>
          <p:cNvGrpSpPr/>
          <p:nvPr/>
        </p:nvGrpSpPr>
        <p:grpSpPr>
          <a:xfrm>
            <a:off x="1295400" y="3186429"/>
            <a:ext cx="2326084" cy="95250"/>
            <a:chOff x="1295400" y="3828097"/>
            <a:chExt cx="2326084" cy="95250"/>
          </a:xfrm>
        </p:grpSpPr>
        <p:sp>
          <p:nvSpPr>
            <p:cNvPr id="61" name="Oval 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3. Dog"/>
          <p:cNvGrpSpPr/>
          <p:nvPr/>
        </p:nvGrpSpPr>
        <p:grpSpPr>
          <a:xfrm>
            <a:off x="1295400" y="2857500"/>
            <a:ext cx="3678238" cy="95250"/>
            <a:chOff x="1295400" y="3186429"/>
            <a:chExt cx="3678238" cy="95250"/>
          </a:xfrm>
        </p:grpSpPr>
        <p:sp>
          <p:nvSpPr>
            <p:cNvPr id="96" name="Rectangle 9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Bug">
            <a:hlinkClick r:id="rId3" action="ppaction://hlinksldjump"/>
          </p:cNvPr>
          <p:cNvSpPr/>
          <p:nvPr/>
        </p:nvSpPr>
        <p:spPr>
          <a:xfrm>
            <a:off x="736161" y="371475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27336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306704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39167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82024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5" name="1. Bug"/>
          <p:cNvGrpSpPr/>
          <p:nvPr/>
        </p:nvGrpSpPr>
        <p:grpSpPr>
          <a:xfrm>
            <a:off x="1295400" y="3828097"/>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6" name="2. Cat"/>
          <p:cNvGrpSpPr/>
          <p:nvPr/>
        </p:nvGrpSpPr>
        <p:grpSpPr>
          <a:xfrm>
            <a:off x="1295400" y="3507739"/>
            <a:ext cx="2830989" cy="95250"/>
            <a:chOff x="1295400" y="3507739"/>
            <a:chExt cx="2830989" cy="95250"/>
          </a:xfrm>
        </p:grpSpPr>
        <p:sp>
          <p:nvSpPr>
            <p:cNvPr id="77" name="Rectangle 7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4.  Emu"/>
          <p:cNvGrpSpPr/>
          <p:nvPr/>
        </p:nvGrpSpPr>
        <p:grpSpPr>
          <a:xfrm>
            <a:off x="1295400" y="3186429"/>
            <a:ext cx="2326084" cy="95250"/>
            <a:chOff x="1295400" y="3828097"/>
            <a:chExt cx="2326084" cy="95250"/>
          </a:xfrm>
        </p:grpSpPr>
        <p:sp>
          <p:nvSpPr>
            <p:cNvPr id="85" name="Oval 8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9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3. Dog"/>
          <p:cNvGrpSpPr/>
          <p:nvPr/>
        </p:nvGrpSpPr>
        <p:grpSpPr>
          <a:xfrm>
            <a:off x="1295400" y="2857500"/>
            <a:ext cx="3678238" cy="95250"/>
            <a:chOff x="1295400" y="3186429"/>
            <a:chExt cx="3678238" cy="95250"/>
          </a:xfrm>
        </p:grpSpPr>
        <p:sp>
          <p:nvSpPr>
            <p:cNvPr id="103" name="Rectangle 102"/>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3" name="click Bug">
            <a:hlinkClick r:id="rId3" action="ppaction://hlinksldjump"/>
          </p:cNvPr>
          <p:cNvSpPr/>
          <p:nvPr/>
        </p:nvSpPr>
        <p:spPr>
          <a:xfrm>
            <a:off x="736161" y="37338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Dog">
            <a:hlinkClick r:id="rId4" action="ppaction://hlinksldjump"/>
          </p:cNvPr>
          <p:cNvSpPr/>
          <p:nvPr/>
        </p:nvSpPr>
        <p:spPr>
          <a:xfrm>
            <a:off x="736160" y="27527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0956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Cat">
            <a:hlinkClick r:id="rId6" action="ppaction://hlinksldjump"/>
          </p:cNvPr>
          <p:cNvSpPr/>
          <p:nvPr/>
        </p:nvSpPr>
        <p:spPr>
          <a:xfrm>
            <a:off x="736160" y="34107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99436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1. Bug"/>
          <p:cNvGrpSpPr/>
          <p:nvPr/>
        </p:nvGrpSpPr>
        <p:grpSpPr>
          <a:xfrm>
            <a:off x="1295400" y="3828097"/>
            <a:ext cx="3263265" cy="95250"/>
            <a:chOff x="1295400" y="2857500"/>
            <a:chExt cx="3263265" cy="95250"/>
          </a:xfrm>
        </p:grpSpPr>
        <p:sp>
          <p:nvSpPr>
            <p:cNvPr id="67" name="Rectangle 6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9" name="2. Cat"/>
          <p:cNvGrpSpPr/>
          <p:nvPr/>
        </p:nvGrpSpPr>
        <p:grpSpPr>
          <a:xfrm>
            <a:off x="1295400" y="3507739"/>
            <a:ext cx="2830989" cy="95250"/>
            <a:chOff x="1295400" y="3507739"/>
            <a:chExt cx="2830989" cy="95250"/>
          </a:xfrm>
        </p:grpSpPr>
        <p:sp>
          <p:nvSpPr>
            <p:cNvPr id="80" name="Rectangle 7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4.  Emu"/>
          <p:cNvGrpSpPr/>
          <p:nvPr/>
        </p:nvGrpSpPr>
        <p:grpSpPr>
          <a:xfrm>
            <a:off x="1295400" y="3186429"/>
            <a:ext cx="2326084" cy="95250"/>
            <a:chOff x="1295400" y="3828097"/>
            <a:chExt cx="2326084" cy="95250"/>
          </a:xfrm>
        </p:grpSpPr>
        <p:sp>
          <p:nvSpPr>
            <p:cNvPr id="88" name="Oval 8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3. Dog"/>
          <p:cNvGrpSpPr/>
          <p:nvPr/>
        </p:nvGrpSpPr>
        <p:grpSpPr>
          <a:xfrm>
            <a:off x="1295400" y="2857500"/>
            <a:ext cx="3678238" cy="95250"/>
            <a:chOff x="1295400" y="3186429"/>
            <a:chExt cx="3678238" cy="95250"/>
          </a:xfrm>
        </p:grpSpPr>
        <p:sp>
          <p:nvSpPr>
            <p:cNvPr id="95" name="Rectangle 9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2" name="click Bug">
            <a:hlinkClick r:id="rId3" action="ppaction://hlinksldjump"/>
          </p:cNvPr>
          <p:cNvSpPr/>
          <p:nvPr/>
        </p:nvSpPr>
        <p:spPr>
          <a:xfrm>
            <a:off x="736161" y="37338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Emu">
            <a:hlinkClick r:id="rId5" action="ppaction://hlinksldjump"/>
          </p:cNvPr>
          <p:cNvSpPr/>
          <p:nvPr/>
        </p:nvSpPr>
        <p:spPr>
          <a:xfrm>
            <a:off x="736160" y="3067049"/>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lick Cat">
            <a:hlinkClick r:id="rId6" action="ppaction://hlinksldjump"/>
          </p:cNvPr>
          <p:cNvSpPr/>
          <p:nvPr/>
        </p:nvSpPr>
        <p:spPr>
          <a:xfrm>
            <a:off x="736160" y="34107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66475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8" name="1. Bug"/>
          <p:cNvGrpSpPr/>
          <p:nvPr/>
        </p:nvGrpSpPr>
        <p:grpSpPr>
          <a:xfrm>
            <a:off x="1295400" y="3828097"/>
            <a:ext cx="3263265" cy="95250"/>
            <a:chOff x="1295400" y="2857500"/>
            <a:chExt cx="3263265" cy="95250"/>
          </a:xfrm>
        </p:grpSpPr>
        <p:sp>
          <p:nvSpPr>
            <p:cNvPr id="79" name="Rectangle 7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9" name="2. Cat"/>
          <p:cNvGrpSpPr/>
          <p:nvPr/>
        </p:nvGrpSpPr>
        <p:grpSpPr>
          <a:xfrm>
            <a:off x="1295400" y="3507739"/>
            <a:ext cx="2830989" cy="95250"/>
            <a:chOff x="1295400" y="3507739"/>
            <a:chExt cx="2830989" cy="95250"/>
          </a:xfrm>
        </p:grpSpPr>
        <p:sp>
          <p:nvSpPr>
            <p:cNvPr id="90" name="Rectangle 8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4.  Emu"/>
          <p:cNvGrpSpPr/>
          <p:nvPr/>
        </p:nvGrpSpPr>
        <p:grpSpPr>
          <a:xfrm>
            <a:off x="1295400" y="3186429"/>
            <a:ext cx="2326084" cy="95250"/>
            <a:chOff x="1295400" y="3828097"/>
            <a:chExt cx="2326084" cy="95250"/>
          </a:xfrm>
        </p:grpSpPr>
        <p:sp>
          <p:nvSpPr>
            <p:cNvPr id="98" name="Oval 9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3. Dog"/>
          <p:cNvGrpSpPr/>
          <p:nvPr/>
        </p:nvGrpSpPr>
        <p:grpSpPr>
          <a:xfrm>
            <a:off x="1295400" y="2857500"/>
            <a:ext cx="3678238" cy="95250"/>
            <a:chOff x="1295400" y="3186429"/>
            <a:chExt cx="3678238" cy="95250"/>
          </a:xfrm>
        </p:grpSpPr>
        <p:sp>
          <p:nvSpPr>
            <p:cNvPr id="105" name="Rectangle 10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4" name="click Bug">
            <a:hlinkClick r:id="rId3" action="ppaction://hlinksldjump"/>
          </p:cNvPr>
          <p:cNvSpPr/>
          <p:nvPr/>
        </p:nvSpPr>
        <p:spPr>
          <a:xfrm>
            <a:off x="736161" y="37338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Emu">
            <a:hlinkClick r:id="rId5" action="ppaction://hlinksldjump"/>
          </p:cNvPr>
          <p:cNvSpPr/>
          <p:nvPr/>
        </p:nvSpPr>
        <p:spPr>
          <a:xfrm>
            <a:off x="736160" y="30956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Cat">
            <a:hlinkClick r:id="rId6" action="ppaction://hlinksldjump"/>
          </p:cNvPr>
          <p:cNvSpPr/>
          <p:nvPr/>
        </p:nvSpPr>
        <p:spPr>
          <a:xfrm>
            <a:off x="736160" y="3410725"/>
            <a:ext cx="4491266"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2597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Real 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89" name="1. Bug"/>
          <p:cNvGrpSpPr/>
          <p:nvPr/>
        </p:nvGrpSpPr>
        <p:grpSpPr>
          <a:xfrm>
            <a:off x="1295400" y="3828097"/>
            <a:ext cx="3263265" cy="95250"/>
            <a:chOff x="1295400" y="2857500"/>
            <a:chExt cx="3263265" cy="95250"/>
          </a:xfrm>
        </p:grpSpPr>
        <p:sp>
          <p:nvSpPr>
            <p:cNvPr id="90" name="Rectangle 8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0" name="2. Cat"/>
          <p:cNvGrpSpPr/>
          <p:nvPr/>
        </p:nvGrpSpPr>
        <p:grpSpPr>
          <a:xfrm>
            <a:off x="1295400" y="3507739"/>
            <a:ext cx="2830989" cy="95250"/>
            <a:chOff x="1295400" y="3507739"/>
            <a:chExt cx="2830989" cy="95250"/>
          </a:xfrm>
        </p:grpSpPr>
        <p:sp>
          <p:nvSpPr>
            <p:cNvPr id="101" name="Rectangle 10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4.  Emu"/>
          <p:cNvGrpSpPr/>
          <p:nvPr/>
        </p:nvGrpSpPr>
        <p:grpSpPr>
          <a:xfrm>
            <a:off x="1295400" y="3186429"/>
            <a:ext cx="2326084" cy="95250"/>
            <a:chOff x="1295400" y="3828097"/>
            <a:chExt cx="2326084" cy="95250"/>
          </a:xfrm>
        </p:grpSpPr>
        <p:sp>
          <p:nvSpPr>
            <p:cNvPr id="109" name="Oval 10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Rectangle 11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3. Dog"/>
          <p:cNvGrpSpPr/>
          <p:nvPr/>
        </p:nvGrpSpPr>
        <p:grpSpPr>
          <a:xfrm>
            <a:off x="1295400" y="2857500"/>
            <a:ext cx="3678238" cy="95250"/>
            <a:chOff x="1295400" y="3186429"/>
            <a:chExt cx="3678238" cy="95250"/>
          </a:xfrm>
        </p:grpSpPr>
        <p:sp>
          <p:nvSpPr>
            <p:cNvPr id="116" name="Rectangle 11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Oval 11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Rectangle 11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click Bug">
            <a:hlinkClick r:id="rId3" action="ppaction://hlinksldjump"/>
          </p:cNvPr>
          <p:cNvSpPr/>
          <p:nvPr/>
        </p:nvSpPr>
        <p:spPr>
          <a:xfrm>
            <a:off x="736160" y="3714750"/>
            <a:ext cx="4491265"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30956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4107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7"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93152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31" name="1. Bug"/>
          <p:cNvGrpSpPr/>
          <p:nvPr/>
        </p:nvGrpSpPr>
        <p:grpSpPr>
          <a:xfrm>
            <a:off x="1295400" y="3828097"/>
            <a:ext cx="3263265" cy="95250"/>
            <a:chOff x="1295400" y="2857500"/>
            <a:chExt cx="3263265" cy="95250"/>
          </a:xfrm>
        </p:grpSpPr>
        <p:sp>
          <p:nvSpPr>
            <p:cNvPr id="132" name="Rectangle 131"/>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Oval 133"/>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Oval 134"/>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Oval 136"/>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2" name="2. Cat"/>
          <p:cNvGrpSpPr/>
          <p:nvPr/>
        </p:nvGrpSpPr>
        <p:grpSpPr>
          <a:xfrm>
            <a:off x="1295400" y="3507739"/>
            <a:ext cx="2830989" cy="95250"/>
            <a:chOff x="1295400" y="3507739"/>
            <a:chExt cx="2830989" cy="95250"/>
          </a:xfrm>
        </p:grpSpPr>
        <p:sp>
          <p:nvSpPr>
            <p:cNvPr id="143" name="Rectangle 142"/>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Oval 146"/>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Rectangle 147"/>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4.  Emu"/>
          <p:cNvGrpSpPr/>
          <p:nvPr/>
        </p:nvGrpSpPr>
        <p:grpSpPr>
          <a:xfrm>
            <a:off x="1295400" y="3186429"/>
            <a:ext cx="2326084" cy="95250"/>
            <a:chOff x="1295400" y="3828097"/>
            <a:chExt cx="2326084" cy="95250"/>
          </a:xfrm>
        </p:grpSpPr>
        <p:sp>
          <p:nvSpPr>
            <p:cNvPr id="151" name="Oval 15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Rectangle 15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5" name="Oval 154"/>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Rectangle 155"/>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3. Dog"/>
          <p:cNvGrpSpPr/>
          <p:nvPr/>
        </p:nvGrpSpPr>
        <p:grpSpPr>
          <a:xfrm>
            <a:off x="1295400" y="2857500"/>
            <a:ext cx="3678238" cy="95250"/>
            <a:chOff x="1295400" y="3186429"/>
            <a:chExt cx="3678238" cy="95250"/>
          </a:xfrm>
        </p:grpSpPr>
        <p:sp>
          <p:nvSpPr>
            <p:cNvPr id="158" name="Rectangle 15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0" name="Oval 15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1" name="Rectangle 16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7" name="click Bug">
            <a:hlinkClick r:id="rId24" action="ppaction://hlinksldjump"/>
          </p:cNvPr>
          <p:cNvSpPr/>
          <p:nvPr/>
        </p:nvSpPr>
        <p:spPr>
          <a:xfrm>
            <a:off x="736161" y="37338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ick Dog">
            <a:hlinkClick r:id="rId25" action="ppaction://hlinksldjump"/>
          </p:cNvPr>
          <p:cNvSpPr/>
          <p:nvPr/>
        </p:nvSpPr>
        <p:spPr>
          <a:xfrm>
            <a:off x="736160" y="27527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Emu">
            <a:hlinkClick r:id="rId26" action="ppaction://hlinksldjump"/>
          </p:cNvPr>
          <p:cNvSpPr/>
          <p:nvPr/>
        </p:nvSpPr>
        <p:spPr>
          <a:xfrm>
            <a:off x="736160" y="30956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click Cat">
            <a:hlinkClick r:id="rId27" action="ppaction://hlinksldjump"/>
          </p:cNvPr>
          <p:cNvSpPr/>
          <p:nvPr/>
        </p:nvSpPr>
        <p:spPr>
          <a:xfrm>
            <a:off x="736160" y="3410725"/>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32321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95" name="3. Dog"/>
          <p:cNvGrpSpPr/>
          <p:nvPr/>
        </p:nvGrpSpPr>
        <p:grpSpPr>
          <a:xfrm>
            <a:off x="1295400" y="3828097"/>
            <a:ext cx="3678238" cy="95250"/>
            <a:chOff x="1295400" y="3186429"/>
            <a:chExt cx="3678238" cy="95250"/>
          </a:xfrm>
        </p:grpSpPr>
        <p:sp>
          <p:nvSpPr>
            <p:cNvPr id="96" name="Rectangle 9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4" name="2. Cat"/>
          <p:cNvGrpSpPr/>
          <p:nvPr/>
        </p:nvGrpSpPr>
        <p:grpSpPr>
          <a:xfrm>
            <a:off x="1295400" y="3507739"/>
            <a:ext cx="2830989" cy="95250"/>
            <a:chOff x="1295400" y="3507739"/>
            <a:chExt cx="2830989" cy="95250"/>
          </a:xfrm>
        </p:grpSpPr>
        <p:sp>
          <p:nvSpPr>
            <p:cNvPr id="55" name="Rectangle 54"/>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1. Bug"/>
          <p:cNvGrpSpPr/>
          <p:nvPr/>
        </p:nvGrpSpPr>
        <p:grpSpPr>
          <a:xfrm>
            <a:off x="1295400" y="3186429"/>
            <a:ext cx="3263265" cy="95250"/>
            <a:chOff x="1295400" y="2857500"/>
            <a:chExt cx="3263265" cy="95250"/>
          </a:xfrm>
        </p:grpSpPr>
        <p:sp>
          <p:nvSpPr>
            <p:cNvPr id="53" name="Rectangle 52"/>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4.  Emu"/>
          <p:cNvGrpSpPr/>
          <p:nvPr/>
        </p:nvGrpSpPr>
        <p:grpSpPr>
          <a:xfrm>
            <a:off x="1295400" y="2857500"/>
            <a:ext cx="2326084" cy="95250"/>
            <a:chOff x="1295400" y="3828097"/>
            <a:chExt cx="2326084" cy="95250"/>
          </a:xfrm>
        </p:grpSpPr>
        <p:sp>
          <p:nvSpPr>
            <p:cNvPr id="61" name="Oval 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373380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4107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17657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3. Dog"/>
          <p:cNvGrpSpPr/>
          <p:nvPr/>
        </p:nvGrpSpPr>
        <p:grpSpPr>
          <a:xfrm>
            <a:off x="1295400" y="3828097"/>
            <a:ext cx="3678238" cy="95250"/>
            <a:chOff x="1295400" y="3186429"/>
            <a:chExt cx="3678238" cy="95250"/>
          </a:xfrm>
        </p:grpSpPr>
        <p:sp>
          <p:nvSpPr>
            <p:cNvPr id="48" name="Rectangle 4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2. Cat"/>
          <p:cNvGrpSpPr/>
          <p:nvPr/>
        </p:nvGrpSpPr>
        <p:grpSpPr>
          <a:xfrm>
            <a:off x="1295400" y="3507739"/>
            <a:ext cx="2830989" cy="95250"/>
            <a:chOff x="1295400" y="3507739"/>
            <a:chExt cx="2830989" cy="95250"/>
          </a:xfrm>
        </p:grpSpPr>
        <p:sp>
          <p:nvSpPr>
            <p:cNvPr id="59" name="Rectangle 5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1. Bug"/>
          <p:cNvGrpSpPr/>
          <p:nvPr/>
        </p:nvGrpSpPr>
        <p:grpSpPr>
          <a:xfrm>
            <a:off x="1295400" y="3186429"/>
            <a:ext cx="3263265" cy="95250"/>
            <a:chOff x="1295400" y="2857500"/>
            <a:chExt cx="3263265" cy="95250"/>
          </a:xfrm>
        </p:grpSpPr>
        <p:sp>
          <p:nvSpPr>
            <p:cNvPr id="88" name="Rectangle 87"/>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7" name="4.  Emu"/>
          <p:cNvGrpSpPr/>
          <p:nvPr/>
        </p:nvGrpSpPr>
        <p:grpSpPr>
          <a:xfrm>
            <a:off x="1295400" y="2857500"/>
            <a:ext cx="2326084" cy="95250"/>
            <a:chOff x="1295400" y="3828097"/>
            <a:chExt cx="2326084" cy="95250"/>
          </a:xfrm>
        </p:grpSpPr>
        <p:sp>
          <p:nvSpPr>
            <p:cNvPr id="108" name="Oval 10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ick Bug">
            <a:hlinkClick r:id="rId3"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373380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click Emu">
            <a:hlinkClick r:id="rId5" action="ppaction://hlinksldjump"/>
          </p:cNvPr>
          <p:cNvSpPr/>
          <p:nvPr/>
        </p:nvSpPr>
        <p:spPr>
          <a:xfrm>
            <a:off x="736160" y="2752724"/>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click Cat">
            <a:hlinkClick r:id="rId6" action="ppaction://hlinksldjump"/>
          </p:cNvPr>
          <p:cNvSpPr/>
          <p:nvPr/>
        </p:nvSpPr>
        <p:spPr>
          <a:xfrm>
            <a:off x="736160" y="34107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06489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3. Dog"/>
          <p:cNvGrpSpPr/>
          <p:nvPr/>
        </p:nvGrpSpPr>
        <p:grpSpPr>
          <a:xfrm>
            <a:off x="1295400" y="3828097"/>
            <a:ext cx="3678238" cy="95250"/>
            <a:chOff x="1295400" y="3186429"/>
            <a:chExt cx="3678238" cy="95250"/>
          </a:xfrm>
        </p:grpSpPr>
        <p:sp>
          <p:nvSpPr>
            <p:cNvPr id="49" name="Rectangle 4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2. Cat"/>
          <p:cNvGrpSpPr/>
          <p:nvPr/>
        </p:nvGrpSpPr>
        <p:grpSpPr>
          <a:xfrm>
            <a:off x="1295400" y="3507739"/>
            <a:ext cx="2830989" cy="95250"/>
            <a:chOff x="1295400" y="3507739"/>
            <a:chExt cx="2830989" cy="95250"/>
          </a:xfrm>
        </p:grpSpPr>
        <p:sp>
          <p:nvSpPr>
            <p:cNvPr id="59" name="Rectangle 5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1. Bug"/>
          <p:cNvGrpSpPr/>
          <p:nvPr/>
        </p:nvGrpSpPr>
        <p:grpSpPr>
          <a:xfrm>
            <a:off x="1295400" y="3186429"/>
            <a:ext cx="3263265" cy="95250"/>
            <a:chOff x="1295400" y="2857500"/>
            <a:chExt cx="3263265" cy="95250"/>
          </a:xfrm>
        </p:grpSpPr>
        <p:sp>
          <p:nvSpPr>
            <p:cNvPr id="97" name="Rectangle 9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8" name="4.  Emu"/>
          <p:cNvGrpSpPr/>
          <p:nvPr/>
        </p:nvGrpSpPr>
        <p:grpSpPr>
          <a:xfrm>
            <a:off x="1295400" y="2857500"/>
            <a:ext cx="2326084" cy="95250"/>
            <a:chOff x="1295400" y="3828097"/>
            <a:chExt cx="2326084" cy="95250"/>
          </a:xfrm>
        </p:grpSpPr>
        <p:sp>
          <p:nvSpPr>
            <p:cNvPr id="119" name="Oval 11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Oval 12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3" action="ppaction://hlinksldjump"/>
          </p:cNvPr>
          <p:cNvSpPr/>
          <p:nvPr/>
        </p:nvSpPr>
        <p:spPr>
          <a:xfrm>
            <a:off x="736160" y="3067050"/>
            <a:ext cx="4491265"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373380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4107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9311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r>
              <a:rPr lang="en-US" dirty="0" smtClean="0">
                <a:solidFill>
                  <a:schemeClr val="bg1"/>
                </a:solidFill>
              </a:rPr>
              <a:t>GE Ex2</a:t>
            </a:r>
          </a:p>
        </p:txBody>
      </p:sp>
      <p:sp>
        <p:nvSpPr>
          <p:cNvPr id="2765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Photocopier: Key Components</a:t>
            </a:r>
            <a:endParaRPr lang="en-US" sz="2000" b="1" kern="0" dirty="0">
              <a:latin typeface="+mn-lt"/>
            </a:endParaRP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smtClean="0"/>
              <a:t>To use a photocopy machine effectively, you must be able to recognize its key components. Click each highlighted area on the photocopy machine pictured below to learn its function.</a:t>
            </a:r>
            <a:endParaRPr lang="en-US" sz="1400" kern="0" dirty="0">
              <a:solidFill>
                <a:srgbClr val="0057C7"/>
              </a:solidFill>
            </a:endParaRPr>
          </a:p>
        </p:txBody>
      </p:sp>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6349428" y="1790700"/>
            <a:ext cx="2432621" cy="369332"/>
          </a:xfrm>
          <a:prstGeom prst="rect">
            <a:avLst/>
          </a:prstGeom>
          <a:noFill/>
        </p:spPr>
        <p:txBody>
          <a:bodyPr wrap="square">
            <a:spAutoFit/>
          </a:bodyPr>
          <a:lstStyle/>
          <a:p>
            <a:pPr>
              <a:defRPr/>
            </a:pPr>
            <a:r>
              <a:rPr lang="en-US" dirty="0" smtClean="0">
                <a:latin typeface="+mj-lt"/>
              </a:rPr>
              <a:t>Collection Tray</a:t>
            </a:r>
            <a:endParaRPr lang="en-US" dirty="0">
              <a:latin typeface="+mj-lt"/>
            </a:endParaRPr>
          </a:p>
        </p:txBody>
      </p:sp>
      <p:sp>
        <p:nvSpPr>
          <p:cNvPr id="27669" name="TextBox 23"/>
          <p:cNvSpPr txBox="1">
            <a:spLocks noChangeArrowheads="1"/>
          </p:cNvSpPr>
          <p:nvPr/>
        </p:nvSpPr>
        <p:spPr bwMode="auto">
          <a:xfrm>
            <a:off x="5219700" y="2355784"/>
            <a:ext cx="3486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t>As the photocopy machine completes each set of copies, it sends the completed copies to this collection tray. </a:t>
            </a:r>
          </a:p>
          <a:p>
            <a:pPr eaLnBrk="1" hangingPunct="1"/>
            <a:endParaRPr lang="en-US" sz="1400" dirty="0"/>
          </a:p>
          <a:p>
            <a:pPr eaLnBrk="1" hangingPunct="1"/>
            <a:r>
              <a:rPr lang="en-US" sz="1400" dirty="0" smtClean="0"/>
              <a:t>This is where you will retrieve your finished copies.</a:t>
            </a:r>
            <a:endParaRPr lang="en-US" sz="1400" dirty="0"/>
          </a:p>
        </p:txBody>
      </p:sp>
      <p:grpSp>
        <p:nvGrpSpPr>
          <p:cNvPr id="27742" name="Group 27741"/>
          <p:cNvGrpSpPr/>
          <p:nvPr/>
        </p:nvGrpSpPr>
        <p:grpSpPr>
          <a:xfrm>
            <a:off x="527085" y="3020477"/>
            <a:ext cx="3483574" cy="2701497"/>
            <a:chOff x="804863" y="3913188"/>
            <a:chExt cx="2319338" cy="1798637"/>
          </a:xfrm>
        </p:grpSpPr>
        <p:sp>
          <p:nvSpPr>
            <p:cNvPr id="7" name="Freeform 7"/>
            <p:cNvSpPr>
              <a:spLocks/>
            </p:cNvSpPr>
            <p:nvPr/>
          </p:nvSpPr>
          <p:spPr bwMode="auto">
            <a:xfrm>
              <a:off x="2500313" y="4352925"/>
              <a:ext cx="623888" cy="306387"/>
            </a:xfrm>
            <a:custGeom>
              <a:avLst/>
              <a:gdLst>
                <a:gd name="T0" fmla="*/ 0 w 787"/>
                <a:gd name="T1" fmla="*/ 10 h 385"/>
                <a:gd name="T2" fmla="*/ 403 w 787"/>
                <a:gd name="T3" fmla="*/ 0 h 385"/>
                <a:gd name="T4" fmla="*/ 787 w 787"/>
                <a:gd name="T5" fmla="*/ 186 h 385"/>
                <a:gd name="T6" fmla="*/ 778 w 787"/>
                <a:gd name="T7" fmla="*/ 309 h 385"/>
                <a:gd name="T8" fmla="*/ 393 w 787"/>
                <a:gd name="T9" fmla="*/ 385 h 385"/>
                <a:gd name="T10" fmla="*/ 0 w 787"/>
                <a:gd name="T11" fmla="*/ 10 h 385"/>
              </a:gdLst>
              <a:ahLst/>
              <a:cxnLst>
                <a:cxn ang="0">
                  <a:pos x="T0" y="T1"/>
                </a:cxn>
                <a:cxn ang="0">
                  <a:pos x="T2" y="T3"/>
                </a:cxn>
                <a:cxn ang="0">
                  <a:pos x="T4" y="T5"/>
                </a:cxn>
                <a:cxn ang="0">
                  <a:pos x="T6" y="T7"/>
                </a:cxn>
                <a:cxn ang="0">
                  <a:pos x="T8" y="T9"/>
                </a:cxn>
                <a:cxn ang="0">
                  <a:pos x="T10" y="T11"/>
                </a:cxn>
              </a:cxnLst>
              <a:rect l="0" t="0" r="r" b="b"/>
              <a:pathLst>
                <a:path w="787" h="385">
                  <a:moveTo>
                    <a:pt x="0" y="10"/>
                  </a:moveTo>
                  <a:lnTo>
                    <a:pt x="403" y="0"/>
                  </a:lnTo>
                  <a:lnTo>
                    <a:pt x="787" y="186"/>
                  </a:lnTo>
                  <a:lnTo>
                    <a:pt x="778" y="309"/>
                  </a:lnTo>
                  <a:lnTo>
                    <a:pt x="393" y="385"/>
                  </a:lnTo>
                  <a:lnTo>
                    <a:pt x="0" y="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p:nvSpPr>
          <p:spPr bwMode="auto">
            <a:xfrm>
              <a:off x="1606551" y="5554663"/>
              <a:ext cx="173038" cy="157162"/>
            </a:xfrm>
            <a:custGeom>
              <a:avLst/>
              <a:gdLst>
                <a:gd name="T0" fmla="*/ 113 w 219"/>
                <a:gd name="T1" fmla="*/ 197 h 197"/>
                <a:gd name="T2" fmla="*/ 135 w 219"/>
                <a:gd name="T3" fmla="*/ 195 h 197"/>
                <a:gd name="T4" fmla="*/ 156 w 219"/>
                <a:gd name="T5" fmla="*/ 188 h 197"/>
                <a:gd name="T6" fmla="*/ 174 w 219"/>
                <a:gd name="T7" fmla="*/ 178 h 197"/>
                <a:gd name="T8" fmla="*/ 189 w 219"/>
                <a:gd name="T9" fmla="*/ 166 h 197"/>
                <a:gd name="T10" fmla="*/ 203 w 219"/>
                <a:gd name="T11" fmla="*/ 150 h 197"/>
                <a:gd name="T12" fmla="*/ 211 w 219"/>
                <a:gd name="T13" fmla="*/ 135 h 197"/>
                <a:gd name="T14" fmla="*/ 217 w 219"/>
                <a:gd name="T15" fmla="*/ 115 h 197"/>
                <a:gd name="T16" fmla="*/ 219 w 219"/>
                <a:gd name="T17" fmla="*/ 96 h 197"/>
                <a:gd name="T18" fmla="*/ 215 w 219"/>
                <a:gd name="T19" fmla="*/ 76 h 197"/>
                <a:gd name="T20" fmla="*/ 209 w 219"/>
                <a:gd name="T21" fmla="*/ 57 h 197"/>
                <a:gd name="T22" fmla="*/ 197 w 219"/>
                <a:gd name="T23" fmla="*/ 41 h 197"/>
                <a:gd name="T24" fmla="*/ 184 w 219"/>
                <a:gd name="T25" fmla="*/ 27 h 197"/>
                <a:gd name="T26" fmla="*/ 168 w 219"/>
                <a:gd name="T27" fmla="*/ 16 h 197"/>
                <a:gd name="T28" fmla="*/ 148 w 219"/>
                <a:gd name="T29" fmla="*/ 6 h 197"/>
                <a:gd name="T30" fmla="*/ 127 w 219"/>
                <a:gd name="T31" fmla="*/ 2 h 197"/>
                <a:gd name="T32" fmla="*/ 105 w 219"/>
                <a:gd name="T33" fmla="*/ 0 h 197"/>
                <a:gd name="T34" fmla="*/ 84 w 219"/>
                <a:gd name="T35" fmla="*/ 2 h 197"/>
                <a:gd name="T36" fmla="*/ 64 w 219"/>
                <a:gd name="T37" fmla="*/ 10 h 197"/>
                <a:gd name="T38" fmla="*/ 45 w 219"/>
                <a:gd name="T39" fmla="*/ 20 h 197"/>
                <a:gd name="T40" fmla="*/ 29 w 219"/>
                <a:gd name="T41" fmla="*/ 31 h 197"/>
                <a:gd name="T42" fmla="*/ 18 w 219"/>
                <a:gd name="T43" fmla="*/ 47 h 197"/>
                <a:gd name="T44" fmla="*/ 8 w 219"/>
                <a:gd name="T45" fmla="*/ 63 h 197"/>
                <a:gd name="T46" fmla="*/ 2 w 219"/>
                <a:gd name="T47" fmla="*/ 82 h 197"/>
                <a:gd name="T48" fmla="*/ 0 w 219"/>
                <a:gd name="T49" fmla="*/ 102 h 197"/>
                <a:gd name="T50" fmla="*/ 4 w 219"/>
                <a:gd name="T51" fmla="*/ 121 h 197"/>
                <a:gd name="T52" fmla="*/ 10 w 219"/>
                <a:gd name="T53" fmla="*/ 141 h 197"/>
                <a:gd name="T54" fmla="*/ 21 w 219"/>
                <a:gd name="T55" fmla="*/ 156 h 197"/>
                <a:gd name="T56" fmla="*/ 35 w 219"/>
                <a:gd name="T57" fmla="*/ 170 h 197"/>
                <a:gd name="T58" fmla="*/ 51 w 219"/>
                <a:gd name="T59" fmla="*/ 182 h 197"/>
                <a:gd name="T60" fmla="*/ 70 w 219"/>
                <a:gd name="T61" fmla="*/ 191 h 197"/>
                <a:gd name="T62" fmla="*/ 92 w 219"/>
                <a:gd name="T63" fmla="*/ 195 h 197"/>
                <a:gd name="T64" fmla="*/ 113 w 219"/>
                <a:gd name="T6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197">
                  <a:moveTo>
                    <a:pt x="113" y="197"/>
                  </a:moveTo>
                  <a:lnTo>
                    <a:pt x="135" y="195"/>
                  </a:lnTo>
                  <a:lnTo>
                    <a:pt x="156" y="188"/>
                  </a:lnTo>
                  <a:lnTo>
                    <a:pt x="174" y="178"/>
                  </a:lnTo>
                  <a:lnTo>
                    <a:pt x="189" y="166"/>
                  </a:lnTo>
                  <a:lnTo>
                    <a:pt x="203" y="150"/>
                  </a:lnTo>
                  <a:lnTo>
                    <a:pt x="211" y="135"/>
                  </a:lnTo>
                  <a:lnTo>
                    <a:pt x="217" y="115"/>
                  </a:lnTo>
                  <a:lnTo>
                    <a:pt x="219" y="96"/>
                  </a:lnTo>
                  <a:lnTo>
                    <a:pt x="215" y="76"/>
                  </a:lnTo>
                  <a:lnTo>
                    <a:pt x="209" y="57"/>
                  </a:lnTo>
                  <a:lnTo>
                    <a:pt x="197" y="41"/>
                  </a:lnTo>
                  <a:lnTo>
                    <a:pt x="184" y="27"/>
                  </a:lnTo>
                  <a:lnTo>
                    <a:pt x="168" y="16"/>
                  </a:lnTo>
                  <a:lnTo>
                    <a:pt x="148" y="6"/>
                  </a:lnTo>
                  <a:lnTo>
                    <a:pt x="127" y="2"/>
                  </a:lnTo>
                  <a:lnTo>
                    <a:pt x="105" y="0"/>
                  </a:lnTo>
                  <a:lnTo>
                    <a:pt x="84" y="2"/>
                  </a:lnTo>
                  <a:lnTo>
                    <a:pt x="64" y="10"/>
                  </a:lnTo>
                  <a:lnTo>
                    <a:pt x="45" y="20"/>
                  </a:lnTo>
                  <a:lnTo>
                    <a:pt x="29" y="31"/>
                  </a:lnTo>
                  <a:lnTo>
                    <a:pt x="18" y="47"/>
                  </a:lnTo>
                  <a:lnTo>
                    <a:pt x="8" y="63"/>
                  </a:lnTo>
                  <a:lnTo>
                    <a:pt x="2" y="82"/>
                  </a:lnTo>
                  <a:lnTo>
                    <a:pt x="0" y="102"/>
                  </a:lnTo>
                  <a:lnTo>
                    <a:pt x="4" y="121"/>
                  </a:lnTo>
                  <a:lnTo>
                    <a:pt x="10" y="141"/>
                  </a:lnTo>
                  <a:lnTo>
                    <a:pt x="21" y="156"/>
                  </a:lnTo>
                  <a:lnTo>
                    <a:pt x="35" y="170"/>
                  </a:lnTo>
                  <a:lnTo>
                    <a:pt x="51" y="182"/>
                  </a:lnTo>
                  <a:lnTo>
                    <a:pt x="70" y="191"/>
                  </a:lnTo>
                  <a:lnTo>
                    <a:pt x="92" y="195"/>
                  </a:lnTo>
                  <a:lnTo>
                    <a:pt x="113"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p:nvSpPr>
          <p:spPr bwMode="auto">
            <a:xfrm>
              <a:off x="1196976" y="5281613"/>
              <a:ext cx="173038" cy="157162"/>
            </a:xfrm>
            <a:custGeom>
              <a:avLst/>
              <a:gdLst>
                <a:gd name="T0" fmla="*/ 112 w 217"/>
                <a:gd name="T1" fmla="*/ 198 h 198"/>
                <a:gd name="T2" fmla="*/ 133 w 217"/>
                <a:gd name="T3" fmla="*/ 196 h 198"/>
                <a:gd name="T4" fmla="*/ 155 w 217"/>
                <a:gd name="T5" fmla="*/ 188 h 198"/>
                <a:gd name="T6" fmla="*/ 172 w 217"/>
                <a:gd name="T7" fmla="*/ 178 h 198"/>
                <a:gd name="T8" fmla="*/ 188 w 217"/>
                <a:gd name="T9" fmla="*/ 166 h 198"/>
                <a:gd name="T10" fmla="*/ 201 w 217"/>
                <a:gd name="T11" fmla="*/ 151 h 198"/>
                <a:gd name="T12" fmla="*/ 209 w 217"/>
                <a:gd name="T13" fmla="*/ 133 h 198"/>
                <a:gd name="T14" fmla="*/ 215 w 217"/>
                <a:gd name="T15" fmla="*/ 114 h 198"/>
                <a:gd name="T16" fmla="*/ 217 w 217"/>
                <a:gd name="T17" fmla="*/ 94 h 198"/>
                <a:gd name="T18" fmla="*/ 213 w 217"/>
                <a:gd name="T19" fmla="*/ 75 h 198"/>
                <a:gd name="T20" fmla="*/ 207 w 217"/>
                <a:gd name="T21" fmla="*/ 57 h 198"/>
                <a:gd name="T22" fmla="*/ 196 w 217"/>
                <a:gd name="T23" fmla="*/ 41 h 198"/>
                <a:gd name="T24" fmla="*/ 182 w 217"/>
                <a:gd name="T25" fmla="*/ 26 h 198"/>
                <a:gd name="T26" fmla="*/ 166 w 217"/>
                <a:gd name="T27" fmla="*/ 16 h 198"/>
                <a:gd name="T28" fmla="*/ 147 w 217"/>
                <a:gd name="T29" fmla="*/ 6 h 198"/>
                <a:gd name="T30" fmla="*/ 125 w 217"/>
                <a:gd name="T31" fmla="*/ 2 h 198"/>
                <a:gd name="T32" fmla="*/ 104 w 217"/>
                <a:gd name="T33" fmla="*/ 0 h 198"/>
                <a:gd name="T34" fmla="*/ 82 w 217"/>
                <a:gd name="T35" fmla="*/ 2 h 198"/>
                <a:gd name="T36" fmla="*/ 63 w 217"/>
                <a:gd name="T37" fmla="*/ 8 h 198"/>
                <a:gd name="T38" fmla="*/ 45 w 217"/>
                <a:gd name="T39" fmla="*/ 18 h 198"/>
                <a:gd name="T40" fmla="*/ 30 w 217"/>
                <a:gd name="T41" fmla="*/ 30 h 198"/>
                <a:gd name="T42" fmla="*/ 16 w 217"/>
                <a:gd name="T43" fmla="*/ 45 h 198"/>
                <a:gd name="T44" fmla="*/ 8 w 217"/>
                <a:gd name="T45" fmla="*/ 63 h 198"/>
                <a:gd name="T46" fmla="*/ 2 w 217"/>
                <a:gd name="T47" fmla="*/ 82 h 198"/>
                <a:gd name="T48" fmla="*/ 0 w 217"/>
                <a:gd name="T49" fmla="*/ 102 h 198"/>
                <a:gd name="T50" fmla="*/ 2 w 217"/>
                <a:gd name="T51" fmla="*/ 121 h 198"/>
                <a:gd name="T52" fmla="*/ 10 w 217"/>
                <a:gd name="T53" fmla="*/ 139 h 198"/>
                <a:gd name="T54" fmla="*/ 20 w 217"/>
                <a:gd name="T55" fmla="*/ 157 h 198"/>
                <a:gd name="T56" fmla="*/ 33 w 217"/>
                <a:gd name="T57" fmla="*/ 170 h 198"/>
                <a:gd name="T58" fmla="*/ 51 w 217"/>
                <a:gd name="T59" fmla="*/ 182 h 198"/>
                <a:gd name="T60" fmla="*/ 69 w 217"/>
                <a:gd name="T61" fmla="*/ 190 h 198"/>
                <a:gd name="T62" fmla="*/ 90 w 217"/>
                <a:gd name="T63" fmla="*/ 196 h 198"/>
                <a:gd name="T64" fmla="*/ 112 w 217"/>
                <a:gd name="T6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98">
                  <a:moveTo>
                    <a:pt x="112" y="198"/>
                  </a:moveTo>
                  <a:lnTo>
                    <a:pt x="133" y="196"/>
                  </a:lnTo>
                  <a:lnTo>
                    <a:pt x="155" y="188"/>
                  </a:lnTo>
                  <a:lnTo>
                    <a:pt x="172" y="178"/>
                  </a:lnTo>
                  <a:lnTo>
                    <a:pt x="188" y="166"/>
                  </a:lnTo>
                  <a:lnTo>
                    <a:pt x="201" y="151"/>
                  </a:lnTo>
                  <a:lnTo>
                    <a:pt x="209" y="133"/>
                  </a:lnTo>
                  <a:lnTo>
                    <a:pt x="215" y="114"/>
                  </a:lnTo>
                  <a:lnTo>
                    <a:pt x="217" y="94"/>
                  </a:lnTo>
                  <a:lnTo>
                    <a:pt x="213" y="75"/>
                  </a:lnTo>
                  <a:lnTo>
                    <a:pt x="207" y="57"/>
                  </a:lnTo>
                  <a:lnTo>
                    <a:pt x="196" y="41"/>
                  </a:lnTo>
                  <a:lnTo>
                    <a:pt x="182" y="26"/>
                  </a:lnTo>
                  <a:lnTo>
                    <a:pt x="166" y="16"/>
                  </a:lnTo>
                  <a:lnTo>
                    <a:pt x="147" y="6"/>
                  </a:lnTo>
                  <a:lnTo>
                    <a:pt x="125" y="2"/>
                  </a:lnTo>
                  <a:lnTo>
                    <a:pt x="104" y="0"/>
                  </a:lnTo>
                  <a:lnTo>
                    <a:pt x="82" y="2"/>
                  </a:lnTo>
                  <a:lnTo>
                    <a:pt x="63" y="8"/>
                  </a:lnTo>
                  <a:lnTo>
                    <a:pt x="45" y="18"/>
                  </a:lnTo>
                  <a:lnTo>
                    <a:pt x="30" y="30"/>
                  </a:lnTo>
                  <a:lnTo>
                    <a:pt x="16" y="45"/>
                  </a:lnTo>
                  <a:lnTo>
                    <a:pt x="8" y="63"/>
                  </a:lnTo>
                  <a:lnTo>
                    <a:pt x="2" y="82"/>
                  </a:lnTo>
                  <a:lnTo>
                    <a:pt x="0" y="102"/>
                  </a:lnTo>
                  <a:lnTo>
                    <a:pt x="2" y="121"/>
                  </a:lnTo>
                  <a:lnTo>
                    <a:pt x="10" y="139"/>
                  </a:lnTo>
                  <a:lnTo>
                    <a:pt x="20" y="157"/>
                  </a:lnTo>
                  <a:lnTo>
                    <a:pt x="33" y="170"/>
                  </a:lnTo>
                  <a:lnTo>
                    <a:pt x="51" y="182"/>
                  </a:lnTo>
                  <a:lnTo>
                    <a:pt x="69" y="190"/>
                  </a:lnTo>
                  <a:lnTo>
                    <a:pt x="90" y="196"/>
                  </a:lnTo>
                  <a:lnTo>
                    <a:pt x="112"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p:nvSpPr>
          <p:spPr bwMode="auto">
            <a:xfrm>
              <a:off x="1173163" y="5140325"/>
              <a:ext cx="1801813" cy="504825"/>
            </a:xfrm>
            <a:custGeom>
              <a:avLst/>
              <a:gdLst>
                <a:gd name="T0" fmla="*/ 0 w 2270"/>
                <a:gd name="T1" fmla="*/ 0 h 634"/>
                <a:gd name="T2" fmla="*/ 4 w 2270"/>
                <a:gd name="T3" fmla="*/ 218 h 634"/>
                <a:gd name="T4" fmla="*/ 496 w 2270"/>
                <a:gd name="T5" fmla="*/ 634 h 634"/>
                <a:gd name="T6" fmla="*/ 2262 w 2270"/>
                <a:gd name="T7" fmla="*/ 486 h 634"/>
                <a:gd name="T8" fmla="*/ 2270 w 2270"/>
                <a:gd name="T9" fmla="*/ 277 h 634"/>
                <a:gd name="T10" fmla="*/ 0 w 2270"/>
                <a:gd name="T11" fmla="*/ 0 h 634"/>
              </a:gdLst>
              <a:ahLst/>
              <a:cxnLst>
                <a:cxn ang="0">
                  <a:pos x="T0" y="T1"/>
                </a:cxn>
                <a:cxn ang="0">
                  <a:pos x="T2" y="T3"/>
                </a:cxn>
                <a:cxn ang="0">
                  <a:pos x="T4" y="T5"/>
                </a:cxn>
                <a:cxn ang="0">
                  <a:pos x="T6" y="T7"/>
                </a:cxn>
                <a:cxn ang="0">
                  <a:pos x="T8" y="T9"/>
                </a:cxn>
                <a:cxn ang="0">
                  <a:pos x="T10" y="T11"/>
                </a:cxn>
              </a:cxnLst>
              <a:rect l="0" t="0" r="r" b="b"/>
              <a:pathLst>
                <a:path w="2270" h="634">
                  <a:moveTo>
                    <a:pt x="0" y="0"/>
                  </a:moveTo>
                  <a:lnTo>
                    <a:pt x="4" y="218"/>
                  </a:lnTo>
                  <a:lnTo>
                    <a:pt x="496" y="634"/>
                  </a:lnTo>
                  <a:lnTo>
                    <a:pt x="2262" y="486"/>
                  </a:lnTo>
                  <a:lnTo>
                    <a:pt x="2270" y="27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p:nvSpPr>
          <p:spPr bwMode="auto">
            <a:xfrm>
              <a:off x="1060451" y="4251325"/>
              <a:ext cx="1957388" cy="1271587"/>
            </a:xfrm>
            <a:custGeom>
              <a:avLst/>
              <a:gdLst>
                <a:gd name="T0" fmla="*/ 0 w 2466"/>
                <a:gd name="T1" fmla="*/ 50 h 1603"/>
                <a:gd name="T2" fmla="*/ 153 w 2466"/>
                <a:gd name="T3" fmla="*/ 1187 h 1603"/>
                <a:gd name="T4" fmla="*/ 663 w 2466"/>
                <a:gd name="T5" fmla="*/ 1603 h 1603"/>
                <a:gd name="T6" fmla="*/ 2466 w 2466"/>
                <a:gd name="T7" fmla="*/ 1447 h 1603"/>
                <a:gd name="T8" fmla="*/ 2458 w 2466"/>
                <a:gd name="T9" fmla="*/ 332 h 1603"/>
                <a:gd name="T10" fmla="*/ 1663 w 2466"/>
                <a:gd name="T11" fmla="*/ 0 h 1603"/>
                <a:gd name="T12" fmla="*/ 0 w 2466"/>
                <a:gd name="T13" fmla="*/ 50 h 1603"/>
              </a:gdLst>
              <a:ahLst/>
              <a:cxnLst>
                <a:cxn ang="0">
                  <a:pos x="T0" y="T1"/>
                </a:cxn>
                <a:cxn ang="0">
                  <a:pos x="T2" y="T3"/>
                </a:cxn>
                <a:cxn ang="0">
                  <a:pos x="T4" y="T5"/>
                </a:cxn>
                <a:cxn ang="0">
                  <a:pos x="T6" y="T7"/>
                </a:cxn>
                <a:cxn ang="0">
                  <a:pos x="T8" y="T9"/>
                </a:cxn>
                <a:cxn ang="0">
                  <a:pos x="T10" y="T11"/>
                </a:cxn>
                <a:cxn ang="0">
                  <a:pos x="T12" y="T13"/>
                </a:cxn>
              </a:cxnLst>
              <a:rect l="0" t="0" r="r" b="b"/>
              <a:pathLst>
                <a:path w="2466" h="1603">
                  <a:moveTo>
                    <a:pt x="0" y="50"/>
                  </a:moveTo>
                  <a:lnTo>
                    <a:pt x="153" y="1187"/>
                  </a:lnTo>
                  <a:lnTo>
                    <a:pt x="663" y="1603"/>
                  </a:lnTo>
                  <a:lnTo>
                    <a:pt x="2466" y="1447"/>
                  </a:lnTo>
                  <a:lnTo>
                    <a:pt x="2458" y="332"/>
                  </a:lnTo>
                  <a:lnTo>
                    <a:pt x="1663" y="0"/>
                  </a:lnTo>
                  <a:lnTo>
                    <a:pt x="0" y="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5" name="Freeform 73"/>
            <p:cNvSpPr>
              <a:spLocks/>
            </p:cNvSpPr>
            <p:nvPr/>
          </p:nvSpPr>
          <p:spPr bwMode="auto">
            <a:xfrm>
              <a:off x="1060451" y="4246563"/>
              <a:ext cx="1951038" cy="317500"/>
            </a:xfrm>
            <a:custGeom>
              <a:avLst/>
              <a:gdLst>
                <a:gd name="T0" fmla="*/ 0 w 2458"/>
                <a:gd name="T1" fmla="*/ 56 h 400"/>
                <a:gd name="T2" fmla="*/ 633 w 2458"/>
                <a:gd name="T3" fmla="*/ 400 h 400"/>
                <a:gd name="T4" fmla="*/ 2458 w 2458"/>
                <a:gd name="T5" fmla="*/ 338 h 400"/>
                <a:gd name="T6" fmla="*/ 1733 w 2458"/>
                <a:gd name="T7" fmla="*/ 0 h 400"/>
                <a:gd name="T8" fmla="*/ 0 w 2458"/>
                <a:gd name="T9" fmla="*/ 56 h 400"/>
              </a:gdLst>
              <a:ahLst/>
              <a:cxnLst>
                <a:cxn ang="0">
                  <a:pos x="T0" y="T1"/>
                </a:cxn>
                <a:cxn ang="0">
                  <a:pos x="T2" y="T3"/>
                </a:cxn>
                <a:cxn ang="0">
                  <a:pos x="T4" y="T5"/>
                </a:cxn>
                <a:cxn ang="0">
                  <a:pos x="T6" y="T7"/>
                </a:cxn>
                <a:cxn ang="0">
                  <a:pos x="T8" y="T9"/>
                </a:cxn>
              </a:cxnLst>
              <a:rect l="0" t="0" r="r" b="b"/>
              <a:pathLst>
                <a:path w="2458" h="400">
                  <a:moveTo>
                    <a:pt x="0" y="56"/>
                  </a:moveTo>
                  <a:lnTo>
                    <a:pt x="633" y="400"/>
                  </a:lnTo>
                  <a:lnTo>
                    <a:pt x="2458" y="338"/>
                  </a:lnTo>
                  <a:lnTo>
                    <a:pt x="1733" y="0"/>
                  </a:lnTo>
                  <a:lnTo>
                    <a:pt x="0"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6" name="Freeform 74"/>
            <p:cNvSpPr>
              <a:spLocks/>
            </p:cNvSpPr>
            <p:nvPr/>
          </p:nvSpPr>
          <p:spPr bwMode="auto">
            <a:xfrm>
              <a:off x="1250951" y="4292600"/>
              <a:ext cx="1403350" cy="206375"/>
            </a:xfrm>
            <a:custGeom>
              <a:avLst/>
              <a:gdLst>
                <a:gd name="T0" fmla="*/ 0 w 1767"/>
                <a:gd name="T1" fmla="*/ 39 h 260"/>
                <a:gd name="T2" fmla="*/ 427 w 1767"/>
                <a:gd name="T3" fmla="*/ 260 h 260"/>
                <a:gd name="T4" fmla="*/ 1767 w 1767"/>
                <a:gd name="T5" fmla="*/ 219 h 260"/>
                <a:gd name="T6" fmla="*/ 1293 w 1767"/>
                <a:gd name="T7" fmla="*/ 0 h 260"/>
                <a:gd name="T8" fmla="*/ 0 w 1767"/>
                <a:gd name="T9" fmla="*/ 39 h 260"/>
              </a:gdLst>
              <a:ahLst/>
              <a:cxnLst>
                <a:cxn ang="0">
                  <a:pos x="T0" y="T1"/>
                </a:cxn>
                <a:cxn ang="0">
                  <a:pos x="T2" y="T3"/>
                </a:cxn>
                <a:cxn ang="0">
                  <a:pos x="T4" y="T5"/>
                </a:cxn>
                <a:cxn ang="0">
                  <a:pos x="T6" y="T7"/>
                </a:cxn>
                <a:cxn ang="0">
                  <a:pos x="T8" y="T9"/>
                </a:cxn>
              </a:cxnLst>
              <a:rect l="0" t="0" r="r" b="b"/>
              <a:pathLst>
                <a:path w="1767" h="260">
                  <a:moveTo>
                    <a:pt x="0" y="39"/>
                  </a:moveTo>
                  <a:lnTo>
                    <a:pt x="427" y="260"/>
                  </a:lnTo>
                  <a:lnTo>
                    <a:pt x="1767" y="219"/>
                  </a:lnTo>
                  <a:lnTo>
                    <a:pt x="1293" y="0"/>
                  </a:lnTo>
                  <a:lnTo>
                    <a:pt x="0" y="3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7" name="Freeform 75"/>
            <p:cNvSpPr>
              <a:spLocks/>
            </p:cNvSpPr>
            <p:nvPr/>
          </p:nvSpPr>
          <p:spPr bwMode="auto">
            <a:xfrm>
              <a:off x="1320801" y="4303713"/>
              <a:ext cx="1263650" cy="184150"/>
            </a:xfrm>
            <a:custGeom>
              <a:avLst/>
              <a:gdLst>
                <a:gd name="T0" fmla="*/ 0 w 1593"/>
                <a:gd name="T1" fmla="*/ 35 h 232"/>
                <a:gd name="T2" fmla="*/ 387 w 1593"/>
                <a:gd name="T3" fmla="*/ 232 h 232"/>
                <a:gd name="T4" fmla="*/ 1593 w 1593"/>
                <a:gd name="T5" fmla="*/ 195 h 232"/>
                <a:gd name="T6" fmla="*/ 1165 w 1593"/>
                <a:gd name="T7" fmla="*/ 0 h 232"/>
                <a:gd name="T8" fmla="*/ 0 w 1593"/>
                <a:gd name="T9" fmla="*/ 35 h 232"/>
              </a:gdLst>
              <a:ahLst/>
              <a:cxnLst>
                <a:cxn ang="0">
                  <a:pos x="T0" y="T1"/>
                </a:cxn>
                <a:cxn ang="0">
                  <a:pos x="T2" y="T3"/>
                </a:cxn>
                <a:cxn ang="0">
                  <a:pos x="T4" y="T5"/>
                </a:cxn>
                <a:cxn ang="0">
                  <a:pos x="T6" y="T7"/>
                </a:cxn>
                <a:cxn ang="0">
                  <a:pos x="T8" y="T9"/>
                </a:cxn>
              </a:cxnLst>
              <a:rect l="0" t="0" r="r" b="b"/>
              <a:pathLst>
                <a:path w="1593" h="232">
                  <a:moveTo>
                    <a:pt x="0" y="35"/>
                  </a:moveTo>
                  <a:lnTo>
                    <a:pt x="387" y="232"/>
                  </a:lnTo>
                  <a:lnTo>
                    <a:pt x="1593" y="195"/>
                  </a:lnTo>
                  <a:lnTo>
                    <a:pt x="1165"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8" name="Freeform 76"/>
            <p:cNvSpPr>
              <a:spLocks/>
            </p:cNvSpPr>
            <p:nvPr/>
          </p:nvSpPr>
          <p:spPr bwMode="auto">
            <a:xfrm>
              <a:off x="1320801" y="4316413"/>
              <a:ext cx="768350" cy="95250"/>
            </a:xfrm>
            <a:custGeom>
              <a:avLst/>
              <a:gdLst>
                <a:gd name="T0" fmla="*/ 0 w 967"/>
                <a:gd name="T1" fmla="*/ 19 h 121"/>
                <a:gd name="T2" fmla="*/ 235 w 967"/>
                <a:gd name="T3" fmla="*/ 121 h 121"/>
                <a:gd name="T4" fmla="*/ 967 w 967"/>
                <a:gd name="T5" fmla="*/ 101 h 121"/>
                <a:gd name="T6" fmla="*/ 708 w 967"/>
                <a:gd name="T7" fmla="*/ 0 h 121"/>
                <a:gd name="T8" fmla="*/ 0 w 967"/>
                <a:gd name="T9" fmla="*/ 19 h 121"/>
              </a:gdLst>
              <a:ahLst/>
              <a:cxnLst>
                <a:cxn ang="0">
                  <a:pos x="T0" y="T1"/>
                </a:cxn>
                <a:cxn ang="0">
                  <a:pos x="T2" y="T3"/>
                </a:cxn>
                <a:cxn ang="0">
                  <a:pos x="T4" y="T5"/>
                </a:cxn>
                <a:cxn ang="0">
                  <a:pos x="T6" y="T7"/>
                </a:cxn>
                <a:cxn ang="0">
                  <a:pos x="T8" y="T9"/>
                </a:cxn>
              </a:cxnLst>
              <a:rect l="0" t="0" r="r" b="b"/>
              <a:pathLst>
                <a:path w="967" h="121">
                  <a:moveTo>
                    <a:pt x="0" y="19"/>
                  </a:moveTo>
                  <a:lnTo>
                    <a:pt x="235" y="121"/>
                  </a:lnTo>
                  <a:lnTo>
                    <a:pt x="967" y="101"/>
                  </a:lnTo>
                  <a:lnTo>
                    <a:pt x="708" y="0"/>
                  </a:lnTo>
                  <a:lnTo>
                    <a:pt x="0" y="19"/>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9" name="Freeform 77"/>
            <p:cNvSpPr>
              <a:spLocks/>
            </p:cNvSpPr>
            <p:nvPr/>
          </p:nvSpPr>
          <p:spPr bwMode="auto">
            <a:xfrm>
              <a:off x="1062038" y="3913188"/>
              <a:ext cx="1681163" cy="377825"/>
            </a:xfrm>
            <a:custGeom>
              <a:avLst/>
              <a:gdLst>
                <a:gd name="T0" fmla="*/ 2118 w 2118"/>
                <a:gd name="T1" fmla="*/ 19 h 476"/>
                <a:gd name="T2" fmla="*/ 2106 w 2118"/>
                <a:gd name="T3" fmla="*/ 0 h 476"/>
                <a:gd name="T4" fmla="*/ 756 w 2118"/>
                <a:gd name="T5" fmla="*/ 33 h 476"/>
                <a:gd name="T6" fmla="*/ 0 w 2118"/>
                <a:gd name="T7" fmla="*/ 455 h 476"/>
                <a:gd name="T8" fmla="*/ 0 w 2118"/>
                <a:gd name="T9" fmla="*/ 476 h 476"/>
                <a:gd name="T10" fmla="*/ 762 w 2118"/>
                <a:gd name="T11" fmla="*/ 51 h 476"/>
                <a:gd name="T12" fmla="*/ 2118 w 2118"/>
                <a:gd name="T13" fmla="*/ 19 h 476"/>
              </a:gdLst>
              <a:ahLst/>
              <a:cxnLst>
                <a:cxn ang="0">
                  <a:pos x="T0" y="T1"/>
                </a:cxn>
                <a:cxn ang="0">
                  <a:pos x="T2" y="T3"/>
                </a:cxn>
                <a:cxn ang="0">
                  <a:pos x="T4" y="T5"/>
                </a:cxn>
                <a:cxn ang="0">
                  <a:pos x="T6" y="T7"/>
                </a:cxn>
                <a:cxn ang="0">
                  <a:pos x="T8" y="T9"/>
                </a:cxn>
                <a:cxn ang="0">
                  <a:pos x="T10" y="T11"/>
                </a:cxn>
                <a:cxn ang="0">
                  <a:pos x="T12" y="T13"/>
                </a:cxn>
              </a:cxnLst>
              <a:rect l="0" t="0" r="r" b="b"/>
              <a:pathLst>
                <a:path w="2118" h="476">
                  <a:moveTo>
                    <a:pt x="2118" y="19"/>
                  </a:moveTo>
                  <a:lnTo>
                    <a:pt x="2106" y="0"/>
                  </a:lnTo>
                  <a:lnTo>
                    <a:pt x="756" y="33"/>
                  </a:lnTo>
                  <a:lnTo>
                    <a:pt x="0" y="455"/>
                  </a:lnTo>
                  <a:lnTo>
                    <a:pt x="0" y="476"/>
                  </a:lnTo>
                  <a:lnTo>
                    <a:pt x="762" y="51"/>
                  </a:lnTo>
                  <a:lnTo>
                    <a:pt x="2118" y="1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0" name="Freeform 78"/>
            <p:cNvSpPr>
              <a:spLocks/>
            </p:cNvSpPr>
            <p:nvPr/>
          </p:nvSpPr>
          <p:spPr bwMode="auto">
            <a:xfrm>
              <a:off x="1066801" y="3929063"/>
              <a:ext cx="1671638" cy="360362"/>
            </a:xfrm>
            <a:custGeom>
              <a:avLst/>
              <a:gdLst>
                <a:gd name="T0" fmla="*/ 2067 w 2106"/>
                <a:gd name="T1" fmla="*/ 0 h 455"/>
                <a:gd name="T2" fmla="*/ 1338 w 2106"/>
                <a:gd name="T3" fmla="*/ 407 h 455"/>
                <a:gd name="T4" fmla="*/ 35 w 2106"/>
                <a:gd name="T5" fmla="*/ 434 h 455"/>
                <a:gd name="T6" fmla="*/ 0 w 2106"/>
                <a:gd name="T7" fmla="*/ 455 h 455"/>
                <a:gd name="T8" fmla="*/ 1346 w 2106"/>
                <a:gd name="T9" fmla="*/ 426 h 455"/>
                <a:gd name="T10" fmla="*/ 2106 w 2106"/>
                <a:gd name="T11" fmla="*/ 0 h 455"/>
                <a:gd name="T12" fmla="*/ 2067 w 2106"/>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2106" h="455">
                  <a:moveTo>
                    <a:pt x="2067" y="0"/>
                  </a:moveTo>
                  <a:lnTo>
                    <a:pt x="1338" y="407"/>
                  </a:lnTo>
                  <a:lnTo>
                    <a:pt x="35" y="434"/>
                  </a:lnTo>
                  <a:lnTo>
                    <a:pt x="0" y="455"/>
                  </a:lnTo>
                  <a:lnTo>
                    <a:pt x="1346" y="426"/>
                  </a:lnTo>
                  <a:lnTo>
                    <a:pt x="2106" y="0"/>
                  </a:lnTo>
                  <a:lnTo>
                    <a:pt x="206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1" name="Freeform 79"/>
            <p:cNvSpPr>
              <a:spLocks/>
            </p:cNvSpPr>
            <p:nvPr/>
          </p:nvSpPr>
          <p:spPr bwMode="auto">
            <a:xfrm>
              <a:off x="1095376" y="3929063"/>
              <a:ext cx="1611313" cy="342900"/>
            </a:xfrm>
            <a:custGeom>
              <a:avLst/>
              <a:gdLst>
                <a:gd name="T0" fmla="*/ 2032 w 2032"/>
                <a:gd name="T1" fmla="*/ 0 h 434"/>
                <a:gd name="T2" fmla="*/ 721 w 2032"/>
                <a:gd name="T3" fmla="*/ 32 h 434"/>
                <a:gd name="T4" fmla="*/ 0 w 2032"/>
                <a:gd name="T5" fmla="*/ 434 h 434"/>
                <a:gd name="T6" fmla="*/ 1303 w 2032"/>
                <a:gd name="T7" fmla="*/ 407 h 434"/>
                <a:gd name="T8" fmla="*/ 2032 w 2032"/>
                <a:gd name="T9" fmla="*/ 0 h 434"/>
              </a:gdLst>
              <a:ahLst/>
              <a:cxnLst>
                <a:cxn ang="0">
                  <a:pos x="T0" y="T1"/>
                </a:cxn>
                <a:cxn ang="0">
                  <a:pos x="T2" y="T3"/>
                </a:cxn>
                <a:cxn ang="0">
                  <a:pos x="T4" y="T5"/>
                </a:cxn>
                <a:cxn ang="0">
                  <a:pos x="T6" y="T7"/>
                </a:cxn>
                <a:cxn ang="0">
                  <a:pos x="T8" y="T9"/>
                </a:cxn>
              </a:cxnLst>
              <a:rect l="0" t="0" r="r" b="b"/>
              <a:pathLst>
                <a:path w="2032" h="434">
                  <a:moveTo>
                    <a:pt x="2032" y="0"/>
                  </a:moveTo>
                  <a:lnTo>
                    <a:pt x="721" y="32"/>
                  </a:lnTo>
                  <a:lnTo>
                    <a:pt x="0" y="434"/>
                  </a:lnTo>
                  <a:lnTo>
                    <a:pt x="1303" y="407"/>
                  </a:lnTo>
                  <a:lnTo>
                    <a:pt x="20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2" name="Freeform 80"/>
            <p:cNvSpPr>
              <a:spLocks/>
            </p:cNvSpPr>
            <p:nvPr/>
          </p:nvSpPr>
          <p:spPr bwMode="auto">
            <a:xfrm>
              <a:off x="1758951" y="4511675"/>
              <a:ext cx="1060450" cy="133350"/>
            </a:xfrm>
            <a:custGeom>
              <a:avLst/>
              <a:gdLst>
                <a:gd name="T0" fmla="*/ 0 w 1337"/>
                <a:gd name="T1" fmla="*/ 39 h 168"/>
                <a:gd name="T2" fmla="*/ 69 w 1337"/>
                <a:gd name="T3" fmla="*/ 88 h 168"/>
                <a:gd name="T4" fmla="*/ 71 w 1337"/>
                <a:gd name="T5" fmla="*/ 168 h 168"/>
                <a:gd name="T6" fmla="*/ 1337 w 1337"/>
                <a:gd name="T7" fmla="*/ 127 h 168"/>
                <a:gd name="T8" fmla="*/ 1335 w 1337"/>
                <a:gd name="T9" fmla="*/ 52 h 168"/>
                <a:gd name="T10" fmla="*/ 1254 w 1337"/>
                <a:gd name="T11" fmla="*/ 0 h 168"/>
                <a:gd name="T12" fmla="*/ 0 w 1337"/>
                <a:gd name="T13" fmla="*/ 39 h 168"/>
              </a:gdLst>
              <a:ahLst/>
              <a:cxnLst>
                <a:cxn ang="0">
                  <a:pos x="T0" y="T1"/>
                </a:cxn>
                <a:cxn ang="0">
                  <a:pos x="T2" y="T3"/>
                </a:cxn>
                <a:cxn ang="0">
                  <a:pos x="T4" y="T5"/>
                </a:cxn>
                <a:cxn ang="0">
                  <a:pos x="T6" y="T7"/>
                </a:cxn>
                <a:cxn ang="0">
                  <a:pos x="T8" y="T9"/>
                </a:cxn>
                <a:cxn ang="0">
                  <a:pos x="T10" y="T11"/>
                </a:cxn>
                <a:cxn ang="0">
                  <a:pos x="T12" y="T13"/>
                </a:cxn>
              </a:cxnLst>
              <a:rect l="0" t="0" r="r" b="b"/>
              <a:pathLst>
                <a:path w="1337" h="168">
                  <a:moveTo>
                    <a:pt x="0" y="39"/>
                  </a:moveTo>
                  <a:lnTo>
                    <a:pt x="69" y="88"/>
                  </a:lnTo>
                  <a:lnTo>
                    <a:pt x="71" y="168"/>
                  </a:lnTo>
                  <a:lnTo>
                    <a:pt x="1337" y="127"/>
                  </a:lnTo>
                  <a:lnTo>
                    <a:pt x="1335" y="52"/>
                  </a:lnTo>
                  <a:lnTo>
                    <a:pt x="1254" y="0"/>
                  </a:lnTo>
                  <a:lnTo>
                    <a:pt x="0" y="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3" name="Freeform 81"/>
            <p:cNvSpPr>
              <a:spLocks/>
            </p:cNvSpPr>
            <p:nvPr/>
          </p:nvSpPr>
          <p:spPr bwMode="auto">
            <a:xfrm>
              <a:off x="2235201" y="4538663"/>
              <a:ext cx="103188" cy="33337"/>
            </a:xfrm>
            <a:custGeom>
              <a:avLst/>
              <a:gdLst>
                <a:gd name="T0" fmla="*/ 0 w 131"/>
                <a:gd name="T1" fmla="*/ 2 h 41"/>
                <a:gd name="T2" fmla="*/ 39 w 131"/>
                <a:gd name="T3" fmla="*/ 41 h 41"/>
                <a:gd name="T4" fmla="*/ 131 w 131"/>
                <a:gd name="T5" fmla="*/ 37 h 41"/>
                <a:gd name="T6" fmla="*/ 92 w 131"/>
                <a:gd name="T7" fmla="*/ 0 h 41"/>
                <a:gd name="T8" fmla="*/ 0 w 131"/>
                <a:gd name="T9" fmla="*/ 2 h 41"/>
              </a:gdLst>
              <a:ahLst/>
              <a:cxnLst>
                <a:cxn ang="0">
                  <a:pos x="T0" y="T1"/>
                </a:cxn>
                <a:cxn ang="0">
                  <a:pos x="T2" y="T3"/>
                </a:cxn>
                <a:cxn ang="0">
                  <a:pos x="T4" y="T5"/>
                </a:cxn>
                <a:cxn ang="0">
                  <a:pos x="T6" y="T7"/>
                </a:cxn>
                <a:cxn ang="0">
                  <a:pos x="T8" y="T9"/>
                </a:cxn>
              </a:cxnLst>
              <a:rect l="0" t="0" r="r" b="b"/>
              <a:pathLst>
                <a:path w="131" h="41">
                  <a:moveTo>
                    <a:pt x="0" y="2"/>
                  </a:moveTo>
                  <a:lnTo>
                    <a:pt x="39" y="41"/>
                  </a:lnTo>
                  <a:lnTo>
                    <a:pt x="131" y="37"/>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4" name="Freeform 82"/>
            <p:cNvSpPr>
              <a:spLocks/>
            </p:cNvSpPr>
            <p:nvPr/>
          </p:nvSpPr>
          <p:spPr bwMode="auto">
            <a:xfrm>
              <a:off x="1944688" y="4546600"/>
              <a:ext cx="101600" cy="33337"/>
            </a:xfrm>
            <a:custGeom>
              <a:avLst/>
              <a:gdLst>
                <a:gd name="T0" fmla="*/ 0 w 129"/>
                <a:gd name="T1" fmla="*/ 3 h 41"/>
                <a:gd name="T2" fmla="*/ 37 w 129"/>
                <a:gd name="T3" fmla="*/ 41 h 41"/>
                <a:gd name="T4" fmla="*/ 129 w 129"/>
                <a:gd name="T5" fmla="*/ 39 h 41"/>
                <a:gd name="T6" fmla="*/ 92 w 129"/>
                <a:gd name="T7" fmla="*/ 0 h 41"/>
                <a:gd name="T8" fmla="*/ 0 w 129"/>
                <a:gd name="T9" fmla="*/ 3 h 41"/>
              </a:gdLst>
              <a:ahLst/>
              <a:cxnLst>
                <a:cxn ang="0">
                  <a:pos x="T0" y="T1"/>
                </a:cxn>
                <a:cxn ang="0">
                  <a:pos x="T2" y="T3"/>
                </a:cxn>
                <a:cxn ang="0">
                  <a:pos x="T4" y="T5"/>
                </a:cxn>
                <a:cxn ang="0">
                  <a:pos x="T6" y="T7"/>
                </a:cxn>
                <a:cxn ang="0">
                  <a:pos x="T8" y="T9"/>
                </a:cxn>
              </a:cxnLst>
              <a:rect l="0" t="0" r="r" b="b"/>
              <a:pathLst>
                <a:path w="129" h="41">
                  <a:moveTo>
                    <a:pt x="0" y="3"/>
                  </a:moveTo>
                  <a:lnTo>
                    <a:pt x="37" y="41"/>
                  </a:lnTo>
                  <a:lnTo>
                    <a:pt x="129" y="39"/>
                  </a:lnTo>
                  <a:lnTo>
                    <a:pt x="92" y="0"/>
                  </a:lnTo>
                  <a:lnTo>
                    <a:pt x="0" y="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5" name="Freeform 83"/>
            <p:cNvSpPr>
              <a:spLocks/>
            </p:cNvSpPr>
            <p:nvPr/>
          </p:nvSpPr>
          <p:spPr bwMode="auto">
            <a:xfrm>
              <a:off x="2138363" y="4540250"/>
              <a:ext cx="101600" cy="34925"/>
            </a:xfrm>
            <a:custGeom>
              <a:avLst/>
              <a:gdLst>
                <a:gd name="T0" fmla="*/ 0 w 129"/>
                <a:gd name="T1" fmla="*/ 4 h 43"/>
                <a:gd name="T2" fmla="*/ 37 w 129"/>
                <a:gd name="T3" fmla="*/ 43 h 43"/>
                <a:gd name="T4" fmla="*/ 129 w 129"/>
                <a:gd name="T5" fmla="*/ 39 h 43"/>
                <a:gd name="T6" fmla="*/ 92 w 129"/>
                <a:gd name="T7" fmla="*/ 0 h 43"/>
                <a:gd name="T8" fmla="*/ 0 w 129"/>
                <a:gd name="T9" fmla="*/ 4 h 43"/>
              </a:gdLst>
              <a:ahLst/>
              <a:cxnLst>
                <a:cxn ang="0">
                  <a:pos x="T0" y="T1"/>
                </a:cxn>
                <a:cxn ang="0">
                  <a:pos x="T2" y="T3"/>
                </a:cxn>
                <a:cxn ang="0">
                  <a:pos x="T4" y="T5"/>
                </a:cxn>
                <a:cxn ang="0">
                  <a:pos x="T6" y="T7"/>
                </a:cxn>
                <a:cxn ang="0">
                  <a:pos x="T8" y="T9"/>
                </a:cxn>
              </a:cxnLst>
              <a:rect l="0" t="0" r="r" b="b"/>
              <a:pathLst>
                <a:path w="129" h="43">
                  <a:moveTo>
                    <a:pt x="0" y="4"/>
                  </a:moveTo>
                  <a:lnTo>
                    <a:pt x="37" y="43"/>
                  </a:lnTo>
                  <a:lnTo>
                    <a:pt x="129"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6" name="Freeform 84"/>
            <p:cNvSpPr>
              <a:spLocks/>
            </p:cNvSpPr>
            <p:nvPr/>
          </p:nvSpPr>
          <p:spPr bwMode="auto">
            <a:xfrm>
              <a:off x="2039938" y="4543425"/>
              <a:ext cx="104775" cy="34925"/>
            </a:xfrm>
            <a:custGeom>
              <a:avLst/>
              <a:gdLst>
                <a:gd name="T0" fmla="*/ 0 w 131"/>
                <a:gd name="T1" fmla="*/ 4 h 43"/>
                <a:gd name="T2" fmla="*/ 39 w 131"/>
                <a:gd name="T3" fmla="*/ 43 h 43"/>
                <a:gd name="T4" fmla="*/ 131 w 131"/>
                <a:gd name="T5" fmla="*/ 39 h 43"/>
                <a:gd name="T6" fmla="*/ 92 w 131"/>
                <a:gd name="T7" fmla="*/ 0 h 43"/>
                <a:gd name="T8" fmla="*/ 0 w 131"/>
                <a:gd name="T9" fmla="*/ 4 h 43"/>
              </a:gdLst>
              <a:ahLst/>
              <a:cxnLst>
                <a:cxn ang="0">
                  <a:pos x="T0" y="T1"/>
                </a:cxn>
                <a:cxn ang="0">
                  <a:pos x="T2" y="T3"/>
                </a:cxn>
                <a:cxn ang="0">
                  <a:pos x="T4" y="T5"/>
                </a:cxn>
                <a:cxn ang="0">
                  <a:pos x="T6" y="T7"/>
                </a:cxn>
                <a:cxn ang="0">
                  <a:pos x="T8" y="T9"/>
                </a:cxn>
              </a:cxnLst>
              <a:rect l="0" t="0" r="r" b="b"/>
              <a:pathLst>
                <a:path w="131" h="43">
                  <a:moveTo>
                    <a:pt x="0" y="4"/>
                  </a:moveTo>
                  <a:lnTo>
                    <a:pt x="39" y="43"/>
                  </a:lnTo>
                  <a:lnTo>
                    <a:pt x="131"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7" name="Freeform 85"/>
            <p:cNvSpPr>
              <a:spLocks/>
            </p:cNvSpPr>
            <p:nvPr/>
          </p:nvSpPr>
          <p:spPr bwMode="auto">
            <a:xfrm>
              <a:off x="1857376" y="4549775"/>
              <a:ext cx="93663" cy="33337"/>
            </a:xfrm>
            <a:custGeom>
              <a:avLst/>
              <a:gdLst>
                <a:gd name="T0" fmla="*/ 0 w 118"/>
                <a:gd name="T1" fmla="*/ 2 h 42"/>
                <a:gd name="T2" fmla="*/ 39 w 118"/>
                <a:gd name="T3" fmla="*/ 42 h 42"/>
                <a:gd name="T4" fmla="*/ 118 w 118"/>
                <a:gd name="T5" fmla="*/ 40 h 42"/>
                <a:gd name="T6" fmla="*/ 80 w 118"/>
                <a:gd name="T7" fmla="*/ 0 h 42"/>
                <a:gd name="T8" fmla="*/ 0 w 118"/>
                <a:gd name="T9" fmla="*/ 2 h 42"/>
              </a:gdLst>
              <a:ahLst/>
              <a:cxnLst>
                <a:cxn ang="0">
                  <a:pos x="T0" y="T1"/>
                </a:cxn>
                <a:cxn ang="0">
                  <a:pos x="T2" y="T3"/>
                </a:cxn>
                <a:cxn ang="0">
                  <a:pos x="T4" y="T5"/>
                </a:cxn>
                <a:cxn ang="0">
                  <a:pos x="T6" y="T7"/>
                </a:cxn>
                <a:cxn ang="0">
                  <a:pos x="T8" y="T9"/>
                </a:cxn>
              </a:cxnLst>
              <a:rect l="0" t="0" r="r" b="b"/>
              <a:pathLst>
                <a:path w="118" h="42">
                  <a:moveTo>
                    <a:pt x="0" y="2"/>
                  </a:moveTo>
                  <a:lnTo>
                    <a:pt x="39" y="42"/>
                  </a:lnTo>
                  <a:lnTo>
                    <a:pt x="118" y="40"/>
                  </a:lnTo>
                  <a:lnTo>
                    <a:pt x="80"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8" name="Freeform 86"/>
            <p:cNvSpPr>
              <a:spLocks/>
            </p:cNvSpPr>
            <p:nvPr/>
          </p:nvSpPr>
          <p:spPr bwMode="auto">
            <a:xfrm>
              <a:off x="2462213" y="4533900"/>
              <a:ext cx="79375" cy="30162"/>
            </a:xfrm>
            <a:custGeom>
              <a:avLst/>
              <a:gdLst>
                <a:gd name="T0" fmla="*/ 100 w 100"/>
                <a:gd name="T1" fmla="*/ 39 h 39"/>
                <a:gd name="T2" fmla="*/ 61 w 100"/>
                <a:gd name="T3" fmla="*/ 0 h 39"/>
                <a:gd name="T4" fmla="*/ 0 w 100"/>
                <a:gd name="T5" fmla="*/ 2 h 39"/>
                <a:gd name="T6" fmla="*/ 39 w 100"/>
                <a:gd name="T7" fmla="*/ 39 h 39"/>
                <a:gd name="T8" fmla="*/ 100 w 100"/>
                <a:gd name="T9" fmla="*/ 39 h 39"/>
              </a:gdLst>
              <a:ahLst/>
              <a:cxnLst>
                <a:cxn ang="0">
                  <a:pos x="T0" y="T1"/>
                </a:cxn>
                <a:cxn ang="0">
                  <a:pos x="T2" y="T3"/>
                </a:cxn>
                <a:cxn ang="0">
                  <a:pos x="T4" y="T5"/>
                </a:cxn>
                <a:cxn ang="0">
                  <a:pos x="T6" y="T7"/>
                </a:cxn>
                <a:cxn ang="0">
                  <a:pos x="T8" y="T9"/>
                </a:cxn>
              </a:cxnLst>
              <a:rect l="0" t="0" r="r" b="b"/>
              <a:pathLst>
                <a:path w="100" h="39">
                  <a:moveTo>
                    <a:pt x="100" y="39"/>
                  </a:moveTo>
                  <a:lnTo>
                    <a:pt x="61" y="0"/>
                  </a:lnTo>
                  <a:lnTo>
                    <a:pt x="0" y="2"/>
                  </a:lnTo>
                  <a:lnTo>
                    <a:pt x="39" y="39"/>
                  </a:lnTo>
                  <a:lnTo>
                    <a:pt x="100" y="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9" name="Freeform 87"/>
            <p:cNvSpPr>
              <a:spLocks/>
            </p:cNvSpPr>
            <p:nvPr/>
          </p:nvSpPr>
          <p:spPr bwMode="auto">
            <a:xfrm>
              <a:off x="2574926" y="4527550"/>
              <a:ext cx="147638" cy="33337"/>
            </a:xfrm>
            <a:custGeom>
              <a:avLst/>
              <a:gdLst>
                <a:gd name="T0" fmla="*/ 185 w 185"/>
                <a:gd name="T1" fmla="*/ 39 h 43"/>
                <a:gd name="T2" fmla="*/ 148 w 185"/>
                <a:gd name="T3" fmla="*/ 0 h 43"/>
                <a:gd name="T4" fmla="*/ 0 w 185"/>
                <a:gd name="T5" fmla="*/ 4 h 43"/>
                <a:gd name="T6" fmla="*/ 37 w 185"/>
                <a:gd name="T7" fmla="*/ 43 h 43"/>
                <a:gd name="T8" fmla="*/ 185 w 185"/>
                <a:gd name="T9" fmla="*/ 39 h 43"/>
              </a:gdLst>
              <a:ahLst/>
              <a:cxnLst>
                <a:cxn ang="0">
                  <a:pos x="T0" y="T1"/>
                </a:cxn>
                <a:cxn ang="0">
                  <a:pos x="T2" y="T3"/>
                </a:cxn>
                <a:cxn ang="0">
                  <a:pos x="T4" y="T5"/>
                </a:cxn>
                <a:cxn ang="0">
                  <a:pos x="T6" y="T7"/>
                </a:cxn>
                <a:cxn ang="0">
                  <a:pos x="T8" y="T9"/>
                </a:cxn>
              </a:cxnLst>
              <a:rect l="0" t="0" r="r" b="b"/>
              <a:pathLst>
                <a:path w="185" h="43">
                  <a:moveTo>
                    <a:pt x="185" y="39"/>
                  </a:moveTo>
                  <a:lnTo>
                    <a:pt x="148" y="0"/>
                  </a:lnTo>
                  <a:lnTo>
                    <a:pt x="0" y="4"/>
                  </a:lnTo>
                  <a:lnTo>
                    <a:pt x="37" y="43"/>
                  </a:lnTo>
                  <a:lnTo>
                    <a:pt x="185"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0" name="Freeform 88"/>
            <p:cNvSpPr>
              <a:spLocks/>
            </p:cNvSpPr>
            <p:nvPr/>
          </p:nvSpPr>
          <p:spPr bwMode="auto">
            <a:xfrm>
              <a:off x="2332038" y="4535488"/>
              <a:ext cx="103188" cy="33337"/>
            </a:xfrm>
            <a:custGeom>
              <a:avLst/>
              <a:gdLst>
                <a:gd name="T0" fmla="*/ 0 w 129"/>
                <a:gd name="T1" fmla="*/ 2 h 41"/>
                <a:gd name="T2" fmla="*/ 37 w 129"/>
                <a:gd name="T3" fmla="*/ 41 h 41"/>
                <a:gd name="T4" fmla="*/ 129 w 129"/>
                <a:gd name="T5" fmla="*/ 39 h 41"/>
                <a:gd name="T6" fmla="*/ 92 w 129"/>
                <a:gd name="T7" fmla="*/ 0 h 41"/>
                <a:gd name="T8" fmla="*/ 0 w 129"/>
                <a:gd name="T9" fmla="*/ 2 h 41"/>
              </a:gdLst>
              <a:ahLst/>
              <a:cxnLst>
                <a:cxn ang="0">
                  <a:pos x="T0" y="T1"/>
                </a:cxn>
                <a:cxn ang="0">
                  <a:pos x="T2" y="T3"/>
                </a:cxn>
                <a:cxn ang="0">
                  <a:pos x="T4" y="T5"/>
                </a:cxn>
                <a:cxn ang="0">
                  <a:pos x="T6" y="T7"/>
                </a:cxn>
                <a:cxn ang="0">
                  <a:pos x="T8" y="T9"/>
                </a:cxn>
              </a:cxnLst>
              <a:rect l="0" t="0" r="r" b="b"/>
              <a:pathLst>
                <a:path w="129" h="41">
                  <a:moveTo>
                    <a:pt x="0" y="2"/>
                  </a:moveTo>
                  <a:lnTo>
                    <a:pt x="37" y="41"/>
                  </a:lnTo>
                  <a:lnTo>
                    <a:pt x="129" y="39"/>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1" name="Freeform 89"/>
            <p:cNvSpPr>
              <a:spLocks/>
            </p:cNvSpPr>
            <p:nvPr/>
          </p:nvSpPr>
          <p:spPr bwMode="auto">
            <a:xfrm>
              <a:off x="1150938" y="3963988"/>
              <a:ext cx="1436688" cy="311150"/>
            </a:xfrm>
            <a:custGeom>
              <a:avLst/>
              <a:gdLst>
                <a:gd name="T0" fmla="*/ 0 w 1810"/>
                <a:gd name="T1" fmla="*/ 393 h 393"/>
                <a:gd name="T2" fmla="*/ 650 w 1810"/>
                <a:gd name="T3" fmla="*/ 30 h 393"/>
                <a:gd name="T4" fmla="*/ 1810 w 1810"/>
                <a:gd name="T5" fmla="*/ 0 h 393"/>
                <a:gd name="T6" fmla="*/ 1152 w 1810"/>
                <a:gd name="T7" fmla="*/ 360 h 393"/>
                <a:gd name="T8" fmla="*/ 0 w 1810"/>
                <a:gd name="T9" fmla="*/ 393 h 393"/>
              </a:gdLst>
              <a:ahLst/>
              <a:cxnLst>
                <a:cxn ang="0">
                  <a:pos x="T0" y="T1"/>
                </a:cxn>
                <a:cxn ang="0">
                  <a:pos x="T2" y="T3"/>
                </a:cxn>
                <a:cxn ang="0">
                  <a:pos x="T4" y="T5"/>
                </a:cxn>
                <a:cxn ang="0">
                  <a:pos x="T6" y="T7"/>
                </a:cxn>
                <a:cxn ang="0">
                  <a:pos x="T8" y="T9"/>
                </a:cxn>
              </a:cxnLst>
              <a:rect l="0" t="0" r="r" b="b"/>
              <a:pathLst>
                <a:path w="1810" h="393">
                  <a:moveTo>
                    <a:pt x="0" y="393"/>
                  </a:moveTo>
                  <a:lnTo>
                    <a:pt x="650" y="30"/>
                  </a:lnTo>
                  <a:lnTo>
                    <a:pt x="1810" y="0"/>
                  </a:lnTo>
                  <a:lnTo>
                    <a:pt x="1152" y="360"/>
                  </a:lnTo>
                  <a:lnTo>
                    <a:pt x="0" y="39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2" name="Freeform 90"/>
            <p:cNvSpPr>
              <a:spLocks/>
            </p:cNvSpPr>
            <p:nvPr/>
          </p:nvSpPr>
          <p:spPr bwMode="auto">
            <a:xfrm>
              <a:off x="1066801" y="4289425"/>
              <a:ext cx="519113" cy="1233487"/>
            </a:xfrm>
            <a:custGeom>
              <a:avLst/>
              <a:gdLst>
                <a:gd name="T0" fmla="*/ 0 w 655"/>
                <a:gd name="T1" fmla="*/ 0 h 1555"/>
                <a:gd name="T2" fmla="*/ 625 w 655"/>
                <a:gd name="T3" fmla="*/ 346 h 1555"/>
                <a:gd name="T4" fmla="*/ 655 w 655"/>
                <a:gd name="T5" fmla="*/ 1555 h 1555"/>
                <a:gd name="T6" fmla="*/ 35 w 655"/>
                <a:gd name="T7" fmla="*/ 1055 h 1555"/>
                <a:gd name="T8" fmla="*/ 0 w 655"/>
                <a:gd name="T9" fmla="*/ 0 h 1555"/>
              </a:gdLst>
              <a:ahLst/>
              <a:cxnLst>
                <a:cxn ang="0">
                  <a:pos x="T0" y="T1"/>
                </a:cxn>
                <a:cxn ang="0">
                  <a:pos x="T2" y="T3"/>
                </a:cxn>
                <a:cxn ang="0">
                  <a:pos x="T4" y="T5"/>
                </a:cxn>
                <a:cxn ang="0">
                  <a:pos x="T6" y="T7"/>
                </a:cxn>
                <a:cxn ang="0">
                  <a:pos x="T8" y="T9"/>
                </a:cxn>
              </a:cxnLst>
              <a:rect l="0" t="0" r="r" b="b"/>
              <a:pathLst>
                <a:path w="655" h="1555">
                  <a:moveTo>
                    <a:pt x="0" y="0"/>
                  </a:moveTo>
                  <a:lnTo>
                    <a:pt x="625" y="346"/>
                  </a:lnTo>
                  <a:lnTo>
                    <a:pt x="655" y="1555"/>
                  </a:lnTo>
                  <a:lnTo>
                    <a:pt x="35" y="105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3" name="Freeform 91"/>
            <p:cNvSpPr>
              <a:spLocks/>
            </p:cNvSpPr>
            <p:nvPr/>
          </p:nvSpPr>
          <p:spPr bwMode="auto">
            <a:xfrm>
              <a:off x="1141413" y="4584700"/>
              <a:ext cx="357188" cy="366712"/>
            </a:xfrm>
            <a:custGeom>
              <a:avLst/>
              <a:gdLst>
                <a:gd name="T0" fmla="*/ 6 w 449"/>
                <a:gd name="T1" fmla="*/ 159 h 463"/>
                <a:gd name="T2" fmla="*/ 0 w 449"/>
                <a:gd name="T3" fmla="*/ 0 h 463"/>
                <a:gd name="T4" fmla="*/ 439 w 449"/>
                <a:gd name="T5" fmla="*/ 233 h 463"/>
                <a:gd name="T6" fmla="*/ 449 w 449"/>
                <a:gd name="T7" fmla="*/ 463 h 463"/>
                <a:gd name="T8" fmla="*/ 6 w 449"/>
                <a:gd name="T9" fmla="*/ 159 h 463"/>
              </a:gdLst>
              <a:ahLst/>
              <a:cxnLst>
                <a:cxn ang="0">
                  <a:pos x="T0" y="T1"/>
                </a:cxn>
                <a:cxn ang="0">
                  <a:pos x="T2" y="T3"/>
                </a:cxn>
                <a:cxn ang="0">
                  <a:pos x="T4" y="T5"/>
                </a:cxn>
                <a:cxn ang="0">
                  <a:pos x="T6" y="T7"/>
                </a:cxn>
                <a:cxn ang="0">
                  <a:pos x="T8" y="T9"/>
                </a:cxn>
              </a:cxnLst>
              <a:rect l="0" t="0" r="r" b="b"/>
              <a:pathLst>
                <a:path w="449" h="463">
                  <a:moveTo>
                    <a:pt x="6" y="159"/>
                  </a:moveTo>
                  <a:lnTo>
                    <a:pt x="0" y="0"/>
                  </a:lnTo>
                  <a:lnTo>
                    <a:pt x="439" y="233"/>
                  </a:lnTo>
                  <a:lnTo>
                    <a:pt x="449" y="463"/>
                  </a:lnTo>
                  <a:lnTo>
                    <a:pt x="6"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4" name="Freeform 92"/>
            <p:cNvSpPr>
              <a:spLocks/>
            </p:cNvSpPr>
            <p:nvPr/>
          </p:nvSpPr>
          <p:spPr bwMode="auto">
            <a:xfrm>
              <a:off x="804863" y="4646613"/>
              <a:ext cx="693738" cy="304800"/>
            </a:xfrm>
            <a:custGeom>
              <a:avLst/>
              <a:gdLst>
                <a:gd name="T0" fmla="*/ 459 w 873"/>
                <a:gd name="T1" fmla="*/ 74 h 384"/>
                <a:gd name="T2" fmla="*/ 10 w 873"/>
                <a:gd name="T3" fmla="*/ 0 h 384"/>
                <a:gd name="T4" fmla="*/ 0 w 873"/>
                <a:gd name="T5" fmla="*/ 119 h 384"/>
                <a:gd name="T6" fmla="*/ 299 w 873"/>
                <a:gd name="T7" fmla="*/ 296 h 384"/>
                <a:gd name="T8" fmla="*/ 873 w 873"/>
                <a:gd name="T9" fmla="*/ 384 h 384"/>
                <a:gd name="T10" fmla="*/ 869 w 873"/>
                <a:gd name="T11" fmla="*/ 265 h 384"/>
                <a:gd name="T12" fmla="*/ 459 w 873"/>
                <a:gd name="T13" fmla="*/ 74 h 384"/>
              </a:gdLst>
              <a:ahLst/>
              <a:cxnLst>
                <a:cxn ang="0">
                  <a:pos x="T0" y="T1"/>
                </a:cxn>
                <a:cxn ang="0">
                  <a:pos x="T2" y="T3"/>
                </a:cxn>
                <a:cxn ang="0">
                  <a:pos x="T4" y="T5"/>
                </a:cxn>
                <a:cxn ang="0">
                  <a:pos x="T6" y="T7"/>
                </a:cxn>
                <a:cxn ang="0">
                  <a:pos x="T8" y="T9"/>
                </a:cxn>
                <a:cxn ang="0">
                  <a:pos x="T10" y="T11"/>
                </a:cxn>
                <a:cxn ang="0">
                  <a:pos x="T12" y="T13"/>
                </a:cxn>
              </a:cxnLst>
              <a:rect l="0" t="0" r="r" b="b"/>
              <a:pathLst>
                <a:path w="873" h="384">
                  <a:moveTo>
                    <a:pt x="459" y="74"/>
                  </a:moveTo>
                  <a:lnTo>
                    <a:pt x="10" y="0"/>
                  </a:lnTo>
                  <a:lnTo>
                    <a:pt x="0" y="119"/>
                  </a:lnTo>
                  <a:lnTo>
                    <a:pt x="299" y="296"/>
                  </a:lnTo>
                  <a:lnTo>
                    <a:pt x="873" y="384"/>
                  </a:lnTo>
                  <a:lnTo>
                    <a:pt x="869" y="265"/>
                  </a:lnTo>
                  <a:lnTo>
                    <a:pt x="459" y="7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5" name="Freeform 93"/>
            <p:cNvSpPr>
              <a:spLocks/>
            </p:cNvSpPr>
            <p:nvPr/>
          </p:nvSpPr>
          <p:spPr bwMode="auto">
            <a:xfrm>
              <a:off x="838201" y="4664075"/>
              <a:ext cx="657225" cy="193675"/>
            </a:xfrm>
            <a:custGeom>
              <a:avLst/>
              <a:gdLst>
                <a:gd name="T0" fmla="*/ 828 w 828"/>
                <a:gd name="T1" fmla="*/ 244 h 244"/>
                <a:gd name="T2" fmla="*/ 475 w 828"/>
                <a:gd name="T3" fmla="*/ 80 h 244"/>
                <a:gd name="T4" fmla="*/ 0 w 828"/>
                <a:gd name="T5" fmla="*/ 0 h 244"/>
                <a:gd name="T6" fmla="*/ 279 w 828"/>
                <a:gd name="T7" fmla="*/ 152 h 244"/>
                <a:gd name="T8" fmla="*/ 828 w 828"/>
                <a:gd name="T9" fmla="*/ 244 h 244"/>
              </a:gdLst>
              <a:ahLst/>
              <a:cxnLst>
                <a:cxn ang="0">
                  <a:pos x="T0" y="T1"/>
                </a:cxn>
                <a:cxn ang="0">
                  <a:pos x="T2" y="T3"/>
                </a:cxn>
                <a:cxn ang="0">
                  <a:pos x="T4" y="T5"/>
                </a:cxn>
                <a:cxn ang="0">
                  <a:pos x="T6" y="T7"/>
                </a:cxn>
                <a:cxn ang="0">
                  <a:pos x="T8" y="T9"/>
                </a:cxn>
              </a:cxnLst>
              <a:rect l="0" t="0" r="r" b="b"/>
              <a:pathLst>
                <a:path w="828" h="244">
                  <a:moveTo>
                    <a:pt x="828" y="244"/>
                  </a:moveTo>
                  <a:lnTo>
                    <a:pt x="475" y="80"/>
                  </a:lnTo>
                  <a:lnTo>
                    <a:pt x="0" y="0"/>
                  </a:lnTo>
                  <a:lnTo>
                    <a:pt x="279" y="152"/>
                  </a:lnTo>
                  <a:lnTo>
                    <a:pt x="82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6" name="Freeform 94"/>
            <p:cNvSpPr>
              <a:spLocks/>
            </p:cNvSpPr>
            <p:nvPr/>
          </p:nvSpPr>
          <p:spPr bwMode="auto">
            <a:xfrm>
              <a:off x="838201" y="4664075"/>
              <a:ext cx="214313" cy="155575"/>
            </a:xfrm>
            <a:custGeom>
              <a:avLst/>
              <a:gdLst>
                <a:gd name="T0" fmla="*/ 272 w 272"/>
                <a:gd name="T1" fmla="*/ 143 h 197"/>
                <a:gd name="T2" fmla="*/ 219 w 272"/>
                <a:gd name="T3" fmla="*/ 197 h 197"/>
                <a:gd name="T4" fmla="*/ 2 w 272"/>
                <a:gd name="T5" fmla="*/ 74 h 197"/>
                <a:gd name="T6" fmla="*/ 0 w 272"/>
                <a:gd name="T7" fmla="*/ 0 h 197"/>
                <a:gd name="T8" fmla="*/ 272 w 272"/>
                <a:gd name="T9" fmla="*/ 143 h 197"/>
              </a:gdLst>
              <a:ahLst/>
              <a:cxnLst>
                <a:cxn ang="0">
                  <a:pos x="T0" y="T1"/>
                </a:cxn>
                <a:cxn ang="0">
                  <a:pos x="T2" y="T3"/>
                </a:cxn>
                <a:cxn ang="0">
                  <a:pos x="T4" y="T5"/>
                </a:cxn>
                <a:cxn ang="0">
                  <a:pos x="T6" y="T7"/>
                </a:cxn>
                <a:cxn ang="0">
                  <a:pos x="T8" y="T9"/>
                </a:cxn>
              </a:cxnLst>
              <a:rect l="0" t="0" r="r" b="b"/>
              <a:pathLst>
                <a:path w="272" h="197">
                  <a:moveTo>
                    <a:pt x="272" y="143"/>
                  </a:moveTo>
                  <a:lnTo>
                    <a:pt x="219" y="197"/>
                  </a:lnTo>
                  <a:lnTo>
                    <a:pt x="2" y="74"/>
                  </a:lnTo>
                  <a:lnTo>
                    <a:pt x="0" y="0"/>
                  </a:lnTo>
                  <a:lnTo>
                    <a:pt x="272"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4" name="Freeform 102"/>
            <p:cNvSpPr>
              <a:spLocks/>
            </p:cNvSpPr>
            <p:nvPr/>
          </p:nvSpPr>
          <p:spPr bwMode="auto">
            <a:xfrm>
              <a:off x="1096963" y="4922838"/>
              <a:ext cx="1917700" cy="333375"/>
            </a:xfrm>
            <a:custGeom>
              <a:avLst/>
              <a:gdLst>
                <a:gd name="T0" fmla="*/ 2415 w 2417"/>
                <a:gd name="T1" fmla="*/ 291 h 420"/>
                <a:gd name="T2" fmla="*/ 619 w 2417"/>
                <a:gd name="T3" fmla="*/ 420 h 420"/>
                <a:gd name="T4" fmla="*/ 6 w 2417"/>
                <a:gd name="T5" fmla="*/ 33 h 420"/>
                <a:gd name="T6" fmla="*/ 0 w 2417"/>
                <a:gd name="T7" fmla="*/ 0 h 420"/>
                <a:gd name="T8" fmla="*/ 618 w 2417"/>
                <a:gd name="T9" fmla="*/ 381 h 420"/>
                <a:gd name="T10" fmla="*/ 2417 w 2417"/>
                <a:gd name="T11" fmla="*/ 256 h 420"/>
                <a:gd name="T12" fmla="*/ 2415 w 2417"/>
                <a:gd name="T13" fmla="*/ 291 h 420"/>
              </a:gdLst>
              <a:ahLst/>
              <a:cxnLst>
                <a:cxn ang="0">
                  <a:pos x="T0" y="T1"/>
                </a:cxn>
                <a:cxn ang="0">
                  <a:pos x="T2" y="T3"/>
                </a:cxn>
                <a:cxn ang="0">
                  <a:pos x="T4" y="T5"/>
                </a:cxn>
                <a:cxn ang="0">
                  <a:pos x="T6" y="T7"/>
                </a:cxn>
                <a:cxn ang="0">
                  <a:pos x="T8" y="T9"/>
                </a:cxn>
                <a:cxn ang="0">
                  <a:pos x="T10" y="T11"/>
                </a:cxn>
                <a:cxn ang="0">
                  <a:pos x="T12" y="T13"/>
                </a:cxn>
              </a:cxnLst>
              <a:rect l="0" t="0" r="r" b="b"/>
              <a:pathLst>
                <a:path w="2417" h="420">
                  <a:moveTo>
                    <a:pt x="2415" y="291"/>
                  </a:moveTo>
                  <a:lnTo>
                    <a:pt x="619" y="420"/>
                  </a:lnTo>
                  <a:lnTo>
                    <a:pt x="6" y="33"/>
                  </a:lnTo>
                  <a:lnTo>
                    <a:pt x="0" y="0"/>
                  </a:lnTo>
                  <a:lnTo>
                    <a:pt x="618" y="381"/>
                  </a:lnTo>
                  <a:lnTo>
                    <a:pt x="2417" y="256"/>
                  </a:lnTo>
                  <a:lnTo>
                    <a:pt x="2415" y="29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5" name="Freeform 103"/>
            <p:cNvSpPr>
              <a:spLocks/>
            </p:cNvSpPr>
            <p:nvPr/>
          </p:nvSpPr>
          <p:spPr bwMode="auto">
            <a:xfrm>
              <a:off x="1068388" y="4383088"/>
              <a:ext cx="1943100" cy="341312"/>
            </a:xfrm>
            <a:custGeom>
              <a:avLst/>
              <a:gdLst>
                <a:gd name="T0" fmla="*/ 2448 w 2448"/>
                <a:gd name="T1" fmla="*/ 349 h 429"/>
                <a:gd name="T2" fmla="*/ 625 w 2448"/>
                <a:gd name="T3" fmla="*/ 429 h 429"/>
                <a:gd name="T4" fmla="*/ 6 w 2448"/>
                <a:gd name="T5" fmla="*/ 35 h 429"/>
                <a:gd name="T6" fmla="*/ 0 w 2448"/>
                <a:gd name="T7" fmla="*/ 0 h 429"/>
                <a:gd name="T8" fmla="*/ 623 w 2448"/>
                <a:gd name="T9" fmla="*/ 390 h 429"/>
                <a:gd name="T10" fmla="*/ 2448 w 2448"/>
                <a:gd name="T11" fmla="*/ 316 h 429"/>
                <a:gd name="T12" fmla="*/ 2448 w 2448"/>
                <a:gd name="T13" fmla="*/ 349 h 429"/>
              </a:gdLst>
              <a:ahLst/>
              <a:cxnLst>
                <a:cxn ang="0">
                  <a:pos x="T0" y="T1"/>
                </a:cxn>
                <a:cxn ang="0">
                  <a:pos x="T2" y="T3"/>
                </a:cxn>
                <a:cxn ang="0">
                  <a:pos x="T4" y="T5"/>
                </a:cxn>
                <a:cxn ang="0">
                  <a:pos x="T6" y="T7"/>
                </a:cxn>
                <a:cxn ang="0">
                  <a:pos x="T8" y="T9"/>
                </a:cxn>
                <a:cxn ang="0">
                  <a:pos x="T10" y="T11"/>
                </a:cxn>
                <a:cxn ang="0">
                  <a:pos x="T12" y="T13"/>
                </a:cxn>
              </a:cxnLst>
              <a:rect l="0" t="0" r="r" b="b"/>
              <a:pathLst>
                <a:path w="2448" h="429">
                  <a:moveTo>
                    <a:pt x="2448" y="349"/>
                  </a:moveTo>
                  <a:lnTo>
                    <a:pt x="625" y="429"/>
                  </a:lnTo>
                  <a:lnTo>
                    <a:pt x="6" y="35"/>
                  </a:lnTo>
                  <a:lnTo>
                    <a:pt x="0" y="0"/>
                  </a:lnTo>
                  <a:lnTo>
                    <a:pt x="623" y="390"/>
                  </a:lnTo>
                  <a:lnTo>
                    <a:pt x="2448" y="316"/>
                  </a:lnTo>
                  <a:lnTo>
                    <a:pt x="2448" y="3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743" name="Rectangle 27742"/>
          <p:cNvSpPr/>
          <p:nvPr/>
        </p:nvSpPr>
        <p:spPr>
          <a:xfrm>
            <a:off x="339047" y="3955151"/>
            <a:ext cx="1230011" cy="832147"/>
          </a:xfrm>
          <a:prstGeom prst="rect">
            <a:avLst/>
          </a:prstGeom>
          <a:solidFill>
            <a:srgbClr val="FFFF99">
              <a:alpha val="69000"/>
            </a:srgbClr>
          </a:solidFill>
          <a:ln w="508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4" name="Rectangle 27743">
            <a:hlinkClick r:id="rId2" action="ppaction://hlinksldjump"/>
          </p:cNvPr>
          <p:cNvSpPr/>
          <p:nvPr/>
        </p:nvSpPr>
        <p:spPr>
          <a:xfrm>
            <a:off x="1197095" y="3513907"/>
            <a:ext cx="2345034" cy="365760"/>
          </a:xfrm>
          <a:prstGeom prst="rect">
            <a:avLst/>
          </a:prstGeom>
          <a:solidFill>
            <a:srgbClr val="FFFF99">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5" name="Rectangle 27744">
            <a:hlinkClick r:id="rId3" action="ppaction://hlinksldjump"/>
          </p:cNvPr>
          <p:cNvSpPr/>
          <p:nvPr/>
        </p:nvSpPr>
        <p:spPr>
          <a:xfrm>
            <a:off x="1879027" y="3911040"/>
            <a:ext cx="1559382" cy="237246"/>
          </a:xfrm>
          <a:prstGeom prst="rect">
            <a:avLst/>
          </a:prstGeom>
          <a:solidFill>
            <a:srgbClr val="FFFF99">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747" name="Collection Tray"/>
          <p:cNvGrpSpPr/>
          <p:nvPr/>
        </p:nvGrpSpPr>
        <p:grpSpPr>
          <a:xfrm>
            <a:off x="5219700" y="1640552"/>
            <a:ext cx="1041973" cy="550792"/>
            <a:chOff x="4804774" y="3491189"/>
            <a:chExt cx="1041973" cy="550792"/>
          </a:xfrm>
        </p:grpSpPr>
        <p:sp>
          <p:nvSpPr>
            <p:cNvPr id="187" name="Freeform 91"/>
            <p:cNvSpPr>
              <a:spLocks/>
            </p:cNvSpPr>
            <p:nvPr/>
          </p:nvSpPr>
          <p:spPr bwMode="auto">
            <a:xfrm>
              <a:off x="5310262" y="3491189"/>
              <a:ext cx="536485" cy="550790"/>
            </a:xfrm>
            <a:custGeom>
              <a:avLst/>
              <a:gdLst>
                <a:gd name="T0" fmla="*/ 6 w 449"/>
                <a:gd name="T1" fmla="*/ 159 h 463"/>
                <a:gd name="T2" fmla="*/ 0 w 449"/>
                <a:gd name="T3" fmla="*/ 0 h 463"/>
                <a:gd name="T4" fmla="*/ 439 w 449"/>
                <a:gd name="T5" fmla="*/ 233 h 463"/>
                <a:gd name="T6" fmla="*/ 449 w 449"/>
                <a:gd name="T7" fmla="*/ 463 h 463"/>
                <a:gd name="T8" fmla="*/ 6 w 449"/>
                <a:gd name="T9" fmla="*/ 159 h 463"/>
              </a:gdLst>
              <a:ahLst/>
              <a:cxnLst>
                <a:cxn ang="0">
                  <a:pos x="T0" y="T1"/>
                </a:cxn>
                <a:cxn ang="0">
                  <a:pos x="T2" y="T3"/>
                </a:cxn>
                <a:cxn ang="0">
                  <a:pos x="T4" y="T5"/>
                </a:cxn>
                <a:cxn ang="0">
                  <a:pos x="T6" y="T7"/>
                </a:cxn>
                <a:cxn ang="0">
                  <a:pos x="T8" y="T9"/>
                </a:cxn>
              </a:cxnLst>
              <a:rect l="0" t="0" r="r" b="b"/>
              <a:pathLst>
                <a:path w="449" h="463">
                  <a:moveTo>
                    <a:pt x="6" y="159"/>
                  </a:moveTo>
                  <a:lnTo>
                    <a:pt x="0" y="0"/>
                  </a:lnTo>
                  <a:lnTo>
                    <a:pt x="439" y="233"/>
                  </a:lnTo>
                  <a:lnTo>
                    <a:pt x="449" y="463"/>
                  </a:lnTo>
                  <a:lnTo>
                    <a:pt x="6"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92"/>
            <p:cNvSpPr>
              <a:spLocks/>
            </p:cNvSpPr>
            <p:nvPr/>
          </p:nvSpPr>
          <p:spPr bwMode="auto">
            <a:xfrm>
              <a:off x="4804774" y="3584181"/>
              <a:ext cx="1041973" cy="457800"/>
            </a:xfrm>
            <a:custGeom>
              <a:avLst/>
              <a:gdLst>
                <a:gd name="T0" fmla="*/ 459 w 873"/>
                <a:gd name="T1" fmla="*/ 74 h 384"/>
                <a:gd name="T2" fmla="*/ 10 w 873"/>
                <a:gd name="T3" fmla="*/ 0 h 384"/>
                <a:gd name="T4" fmla="*/ 0 w 873"/>
                <a:gd name="T5" fmla="*/ 119 h 384"/>
                <a:gd name="T6" fmla="*/ 299 w 873"/>
                <a:gd name="T7" fmla="*/ 296 h 384"/>
                <a:gd name="T8" fmla="*/ 873 w 873"/>
                <a:gd name="T9" fmla="*/ 384 h 384"/>
                <a:gd name="T10" fmla="*/ 869 w 873"/>
                <a:gd name="T11" fmla="*/ 265 h 384"/>
                <a:gd name="T12" fmla="*/ 459 w 873"/>
                <a:gd name="T13" fmla="*/ 74 h 384"/>
              </a:gdLst>
              <a:ahLst/>
              <a:cxnLst>
                <a:cxn ang="0">
                  <a:pos x="T0" y="T1"/>
                </a:cxn>
                <a:cxn ang="0">
                  <a:pos x="T2" y="T3"/>
                </a:cxn>
                <a:cxn ang="0">
                  <a:pos x="T4" y="T5"/>
                </a:cxn>
                <a:cxn ang="0">
                  <a:pos x="T6" y="T7"/>
                </a:cxn>
                <a:cxn ang="0">
                  <a:pos x="T8" y="T9"/>
                </a:cxn>
                <a:cxn ang="0">
                  <a:pos x="T10" y="T11"/>
                </a:cxn>
                <a:cxn ang="0">
                  <a:pos x="T12" y="T13"/>
                </a:cxn>
              </a:cxnLst>
              <a:rect l="0" t="0" r="r" b="b"/>
              <a:pathLst>
                <a:path w="873" h="384">
                  <a:moveTo>
                    <a:pt x="459" y="74"/>
                  </a:moveTo>
                  <a:lnTo>
                    <a:pt x="10" y="0"/>
                  </a:lnTo>
                  <a:lnTo>
                    <a:pt x="0" y="119"/>
                  </a:lnTo>
                  <a:lnTo>
                    <a:pt x="299" y="296"/>
                  </a:lnTo>
                  <a:lnTo>
                    <a:pt x="873" y="384"/>
                  </a:lnTo>
                  <a:lnTo>
                    <a:pt x="869" y="265"/>
                  </a:lnTo>
                  <a:lnTo>
                    <a:pt x="459" y="7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93"/>
            <p:cNvSpPr>
              <a:spLocks/>
            </p:cNvSpPr>
            <p:nvPr/>
          </p:nvSpPr>
          <p:spPr bwMode="auto">
            <a:xfrm>
              <a:off x="4854847" y="3610408"/>
              <a:ext cx="987132" cy="290894"/>
            </a:xfrm>
            <a:custGeom>
              <a:avLst/>
              <a:gdLst>
                <a:gd name="T0" fmla="*/ 828 w 828"/>
                <a:gd name="T1" fmla="*/ 244 h 244"/>
                <a:gd name="T2" fmla="*/ 475 w 828"/>
                <a:gd name="T3" fmla="*/ 80 h 244"/>
                <a:gd name="T4" fmla="*/ 0 w 828"/>
                <a:gd name="T5" fmla="*/ 0 h 244"/>
                <a:gd name="T6" fmla="*/ 279 w 828"/>
                <a:gd name="T7" fmla="*/ 152 h 244"/>
                <a:gd name="T8" fmla="*/ 828 w 828"/>
                <a:gd name="T9" fmla="*/ 244 h 244"/>
              </a:gdLst>
              <a:ahLst/>
              <a:cxnLst>
                <a:cxn ang="0">
                  <a:pos x="T0" y="T1"/>
                </a:cxn>
                <a:cxn ang="0">
                  <a:pos x="T2" y="T3"/>
                </a:cxn>
                <a:cxn ang="0">
                  <a:pos x="T4" y="T5"/>
                </a:cxn>
                <a:cxn ang="0">
                  <a:pos x="T6" y="T7"/>
                </a:cxn>
                <a:cxn ang="0">
                  <a:pos x="T8" y="T9"/>
                </a:cxn>
              </a:cxnLst>
              <a:rect l="0" t="0" r="r" b="b"/>
              <a:pathLst>
                <a:path w="828" h="244">
                  <a:moveTo>
                    <a:pt x="828" y="244"/>
                  </a:moveTo>
                  <a:lnTo>
                    <a:pt x="475" y="80"/>
                  </a:lnTo>
                  <a:lnTo>
                    <a:pt x="0" y="0"/>
                  </a:lnTo>
                  <a:lnTo>
                    <a:pt x="279" y="152"/>
                  </a:lnTo>
                  <a:lnTo>
                    <a:pt x="82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94"/>
            <p:cNvSpPr>
              <a:spLocks/>
            </p:cNvSpPr>
            <p:nvPr/>
          </p:nvSpPr>
          <p:spPr bwMode="auto">
            <a:xfrm>
              <a:off x="4854847" y="3610408"/>
              <a:ext cx="321892" cy="233669"/>
            </a:xfrm>
            <a:custGeom>
              <a:avLst/>
              <a:gdLst>
                <a:gd name="T0" fmla="*/ 272 w 272"/>
                <a:gd name="T1" fmla="*/ 143 h 197"/>
                <a:gd name="T2" fmla="*/ 219 w 272"/>
                <a:gd name="T3" fmla="*/ 197 h 197"/>
                <a:gd name="T4" fmla="*/ 2 w 272"/>
                <a:gd name="T5" fmla="*/ 74 h 197"/>
                <a:gd name="T6" fmla="*/ 0 w 272"/>
                <a:gd name="T7" fmla="*/ 0 h 197"/>
                <a:gd name="T8" fmla="*/ 272 w 272"/>
                <a:gd name="T9" fmla="*/ 143 h 197"/>
              </a:gdLst>
              <a:ahLst/>
              <a:cxnLst>
                <a:cxn ang="0">
                  <a:pos x="T0" y="T1"/>
                </a:cxn>
                <a:cxn ang="0">
                  <a:pos x="T2" y="T3"/>
                </a:cxn>
                <a:cxn ang="0">
                  <a:pos x="T4" y="T5"/>
                </a:cxn>
                <a:cxn ang="0">
                  <a:pos x="T6" y="T7"/>
                </a:cxn>
                <a:cxn ang="0">
                  <a:pos x="T8" y="T9"/>
                </a:cxn>
              </a:cxnLst>
              <a:rect l="0" t="0" r="r" b="b"/>
              <a:pathLst>
                <a:path w="272" h="197">
                  <a:moveTo>
                    <a:pt x="272" y="143"/>
                  </a:moveTo>
                  <a:lnTo>
                    <a:pt x="219" y="197"/>
                  </a:lnTo>
                  <a:lnTo>
                    <a:pt x="2" y="74"/>
                  </a:lnTo>
                  <a:lnTo>
                    <a:pt x="0" y="0"/>
                  </a:lnTo>
                  <a:lnTo>
                    <a:pt x="272"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highlighted component. Then click </a:t>
            </a:r>
            <a:r>
              <a:rPr lang="en-US" sz="1400" b="1" dirty="0">
                <a:solidFill>
                  <a:srgbClr val="FFFFCC"/>
                </a:solidFill>
              </a:rPr>
              <a:t>Next</a:t>
            </a:r>
            <a:r>
              <a:rPr lang="en-US" sz="1400" dirty="0">
                <a:solidFill>
                  <a:srgbClr val="FFFFCC"/>
                </a:solidFill>
              </a:rPr>
              <a:t> to continue.</a:t>
            </a:r>
          </a:p>
        </p:txBody>
      </p:sp>
      <p:grpSp>
        <p:nvGrpSpPr>
          <p:cNvPr id="63" name="Back button"/>
          <p:cNvGrpSpPr/>
          <p:nvPr/>
        </p:nvGrpSpPr>
        <p:grpSpPr>
          <a:xfrm>
            <a:off x="6258333" y="6415087"/>
            <a:ext cx="744279" cy="307777"/>
            <a:chOff x="1265274" y="6447647"/>
            <a:chExt cx="744279" cy="307777"/>
          </a:xfrm>
        </p:grpSpPr>
        <p:sp>
          <p:nvSpPr>
            <p:cNvPr id="64"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66" name="Next button"/>
          <p:cNvGrpSpPr/>
          <p:nvPr/>
        </p:nvGrpSpPr>
        <p:grpSpPr>
          <a:xfrm>
            <a:off x="8072696" y="6415087"/>
            <a:ext cx="744279" cy="307777"/>
            <a:chOff x="1265274" y="6447647"/>
            <a:chExt cx="744279" cy="307777"/>
          </a:xfrm>
        </p:grpSpPr>
        <p:sp>
          <p:nvSpPr>
            <p:cNvPr id="67"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69" name="Menu button"/>
          <p:cNvGrpSpPr/>
          <p:nvPr/>
        </p:nvGrpSpPr>
        <p:grpSpPr>
          <a:xfrm>
            <a:off x="7165515" y="6415087"/>
            <a:ext cx="744279" cy="307777"/>
            <a:chOff x="1265274" y="6447647"/>
            <a:chExt cx="744279" cy="307777"/>
          </a:xfrm>
        </p:grpSpPr>
        <p:sp>
          <p:nvSpPr>
            <p:cNvPr id="70"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72" name="click Back">
            <a:hlinkClick r:id="rId4"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ick Next">
            <a:hlinkClick r:id="rId5"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302409"/>
      </p:ext>
    </p:extLst>
  </p:cSld>
  <p:clrMapOvr>
    <a:masterClrMapping/>
  </p:clrMapOvr>
  <p:transition advClick="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3. Dog"/>
          <p:cNvGrpSpPr/>
          <p:nvPr/>
        </p:nvGrpSpPr>
        <p:grpSpPr>
          <a:xfrm>
            <a:off x="1295400" y="3828097"/>
            <a:ext cx="3678238" cy="95250"/>
            <a:chOff x="1295400" y="3186429"/>
            <a:chExt cx="3678238" cy="95250"/>
          </a:xfrm>
        </p:grpSpPr>
        <p:sp>
          <p:nvSpPr>
            <p:cNvPr id="49" name="Rectangle 4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9" name="2. Cat"/>
          <p:cNvGrpSpPr/>
          <p:nvPr/>
        </p:nvGrpSpPr>
        <p:grpSpPr>
          <a:xfrm>
            <a:off x="1295400" y="3507739"/>
            <a:ext cx="2830989" cy="95250"/>
            <a:chOff x="1295400" y="3507739"/>
            <a:chExt cx="2830989" cy="95250"/>
          </a:xfrm>
        </p:grpSpPr>
        <p:sp>
          <p:nvSpPr>
            <p:cNvPr id="60" name="Rectangle 5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1. Bug"/>
          <p:cNvGrpSpPr/>
          <p:nvPr/>
        </p:nvGrpSpPr>
        <p:grpSpPr>
          <a:xfrm>
            <a:off x="1295400" y="3186429"/>
            <a:ext cx="3263265" cy="95250"/>
            <a:chOff x="1295400" y="2857500"/>
            <a:chExt cx="3263265" cy="95250"/>
          </a:xfrm>
        </p:grpSpPr>
        <p:sp>
          <p:nvSpPr>
            <p:cNvPr id="68" name="Rectangle 67"/>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8" name="4.  Emu"/>
          <p:cNvGrpSpPr/>
          <p:nvPr/>
        </p:nvGrpSpPr>
        <p:grpSpPr>
          <a:xfrm>
            <a:off x="1295400" y="2857500"/>
            <a:ext cx="2326084" cy="95250"/>
            <a:chOff x="1295400" y="3828097"/>
            <a:chExt cx="2326084" cy="95250"/>
          </a:xfrm>
        </p:grpSpPr>
        <p:sp>
          <p:nvSpPr>
            <p:cNvPr id="119" name="Oval 11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Oval 12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3"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373380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40120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17070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Real 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3. Dog"/>
          <p:cNvGrpSpPr/>
          <p:nvPr/>
        </p:nvGrpSpPr>
        <p:grpSpPr>
          <a:xfrm>
            <a:off x="1295400" y="3828097"/>
            <a:ext cx="3678238" cy="95250"/>
            <a:chOff x="1295400" y="3186429"/>
            <a:chExt cx="3678238" cy="95250"/>
          </a:xfrm>
        </p:grpSpPr>
        <p:sp>
          <p:nvSpPr>
            <p:cNvPr id="48" name="Rectangle 4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2. Cat"/>
          <p:cNvGrpSpPr/>
          <p:nvPr/>
        </p:nvGrpSpPr>
        <p:grpSpPr>
          <a:xfrm>
            <a:off x="1295400" y="3507739"/>
            <a:ext cx="2830989" cy="95250"/>
            <a:chOff x="1295400" y="3507739"/>
            <a:chExt cx="2830989" cy="95250"/>
          </a:xfrm>
        </p:grpSpPr>
        <p:sp>
          <p:nvSpPr>
            <p:cNvPr id="59" name="Rectangle 5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1. Bug"/>
          <p:cNvGrpSpPr/>
          <p:nvPr/>
        </p:nvGrpSpPr>
        <p:grpSpPr>
          <a:xfrm>
            <a:off x="1295400" y="3186429"/>
            <a:ext cx="3263265" cy="95250"/>
            <a:chOff x="1295400" y="2857500"/>
            <a:chExt cx="3263265" cy="95250"/>
          </a:xfrm>
        </p:grpSpPr>
        <p:sp>
          <p:nvSpPr>
            <p:cNvPr id="67" name="Rectangle 6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7" name="4.  Emu"/>
          <p:cNvGrpSpPr/>
          <p:nvPr/>
        </p:nvGrpSpPr>
        <p:grpSpPr>
          <a:xfrm>
            <a:off x="1295400" y="2857500"/>
            <a:ext cx="2326084" cy="95250"/>
            <a:chOff x="1295400" y="3828097"/>
            <a:chExt cx="2326084" cy="95250"/>
          </a:xfrm>
        </p:grpSpPr>
        <p:sp>
          <p:nvSpPr>
            <p:cNvPr id="78" name="Oval 7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click Bug">
            <a:hlinkClick r:id="rId3"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ick Dog">
            <a:hlinkClick r:id="rId4" action="ppaction://hlinksldjump"/>
          </p:cNvPr>
          <p:cNvSpPr/>
          <p:nvPr/>
        </p:nvSpPr>
        <p:spPr>
          <a:xfrm>
            <a:off x="736160" y="371475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click Cat">
            <a:hlinkClick r:id="rId6" action="ppaction://hlinksldjump"/>
          </p:cNvPr>
          <p:cNvSpPr/>
          <p:nvPr/>
        </p:nvSpPr>
        <p:spPr>
          <a:xfrm>
            <a:off x="736160" y="34107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7"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88470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3. Dog"/>
          <p:cNvGrpSpPr/>
          <p:nvPr/>
        </p:nvGrpSpPr>
        <p:grpSpPr>
          <a:xfrm>
            <a:off x="1295400" y="3828097"/>
            <a:ext cx="3678238" cy="95250"/>
            <a:chOff x="1295400" y="3186429"/>
            <a:chExt cx="3678238" cy="95250"/>
          </a:xfrm>
        </p:grpSpPr>
        <p:sp>
          <p:nvSpPr>
            <p:cNvPr id="86" name="Rectangle 8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5" name="2. Cat"/>
          <p:cNvGrpSpPr/>
          <p:nvPr/>
        </p:nvGrpSpPr>
        <p:grpSpPr>
          <a:xfrm>
            <a:off x="1295400" y="3507739"/>
            <a:ext cx="2830989" cy="95250"/>
            <a:chOff x="1295400" y="3507739"/>
            <a:chExt cx="2830989" cy="95250"/>
          </a:xfrm>
        </p:grpSpPr>
        <p:sp>
          <p:nvSpPr>
            <p:cNvPr id="96" name="Rectangle 9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1. Bug"/>
          <p:cNvGrpSpPr/>
          <p:nvPr/>
        </p:nvGrpSpPr>
        <p:grpSpPr>
          <a:xfrm>
            <a:off x="1295400" y="3186429"/>
            <a:ext cx="3263265" cy="95250"/>
            <a:chOff x="1295400" y="2857500"/>
            <a:chExt cx="3263265" cy="95250"/>
          </a:xfrm>
        </p:grpSpPr>
        <p:sp>
          <p:nvSpPr>
            <p:cNvPr id="104" name="Rectangle 10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Oval 10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4" name="4.  Emu"/>
          <p:cNvGrpSpPr/>
          <p:nvPr/>
        </p:nvGrpSpPr>
        <p:grpSpPr>
          <a:xfrm>
            <a:off x="1295400" y="2857500"/>
            <a:ext cx="2326084" cy="95250"/>
            <a:chOff x="1295400" y="3828097"/>
            <a:chExt cx="2326084" cy="95250"/>
          </a:xfrm>
        </p:grpSpPr>
        <p:sp>
          <p:nvSpPr>
            <p:cNvPr id="115" name="Oval 11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Oval 118"/>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click Bug">
            <a:hlinkClick r:id="rId24"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ick Dog">
            <a:hlinkClick r:id="rId25" action="ppaction://hlinksldjump"/>
          </p:cNvPr>
          <p:cNvSpPr/>
          <p:nvPr/>
        </p:nvSpPr>
        <p:spPr>
          <a:xfrm>
            <a:off x="736160" y="373380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Emu">
            <a:hlinkClick r:id="rId26"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Cat">
            <a:hlinkClick r:id="rId27" action="ppaction://hlinksldjump"/>
          </p:cNvPr>
          <p:cNvSpPr/>
          <p:nvPr/>
        </p:nvSpPr>
        <p:spPr>
          <a:xfrm>
            <a:off x="736160" y="34107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03599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4" name="2. Cat"/>
          <p:cNvGrpSpPr/>
          <p:nvPr/>
        </p:nvGrpSpPr>
        <p:grpSpPr>
          <a:xfrm>
            <a:off x="1295400" y="3828097"/>
            <a:ext cx="2830989" cy="95250"/>
            <a:chOff x="1295400" y="3507739"/>
            <a:chExt cx="2830989" cy="95250"/>
          </a:xfrm>
        </p:grpSpPr>
        <p:sp>
          <p:nvSpPr>
            <p:cNvPr id="55" name="Rectangle 54"/>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3. Dog"/>
          <p:cNvGrpSpPr/>
          <p:nvPr/>
        </p:nvGrpSpPr>
        <p:grpSpPr>
          <a:xfrm>
            <a:off x="1295400" y="3507739"/>
            <a:ext cx="3678238" cy="95250"/>
            <a:chOff x="1295400" y="3186429"/>
            <a:chExt cx="3678238" cy="95250"/>
          </a:xfrm>
        </p:grpSpPr>
        <p:sp>
          <p:nvSpPr>
            <p:cNvPr id="46" name="Rectangle 4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2" name="1. Bug"/>
          <p:cNvGrpSpPr/>
          <p:nvPr/>
        </p:nvGrpSpPr>
        <p:grpSpPr>
          <a:xfrm>
            <a:off x="1295400" y="3186429"/>
            <a:ext cx="3263265" cy="95250"/>
            <a:chOff x="1295400" y="2857500"/>
            <a:chExt cx="3263265" cy="95250"/>
          </a:xfrm>
        </p:grpSpPr>
        <p:sp>
          <p:nvSpPr>
            <p:cNvPr id="53" name="Rectangle 52"/>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4.  Emu"/>
          <p:cNvGrpSpPr/>
          <p:nvPr/>
        </p:nvGrpSpPr>
        <p:grpSpPr>
          <a:xfrm>
            <a:off x="1295400" y="2857500"/>
            <a:ext cx="2326084" cy="95250"/>
            <a:chOff x="1295400" y="3828097"/>
            <a:chExt cx="2326084" cy="95250"/>
          </a:xfrm>
        </p:grpSpPr>
        <p:sp>
          <p:nvSpPr>
            <p:cNvPr id="61" name="Oval 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340995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74253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5" name="2. Cat"/>
          <p:cNvGrpSpPr/>
          <p:nvPr/>
        </p:nvGrpSpPr>
        <p:grpSpPr>
          <a:xfrm>
            <a:off x="1295400" y="3828097"/>
            <a:ext cx="2830989" cy="95250"/>
            <a:chOff x="1295400" y="3507739"/>
            <a:chExt cx="2830989" cy="95250"/>
          </a:xfrm>
        </p:grpSpPr>
        <p:sp>
          <p:nvSpPr>
            <p:cNvPr id="66" name="Rectangle 6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3. Dog"/>
          <p:cNvGrpSpPr/>
          <p:nvPr/>
        </p:nvGrpSpPr>
        <p:grpSpPr>
          <a:xfrm>
            <a:off x="1295400" y="3507739"/>
            <a:ext cx="3678238" cy="95250"/>
            <a:chOff x="1295400" y="3186429"/>
            <a:chExt cx="3678238" cy="95250"/>
          </a:xfrm>
        </p:grpSpPr>
        <p:sp>
          <p:nvSpPr>
            <p:cNvPr id="74" name="Rectangle 7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3" name="1. Bug"/>
          <p:cNvGrpSpPr/>
          <p:nvPr/>
        </p:nvGrpSpPr>
        <p:grpSpPr>
          <a:xfrm>
            <a:off x="1295400" y="3186429"/>
            <a:ext cx="3263265" cy="95250"/>
            <a:chOff x="1295400" y="2857500"/>
            <a:chExt cx="3263265" cy="95250"/>
          </a:xfrm>
        </p:grpSpPr>
        <p:sp>
          <p:nvSpPr>
            <p:cNvPr id="84" name="Rectangle 8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6" name="4.  Emu"/>
          <p:cNvGrpSpPr/>
          <p:nvPr/>
        </p:nvGrpSpPr>
        <p:grpSpPr>
          <a:xfrm>
            <a:off x="1295400" y="2857500"/>
            <a:ext cx="2326084" cy="95250"/>
            <a:chOff x="1295400" y="3828097"/>
            <a:chExt cx="2326084" cy="95250"/>
          </a:xfrm>
        </p:grpSpPr>
        <p:sp>
          <p:nvSpPr>
            <p:cNvPr id="117" name="Oval 11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Rectangle 11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Oval 12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click Bug">
            <a:hlinkClick r:id="rId3"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Dog">
            <a:hlinkClick r:id="rId4" action="ppaction://hlinksldjump"/>
          </p:cNvPr>
          <p:cNvSpPr/>
          <p:nvPr/>
        </p:nvSpPr>
        <p:spPr>
          <a:xfrm>
            <a:off x="736160" y="340995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2743199"/>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Cat">
            <a:hlinkClick r:id="rId6"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559469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2. Cat"/>
          <p:cNvGrpSpPr/>
          <p:nvPr/>
        </p:nvGrpSpPr>
        <p:grpSpPr>
          <a:xfrm>
            <a:off x="1295400" y="3828097"/>
            <a:ext cx="2830989" cy="95250"/>
            <a:chOff x="1295400" y="3507739"/>
            <a:chExt cx="2830989" cy="95250"/>
          </a:xfrm>
        </p:grpSpPr>
        <p:sp>
          <p:nvSpPr>
            <p:cNvPr id="67" name="Rectangle 6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3. Dog"/>
          <p:cNvGrpSpPr/>
          <p:nvPr/>
        </p:nvGrpSpPr>
        <p:grpSpPr>
          <a:xfrm>
            <a:off x="1295400" y="3507739"/>
            <a:ext cx="3678238" cy="95250"/>
            <a:chOff x="1295400" y="3186429"/>
            <a:chExt cx="3678238" cy="95250"/>
          </a:xfrm>
        </p:grpSpPr>
        <p:sp>
          <p:nvSpPr>
            <p:cNvPr id="77" name="Rectangle 7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6" name="1. Bug"/>
          <p:cNvGrpSpPr/>
          <p:nvPr/>
        </p:nvGrpSpPr>
        <p:grpSpPr>
          <a:xfrm>
            <a:off x="1295400" y="3186429"/>
            <a:ext cx="3263265" cy="95250"/>
            <a:chOff x="1295400" y="2857500"/>
            <a:chExt cx="3263265" cy="95250"/>
          </a:xfrm>
        </p:grpSpPr>
        <p:sp>
          <p:nvSpPr>
            <p:cNvPr id="87" name="Rectangle 8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8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5" name="4.  Emu"/>
          <p:cNvGrpSpPr/>
          <p:nvPr/>
        </p:nvGrpSpPr>
        <p:grpSpPr>
          <a:xfrm>
            <a:off x="1295400" y="2857500"/>
            <a:ext cx="2326084" cy="95250"/>
            <a:chOff x="1295400" y="3828097"/>
            <a:chExt cx="2326084" cy="95250"/>
          </a:xfrm>
        </p:grpSpPr>
        <p:sp>
          <p:nvSpPr>
            <p:cNvPr id="106" name="Oval 105"/>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Rectangle 11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click Bug">
            <a:hlinkClick r:id="rId3" action="ppaction://hlinksldjump"/>
          </p:cNvPr>
          <p:cNvSpPr/>
          <p:nvPr/>
        </p:nvSpPr>
        <p:spPr>
          <a:xfrm>
            <a:off x="736160" y="3067050"/>
            <a:ext cx="4491265"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ick Dog">
            <a:hlinkClick r:id="rId4" action="ppaction://hlinksldjump"/>
          </p:cNvPr>
          <p:cNvSpPr/>
          <p:nvPr/>
        </p:nvSpPr>
        <p:spPr>
          <a:xfrm>
            <a:off x="736160" y="340995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click Cat">
            <a:hlinkClick r:id="rId6"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69801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8" name="2. Cat"/>
          <p:cNvGrpSpPr/>
          <p:nvPr/>
        </p:nvGrpSpPr>
        <p:grpSpPr>
          <a:xfrm>
            <a:off x="1295400" y="3828097"/>
            <a:ext cx="2830989" cy="95250"/>
            <a:chOff x="1295400" y="3507739"/>
            <a:chExt cx="2830989" cy="95250"/>
          </a:xfrm>
        </p:grpSpPr>
        <p:sp>
          <p:nvSpPr>
            <p:cNvPr id="79" name="Rectangle 7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3. Dog"/>
          <p:cNvGrpSpPr/>
          <p:nvPr/>
        </p:nvGrpSpPr>
        <p:grpSpPr>
          <a:xfrm>
            <a:off x="1295400" y="3507739"/>
            <a:ext cx="3678238" cy="95250"/>
            <a:chOff x="1295400" y="3186429"/>
            <a:chExt cx="3678238" cy="95250"/>
          </a:xfrm>
        </p:grpSpPr>
        <p:sp>
          <p:nvSpPr>
            <p:cNvPr id="87" name="Rectangle 8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8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6" name="1. Bug"/>
          <p:cNvGrpSpPr/>
          <p:nvPr/>
        </p:nvGrpSpPr>
        <p:grpSpPr>
          <a:xfrm>
            <a:off x="1295400" y="3186429"/>
            <a:ext cx="3263265" cy="95250"/>
            <a:chOff x="1295400" y="2857500"/>
            <a:chExt cx="3263265" cy="95250"/>
          </a:xfrm>
        </p:grpSpPr>
        <p:sp>
          <p:nvSpPr>
            <p:cNvPr id="97" name="Rectangle 9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7" name="4.  Emu"/>
          <p:cNvGrpSpPr/>
          <p:nvPr/>
        </p:nvGrpSpPr>
        <p:grpSpPr>
          <a:xfrm>
            <a:off x="1295400" y="2857500"/>
            <a:ext cx="2326084" cy="95250"/>
            <a:chOff x="1295400" y="3828097"/>
            <a:chExt cx="2326084" cy="95250"/>
          </a:xfrm>
        </p:grpSpPr>
        <p:sp>
          <p:nvSpPr>
            <p:cNvPr id="108" name="Oval 10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ick Bug">
            <a:hlinkClick r:id="rId3"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34004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Cat">
            <a:hlinkClick r:id="rId6"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93650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Real 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89" name="2. Cat"/>
          <p:cNvGrpSpPr/>
          <p:nvPr/>
        </p:nvGrpSpPr>
        <p:grpSpPr>
          <a:xfrm>
            <a:off x="1295400" y="3828097"/>
            <a:ext cx="2830989" cy="95250"/>
            <a:chOff x="1295400" y="3507739"/>
            <a:chExt cx="2830989" cy="95250"/>
          </a:xfrm>
        </p:grpSpPr>
        <p:sp>
          <p:nvSpPr>
            <p:cNvPr id="90" name="Rectangle 8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3. Dog"/>
          <p:cNvGrpSpPr/>
          <p:nvPr/>
        </p:nvGrpSpPr>
        <p:grpSpPr>
          <a:xfrm>
            <a:off x="1295400" y="3507739"/>
            <a:ext cx="3678238" cy="95250"/>
            <a:chOff x="1295400" y="3186429"/>
            <a:chExt cx="3678238" cy="95250"/>
          </a:xfrm>
        </p:grpSpPr>
        <p:sp>
          <p:nvSpPr>
            <p:cNvPr id="98" name="Rectangle 9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7" name="1. Bug"/>
          <p:cNvGrpSpPr/>
          <p:nvPr/>
        </p:nvGrpSpPr>
        <p:grpSpPr>
          <a:xfrm>
            <a:off x="1295400" y="3186429"/>
            <a:ext cx="3263265" cy="95250"/>
            <a:chOff x="1295400" y="2857500"/>
            <a:chExt cx="3263265" cy="95250"/>
          </a:xfrm>
        </p:grpSpPr>
        <p:sp>
          <p:nvSpPr>
            <p:cNvPr id="108" name="Rectangle 107"/>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Rectangle 113"/>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8" name="4.  Emu"/>
          <p:cNvGrpSpPr/>
          <p:nvPr/>
        </p:nvGrpSpPr>
        <p:grpSpPr>
          <a:xfrm>
            <a:off x="1295400" y="2857500"/>
            <a:ext cx="2326084" cy="95250"/>
            <a:chOff x="1295400" y="3828097"/>
            <a:chExt cx="2326084" cy="95250"/>
          </a:xfrm>
        </p:grpSpPr>
        <p:sp>
          <p:nvSpPr>
            <p:cNvPr id="119" name="Oval 11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Oval 12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3"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340995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7155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7"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63476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hidden="1"/>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31" name="2. Cat"/>
          <p:cNvGrpSpPr/>
          <p:nvPr/>
        </p:nvGrpSpPr>
        <p:grpSpPr>
          <a:xfrm>
            <a:off x="1295400" y="3828097"/>
            <a:ext cx="2830989" cy="95250"/>
            <a:chOff x="1295400" y="3507739"/>
            <a:chExt cx="2830989" cy="95250"/>
          </a:xfrm>
        </p:grpSpPr>
        <p:sp>
          <p:nvSpPr>
            <p:cNvPr id="132" name="Rectangle 131"/>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ectangle 133"/>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Rectangle 136"/>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3. Dog"/>
          <p:cNvGrpSpPr/>
          <p:nvPr/>
        </p:nvGrpSpPr>
        <p:grpSpPr>
          <a:xfrm>
            <a:off x="1295400" y="3507739"/>
            <a:ext cx="3678238" cy="95250"/>
            <a:chOff x="1295400" y="3186429"/>
            <a:chExt cx="3678238" cy="95250"/>
          </a:xfrm>
        </p:grpSpPr>
        <p:sp>
          <p:nvSpPr>
            <p:cNvPr id="140" name="Rectangle 13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Oval 14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ectangle 14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9" name="1. Bug"/>
          <p:cNvGrpSpPr/>
          <p:nvPr/>
        </p:nvGrpSpPr>
        <p:grpSpPr>
          <a:xfrm>
            <a:off x="1295400" y="3186429"/>
            <a:ext cx="3263265" cy="95250"/>
            <a:chOff x="1295400" y="2857500"/>
            <a:chExt cx="3263265" cy="95250"/>
          </a:xfrm>
        </p:grpSpPr>
        <p:sp>
          <p:nvSpPr>
            <p:cNvPr id="150" name="Rectangle 14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Oval 15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Oval 15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Oval 15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5" name="Oval 15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Rectangle 15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0" name="4.  Emu"/>
          <p:cNvGrpSpPr/>
          <p:nvPr/>
        </p:nvGrpSpPr>
        <p:grpSpPr>
          <a:xfrm>
            <a:off x="1295400" y="2857500"/>
            <a:ext cx="2326084" cy="95250"/>
            <a:chOff x="1295400" y="3828097"/>
            <a:chExt cx="2326084" cy="95250"/>
          </a:xfrm>
        </p:grpSpPr>
        <p:sp>
          <p:nvSpPr>
            <p:cNvPr id="161" name="Oval 1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Rectangle 1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5" name="Oval 164"/>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6" name="Rectangle 165"/>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click Bug">
            <a:hlinkClick r:id="rId24" action="ppaction://hlinksldjump"/>
          </p:cNvPr>
          <p:cNvSpPr/>
          <p:nvPr/>
        </p:nvSpPr>
        <p:spPr>
          <a:xfrm>
            <a:off x="736161" y="30861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ick Dog">
            <a:hlinkClick r:id="rId25" action="ppaction://hlinksldjump"/>
          </p:cNvPr>
          <p:cNvSpPr/>
          <p:nvPr/>
        </p:nvSpPr>
        <p:spPr>
          <a:xfrm>
            <a:off x="736160" y="340995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Emu">
            <a:hlinkClick r:id="rId26"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click Cat">
            <a:hlinkClick r:id="rId27"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90430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5" name="3. Dog"/>
          <p:cNvGrpSpPr/>
          <p:nvPr/>
        </p:nvGrpSpPr>
        <p:grpSpPr>
          <a:xfrm>
            <a:off x="1295400" y="3828097"/>
            <a:ext cx="3678238" cy="95250"/>
            <a:chOff x="1295400" y="3186429"/>
            <a:chExt cx="3678238" cy="95250"/>
          </a:xfrm>
        </p:grpSpPr>
        <p:sp>
          <p:nvSpPr>
            <p:cNvPr id="46" name="Rectangle 4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2" name="1. Bug"/>
          <p:cNvGrpSpPr/>
          <p:nvPr/>
        </p:nvGrpSpPr>
        <p:grpSpPr>
          <a:xfrm>
            <a:off x="1295400" y="3507739"/>
            <a:ext cx="3263265" cy="95250"/>
            <a:chOff x="1295400" y="2857500"/>
            <a:chExt cx="3263265" cy="95250"/>
          </a:xfrm>
        </p:grpSpPr>
        <p:sp>
          <p:nvSpPr>
            <p:cNvPr id="53" name="Rectangle 52"/>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1" name="2. Cat"/>
          <p:cNvGrpSpPr/>
          <p:nvPr/>
        </p:nvGrpSpPr>
        <p:grpSpPr>
          <a:xfrm>
            <a:off x="1295400" y="3186429"/>
            <a:ext cx="2830989" cy="95250"/>
            <a:chOff x="1295400" y="3507739"/>
            <a:chExt cx="2830989" cy="95250"/>
          </a:xfrm>
        </p:grpSpPr>
        <p:sp>
          <p:nvSpPr>
            <p:cNvPr id="81" name="Rectangle 8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4.  Emu"/>
          <p:cNvGrpSpPr/>
          <p:nvPr/>
        </p:nvGrpSpPr>
        <p:grpSpPr>
          <a:xfrm>
            <a:off x="1295400" y="2857500"/>
            <a:ext cx="2326084" cy="95250"/>
            <a:chOff x="1295400" y="3828097"/>
            <a:chExt cx="2326084" cy="95250"/>
          </a:xfrm>
        </p:grpSpPr>
        <p:sp>
          <p:nvSpPr>
            <p:cNvPr id="61" name="Oval 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1" y="33909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37242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18298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517775"/>
          </a:xfrm>
        </p:spPr>
        <p:txBody>
          <a:bodyPr/>
          <a:lstStyle/>
          <a:p>
            <a:pPr eaLnBrk="1" hangingPunct="1"/>
            <a:r>
              <a:rPr lang="en-US" sz="4000" dirty="0" smtClean="0"/>
              <a:t>Page Types</a:t>
            </a:r>
            <a:endParaRPr lang="en-US" sz="4000" dirty="0" smtClean="0"/>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7"/>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Recall from Last Week</a:t>
            </a:r>
            <a:endParaRPr lang="en-US" sz="4400" dirty="0">
              <a:solidFill>
                <a:srgbClr val="FFFF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Actual slide title"/>
          <p:cNvSpPr>
            <a:spLocks noGrp="1" noChangeArrowheads="1"/>
          </p:cNvSpPr>
          <p:nvPr>
            <p:ph type="title"/>
          </p:nvPr>
        </p:nvSpPr>
        <p:spPr/>
        <p:txBody>
          <a:bodyPr/>
          <a:lstStyle/>
          <a:p>
            <a:pPr eaLnBrk="1" hangingPunct="1"/>
            <a:r>
              <a:rPr lang="en-US" dirty="0" smtClean="0">
                <a:solidFill>
                  <a:schemeClr val="bg1"/>
                </a:solidFill>
              </a:rPr>
              <a:t>GE Ex2</a:t>
            </a:r>
          </a:p>
        </p:txBody>
      </p:sp>
      <p:sp>
        <p:nvSpPr>
          <p:cNvPr id="27651" name="Top orange bar"/>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2" name="Bottom orange bar"/>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3" name="Bottom blue bar"/>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4" name="Top blue bar"/>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5" name="Slid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Page title"/>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Photocopier: Key Components</a:t>
            </a:r>
            <a:endParaRPr lang="en-US" sz="2000" b="1" kern="0" dirty="0">
              <a:latin typeface="+mn-lt"/>
            </a:endParaRPr>
          </a:p>
        </p:txBody>
      </p:sp>
      <p:sp>
        <p:nvSpPr>
          <p:cNvPr id="20" name="Body text"/>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smtClean="0"/>
              <a:t>To use a photocopy machine effectively, you must be able to recognize its key components. Click each highlighted area on the photocopy machine pictured below to learn its function.</a:t>
            </a:r>
            <a:endParaRPr lang="en-US" sz="1400" kern="0" dirty="0">
              <a:solidFill>
                <a:srgbClr val="0057C7"/>
              </a:solidFill>
            </a:endParaRPr>
          </a:p>
        </p:txBody>
      </p:sp>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Blue-box title"/>
          <p:cNvSpPr txBox="1"/>
          <p:nvPr/>
        </p:nvSpPr>
        <p:spPr>
          <a:xfrm>
            <a:off x="5219700" y="1790700"/>
            <a:ext cx="3562349" cy="369332"/>
          </a:xfrm>
          <a:prstGeom prst="rect">
            <a:avLst/>
          </a:prstGeom>
          <a:noFill/>
        </p:spPr>
        <p:txBody>
          <a:bodyPr wrap="square">
            <a:spAutoFit/>
          </a:bodyPr>
          <a:lstStyle/>
          <a:p>
            <a:pPr>
              <a:defRPr/>
            </a:pPr>
            <a:r>
              <a:rPr lang="en-US" dirty="0" smtClean="0">
                <a:latin typeface="+mj-lt"/>
              </a:rPr>
              <a:t>Copy Surface</a:t>
            </a:r>
            <a:endParaRPr lang="en-US" dirty="0">
              <a:latin typeface="+mj-lt"/>
            </a:endParaRPr>
          </a:p>
        </p:txBody>
      </p:sp>
      <p:sp>
        <p:nvSpPr>
          <p:cNvPr id="27669" name="Blue-box text"/>
          <p:cNvSpPr txBox="1">
            <a:spLocks noChangeArrowheads="1"/>
          </p:cNvSpPr>
          <p:nvPr/>
        </p:nvSpPr>
        <p:spPr bwMode="auto">
          <a:xfrm>
            <a:off x="5219700" y="2766744"/>
            <a:ext cx="34861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t>Whenever you need to copy a single page (or a small number of pages), you can use the glass copy surface.</a:t>
            </a:r>
          </a:p>
          <a:p>
            <a:pPr eaLnBrk="1" hangingPunct="1"/>
            <a:endParaRPr lang="en-US" sz="1400" dirty="0"/>
          </a:p>
          <a:p>
            <a:pPr eaLnBrk="1" hangingPunct="1"/>
            <a:r>
              <a:rPr lang="en-US" sz="1400" dirty="0" smtClean="0"/>
              <a:t>Place each page that you want to copy face-down on the glass, and then lower the lid. When you press </a:t>
            </a:r>
            <a:r>
              <a:rPr lang="en-US" sz="1400" b="1" dirty="0" smtClean="0"/>
              <a:t>Copy</a:t>
            </a:r>
            <a:r>
              <a:rPr lang="en-US" sz="1400" dirty="0" smtClean="0"/>
              <a:t>, the machine will copy the page.</a:t>
            </a:r>
          </a:p>
          <a:p>
            <a:pPr eaLnBrk="1" hangingPunct="1"/>
            <a:endParaRPr lang="en-US" sz="1400" dirty="0"/>
          </a:p>
          <a:p>
            <a:pPr eaLnBrk="1" hangingPunct="1"/>
            <a:r>
              <a:rPr lang="en-US" sz="1400" dirty="0" smtClean="0"/>
              <a:t>To specify the number of copies you’d like, use the copier’s control panel.</a:t>
            </a:r>
            <a:endParaRPr lang="en-US" sz="1400" dirty="0"/>
          </a:p>
        </p:txBody>
      </p:sp>
      <p:grpSp>
        <p:nvGrpSpPr>
          <p:cNvPr id="27742" name="Copy Machine"/>
          <p:cNvGrpSpPr/>
          <p:nvPr/>
        </p:nvGrpSpPr>
        <p:grpSpPr>
          <a:xfrm>
            <a:off x="527085" y="3020477"/>
            <a:ext cx="3483574" cy="2701497"/>
            <a:chOff x="804863" y="3913188"/>
            <a:chExt cx="2319338" cy="1798637"/>
          </a:xfrm>
        </p:grpSpPr>
        <p:sp>
          <p:nvSpPr>
            <p:cNvPr id="7" name="Freeform 7"/>
            <p:cNvSpPr>
              <a:spLocks/>
            </p:cNvSpPr>
            <p:nvPr/>
          </p:nvSpPr>
          <p:spPr bwMode="auto">
            <a:xfrm>
              <a:off x="2500313" y="4352925"/>
              <a:ext cx="623888" cy="306387"/>
            </a:xfrm>
            <a:custGeom>
              <a:avLst/>
              <a:gdLst>
                <a:gd name="T0" fmla="*/ 0 w 787"/>
                <a:gd name="T1" fmla="*/ 10 h 385"/>
                <a:gd name="T2" fmla="*/ 403 w 787"/>
                <a:gd name="T3" fmla="*/ 0 h 385"/>
                <a:gd name="T4" fmla="*/ 787 w 787"/>
                <a:gd name="T5" fmla="*/ 186 h 385"/>
                <a:gd name="T6" fmla="*/ 778 w 787"/>
                <a:gd name="T7" fmla="*/ 309 h 385"/>
                <a:gd name="T8" fmla="*/ 393 w 787"/>
                <a:gd name="T9" fmla="*/ 385 h 385"/>
                <a:gd name="T10" fmla="*/ 0 w 787"/>
                <a:gd name="T11" fmla="*/ 10 h 385"/>
              </a:gdLst>
              <a:ahLst/>
              <a:cxnLst>
                <a:cxn ang="0">
                  <a:pos x="T0" y="T1"/>
                </a:cxn>
                <a:cxn ang="0">
                  <a:pos x="T2" y="T3"/>
                </a:cxn>
                <a:cxn ang="0">
                  <a:pos x="T4" y="T5"/>
                </a:cxn>
                <a:cxn ang="0">
                  <a:pos x="T6" y="T7"/>
                </a:cxn>
                <a:cxn ang="0">
                  <a:pos x="T8" y="T9"/>
                </a:cxn>
                <a:cxn ang="0">
                  <a:pos x="T10" y="T11"/>
                </a:cxn>
              </a:cxnLst>
              <a:rect l="0" t="0" r="r" b="b"/>
              <a:pathLst>
                <a:path w="787" h="385">
                  <a:moveTo>
                    <a:pt x="0" y="10"/>
                  </a:moveTo>
                  <a:lnTo>
                    <a:pt x="403" y="0"/>
                  </a:lnTo>
                  <a:lnTo>
                    <a:pt x="787" y="186"/>
                  </a:lnTo>
                  <a:lnTo>
                    <a:pt x="778" y="309"/>
                  </a:lnTo>
                  <a:lnTo>
                    <a:pt x="393" y="385"/>
                  </a:lnTo>
                  <a:lnTo>
                    <a:pt x="0" y="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p:nvSpPr>
          <p:spPr bwMode="auto">
            <a:xfrm>
              <a:off x="1606551" y="5554663"/>
              <a:ext cx="173038" cy="157162"/>
            </a:xfrm>
            <a:custGeom>
              <a:avLst/>
              <a:gdLst>
                <a:gd name="T0" fmla="*/ 113 w 219"/>
                <a:gd name="T1" fmla="*/ 197 h 197"/>
                <a:gd name="T2" fmla="*/ 135 w 219"/>
                <a:gd name="T3" fmla="*/ 195 h 197"/>
                <a:gd name="T4" fmla="*/ 156 w 219"/>
                <a:gd name="T5" fmla="*/ 188 h 197"/>
                <a:gd name="T6" fmla="*/ 174 w 219"/>
                <a:gd name="T7" fmla="*/ 178 h 197"/>
                <a:gd name="T8" fmla="*/ 189 w 219"/>
                <a:gd name="T9" fmla="*/ 166 h 197"/>
                <a:gd name="T10" fmla="*/ 203 w 219"/>
                <a:gd name="T11" fmla="*/ 150 h 197"/>
                <a:gd name="T12" fmla="*/ 211 w 219"/>
                <a:gd name="T13" fmla="*/ 135 h 197"/>
                <a:gd name="T14" fmla="*/ 217 w 219"/>
                <a:gd name="T15" fmla="*/ 115 h 197"/>
                <a:gd name="T16" fmla="*/ 219 w 219"/>
                <a:gd name="T17" fmla="*/ 96 h 197"/>
                <a:gd name="T18" fmla="*/ 215 w 219"/>
                <a:gd name="T19" fmla="*/ 76 h 197"/>
                <a:gd name="T20" fmla="*/ 209 w 219"/>
                <a:gd name="T21" fmla="*/ 57 h 197"/>
                <a:gd name="T22" fmla="*/ 197 w 219"/>
                <a:gd name="T23" fmla="*/ 41 h 197"/>
                <a:gd name="T24" fmla="*/ 184 w 219"/>
                <a:gd name="T25" fmla="*/ 27 h 197"/>
                <a:gd name="T26" fmla="*/ 168 w 219"/>
                <a:gd name="T27" fmla="*/ 16 h 197"/>
                <a:gd name="T28" fmla="*/ 148 w 219"/>
                <a:gd name="T29" fmla="*/ 6 h 197"/>
                <a:gd name="T30" fmla="*/ 127 w 219"/>
                <a:gd name="T31" fmla="*/ 2 h 197"/>
                <a:gd name="T32" fmla="*/ 105 w 219"/>
                <a:gd name="T33" fmla="*/ 0 h 197"/>
                <a:gd name="T34" fmla="*/ 84 w 219"/>
                <a:gd name="T35" fmla="*/ 2 h 197"/>
                <a:gd name="T36" fmla="*/ 64 w 219"/>
                <a:gd name="T37" fmla="*/ 10 h 197"/>
                <a:gd name="T38" fmla="*/ 45 w 219"/>
                <a:gd name="T39" fmla="*/ 20 h 197"/>
                <a:gd name="T40" fmla="*/ 29 w 219"/>
                <a:gd name="T41" fmla="*/ 31 h 197"/>
                <a:gd name="T42" fmla="*/ 18 w 219"/>
                <a:gd name="T43" fmla="*/ 47 h 197"/>
                <a:gd name="T44" fmla="*/ 8 w 219"/>
                <a:gd name="T45" fmla="*/ 63 h 197"/>
                <a:gd name="T46" fmla="*/ 2 w 219"/>
                <a:gd name="T47" fmla="*/ 82 h 197"/>
                <a:gd name="T48" fmla="*/ 0 w 219"/>
                <a:gd name="T49" fmla="*/ 102 h 197"/>
                <a:gd name="T50" fmla="*/ 4 w 219"/>
                <a:gd name="T51" fmla="*/ 121 h 197"/>
                <a:gd name="T52" fmla="*/ 10 w 219"/>
                <a:gd name="T53" fmla="*/ 141 h 197"/>
                <a:gd name="T54" fmla="*/ 21 w 219"/>
                <a:gd name="T55" fmla="*/ 156 h 197"/>
                <a:gd name="T56" fmla="*/ 35 w 219"/>
                <a:gd name="T57" fmla="*/ 170 h 197"/>
                <a:gd name="T58" fmla="*/ 51 w 219"/>
                <a:gd name="T59" fmla="*/ 182 h 197"/>
                <a:gd name="T60" fmla="*/ 70 w 219"/>
                <a:gd name="T61" fmla="*/ 191 h 197"/>
                <a:gd name="T62" fmla="*/ 92 w 219"/>
                <a:gd name="T63" fmla="*/ 195 h 197"/>
                <a:gd name="T64" fmla="*/ 113 w 219"/>
                <a:gd name="T6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197">
                  <a:moveTo>
                    <a:pt x="113" y="197"/>
                  </a:moveTo>
                  <a:lnTo>
                    <a:pt x="135" y="195"/>
                  </a:lnTo>
                  <a:lnTo>
                    <a:pt x="156" y="188"/>
                  </a:lnTo>
                  <a:lnTo>
                    <a:pt x="174" y="178"/>
                  </a:lnTo>
                  <a:lnTo>
                    <a:pt x="189" y="166"/>
                  </a:lnTo>
                  <a:lnTo>
                    <a:pt x="203" y="150"/>
                  </a:lnTo>
                  <a:lnTo>
                    <a:pt x="211" y="135"/>
                  </a:lnTo>
                  <a:lnTo>
                    <a:pt x="217" y="115"/>
                  </a:lnTo>
                  <a:lnTo>
                    <a:pt x="219" y="96"/>
                  </a:lnTo>
                  <a:lnTo>
                    <a:pt x="215" y="76"/>
                  </a:lnTo>
                  <a:lnTo>
                    <a:pt x="209" y="57"/>
                  </a:lnTo>
                  <a:lnTo>
                    <a:pt x="197" y="41"/>
                  </a:lnTo>
                  <a:lnTo>
                    <a:pt x="184" y="27"/>
                  </a:lnTo>
                  <a:lnTo>
                    <a:pt x="168" y="16"/>
                  </a:lnTo>
                  <a:lnTo>
                    <a:pt x="148" y="6"/>
                  </a:lnTo>
                  <a:lnTo>
                    <a:pt x="127" y="2"/>
                  </a:lnTo>
                  <a:lnTo>
                    <a:pt x="105" y="0"/>
                  </a:lnTo>
                  <a:lnTo>
                    <a:pt x="84" y="2"/>
                  </a:lnTo>
                  <a:lnTo>
                    <a:pt x="64" y="10"/>
                  </a:lnTo>
                  <a:lnTo>
                    <a:pt x="45" y="20"/>
                  </a:lnTo>
                  <a:lnTo>
                    <a:pt x="29" y="31"/>
                  </a:lnTo>
                  <a:lnTo>
                    <a:pt x="18" y="47"/>
                  </a:lnTo>
                  <a:lnTo>
                    <a:pt x="8" y="63"/>
                  </a:lnTo>
                  <a:lnTo>
                    <a:pt x="2" y="82"/>
                  </a:lnTo>
                  <a:lnTo>
                    <a:pt x="0" y="102"/>
                  </a:lnTo>
                  <a:lnTo>
                    <a:pt x="4" y="121"/>
                  </a:lnTo>
                  <a:lnTo>
                    <a:pt x="10" y="141"/>
                  </a:lnTo>
                  <a:lnTo>
                    <a:pt x="21" y="156"/>
                  </a:lnTo>
                  <a:lnTo>
                    <a:pt x="35" y="170"/>
                  </a:lnTo>
                  <a:lnTo>
                    <a:pt x="51" y="182"/>
                  </a:lnTo>
                  <a:lnTo>
                    <a:pt x="70" y="191"/>
                  </a:lnTo>
                  <a:lnTo>
                    <a:pt x="92" y="195"/>
                  </a:lnTo>
                  <a:lnTo>
                    <a:pt x="113"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p:nvSpPr>
          <p:spPr bwMode="auto">
            <a:xfrm>
              <a:off x="1196976" y="5281613"/>
              <a:ext cx="173038" cy="157162"/>
            </a:xfrm>
            <a:custGeom>
              <a:avLst/>
              <a:gdLst>
                <a:gd name="T0" fmla="*/ 112 w 217"/>
                <a:gd name="T1" fmla="*/ 198 h 198"/>
                <a:gd name="T2" fmla="*/ 133 w 217"/>
                <a:gd name="T3" fmla="*/ 196 h 198"/>
                <a:gd name="T4" fmla="*/ 155 w 217"/>
                <a:gd name="T5" fmla="*/ 188 h 198"/>
                <a:gd name="T6" fmla="*/ 172 w 217"/>
                <a:gd name="T7" fmla="*/ 178 h 198"/>
                <a:gd name="T8" fmla="*/ 188 w 217"/>
                <a:gd name="T9" fmla="*/ 166 h 198"/>
                <a:gd name="T10" fmla="*/ 201 w 217"/>
                <a:gd name="T11" fmla="*/ 151 h 198"/>
                <a:gd name="T12" fmla="*/ 209 w 217"/>
                <a:gd name="T13" fmla="*/ 133 h 198"/>
                <a:gd name="T14" fmla="*/ 215 w 217"/>
                <a:gd name="T15" fmla="*/ 114 h 198"/>
                <a:gd name="T16" fmla="*/ 217 w 217"/>
                <a:gd name="T17" fmla="*/ 94 h 198"/>
                <a:gd name="T18" fmla="*/ 213 w 217"/>
                <a:gd name="T19" fmla="*/ 75 h 198"/>
                <a:gd name="T20" fmla="*/ 207 w 217"/>
                <a:gd name="T21" fmla="*/ 57 h 198"/>
                <a:gd name="T22" fmla="*/ 196 w 217"/>
                <a:gd name="T23" fmla="*/ 41 h 198"/>
                <a:gd name="T24" fmla="*/ 182 w 217"/>
                <a:gd name="T25" fmla="*/ 26 h 198"/>
                <a:gd name="T26" fmla="*/ 166 w 217"/>
                <a:gd name="T27" fmla="*/ 16 h 198"/>
                <a:gd name="T28" fmla="*/ 147 w 217"/>
                <a:gd name="T29" fmla="*/ 6 h 198"/>
                <a:gd name="T30" fmla="*/ 125 w 217"/>
                <a:gd name="T31" fmla="*/ 2 h 198"/>
                <a:gd name="T32" fmla="*/ 104 w 217"/>
                <a:gd name="T33" fmla="*/ 0 h 198"/>
                <a:gd name="T34" fmla="*/ 82 w 217"/>
                <a:gd name="T35" fmla="*/ 2 h 198"/>
                <a:gd name="T36" fmla="*/ 63 w 217"/>
                <a:gd name="T37" fmla="*/ 8 h 198"/>
                <a:gd name="T38" fmla="*/ 45 w 217"/>
                <a:gd name="T39" fmla="*/ 18 h 198"/>
                <a:gd name="T40" fmla="*/ 30 w 217"/>
                <a:gd name="T41" fmla="*/ 30 h 198"/>
                <a:gd name="T42" fmla="*/ 16 w 217"/>
                <a:gd name="T43" fmla="*/ 45 h 198"/>
                <a:gd name="T44" fmla="*/ 8 w 217"/>
                <a:gd name="T45" fmla="*/ 63 h 198"/>
                <a:gd name="T46" fmla="*/ 2 w 217"/>
                <a:gd name="T47" fmla="*/ 82 h 198"/>
                <a:gd name="T48" fmla="*/ 0 w 217"/>
                <a:gd name="T49" fmla="*/ 102 h 198"/>
                <a:gd name="T50" fmla="*/ 2 w 217"/>
                <a:gd name="T51" fmla="*/ 121 h 198"/>
                <a:gd name="T52" fmla="*/ 10 w 217"/>
                <a:gd name="T53" fmla="*/ 139 h 198"/>
                <a:gd name="T54" fmla="*/ 20 w 217"/>
                <a:gd name="T55" fmla="*/ 157 h 198"/>
                <a:gd name="T56" fmla="*/ 33 w 217"/>
                <a:gd name="T57" fmla="*/ 170 h 198"/>
                <a:gd name="T58" fmla="*/ 51 w 217"/>
                <a:gd name="T59" fmla="*/ 182 h 198"/>
                <a:gd name="T60" fmla="*/ 69 w 217"/>
                <a:gd name="T61" fmla="*/ 190 h 198"/>
                <a:gd name="T62" fmla="*/ 90 w 217"/>
                <a:gd name="T63" fmla="*/ 196 h 198"/>
                <a:gd name="T64" fmla="*/ 112 w 217"/>
                <a:gd name="T6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98">
                  <a:moveTo>
                    <a:pt x="112" y="198"/>
                  </a:moveTo>
                  <a:lnTo>
                    <a:pt x="133" y="196"/>
                  </a:lnTo>
                  <a:lnTo>
                    <a:pt x="155" y="188"/>
                  </a:lnTo>
                  <a:lnTo>
                    <a:pt x="172" y="178"/>
                  </a:lnTo>
                  <a:lnTo>
                    <a:pt x="188" y="166"/>
                  </a:lnTo>
                  <a:lnTo>
                    <a:pt x="201" y="151"/>
                  </a:lnTo>
                  <a:lnTo>
                    <a:pt x="209" y="133"/>
                  </a:lnTo>
                  <a:lnTo>
                    <a:pt x="215" y="114"/>
                  </a:lnTo>
                  <a:lnTo>
                    <a:pt x="217" y="94"/>
                  </a:lnTo>
                  <a:lnTo>
                    <a:pt x="213" y="75"/>
                  </a:lnTo>
                  <a:lnTo>
                    <a:pt x="207" y="57"/>
                  </a:lnTo>
                  <a:lnTo>
                    <a:pt x="196" y="41"/>
                  </a:lnTo>
                  <a:lnTo>
                    <a:pt x="182" y="26"/>
                  </a:lnTo>
                  <a:lnTo>
                    <a:pt x="166" y="16"/>
                  </a:lnTo>
                  <a:lnTo>
                    <a:pt x="147" y="6"/>
                  </a:lnTo>
                  <a:lnTo>
                    <a:pt x="125" y="2"/>
                  </a:lnTo>
                  <a:lnTo>
                    <a:pt x="104" y="0"/>
                  </a:lnTo>
                  <a:lnTo>
                    <a:pt x="82" y="2"/>
                  </a:lnTo>
                  <a:lnTo>
                    <a:pt x="63" y="8"/>
                  </a:lnTo>
                  <a:lnTo>
                    <a:pt x="45" y="18"/>
                  </a:lnTo>
                  <a:lnTo>
                    <a:pt x="30" y="30"/>
                  </a:lnTo>
                  <a:lnTo>
                    <a:pt x="16" y="45"/>
                  </a:lnTo>
                  <a:lnTo>
                    <a:pt x="8" y="63"/>
                  </a:lnTo>
                  <a:lnTo>
                    <a:pt x="2" y="82"/>
                  </a:lnTo>
                  <a:lnTo>
                    <a:pt x="0" y="102"/>
                  </a:lnTo>
                  <a:lnTo>
                    <a:pt x="2" y="121"/>
                  </a:lnTo>
                  <a:lnTo>
                    <a:pt x="10" y="139"/>
                  </a:lnTo>
                  <a:lnTo>
                    <a:pt x="20" y="157"/>
                  </a:lnTo>
                  <a:lnTo>
                    <a:pt x="33" y="170"/>
                  </a:lnTo>
                  <a:lnTo>
                    <a:pt x="51" y="182"/>
                  </a:lnTo>
                  <a:lnTo>
                    <a:pt x="69" y="190"/>
                  </a:lnTo>
                  <a:lnTo>
                    <a:pt x="90" y="196"/>
                  </a:lnTo>
                  <a:lnTo>
                    <a:pt x="112"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p:nvSpPr>
          <p:spPr bwMode="auto">
            <a:xfrm>
              <a:off x="1173163" y="5140325"/>
              <a:ext cx="1801813" cy="504825"/>
            </a:xfrm>
            <a:custGeom>
              <a:avLst/>
              <a:gdLst>
                <a:gd name="T0" fmla="*/ 0 w 2270"/>
                <a:gd name="T1" fmla="*/ 0 h 634"/>
                <a:gd name="T2" fmla="*/ 4 w 2270"/>
                <a:gd name="T3" fmla="*/ 218 h 634"/>
                <a:gd name="T4" fmla="*/ 496 w 2270"/>
                <a:gd name="T5" fmla="*/ 634 h 634"/>
                <a:gd name="T6" fmla="*/ 2262 w 2270"/>
                <a:gd name="T7" fmla="*/ 486 h 634"/>
                <a:gd name="T8" fmla="*/ 2270 w 2270"/>
                <a:gd name="T9" fmla="*/ 277 h 634"/>
                <a:gd name="T10" fmla="*/ 0 w 2270"/>
                <a:gd name="T11" fmla="*/ 0 h 634"/>
              </a:gdLst>
              <a:ahLst/>
              <a:cxnLst>
                <a:cxn ang="0">
                  <a:pos x="T0" y="T1"/>
                </a:cxn>
                <a:cxn ang="0">
                  <a:pos x="T2" y="T3"/>
                </a:cxn>
                <a:cxn ang="0">
                  <a:pos x="T4" y="T5"/>
                </a:cxn>
                <a:cxn ang="0">
                  <a:pos x="T6" y="T7"/>
                </a:cxn>
                <a:cxn ang="0">
                  <a:pos x="T8" y="T9"/>
                </a:cxn>
                <a:cxn ang="0">
                  <a:pos x="T10" y="T11"/>
                </a:cxn>
              </a:cxnLst>
              <a:rect l="0" t="0" r="r" b="b"/>
              <a:pathLst>
                <a:path w="2270" h="634">
                  <a:moveTo>
                    <a:pt x="0" y="0"/>
                  </a:moveTo>
                  <a:lnTo>
                    <a:pt x="4" y="218"/>
                  </a:lnTo>
                  <a:lnTo>
                    <a:pt x="496" y="634"/>
                  </a:lnTo>
                  <a:lnTo>
                    <a:pt x="2262" y="486"/>
                  </a:lnTo>
                  <a:lnTo>
                    <a:pt x="2270" y="27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p:nvSpPr>
          <p:spPr bwMode="auto">
            <a:xfrm>
              <a:off x="1060451" y="4251325"/>
              <a:ext cx="1957388" cy="1271587"/>
            </a:xfrm>
            <a:custGeom>
              <a:avLst/>
              <a:gdLst>
                <a:gd name="T0" fmla="*/ 0 w 2466"/>
                <a:gd name="T1" fmla="*/ 50 h 1603"/>
                <a:gd name="T2" fmla="*/ 153 w 2466"/>
                <a:gd name="T3" fmla="*/ 1187 h 1603"/>
                <a:gd name="T4" fmla="*/ 663 w 2466"/>
                <a:gd name="T5" fmla="*/ 1603 h 1603"/>
                <a:gd name="T6" fmla="*/ 2466 w 2466"/>
                <a:gd name="T7" fmla="*/ 1447 h 1603"/>
                <a:gd name="T8" fmla="*/ 2458 w 2466"/>
                <a:gd name="T9" fmla="*/ 332 h 1603"/>
                <a:gd name="T10" fmla="*/ 1663 w 2466"/>
                <a:gd name="T11" fmla="*/ 0 h 1603"/>
                <a:gd name="T12" fmla="*/ 0 w 2466"/>
                <a:gd name="T13" fmla="*/ 50 h 1603"/>
              </a:gdLst>
              <a:ahLst/>
              <a:cxnLst>
                <a:cxn ang="0">
                  <a:pos x="T0" y="T1"/>
                </a:cxn>
                <a:cxn ang="0">
                  <a:pos x="T2" y="T3"/>
                </a:cxn>
                <a:cxn ang="0">
                  <a:pos x="T4" y="T5"/>
                </a:cxn>
                <a:cxn ang="0">
                  <a:pos x="T6" y="T7"/>
                </a:cxn>
                <a:cxn ang="0">
                  <a:pos x="T8" y="T9"/>
                </a:cxn>
                <a:cxn ang="0">
                  <a:pos x="T10" y="T11"/>
                </a:cxn>
                <a:cxn ang="0">
                  <a:pos x="T12" y="T13"/>
                </a:cxn>
              </a:cxnLst>
              <a:rect l="0" t="0" r="r" b="b"/>
              <a:pathLst>
                <a:path w="2466" h="1603">
                  <a:moveTo>
                    <a:pt x="0" y="50"/>
                  </a:moveTo>
                  <a:lnTo>
                    <a:pt x="153" y="1187"/>
                  </a:lnTo>
                  <a:lnTo>
                    <a:pt x="663" y="1603"/>
                  </a:lnTo>
                  <a:lnTo>
                    <a:pt x="2466" y="1447"/>
                  </a:lnTo>
                  <a:lnTo>
                    <a:pt x="2458" y="332"/>
                  </a:lnTo>
                  <a:lnTo>
                    <a:pt x="1663" y="0"/>
                  </a:lnTo>
                  <a:lnTo>
                    <a:pt x="0" y="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5" name="Freeform 73"/>
            <p:cNvSpPr>
              <a:spLocks/>
            </p:cNvSpPr>
            <p:nvPr/>
          </p:nvSpPr>
          <p:spPr bwMode="auto">
            <a:xfrm>
              <a:off x="1060451" y="4246563"/>
              <a:ext cx="1951038" cy="317500"/>
            </a:xfrm>
            <a:custGeom>
              <a:avLst/>
              <a:gdLst>
                <a:gd name="T0" fmla="*/ 0 w 2458"/>
                <a:gd name="T1" fmla="*/ 56 h 400"/>
                <a:gd name="T2" fmla="*/ 633 w 2458"/>
                <a:gd name="T3" fmla="*/ 400 h 400"/>
                <a:gd name="T4" fmla="*/ 2458 w 2458"/>
                <a:gd name="T5" fmla="*/ 338 h 400"/>
                <a:gd name="T6" fmla="*/ 1733 w 2458"/>
                <a:gd name="T7" fmla="*/ 0 h 400"/>
                <a:gd name="T8" fmla="*/ 0 w 2458"/>
                <a:gd name="T9" fmla="*/ 56 h 400"/>
              </a:gdLst>
              <a:ahLst/>
              <a:cxnLst>
                <a:cxn ang="0">
                  <a:pos x="T0" y="T1"/>
                </a:cxn>
                <a:cxn ang="0">
                  <a:pos x="T2" y="T3"/>
                </a:cxn>
                <a:cxn ang="0">
                  <a:pos x="T4" y="T5"/>
                </a:cxn>
                <a:cxn ang="0">
                  <a:pos x="T6" y="T7"/>
                </a:cxn>
                <a:cxn ang="0">
                  <a:pos x="T8" y="T9"/>
                </a:cxn>
              </a:cxnLst>
              <a:rect l="0" t="0" r="r" b="b"/>
              <a:pathLst>
                <a:path w="2458" h="400">
                  <a:moveTo>
                    <a:pt x="0" y="56"/>
                  </a:moveTo>
                  <a:lnTo>
                    <a:pt x="633" y="400"/>
                  </a:lnTo>
                  <a:lnTo>
                    <a:pt x="2458" y="338"/>
                  </a:lnTo>
                  <a:lnTo>
                    <a:pt x="1733" y="0"/>
                  </a:lnTo>
                  <a:lnTo>
                    <a:pt x="0"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6" name="Freeform 74"/>
            <p:cNvSpPr>
              <a:spLocks/>
            </p:cNvSpPr>
            <p:nvPr/>
          </p:nvSpPr>
          <p:spPr bwMode="auto">
            <a:xfrm>
              <a:off x="1250951" y="4292600"/>
              <a:ext cx="1403350" cy="206375"/>
            </a:xfrm>
            <a:custGeom>
              <a:avLst/>
              <a:gdLst>
                <a:gd name="T0" fmla="*/ 0 w 1767"/>
                <a:gd name="T1" fmla="*/ 39 h 260"/>
                <a:gd name="T2" fmla="*/ 427 w 1767"/>
                <a:gd name="T3" fmla="*/ 260 h 260"/>
                <a:gd name="T4" fmla="*/ 1767 w 1767"/>
                <a:gd name="T5" fmla="*/ 219 h 260"/>
                <a:gd name="T6" fmla="*/ 1293 w 1767"/>
                <a:gd name="T7" fmla="*/ 0 h 260"/>
                <a:gd name="T8" fmla="*/ 0 w 1767"/>
                <a:gd name="T9" fmla="*/ 39 h 260"/>
              </a:gdLst>
              <a:ahLst/>
              <a:cxnLst>
                <a:cxn ang="0">
                  <a:pos x="T0" y="T1"/>
                </a:cxn>
                <a:cxn ang="0">
                  <a:pos x="T2" y="T3"/>
                </a:cxn>
                <a:cxn ang="0">
                  <a:pos x="T4" y="T5"/>
                </a:cxn>
                <a:cxn ang="0">
                  <a:pos x="T6" y="T7"/>
                </a:cxn>
                <a:cxn ang="0">
                  <a:pos x="T8" y="T9"/>
                </a:cxn>
              </a:cxnLst>
              <a:rect l="0" t="0" r="r" b="b"/>
              <a:pathLst>
                <a:path w="1767" h="260">
                  <a:moveTo>
                    <a:pt x="0" y="39"/>
                  </a:moveTo>
                  <a:lnTo>
                    <a:pt x="427" y="260"/>
                  </a:lnTo>
                  <a:lnTo>
                    <a:pt x="1767" y="219"/>
                  </a:lnTo>
                  <a:lnTo>
                    <a:pt x="1293" y="0"/>
                  </a:lnTo>
                  <a:lnTo>
                    <a:pt x="0" y="3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7" name="Freeform 75"/>
            <p:cNvSpPr>
              <a:spLocks/>
            </p:cNvSpPr>
            <p:nvPr/>
          </p:nvSpPr>
          <p:spPr bwMode="auto">
            <a:xfrm>
              <a:off x="1320801" y="4303713"/>
              <a:ext cx="1263650" cy="184150"/>
            </a:xfrm>
            <a:custGeom>
              <a:avLst/>
              <a:gdLst>
                <a:gd name="T0" fmla="*/ 0 w 1593"/>
                <a:gd name="T1" fmla="*/ 35 h 232"/>
                <a:gd name="T2" fmla="*/ 387 w 1593"/>
                <a:gd name="T3" fmla="*/ 232 h 232"/>
                <a:gd name="T4" fmla="*/ 1593 w 1593"/>
                <a:gd name="T5" fmla="*/ 195 h 232"/>
                <a:gd name="T6" fmla="*/ 1165 w 1593"/>
                <a:gd name="T7" fmla="*/ 0 h 232"/>
                <a:gd name="T8" fmla="*/ 0 w 1593"/>
                <a:gd name="T9" fmla="*/ 35 h 232"/>
              </a:gdLst>
              <a:ahLst/>
              <a:cxnLst>
                <a:cxn ang="0">
                  <a:pos x="T0" y="T1"/>
                </a:cxn>
                <a:cxn ang="0">
                  <a:pos x="T2" y="T3"/>
                </a:cxn>
                <a:cxn ang="0">
                  <a:pos x="T4" y="T5"/>
                </a:cxn>
                <a:cxn ang="0">
                  <a:pos x="T6" y="T7"/>
                </a:cxn>
                <a:cxn ang="0">
                  <a:pos x="T8" y="T9"/>
                </a:cxn>
              </a:cxnLst>
              <a:rect l="0" t="0" r="r" b="b"/>
              <a:pathLst>
                <a:path w="1593" h="232">
                  <a:moveTo>
                    <a:pt x="0" y="35"/>
                  </a:moveTo>
                  <a:lnTo>
                    <a:pt x="387" y="232"/>
                  </a:lnTo>
                  <a:lnTo>
                    <a:pt x="1593" y="195"/>
                  </a:lnTo>
                  <a:lnTo>
                    <a:pt x="1165"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8" name="Freeform 76"/>
            <p:cNvSpPr>
              <a:spLocks/>
            </p:cNvSpPr>
            <p:nvPr/>
          </p:nvSpPr>
          <p:spPr bwMode="auto">
            <a:xfrm>
              <a:off x="1320801" y="4316413"/>
              <a:ext cx="768350" cy="95250"/>
            </a:xfrm>
            <a:custGeom>
              <a:avLst/>
              <a:gdLst>
                <a:gd name="T0" fmla="*/ 0 w 967"/>
                <a:gd name="T1" fmla="*/ 19 h 121"/>
                <a:gd name="T2" fmla="*/ 235 w 967"/>
                <a:gd name="T3" fmla="*/ 121 h 121"/>
                <a:gd name="T4" fmla="*/ 967 w 967"/>
                <a:gd name="T5" fmla="*/ 101 h 121"/>
                <a:gd name="T6" fmla="*/ 708 w 967"/>
                <a:gd name="T7" fmla="*/ 0 h 121"/>
                <a:gd name="T8" fmla="*/ 0 w 967"/>
                <a:gd name="T9" fmla="*/ 19 h 121"/>
              </a:gdLst>
              <a:ahLst/>
              <a:cxnLst>
                <a:cxn ang="0">
                  <a:pos x="T0" y="T1"/>
                </a:cxn>
                <a:cxn ang="0">
                  <a:pos x="T2" y="T3"/>
                </a:cxn>
                <a:cxn ang="0">
                  <a:pos x="T4" y="T5"/>
                </a:cxn>
                <a:cxn ang="0">
                  <a:pos x="T6" y="T7"/>
                </a:cxn>
                <a:cxn ang="0">
                  <a:pos x="T8" y="T9"/>
                </a:cxn>
              </a:cxnLst>
              <a:rect l="0" t="0" r="r" b="b"/>
              <a:pathLst>
                <a:path w="967" h="121">
                  <a:moveTo>
                    <a:pt x="0" y="19"/>
                  </a:moveTo>
                  <a:lnTo>
                    <a:pt x="235" y="121"/>
                  </a:lnTo>
                  <a:lnTo>
                    <a:pt x="967" y="101"/>
                  </a:lnTo>
                  <a:lnTo>
                    <a:pt x="708" y="0"/>
                  </a:lnTo>
                  <a:lnTo>
                    <a:pt x="0" y="19"/>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9" name="Freeform 77"/>
            <p:cNvSpPr>
              <a:spLocks/>
            </p:cNvSpPr>
            <p:nvPr/>
          </p:nvSpPr>
          <p:spPr bwMode="auto">
            <a:xfrm>
              <a:off x="1062038" y="3913188"/>
              <a:ext cx="1681163" cy="377825"/>
            </a:xfrm>
            <a:custGeom>
              <a:avLst/>
              <a:gdLst>
                <a:gd name="T0" fmla="*/ 2118 w 2118"/>
                <a:gd name="T1" fmla="*/ 19 h 476"/>
                <a:gd name="T2" fmla="*/ 2106 w 2118"/>
                <a:gd name="T3" fmla="*/ 0 h 476"/>
                <a:gd name="T4" fmla="*/ 756 w 2118"/>
                <a:gd name="T5" fmla="*/ 33 h 476"/>
                <a:gd name="T6" fmla="*/ 0 w 2118"/>
                <a:gd name="T7" fmla="*/ 455 h 476"/>
                <a:gd name="T8" fmla="*/ 0 w 2118"/>
                <a:gd name="T9" fmla="*/ 476 h 476"/>
                <a:gd name="T10" fmla="*/ 762 w 2118"/>
                <a:gd name="T11" fmla="*/ 51 h 476"/>
                <a:gd name="T12" fmla="*/ 2118 w 2118"/>
                <a:gd name="T13" fmla="*/ 19 h 476"/>
              </a:gdLst>
              <a:ahLst/>
              <a:cxnLst>
                <a:cxn ang="0">
                  <a:pos x="T0" y="T1"/>
                </a:cxn>
                <a:cxn ang="0">
                  <a:pos x="T2" y="T3"/>
                </a:cxn>
                <a:cxn ang="0">
                  <a:pos x="T4" y="T5"/>
                </a:cxn>
                <a:cxn ang="0">
                  <a:pos x="T6" y="T7"/>
                </a:cxn>
                <a:cxn ang="0">
                  <a:pos x="T8" y="T9"/>
                </a:cxn>
                <a:cxn ang="0">
                  <a:pos x="T10" y="T11"/>
                </a:cxn>
                <a:cxn ang="0">
                  <a:pos x="T12" y="T13"/>
                </a:cxn>
              </a:cxnLst>
              <a:rect l="0" t="0" r="r" b="b"/>
              <a:pathLst>
                <a:path w="2118" h="476">
                  <a:moveTo>
                    <a:pt x="2118" y="19"/>
                  </a:moveTo>
                  <a:lnTo>
                    <a:pt x="2106" y="0"/>
                  </a:lnTo>
                  <a:lnTo>
                    <a:pt x="756" y="33"/>
                  </a:lnTo>
                  <a:lnTo>
                    <a:pt x="0" y="455"/>
                  </a:lnTo>
                  <a:lnTo>
                    <a:pt x="0" y="476"/>
                  </a:lnTo>
                  <a:lnTo>
                    <a:pt x="762" y="51"/>
                  </a:lnTo>
                  <a:lnTo>
                    <a:pt x="2118" y="1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0" name="Freeform 78"/>
            <p:cNvSpPr>
              <a:spLocks/>
            </p:cNvSpPr>
            <p:nvPr/>
          </p:nvSpPr>
          <p:spPr bwMode="auto">
            <a:xfrm>
              <a:off x="1066801" y="3929063"/>
              <a:ext cx="1671638" cy="360362"/>
            </a:xfrm>
            <a:custGeom>
              <a:avLst/>
              <a:gdLst>
                <a:gd name="T0" fmla="*/ 2067 w 2106"/>
                <a:gd name="T1" fmla="*/ 0 h 455"/>
                <a:gd name="T2" fmla="*/ 1338 w 2106"/>
                <a:gd name="T3" fmla="*/ 407 h 455"/>
                <a:gd name="T4" fmla="*/ 35 w 2106"/>
                <a:gd name="T5" fmla="*/ 434 h 455"/>
                <a:gd name="T6" fmla="*/ 0 w 2106"/>
                <a:gd name="T7" fmla="*/ 455 h 455"/>
                <a:gd name="T8" fmla="*/ 1346 w 2106"/>
                <a:gd name="T9" fmla="*/ 426 h 455"/>
                <a:gd name="T10" fmla="*/ 2106 w 2106"/>
                <a:gd name="T11" fmla="*/ 0 h 455"/>
                <a:gd name="T12" fmla="*/ 2067 w 2106"/>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2106" h="455">
                  <a:moveTo>
                    <a:pt x="2067" y="0"/>
                  </a:moveTo>
                  <a:lnTo>
                    <a:pt x="1338" y="407"/>
                  </a:lnTo>
                  <a:lnTo>
                    <a:pt x="35" y="434"/>
                  </a:lnTo>
                  <a:lnTo>
                    <a:pt x="0" y="455"/>
                  </a:lnTo>
                  <a:lnTo>
                    <a:pt x="1346" y="426"/>
                  </a:lnTo>
                  <a:lnTo>
                    <a:pt x="2106" y="0"/>
                  </a:lnTo>
                  <a:lnTo>
                    <a:pt x="206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1" name="Freeform 79"/>
            <p:cNvSpPr>
              <a:spLocks/>
            </p:cNvSpPr>
            <p:nvPr/>
          </p:nvSpPr>
          <p:spPr bwMode="auto">
            <a:xfrm>
              <a:off x="1095376" y="3929063"/>
              <a:ext cx="1611313" cy="342900"/>
            </a:xfrm>
            <a:custGeom>
              <a:avLst/>
              <a:gdLst>
                <a:gd name="T0" fmla="*/ 2032 w 2032"/>
                <a:gd name="T1" fmla="*/ 0 h 434"/>
                <a:gd name="T2" fmla="*/ 721 w 2032"/>
                <a:gd name="T3" fmla="*/ 32 h 434"/>
                <a:gd name="T4" fmla="*/ 0 w 2032"/>
                <a:gd name="T5" fmla="*/ 434 h 434"/>
                <a:gd name="T6" fmla="*/ 1303 w 2032"/>
                <a:gd name="T7" fmla="*/ 407 h 434"/>
                <a:gd name="T8" fmla="*/ 2032 w 2032"/>
                <a:gd name="T9" fmla="*/ 0 h 434"/>
              </a:gdLst>
              <a:ahLst/>
              <a:cxnLst>
                <a:cxn ang="0">
                  <a:pos x="T0" y="T1"/>
                </a:cxn>
                <a:cxn ang="0">
                  <a:pos x="T2" y="T3"/>
                </a:cxn>
                <a:cxn ang="0">
                  <a:pos x="T4" y="T5"/>
                </a:cxn>
                <a:cxn ang="0">
                  <a:pos x="T6" y="T7"/>
                </a:cxn>
                <a:cxn ang="0">
                  <a:pos x="T8" y="T9"/>
                </a:cxn>
              </a:cxnLst>
              <a:rect l="0" t="0" r="r" b="b"/>
              <a:pathLst>
                <a:path w="2032" h="434">
                  <a:moveTo>
                    <a:pt x="2032" y="0"/>
                  </a:moveTo>
                  <a:lnTo>
                    <a:pt x="721" y="32"/>
                  </a:lnTo>
                  <a:lnTo>
                    <a:pt x="0" y="434"/>
                  </a:lnTo>
                  <a:lnTo>
                    <a:pt x="1303" y="407"/>
                  </a:lnTo>
                  <a:lnTo>
                    <a:pt x="20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2" name="Freeform 80"/>
            <p:cNvSpPr>
              <a:spLocks/>
            </p:cNvSpPr>
            <p:nvPr/>
          </p:nvSpPr>
          <p:spPr bwMode="auto">
            <a:xfrm>
              <a:off x="1758951" y="4511675"/>
              <a:ext cx="1060450" cy="133350"/>
            </a:xfrm>
            <a:custGeom>
              <a:avLst/>
              <a:gdLst>
                <a:gd name="T0" fmla="*/ 0 w 1337"/>
                <a:gd name="T1" fmla="*/ 39 h 168"/>
                <a:gd name="T2" fmla="*/ 69 w 1337"/>
                <a:gd name="T3" fmla="*/ 88 h 168"/>
                <a:gd name="T4" fmla="*/ 71 w 1337"/>
                <a:gd name="T5" fmla="*/ 168 h 168"/>
                <a:gd name="T6" fmla="*/ 1337 w 1337"/>
                <a:gd name="T7" fmla="*/ 127 h 168"/>
                <a:gd name="T8" fmla="*/ 1335 w 1337"/>
                <a:gd name="T9" fmla="*/ 52 h 168"/>
                <a:gd name="T10" fmla="*/ 1254 w 1337"/>
                <a:gd name="T11" fmla="*/ 0 h 168"/>
                <a:gd name="T12" fmla="*/ 0 w 1337"/>
                <a:gd name="T13" fmla="*/ 39 h 168"/>
              </a:gdLst>
              <a:ahLst/>
              <a:cxnLst>
                <a:cxn ang="0">
                  <a:pos x="T0" y="T1"/>
                </a:cxn>
                <a:cxn ang="0">
                  <a:pos x="T2" y="T3"/>
                </a:cxn>
                <a:cxn ang="0">
                  <a:pos x="T4" y="T5"/>
                </a:cxn>
                <a:cxn ang="0">
                  <a:pos x="T6" y="T7"/>
                </a:cxn>
                <a:cxn ang="0">
                  <a:pos x="T8" y="T9"/>
                </a:cxn>
                <a:cxn ang="0">
                  <a:pos x="T10" y="T11"/>
                </a:cxn>
                <a:cxn ang="0">
                  <a:pos x="T12" y="T13"/>
                </a:cxn>
              </a:cxnLst>
              <a:rect l="0" t="0" r="r" b="b"/>
              <a:pathLst>
                <a:path w="1337" h="168">
                  <a:moveTo>
                    <a:pt x="0" y="39"/>
                  </a:moveTo>
                  <a:lnTo>
                    <a:pt x="69" y="88"/>
                  </a:lnTo>
                  <a:lnTo>
                    <a:pt x="71" y="168"/>
                  </a:lnTo>
                  <a:lnTo>
                    <a:pt x="1337" y="127"/>
                  </a:lnTo>
                  <a:lnTo>
                    <a:pt x="1335" y="52"/>
                  </a:lnTo>
                  <a:lnTo>
                    <a:pt x="1254" y="0"/>
                  </a:lnTo>
                  <a:lnTo>
                    <a:pt x="0" y="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3" name="Freeform 81"/>
            <p:cNvSpPr>
              <a:spLocks/>
            </p:cNvSpPr>
            <p:nvPr/>
          </p:nvSpPr>
          <p:spPr bwMode="auto">
            <a:xfrm>
              <a:off x="2235201" y="4538663"/>
              <a:ext cx="103188" cy="33337"/>
            </a:xfrm>
            <a:custGeom>
              <a:avLst/>
              <a:gdLst>
                <a:gd name="T0" fmla="*/ 0 w 131"/>
                <a:gd name="T1" fmla="*/ 2 h 41"/>
                <a:gd name="T2" fmla="*/ 39 w 131"/>
                <a:gd name="T3" fmla="*/ 41 h 41"/>
                <a:gd name="T4" fmla="*/ 131 w 131"/>
                <a:gd name="T5" fmla="*/ 37 h 41"/>
                <a:gd name="T6" fmla="*/ 92 w 131"/>
                <a:gd name="T7" fmla="*/ 0 h 41"/>
                <a:gd name="T8" fmla="*/ 0 w 131"/>
                <a:gd name="T9" fmla="*/ 2 h 41"/>
              </a:gdLst>
              <a:ahLst/>
              <a:cxnLst>
                <a:cxn ang="0">
                  <a:pos x="T0" y="T1"/>
                </a:cxn>
                <a:cxn ang="0">
                  <a:pos x="T2" y="T3"/>
                </a:cxn>
                <a:cxn ang="0">
                  <a:pos x="T4" y="T5"/>
                </a:cxn>
                <a:cxn ang="0">
                  <a:pos x="T6" y="T7"/>
                </a:cxn>
                <a:cxn ang="0">
                  <a:pos x="T8" y="T9"/>
                </a:cxn>
              </a:cxnLst>
              <a:rect l="0" t="0" r="r" b="b"/>
              <a:pathLst>
                <a:path w="131" h="41">
                  <a:moveTo>
                    <a:pt x="0" y="2"/>
                  </a:moveTo>
                  <a:lnTo>
                    <a:pt x="39" y="41"/>
                  </a:lnTo>
                  <a:lnTo>
                    <a:pt x="131" y="37"/>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4" name="Freeform 82"/>
            <p:cNvSpPr>
              <a:spLocks/>
            </p:cNvSpPr>
            <p:nvPr/>
          </p:nvSpPr>
          <p:spPr bwMode="auto">
            <a:xfrm>
              <a:off x="1944688" y="4546600"/>
              <a:ext cx="101600" cy="33337"/>
            </a:xfrm>
            <a:custGeom>
              <a:avLst/>
              <a:gdLst>
                <a:gd name="T0" fmla="*/ 0 w 129"/>
                <a:gd name="T1" fmla="*/ 3 h 41"/>
                <a:gd name="T2" fmla="*/ 37 w 129"/>
                <a:gd name="T3" fmla="*/ 41 h 41"/>
                <a:gd name="T4" fmla="*/ 129 w 129"/>
                <a:gd name="T5" fmla="*/ 39 h 41"/>
                <a:gd name="T6" fmla="*/ 92 w 129"/>
                <a:gd name="T7" fmla="*/ 0 h 41"/>
                <a:gd name="T8" fmla="*/ 0 w 129"/>
                <a:gd name="T9" fmla="*/ 3 h 41"/>
              </a:gdLst>
              <a:ahLst/>
              <a:cxnLst>
                <a:cxn ang="0">
                  <a:pos x="T0" y="T1"/>
                </a:cxn>
                <a:cxn ang="0">
                  <a:pos x="T2" y="T3"/>
                </a:cxn>
                <a:cxn ang="0">
                  <a:pos x="T4" y="T5"/>
                </a:cxn>
                <a:cxn ang="0">
                  <a:pos x="T6" y="T7"/>
                </a:cxn>
                <a:cxn ang="0">
                  <a:pos x="T8" y="T9"/>
                </a:cxn>
              </a:cxnLst>
              <a:rect l="0" t="0" r="r" b="b"/>
              <a:pathLst>
                <a:path w="129" h="41">
                  <a:moveTo>
                    <a:pt x="0" y="3"/>
                  </a:moveTo>
                  <a:lnTo>
                    <a:pt x="37" y="41"/>
                  </a:lnTo>
                  <a:lnTo>
                    <a:pt x="129" y="39"/>
                  </a:lnTo>
                  <a:lnTo>
                    <a:pt x="92" y="0"/>
                  </a:lnTo>
                  <a:lnTo>
                    <a:pt x="0" y="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5" name="Freeform 83"/>
            <p:cNvSpPr>
              <a:spLocks/>
            </p:cNvSpPr>
            <p:nvPr/>
          </p:nvSpPr>
          <p:spPr bwMode="auto">
            <a:xfrm>
              <a:off x="2138363" y="4540250"/>
              <a:ext cx="101600" cy="34925"/>
            </a:xfrm>
            <a:custGeom>
              <a:avLst/>
              <a:gdLst>
                <a:gd name="T0" fmla="*/ 0 w 129"/>
                <a:gd name="T1" fmla="*/ 4 h 43"/>
                <a:gd name="T2" fmla="*/ 37 w 129"/>
                <a:gd name="T3" fmla="*/ 43 h 43"/>
                <a:gd name="T4" fmla="*/ 129 w 129"/>
                <a:gd name="T5" fmla="*/ 39 h 43"/>
                <a:gd name="T6" fmla="*/ 92 w 129"/>
                <a:gd name="T7" fmla="*/ 0 h 43"/>
                <a:gd name="T8" fmla="*/ 0 w 129"/>
                <a:gd name="T9" fmla="*/ 4 h 43"/>
              </a:gdLst>
              <a:ahLst/>
              <a:cxnLst>
                <a:cxn ang="0">
                  <a:pos x="T0" y="T1"/>
                </a:cxn>
                <a:cxn ang="0">
                  <a:pos x="T2" y="T3"/>
                </a:cxn>
                <a:cxn ang="0">
                  <a:pos x="T4" y="T5"/>
                </a:cxn>
                <a:cxn ang="0">
                  <a:pos x="T6" y="T7"/>
                </a:cxn>
                <a:cxn ang="0">
                  <a:pos x="T8" y="T9"/>
                </a:cxn>
              </a:cxnLst>
              <a:rect l="0" t="0" r="r" b="b"/>
              <a:pathLst>
                <a:path w="129" h="43">
                  <a:moveTo>
                    <a:pt x="0" y="4"/>
                  </a:moveTo>
                  <a:lnTo>
                    <a:pt x="37" y="43"/>
                  </a:lnTo>
                  <a:lnTo>
                    <a:pt x="129"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6" name="Freeform 84"/>
            <p:cNvSpPr>
              <a:spLocks/>
            </p:cNvSpPr>
            <p:nvPr/>
          </p:nvSpPr>
          <p:spPr bwMode="auto">
            <a:xfrm>
              <a:off x="2039938" y="4543425"/>
              <a:ext cx="104775" cy="34925"/>
            </a:xfrm>
            <a:custGeom>
              <a:avLst/>
              <a:gdLst>
                <a:gd name="T0" fmla="*/ 0 w 131"/>
                <a:gd name="T1" fmla="*/ 4 h 43"/>
                <a:gd name="T2" fmla="*/ 39 w 131"/>
                <a:gd name="T3" fmla="*/ 43 h 43"/>
                <a:gd name="T4" fmla="*/ 131 w 131"/>
                <a:gd name="T5" fmla="*/ 39 h 43"/>
                <a:gd name="T6" fmla="*/ 92 w 131"/>
                <a:gd name="T7" fmla="*/ 0 h 43"/>
                <a:gd name="T8" fmla="*/ 0 w 131"/>
                <a:gd name="T9" fmla="*/ 4 h 43"/>
              </a:gdLst>
              <a:ahLst/>
              <a:cxnLst>
                <a:cxn ang="0">
                  <a:pos x="T0" y="T1"/>
                </a:cxn>
                <a:cxn ang="0">
                  <a:pos x="T2" y="T3"/>
                </a:cxn>
                <a:cxn ang="0">
                  <a:pos x="T4" y="T5"/>
                </a:cxn>
                <a:cxn ang="0">
                  <a:pos x="T6" y="T7"/>
                </a:cxn>
                <a:cxn ang="0">
                  <a:pos x="T8" y="T9"/>
                </a:cxn>
              </a:cxnLst>
              <a:rect l="0" t="0" r="r" b="b"/>
              <a:pathLst>
                <a:path w="131" h="43">
                  <a:moveTo>
                    <a:pt x="0" y="4"/>
                  </a:moveTo>
                  <a:lnTo>
                    <a:pt x="39" y="43"/>
                  </a:lnTo>
                  <a:lnTo>
                    <a:pt x="131"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7" name="Freeform 85"/>
            <p:cNvSpPr>
              <a:spLocks/>
            </p:cNvSpPr>
            <p:nvPr/>
          </p:nvSpPr>
          <p:spPr bwMode="auto">
            <a:xfrm>
              <a:off x="1857376" y="4549775"/>
              <a:ext cx="93663" cy="33337"/>
            </a:xfrm>
            <a:custGeom>
              <a:avLst/>
              <a:gdLst>
                <a:gd name="T0" fmla="*/ 0 w 118"/>
                <a:gd name="T1" fmla="*/ 2 h 42"/>
                <a:gd name="T2" fmla="*/ 39 w 118"/>
                <a:gd name="T3" fmla="*/ 42 h 42"/>
                <a:gd name="T4" fmla="*/ 118 w 118"/>
                <a:gd name="T5" fmla="*/ 40 h 42"/>
                <a:gd name="T6" fmla="*/ 80 w 118"/>
                <a:gd name="T7" fmla="*/ 0 h 42"/>
                <a:gd name="T8" fmla="*/ 0 w 118"/>
                <a:gd name="T9" fmla="*/ 2 h 42"/>
              </a:gdLst>
              <a:ahLst/>
              <a:cxnLst>
                <a:cxn ang="0">
                  <a:pos x="T0" y="T1"/>
                </a:cxn>
                <a:cxn ang="0">
                  <a:pos x="T2" y="T3"/>
                </a:cxn>
                <a:cxn ang="0">
                  <a:pos x="T4" y="T5"/>
                </a:cxn>
                <a:cxn ang="0">
                  <a:pos x="T6" y="T7"/>
                </a:cxn>
                <a:cxn ang="0">
                  <a:pos x="T8" y="T9"/>
                </a:cxn>
              </a:cxnLst>
              <a:rect l="0" t="0" r="r" b="b"/>
              <a:pathLst>
                <a:path w="118" h="42">
                  <a:moveTo>
                    <a:pt x="0" y="2"/>
                  </a:moveTo>
                  <a:lnTo>
                    <a:pt x="39" y="42"/>
                  </a:lnTo>
                  <a:lnTo>
                    <a:pt x="118" y="40"/>
                  </a:lnTo>
                  <a:lnTo>
                    <a:pt x="80"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8" name="Freeform 86"/>
            <p:cNvSpPr>
              <a:spLocks/>
            </p:cNvSpPr>
            <p:nvPr/>
          </p:nvSpPr>
          <p:spPr bwMode="auto">
            <a:xfrm>
              <a:off x="2462213" y="4533900"/>
              <a:ext cx="79375" cy="30162"/>
            </a:xfrm>
            <a:custGeom>
              <a:avLst/>
              <a:gdLst>
                <a:gd name="T0" fmla="*/ 100 w 100"/>
                <a:gd name="T1" fmla="*/ 39 h 39"/>
                <a:gd name="T2" fmla="*/ 61 w 100"/>
                <a:gd name="T3" fmla="*/ 0 h 39"/>
                <a:gd name="T4" fmla="*/ 0 w 100"/>
                <a:gd name="T5" fmla="*/ 2 h 39"/>
                <a:gd name="T6" fmla="*/ 39 w 100"/>
                <a:gd name="T7" fmla="*/ 39 h 39"/>
                <a:gd name="T8" fmla="*/ 100 w 100"/>
                <a:gd name="T9" fmla="*/ 39 h 39"/>
              </a:gdLst>
              <a:ahLst/>
              <a:cxnLst>
                <a:cxn ang="0">
                  <a:pos x="T0" y="T1"/>
                </a:cxn>
                <a:cxn ang="0">
                  <a:pos x="T2" y="T3"/>
                </a:cxn>
                <a:cxn ang="0">
                  <a:pos x="T4" y="T5"/>
                </a:cxn>
                <a:cxn ang="0">
                  <a:pos x="T6" y="T7"/>
                </a:cxn>
                <a:cxn ang="0">
                  <a:pos x="T8" y="T9"/>
                </a:cxn>
              </a:cxnLst>
              <a:rect l="0" t="0" r="r" b="b"/>
              <a:pathLst>
                <a:path w="100" h="39">
                  <a:moveTo>
                    <a:pt x="100" y="39"/>
                  </a:moveTo>
                  <a:lnTo>
                    <a:pt x="61" y="0"/>
                  </a:lnTo>
                  <a:lnTo>
                    <a:pt x="0" y="2"/>
                  </a:lnTo>
                  <a:lnTo>
                    <a:pt x="39" y="39"/>
                  </a:lnTo>
                  <a:lnTo>
                    <a:pt x="100" y="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9" name="Freeform 87"/>
            <p:cNvSpPr>
              <a:spLocks/>
            </p:cNvSpPr>
            <p:nvPr/>
          </p:nvSpPr>
          <p:spPr bwMode="auto">
            <a:xfrm>
              <a:off x="2574926" y="4527550"/>
              <a:ext cx="147638" cy="33337"/>
            </a:xfrm>
            <a:custGeom>
              <a:avLst/>
              <a:gdLst>
                <a:gd name="T0" fmla="*/ 185 w 185"/>
                <a:gd name="T1" fmla="*/ 39 h 43"/>
                <a:gd name="T2" fmla="*/ 148 w 185"/>
                <a:gd name="T3" fmla="*/ 0 h 43"/>
                <a:gd name="T4" fmla="*/ 0 w 185"/>
                <a:gd name="T5" fmla="*/ 4 h 43"/>
                <a:gd name="T6" fmla="*/ 37 w 185"/>
                <a:gd name="T7" fmla="*/ 43 h 43"/>
                <a:gd name="T8" fmla="*/ 185 w 185"/>
                <a:gd name="T9" fmla="*/ 39 h 43"/>
              </a:gdLst>
              <a:ahLst/>
              <a:cxnLst>
                <a:cxn ang="0">
                  <a:pos x="T0" y="T1"/>
                </a:cxn>
                <a:cxn ang="0">
                  <a:pos x="T2" y="T3"/>
                </a:cxn>
                <a:cxn ang="0">
                  <a:pos x="T4" y="T5"/>
                </a:cxn>
                <a:cxn ang="0">
                  <a:pos x="T6" y="T7"/>
                </a:cxn>
                <a:cxn ang="0">
                  <a:pos x="T8" y="T9"/>
                </a:cxn>
              </a:cxnLst>
              <a:rect l="0" t="0" r="r" b="b"/>
              <a:pathLst>
                <a:path w="185" h="43">
                  <a:moveTo>
                    <a:pt x="185" y="39"/>
                  </a:moveTo>
                  <a:lnTo>
                    <a:pt x="148" y="0"/>
                  </a:lnTo>
                  <a:lnTo>
                    <a:pt x="0" y="4"/>
                  </a:lnTo>
                  <a:lnTo>
                    <a:pt x="37" y="43"/>
                  </a:lnTo>
                  <a:lnTo>
                    <a:pt x="185"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0" name="Freeform 88"/>
            <p:cNvSpPr>
              <a:spLocks/>
            </p:cNvSpPr>
            <p:nvPr/>
          </p:nvSpPr>
          <p:spPr bwMode="auto">
            <a:xfrm>
              <a:off x="2332038" y="4535488"/>
              <a:ext cx="103188" cy="33337"/>
            </a:xfrm>
            <a:custGeom>
              <a:avLst/>
              <a:gdLst>
                <a:gd name="T0" fmla="*/ 0 w 129"/>
                <a:gd name="T1" fmla="*/ 2 h 41"/>
                <a:gd name="T2" fmla="*/ 37 w 129"/>
                <a:gd name="T3" fmla="*/ 41 h 41"/>
                <a:gd name="T4" fmla="*/ 129 w 129"/>
                <a:gd name="T5" fmla="*/ 39 h 41"/>
                <a:gd name="T6" fmla="*/ 92 w 129"/>
                <a:gd name="T7" fmla="*/ 0 h 41"/>
                <a:gd name="T8" fmla="*/ 0 w 129"/>
                <a:gd name="T9" fmla="*/ 2 h 41"/>
              </a:gdLst>
              <a:ahLst/>
              <a:cxnLst>
                <a:cxn ang="0">
                  <a:pos x="T0" y="T1"/>
                </a:cxn>
                <a:cxn ang="0">
                  <a:pos x="T2" y="T3"/>
                </a:cxn>
                <a:cxn ang="0">
                  <a:pos x="T4" y="T5"/>
                </a:cxn>
                <a:cxn ang="0">
                  <a:pos x="T6" y="T7"/>
                </a:cxn>
                <a:cxn ang="0">
                  <a:pos x="T8" y="T9"/>
                </a:cxn>
              </a:cxnLst>
              <a:rect l="0" t="0" r="r" b="b"/>
              <a:pathLst>
                <a:path w="129" h="41">
                  <a:moveTo>
                    <a:pt x="0" y="2"/>
                  </a:moveTo>
                  <a:lnTo>
                    <a:pt x="37" y="41"/>
                  </a:lnTo>
                  <a:lnTo>
                    <a:pt x="129" y="39"/>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1" name="Freeform 89"/>
            <p:cNvSpPr>
              <a:spLocks/>
            </p:cNvSpPr>
            <p:nvPr/>
          </p:nvSpPr>
          <p:spPr bwMode="auto">
            <a:xfrm>
              <a:off x="1150938" y="3963988"/>
              <a:ext cx="1436688" cy="311150"/>
            </a:xfrm>
            <a:custGeom>
              <a:avLst/>
              <a:gdLst>
                <a:gd name="T0" fmla="*/ 0 w 1810"/>
                <a:gd name="T1" fmla="*/ 393 h 393"/>
                <a:gd name="T2" fmla="*/ 650 w 1810"/>
                <a:gd name="T3" fmla="*/ 30 h 393"/>
                <a:gd name="T4" fmla="*/ 1810 w 1810"/>
                <a:gd name="T5" fmla="*/ 0 h 393"/>
                <a:gd name="T6" fmla="*/ 1152 w 1810"/>
                <a:gd name="T7" fmla="*/ 360 h 393"/>
                <a:gd name="T8" fmla="*/ 0 w 1810"/>
                <a:gd name="T9" fmla="*/ 393 h 393"/>
              </a:gdLst>
              <a:ahLst/>
              <a:cxnLst>
                <a:cxn ang="0">
                  <a:pos x="T0" y="T1"/>
                </a:cxn>
                <a:cxn ang="0">
                  <a:pos x="T2" y="T3"/>
                </a:cxn>
                <a:cxn ang="0">
                  <a:pos x="T4" y="T5"/>
                </a:cxn>
                <a:cxn ang="0">
                  <a:pos x="T6" y="T7"/>
                </a:cxn>
                <a:cxn ang="0">
                  <a:pos x="T8" y="T9"/>
                </a:cxn>
              </a:cxnLst>
              <a:rect l="0" t="0" r="r" b="b"/>
              <a:pathLst>
                <a:path w="1810" h="393">
                  <a:moveTo>
                    <a:pt x="0" y="393"/>
                  </a:moveTo>
                  <a:lnTo>
                    <a:pt x="650" y="30"/>
                  </a:lnTo>
                  <a:lnTo>
                    <a:pt x="1810" y="0"/>
                  </a:lnTo>
                  <a:lnTo>
                    <a:pt x="1152" y="360"/>
                  </a:lnTo>
                  <a:lnTo>
                    <a:pt x="0" y="39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2" name="Freeform 90"/>
            <p:cNvSpPr>
              <a:spLocks/>
            </p:cNvSpPr>
            <p:nvPr/>
          </p:nvSpPr>
          <p:spPr bwMode="auto">
            <a:xfrm>
              <a:off x="1066801" y="4289425"/>
              <a:ext cx="519113" cy="1233487"/>
            </a:xfrm>
            <a:custGeom>
              <a:avLst/>
              <a:gdLst>
                <a:gd name="T0" fmla="*/ 0 w 655"/>
                <a:gd name="T1" fmla="*/ 0 h 1555"/>
                <a:gd name="T2" fmla="*/ 625 w 655"/>
                <a:gd name="T3" fmla="*/ 346 h 1555"/>
                <a:gd name="T4" fmla="*/ 655 w 655"/>
                <a:gd name="T5" fmla="*/ 1555 h 1555"/>
                <a:gd name="T6" fmla="*/ 35 w 655"/>
                <a:gd name="T7" fmla="*/ 1055 h 1555"/>
                <a:gd name="T8" fmla="*/ 0 w 655"/>
                <a:gd name="T9" fmla="*/ 0 h 1555"/>
              </a:gdLst>
              <a:ahLst/>
              <a:cxnLst>
                <a:cxn ang="0">
                  <a:pos x="T0" y="T1"/>
                </a:cxn>
                <a:cxn ang="0">
                  <a:pos x="T2" y="T3"/>
                </a:cxn>
                <a:cxn ang="0">
                  <a:pos x="T4" y="T5"/>
                </a:cxn>
                <a:cxn ang="0">
                  <a:pos x="T6" y="T7"/>
                </a:cxn>
                <a:cxn ang="0">
                  <a:pos x="T8" y="T9"/>
                </a:cxn>
              </a:cxnLst>
              <a:rect l="0" t="0" r="r" b="b"/>
              <a:pathLst>
                <a:path w="655" h="1555">
                  <a:moveTo>
                    <a:pt x="0" y="0"/>
                  </a:moveTo>
                  <a:lnTo>
                    <a:pt x="625" y="346"/>
                  </a:lnTo>
                  <a:lnTo>
                    <a:pt x="655" y="1555"/>
                  </a:lnTo>
                  <a:lnTo>
                    <a:pt x="35" y="105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3" name="Freeform 91"/>
            <p:cNvSpPr>
              <a:spLocks/>
            </p:cNvSpPr>
            <p:nvPr/>
          </p:nvSpPr>
          <p:spPr bwMode="auto">
            <a:xfrm>
              <a:off x="1141413" y="4584700"/>
              <a:ext cx="357188" cy="366712"/>
            </a:xfrm>
            <a:custGeom>
              <a:avLst/>
              <a:gdLst>
                <a:gd name="T0" fmla="*/ 6 w 449"/>
                <a:gd name="T1" fmla="*/ 159 h 463"/>
                <a:gd name="T2" fmla="*/ 0 w 449"/>
                <a:gd name="T3" fmla="*/ 0 h 463"/>
                <a:gd name="T4" fmla="*/ 439 w 449"/>
                <a:gd name="T5" fmla="*/ 233 h 463"/>
                <a:gd name="T6" fmla="*/ 449 w 449"/>
                <a:gd name="T7" fmla="*/ 463 h 463"/>
                <a:gd name="T8" fmla="*/ 6 w 449"/>
                <a:gd name="T9" fmla="*/ 159 h 463"/>
              </a:gdLst>
              <a:ahLst/>
              <a:cxnLst>
                <a:cxn ang="0">
                  <a:pos x="T0" y="T1"/>
                </a:cxn>
                <a:cxn ang="0">
                  <a:pos x="T2" y="T3"/>
                </a:cxn>
                <a:cxn ang="0">
                  <a:pos x="T4" y="T5"/>
                </a:cxn>
                <a:cxn ang="0">
                  <a:pos x="T6" y="T7"/>
                </a:cxn>
                <a:cxn ang="0">
                  <a:pos x="T8" y="T9"/>
                </a:cxn>
              </a:cxnLst>
              <a:rect l="0" t="0" r="r" b="b"/>
              <a:pathLst>
                <a:path w="449" h="463">
                  <a:moveTo>
                    <a:pt x="6" y="159"/>
                  </a:moveTo>
                  <a:lnTo>
                    <a:pt x="0" y="0"/>
                  </a:lnTo>
                  <a:lnTo>
                    <a:pt x="439" y="233"/>
                  </a:lnTo>
                  <a:lnTo>
                    <a:pt x="449" y="463"/>
                  </a:lnTo>
                  <a:lnTo>
                    <a:pt x="6"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4" name="Freeform 92"/>
            <p:cNvSpPr>
              <a:spLocks/>
            </p:cNvSpPr>
            <p:nvPr/>
          </p:nvSpPr>
          <p:spPr bwMode="auto">
            <a:xfrm>
              <a:off x="804863" y="4646613"/>
              <a:ext cx="693738" cy="304800"/>
            </a:xfrm>
            <a:custGeom>
              <a:avLst/>
              <a:gdLst>
                <a:gd name="T0" fmla="*/ 459 w 873"/>
                <a:gd name="T1" fmla="*/ 74 h 384"/>
                <a:gd name="T2" fmla="*/ 10 w 873"/>
                <a:gd name="T3" fmla="*/ 0 h 384"/>
                <a:gd name="T4" fmla="*/ 0 w 873"/>
                <a:gd name="T5" fmla="*/ 119 h 384"/>
                <a:gd name="T6" fmla="*/ 299 w 873"/>
                <a:gd name="T7" fmla="*/ 296 h 384"/>
                <a:gd name="T8" fmla="*/ 873 w 873"/>
                <a:gd name="T9" fmla="*/ 384 h 384"/>
                <a:gd name="T10" fmla="*/ 869 w 873"/>
                <a:gd name="T11" fmla="*/ 265 h 384"/>
                <a:gd name="T12" fmla="*/ 459 w 873"/>
                <a:gd name="T13" fmla="*/ 74 h 384"/>
              </a:gdLst>
              <a:ahLst/>
              <a:cxnLst>
                <a:cxn ang="0">
                  <a:pos x="T0" y="T1"/>
                </a:cxn>
                <a:cxn ang="0">
                  <a:pos x="T2" y="T3"/>
                </a:cxn>
                <a:cxn ang="0">
                  <a:pos x="T4" y="T5"/>
                </a:cxn>
                <a:cxn ang="0">
                  <a:pos x="T6" y="T7"/>
                </a:cxn>
                <a:cxn ang="0">
                  <a:pos x="T8" y="T9"/>
                </a:cxn>
                <a:cxn ang="0">
                  <a:pos x="T10" y="T11"/>
                </a:cxn>
                <a:cxn ang="0">
                  <a:pos x="T12" y="T13"/>
                </a:cxn>
              </a:cxnLst>
              <a:rect l="0" t="0" r="r" b="b"/>
              <a:pathLst>
                <a:path w="873" h="384">
                  <a:moveTo>
                    <a:pt x="459" y="74"/>
                  </a:moveTo>
                  <a:lnTo>
                    <a:pt x="10" y="0"/>
                  </a:lnTo>
                  <a:lnTo>
                    <a:pt x="0" y="119"/>
                  </a:lnTo>
                  <a:lnTo>
                    <a:pt x="299" y="296"/>
                  </a:lnTo>
                  <a:lnTo>
                    <a:pt x="873" y="384"/>
                  </a:lnTo>
                  <a:lnTo>
                    <a:pt x="869" y="265"/>
                  </a:lnTo>
                  <a:lnTo>
                    <a:pt x="459" y="7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5" name="Freeform 93"/>
            <p:cNvSpPr>
              <a:spLocks/>
            </p:cNvSpPr>
            <p:nvPr/>
          </p:nvSpPr>
          <p:spPr bwMode="auto">
            <a:xfrm>
              <a:off x="838201" y="4664075"/>
              <a:ext cx="657225" cy="193675"/>
            </a:xfrm>
            <a:custGeom>
              <a:avLst/>
              <a:gdLst>
                <a:gd name="T0" fmla="*/ 828 w 828"/>
                <a:gd name="T1" fmla="*/ 244 h 244"/>
                <a:gd name="T2" fmla="*/ 475 w 828"/>
                <a:gd name="T3" fmla="*/ 80 h 244"/>
                <a:gd name="T4" fmla="*/ 0 w 828"/>
                <a:gd name="T5" fmla="*/ 0 h 244"/>
                <a:gd name="T6" fmla="*/ 279 w 828"/>
                <a:gd name="T7" fmla="*/ 152 h 244"/>
                <a:gd name="T8" fmla="*/ 828 w 828"/>
                <a:gd name="T9" fmla="*/ 244 h 244"/>
              </a:gdLst>
              <a:ahLst/>
              <a:cxnLst>
                <a:cxn ang="0">
                  <a:pos x="T0" y="T1"/>
                </a:cxn>
                <a:cxn ang="0">
                  <a:pos x="T2" y="T3"/>
                </a:cxn>
                <a:cxn ang="0">
                  <a:pos x="T4" y="T5"/>
                </a:cxn>
                <a:cxn ang="0">
                  <a:pos x="T6" y="T7"/>
                </a:cxn>
                <a:cxn ang="0">
                  <a:pos x="T8" y="T9"/>
                </a:cxn>
              </a:cxnLst>
              <a:rect l="0" t="0" r="r" b="b"/>
              <a:pathLst>
                <a:path w="828" h="244">
                  <a:moveTo>
                    <a:pt x="828" y="244"/>
                  </a:moveTo>
                  <a:lnTo>
                    <a:pt x="475" y="80"/>
                  </a:lnTo>
                  <a:lnTo>
                    <a:pt x="0" y="0"/>
                  </a:lnTo>
                  <a:lnTo>
                    <a:pt x="279" y="152"/>
                  </a:lnTo>
                  <a:lnTo>
                    <a:pt x="82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6" name="Freeform 94"/>
            <p:cNvSpPr>
              <a:spLocks/>
            </p:cNvSpPr>
            <p:nvPr/>
          </p:nvSpPr>
          <p:spPr bwMode="auto">
            <a:xfrm>
              <a:off x="838201" y="4664075"/>
              <a:ext cx="214313" cy="155575"/>
            </a:xfrm>
            <a:custGeom>
              <a:avLst/>
              <a:gdLst>
                <a:gd name="T0" fmla="*/ 272 w 272"/>
                <a:gd name="T1" fmla="*/ 143 h 197"/>
                <a:gd name="T2" fmla="*/ 219 w 272"/>
                <a:gd name="T3" fmla="*/ 197 h 197"/>
                <a:gd name="T4" fmla="*/ 2 w 272"/>
                <a:gd name="T5" fmla="*/ 74 h 197"/>
                <a:gd name="T6" fmla="*/ 0 w 272"/>
                <a:gd name="T7" fmla="*/ 0 h 197"/>
                <a:gd name="T8" fmla="*/ 272 w 272"/>
                <a:gd name="T9" fmla="*/ 143 h 197"/>
              </a:gdLst>
              <a:ahLst/>
              <a:cxnLst>
                <a:cxn ang="0">
                  <a:pos x="T0" y="T1"/>
                </a:cxn>
                <a:cxn ang="0">
                  <a:pos x="T2" y="T3"/>
                </a:cxn>
                <a:cxn ang="0">
                  <a:pos x="T4" y="T5"/>
                </a:cxn>
                <a:cxn ang="0">
                  <a:pos x="T6" y="T7"/>
                </a:cxn>
                <a:cxn ang="0">
                  <a:pos x="T8" y="T9"/>
                </a:cxn>
              </a:cxnLst>
              <a:rect l="0" t="0" r="r" b="b"/>
              <a:pathLst>
                <a:path w="272" h="197">
                  <a:moveTo>
                    <a:pt x="272" y="143"/>
                  </a:moveTo>
                  <a:lnTo>
                    <a:pt x="219" y="197"/>
                  </a:lnTo>
                  <a:lnTo>
                    <a:pt x="2" y="74"/>
                  </a:lnTo>
                  <a:lnTo>
                    <a:pt x="0" y="0"/>
                  </a:lnTo>
                  <a:lnTo>
                    <a:pt x="272"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4" name="Freeform 102"/>
            <p:cNvSpPr>
              <a:spLocks/>
            </p:cNvSpPr>
            <p:nvPr/>
          </p:nvSpPr>
          <p:spPr bwMode="auto">
            <a:xfrm>
              <a:off x="1096963" y="4922838"/>
              <a:ext cx="1917700" cy="333375"/>
            </a:xfrm>
            <a:custGeom>
              <a:avLst/>
              <a:gdLst>
                <a:gd name="T0" fmla="*/ 2415 w 2417"/>
                <a:gd name="T1" fmla="*/ 291 h 420"/>
                <a:gd name="T2" fmla="*/ 619 w 2417"/>
                <a:gd name="T3" fmla="*/ 420 h 420"/>
                <a:gd name="T4" fmla="*/ 6 w 2417"/>
                <a:gd name="T5" fmla="*/ 33 h 420"/>
                <a:gd name="T6" fmla="*/ 0 w 2417"/>
                <a:gd name="T7" fmla="*/ 0 h 420"/>
                <a:gd name="T8" fmla="*/ 618 w 2417"/>
                <a:gd name="T9" fmla="*/ 381 h 420"/>
                <a:gd name="T10" fmla="*/ 2417 w 2417"/>
                <a:gd name="T11" fmla="*/ 256 h 420"/>
                <a:gd name="T12" fmla="*/ 2415 w 2417"/>
                <a:gd name="T13" fmla="*/ 291 h 420"/>
              </a:gdLst>
              <a:ahLst/>
              <a:cxnLst>
                <a:cxn ang="0">
                  <a:pos x="T0" y="T1"/>
                </a:cxn>
                <a:cxn ang="0">
                  <a:pos x="T2" y="T3"/>
                </a:cxn>
                <a:cxn ang="0">
                  <a:pos x="T4" y="T5"/>
                </a:cxn>
                <a:cxn ang="0">
                  <a:pos x="T6" y="T7"/>
                </a:cxn>
                <a:cxn ang="0">
                  <a:pos x="T8" y="T9"/>
                </a:cxn>
                <a:cxn ang="0">
                  <a:pos x="T10" y="T11"/>
                </a:cxn>
                <a:cxn ang="0">
                  <a:pos x="T12" y="T13"/>
                </a:cxn>
              </a:cxnLst>
              <a:rect l="0" t="0" r="r" b="b"/>
              <a:pathLst>
                <a:path w="2417" h="420">
                  <a:moveTo>
                    <a:pt x="2415" y="291"/>
                  </a:moveTo>
                  <a:lnTo>
                    <a:pt x="619" y="420"/>
                  </a:lnTo>
                  <a:lnTo>
                    <a:pt x="6" y="33"/>
                  </a:lnTo>
                  <a:lnTo>
                    <a:pt x="0" y="0"/>
                  </a:lnTo>
                  <a:lnTo>
                    <a:pt x="618" y="381"/>
                  </a:lnTo>
                  <a:lnTo>
                    <a:pt x="2417" y="256"/>
                  </a:lnTo>
                  <a:lnTo>
                    <a:pt x="2415" y="29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5" name="Freeform 103"/>
            <p:cNvSpPr>
              <a:spLocks/>
            </p:cNvSpPr>
            <p:nvPr/>
          </p:nvSpPr>
          <p:spPr bwMode="auto">
            <a:xfrm>
              <a:off x="1068388" y="4383088"/>
              <a:ext cx="1943100" cy="341312"/>
            </a:xfrm>
            <a:custGeom>
              <a:avLst/>
              <a:gdLst>
                <a:gd name="T0" fmla="*/ 2448 w 2448"/>
                <a:gd name="T1" fmla="*/ 349 h 429"/>
                <a:gd name="T2" fmla="*/ 625 w 2448"/>
                <a:gd name="T3" fmla="*/ 429 h 429"/>
                <a:gd name="T4" fmla="*/ 6 w 2448"/>
                <a:gd name="T5" fmla="*/ 35 h 429"/>
                <a:gd name="T6" fmla="*/ 0 w 2448"/>
                <a:gd name="T7" fmla="*/ 0 h 429"/>
                <a:gd name="T8" fmla="*/ 623 w 2448"/>
                <a:gd name="T9" fmla="*/ 390 h 429"/>
                <a:gd name="T10" fmla="*/ 2448 w 2448"/>
                <a:gd name="T11" fmla="*/ 316 h 429"/>
                <a:gd name="T12" fmla="*/ 2448 w 2448"/>
                <a:gd name="T13" fmla="*/ 349 h 429"/>
              </a:gdLst>
              <a:ahLst/>
              <a:cxnLst>
                <a:cxn ang="0">
                  <a:pos x="T0" y="T1"/>
                </a:cxn>
                <a:cxn ang="0">
                  <a:pos x="T2" y="T3"/>
                </a:cxn>
                <a:cxn ang="0">
                  <a:pos x="T4" y="T5"/>
                </a:cxn>
                <a:cxn ang="0">
                  <a:pos x="T6" y="T7"/>
                </a:cxn>
                <a:cxn ang="0">
                  <a:pos x="T8" y="T9"/>
                </a:cxn>
                <a:cxn ang="0">
                  <a:pos x="T10" y="T11"/>
                </a:cxn>
                <a:cxn ang="0">
                  <a:pos x="T12" y="T13"/>
                </a:cxn>
              </a:cxnLst>
              <a:rect l="0" t="0" r="r" b="b"/>
              <a:pathLst>
                <a:path w="2448" h="429">
                  <a:moveTo>
                    <a:pt x="2448" y="349"/>
                  </a:moveTo>
                  <a:lnTo>
                    <a:pt x="625" y="429"/>
                  </a:lnTo>
                  <a:lnTo>
                    <a:pt x="6" y="35"/>
                  </a:lnTo>
                  <a:lnTo>
                    <a:pt x="0" y="0"/>
                  </a:lnTo>
                  <a:lnTo>
                    <a:pt x="623" y="390"/>
                  </a:lnTo>
                  <a:lnTo>
                    <a:pt x="2448" y="316"/>
                  </a:lnTo>
                  <a:lnTo>
                    <a:pt x="2448" y="3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743" name="Collection Tray highlight">
            <a:hlinkClick r:id="rId2" action="ppaction://hlinksldjump"/>
          </p:cNvPr>
          <p:cNvSpPr/>
          <p:nvPr/>
        </p:nvSpPr>
        <p:spPr>
          <a:xfrm>
            <a:off x="339047" y="3955151"/>
            <a:ext cx="1230011" cy="832147"/>
          </a:xfrm>
          <a:prstGeom prst="rect">
            <a:avLst/>
          </a:prstGeom>
          <a:solidFill>
            <a:srgbClr val="FFFF99">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4" name="Copy Surface outline"/>
          <p:cNvSpPr/>
          <p:nvPr/>
        </p:nvSpPr>
        <p:spPr>
          <a:xfrm>
            <a:off x="1197095" y="3513907"/>
            <a:ext cx="2345034" cy="365760"/>
          </a:xfrm>
          <a:prstGeom prst="rect">
            <a:avLst/>
          </a:prstGeom>
          <a:solidFill>
            <a:srgbClr val="FFFF99">
              <a:alpha val="70000"/>
            </a:srgbClr>
          </a:solidFill>
          <a:ln w="508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5" name="Control Panel highlight">
            <a:hlinkClick r:id="rId3" action="ppaction://hlinksldjump"/>
          </p:cNvPr>
          <p:cNvSpPr/>
          <p:nvPr/>
        </p:nvSpPr>
        <p:spPr>
          <a:xfrm>
            <a:off x="1879027" y="3911040"/>
            <a:ext cx="1559382" cy="237246"/>
          </a:xfrm>
          <a:prstGeom prst="rect">
            <a:avLst/>
          </a:prstGeom>
          <a:solidFill>
            <a:srgbClr val="FFFF99">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Copy Surface"/>
          <p:cNvGrpSpPr/>
          <p:nvPr/>
        </p:nvGrpSpPr>
        <p:grpSpPr>
          <a:xfrm>
            <a:off x="5300038" y="2166437"/>
            <a:ext cx="2930399" cy="476875"/>
            <a:chOff x="4476237" y="3742822"/>
            <a:chExt cx="2930399" cy="476875"/>
          </a:xfrm>
        </p:grpSpPr>
        <p:sp>
          <p:nvSpPr>
            <p:cNvPr id="66" name="Freeform 73"/>
            <p:cNvSpPr>
              <a:spLocks/>
            </p:cNvSpPr>
            <p:nvPr/>
          </p:nvSpPr>
          <p:spPr bwMode="auto">
            <a:xfrm>
              <a:off x="4476237" y="3742822"/>
              <a:ext cx="2930399" cy="476875"/>
            </a:xfrm>
            <a:custGeom>
              <a:avLst/>
              <a:gdLst>
                <a:gd name="T0" fmla="*/ 0 w 2458"/>
                <a:gd name="T1" fmla="*/ 56 h 400"/>
                <a:gd name="T2" fmla="*/ 633 w 2458"/>
                <a:gd name="T3" fmla="*/ 400 h 400"/>
                <a:gd name="T4" fmla="*/ 2458 w 2458"/>
                <a:gd name="T5" fmla="*/ 338 h 400"/>
                <a:gd name="T6" fmla="*/ 1733 w 2458"/>
                <a:gd name="T7" fmla="*/ 0 h 400"/>
                <a:gd name="T8" fmla="*/ 0 w 2458"/>
                <a:gd name="T9" fmla="*/ 56 h 400"/>
              </a:gdLst>
              <a:ahLst/>
              <a:cxnLst>
                <a:cxn ang="0">
                  <a:pos x="T0" y="T1"/>
                </a:cxn>
                <a:cxn ang="0">
                  <a:pos x="T2" y="T3"/>
                </a:cxn>
                <a:cxn ang="0">
                  <a:pos x="T4" y="T5"/>
                </a:cxn>
                <a:cxn ang="0">
                  <a:pos x="T6" y="T7"/>
                </a:cxn>
                <a:cxn ang="0">
                  <a:pos x="T8" y="T9"/>
                </a:cxn>
              </a:cxnLst>
              <a:rect l="0" t="0" r="r" b="b"/>
              <a:pathLst>
                <a:path w="2458" h="400">
                  <a:moveTo>
                    <a:pt x="0" y="56"/>
                  </a:moveTo>
                  <a:lnTo>
                    <a:pt x="633" y="400"/>
                  </a:lnTo>
                  <a:lnTo>
                    <a:pt x="2458" y="338"/>
                  </a:lnTo>
                  <a:lnTo>
                    <a:pt x="1733" y="0"/>
                  </a:lnTo>
                  <a:lnTo>
                    <a:pt x="0"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4"/>
            <p:cNvSpPr>
              <a:spLocks/>
            </p:cNvSpPr>
            <p:nvPr/>
          </p:nvSpPr>
          <p:spPr bwMode="auto">
            <a:xfrm>
              <a:off x="4762362" y="3811968"/>
              <a:ext cx="2107788" cy="309969"/>
            </a:xfrm>
            <a:custGeom>
              <a:avLst/>
              <a:gdLst>
                <a:gd name="T0" fmla="*/ 0 w 1767"/>
                <a:gd name="T1" fmla="*/ 39 h 260"/>
                <a:gd name="T2" fmla="*/ 427 w 1767"/>
                <a:gd name="T3" fmla="*/ 260 h 260"/>
                <a:gd name="T4" fmla="*/ 1767 w 1767"/>
                <a:gd name="T5" fmla="*/ 219 h 260"/>
                <a:gd name="T6" fmla="*/ 1293 w 1767"/>
                <a:gd name="T7" fmla="*/ 0 h 260"/>
                <a:gd name="T8" fmla="*/ 0 w 1767"/>
                <a:gd name="T9" fmla="*/ 39 h 260"/>
              </a:gdLst>
              <a:ahLst/>
              <a:cxnLst>
                <a:cxn ang="0">
                  <a:pos x="T0" y="T1"/>
                </a:cxn>
                <a:cxn ang="0">
                  <a:pos x="T2" y="T3"/>
                </a:cxn>
                <a:cxn ang="0">
                  <a:pos x="T4" y="T5"/>
                </a:cxn>
                <a:cxn ang="0">
                  <a:pos x="T6" y="T7"/>
                </a:cxn>
                <a:cxn ang="0">
                  <a:pos x="T8" y="T9"/>
                </a:cxn>
              </a:cxnLst>
              <a:rect l="0" t="0" r="r" b="b"/>
              <a:pathLst>
                <a:path w="1767" h="260">
                  <a:moveTo>
                    <a:pt x="0" y="39"/>
                  </a:moveTo>
                  <a:lnTo>
                    <a:pt x="427" y="260"/>
                  </a:lnTo>
                  <a:lnTo>
                    <a:pt x="1767" y="219"/>
                  </a:lnTo>
                  <a:lnTo>
                    <a:pt x="1293" y="0"/>
                  </a:lnTo>
                  <a:lnTo>
                    <a:pt x="0" y="3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75"/>
            <p:cNvSpPr>
              <a:spLocks/>
            </p:cNvSpPr>
            <p:nvPr/>
          </p:nvSpPr>
          <p:spPr bwMode="auto">
            <a:xfrm>
              <a:off x="4867275" y="3828659"/>
              <a:ext cx="1897963" cy="276588"/>
            </a:xfrm>
            <a:custGeom>
              <a:avLst/>
              <a:gdLst>
                <a:gd name="T0" fmla="*/ 0 w 1593"/>
                <a:gd name="T1" fmla="*/ 35 h 232"/>
                <a:gd name="T2" fmla="*/ 387 w 1593"/>
                <a:gd name="T3" fmla="*/ 232 h 232"/>
                <a:gd name="T4" fmla="*/ 1593 w 1593"/>
                <a:gd name="T5" fmla="*/ 195 h 232"/>
                <a:gd name="T6" fmla="*/ 1165 w 1593"/>
                <a:gd name="T7" fmla="*/ 0 h 232"/>
                <a:gd name="T8" fmla="*/ 0 w 1593"/>
                <a:gd name="T9" fmla="*/ 35 h 232"/>
              </a:gdLst>
              <a:ahLst/>
              <a:cxnLst>
                <a:cxn ang="0">
                  <a:pos x="T0" y="T1"/>
                </a:cxn>
                <a:cxn ang="0">
                  <a:pos x="T2" y="T3"/>
                </a:cxn>
                <a:cxn ang="0">
                  <a:pos x="T4" y="T5"/>
                </a:cxn>
                <a:cxn ang="0">
                  <a:pos x="T6" y="T7"/>
                </a:cxn>
                <a:cxn ang="0">
                  <a:pos x="T8" y="T9"/>
                </a:cxn>
              </a:cxnLst>
              <a:rect l="0" t="0" r="r" b="b"/>
              <a:pathLst>
                <a:path w="1593" h="232">
                  <a:moveTo>
                    <a:pt x="0" y="35"/>
                  </a:moveTo>
                  <a:lnTo>
                    <a:pt x="387" y="232"/>
                  </a:lnTo>
                  <a:lnTo>
                    <a:pt x="1593" y="195"/>
                  </a:lnTo>
                  <a:lnTo>
                    <a:pt x="1165"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6"/>
            <p:cNvSpPr>
              <a:spLocks/>
            </p:cNvSpPr>
            <p:nvPr/>
          </p:nvSpPr>
          <p:spPr bwMode="auto">
            <a:xfrm>
              <a:off x="4867275" y="3847734"/>
              <a:ext cx="1154038" cy="143063"/>
            </a:xfrm>
            <a:custGeom>
              <a:avLst/>
              <a:gdLst>
                <a:gd name="T0" fmla="*/ 0 w 967"/>
                <a:gd name="T1" fmla="*/ 19 h 121"/>
                <a:gd name="T2" fmla="*/ 235 w 967"/>
                <a:gd name="T3" fmla="*/ 121 h 121"/>
                <a:gd name="T4" fmla="*/ 967 w 967"/>
                <a:gd name="T5" fmla="*/ 101 h 121"/>
                <a:gd name="T6" fmla="*/ 708 w 967"/>
                <a:gd name="T7" fmla="*/ 0 h 121"/>
                <a:gd name="T8" fmla="*/ 0 w 967"/>
                <a:gd name="T9" fmla="*/ 19 h 121"/>
              </a:gdLst>
              <a:ahLst/>
              <a:cxnLst>
                <a:cxn ang="0">
                  <a:pos x="T0" y="T1"/>
                </a:cxn>
                <a:cxn ang="0">
                  <a:pos x="T2" y="T3"/>
                </a:cxn>
                <a:cxn ang="0">
                  <a:pos x="T4" y="T5"/>
                </a:cxn>
                <a:cxn ang="0">
                  <a:pos x="T6" y="T7"/>
                </a:cxn>
                <a:cxn ang="0">
                  <a:pos x="T8" y="T9"/>
                </a:cxn>
              </a:cxnLst>
              <a:rect l="0" t="0" r="r" b="b"/>
              <a:pathLst>
                <a:path w="967" h="121">
                  <a:moveTo>
                    <a:pt x="0" y="19"/>
                  </a:moveTo>
                  <a:lnTo>
                    <a:pt x="235" y="121"/>
                  </a:lnTo>
                  <a:lnTo>
                    <a:pt x="967" y="101"/>
                  </a:lnTo>
                  <a:lnTo>
                    <a:pt x="708" y="0"/>
                  </a:lnTo>
                  <a:lnTo>
                    <a:pt x="0" y="19"/>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7" name="Freeform 94"/>
          <p:cNvSpPr>
            <a:spLocks/>
          </p:cNvSpPr>
          <p:nvPr/>
        </p:nvSpPr>
        <p:spPr bwMode="auto">
          <a:xfrm>
            <a:off x="4142425" y="4369912"/>
            <a:ext cx="321892" cy="233669"/>
          </a:xfrm>
          <a:custGeom>
            <a:avLst/>
            <a:gdLst>
              <a:gd name="T0" fmla="*/ 272 w 272"/>
              <a:gd name="T1" fmla="*/ 143 h 197"/>
              <a:gd name="T2" fmla="*/ 219 w 272"/>
              <a:gd name="T3" fmla="*/ 197 h 197"/>
              <a:gd name="T4" fmla="*/ 2 w 272"/>
              <a:gd name="T5" fmla="*/ 74 h 197"/>
              <a:gd name="T6" fmla="*/ 0 w 272"/>
              <a:gd name="T7" fmla="*/ 0 h 197"/>
              <a:gd name="T8" fmla="*/ 272 w 272"/>
              <a:gd name="T9" fmla="*/ 143 h 197"/>
            </a:gdLst>
            <a:ahLst/>
            <a:cxnLst>
              <a:cxn ang="0">
                <a:pos x="T0" y="T1"/>
              </a:cxn>
              <a:cxn ang="0">
                <a:pos x="T2" y="T3"/>
              </a:cxn>
              <a:cxn ang="0">
                <a:pos x="T4" y="T5"/>
              </a:cxn>
              <a:cxn ang="0">
                <a:pos x="T6" y="T7"/>
              </a:cxn>
              <a:cxn ang="0">
                <a:pos x="T8" y="T9"/>
              </a:cxn>
            </a:cxnLst>
            <a:rect l="0" t="0" r="r" b="b"/>
            <a:pathLst>
              <a:path w="272" h="197">
                <a:moveTo>
                  <a:pt x="272" y="143"/>
                </a:moveTo>
                <a:lnTo>
                  <a:pt x="219" y="197"/>
                </a:lnTo>
                <a:lnTo>
                  <a:pt x="2" y="74"/>
                </a:lnTo>
                <a:lnTo>
                  <a:pt x="0" y="0"/>
                </a:lnTo>
                <a:lnTo>
                  <a:pt x="272"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highlighted component. Then click </a:t>
            </a:r>
            <a:r>
              <a:rPr lang="en-US" sz="1400" b="1" dirty="0">
                <a:solidFill>
                  <a:srgbClr val="FFFFCC"/>
                </a:solidFill>
              </a:rPr>
              <a:t>Next</a:t>
            </a:r>
            <a:r>
              <a:rPr lang="en-US" sz="1400" dirty="0">
                <a:solidFill>
                  <a:srgbClr val="FFFFCC"/>
                </a:solidFill>
              </a:rPr>
              <a:t> to continue.</a:t>
            </a:r>
          </a:p>
        </p:txBody>
      </p:sp>
      <p:grpSp>
        <p:nvGrpSpPr>
          <p:cNvPr id="62" name="Back button"/>
          <p:cNvGrpSpPr/>
          <p:nvPr/>
        </p:nvGrpSpPr>
        <p:grpSpPr>
          <a:xfrm>
            <a:off x="6258333" y="6415087"/>
            <a:ext cx="744279" cy="307777"/>
            <a:chOff x="1265274" y="6447647"/>
            <a:chExt cx="744279" cy="307777"/>
          </a:xfrm>
        </p:grpSpPr>
        <p:sp>
          <p:nvSpPr>
            <p:cNvPr id="63"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65" name="Next button"/>
          <p:cNvGrpSpPr/>
          <p:nvPr/>
        </p:nvGrpSpPr>
        <p:grpSpPr>
          <a:xfrm>
            <a:off x="8072696" y="6415087"/>
            <a:ext cx="744279" cy="307777"/>
            <a:chOff x="1265274" y="6447647"/>
            <a:chExt cx="744279" cy="307777"/>
          </a:xfrm>
        </p:grpSpPr>
        <p:sp>
          <p:nvSpPr>
            <p:cNvPr id="70"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72" name="Menu button"/>
          <p:cNvGrpSpPr/>
          <p:nvPr/>
        </p:nvGrpSpPr>
        <p:grpSpPr>
          <a:xfrm>
            <a:off x="7165515" y="6415087"/>
            <a:ext cx="744279" cy="307777"/>
            <a:chOff x="1265274" y="6447647"/>
            <a:chExt cx="744279" cy="307777"/>
          </a:xfrm>
        </p:grpSpPr>
        <p:sp>
          <p:nvSpPr>
            <p:cNvPr id="73"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75" name="click Back">
            <a:hlinkClick r:id="rId4"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ick Next">
            <a:hlinkClick r:id="rId5"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758121"/>
      </p:ext>
    </p:extLst>
  </p:cSld>
  <p:clrMapOvr>
    <a:masterClrMapping/>
  </p:clrMapOvr>
  <p:transition advClick="0"/>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3. Dog"/>
          <p:cNvGrpSpPr/>
          <p:nvPr/>
        </p:nvGrpSpPr>
        <p:grpSpPr>
          <a:xfrm>
            <a:off x="1295400" y="3828097"/>
            <a:ext cx="3678238" cy="95250"/>
            <a:chOff x="1295400" y="3186429"/>
            <a:chExt cx="3678238" cy="95250"/>
          </a:xfrm>
        </p:grpSpPr>
        <p:sp>
          <p:nvSpPr>
            <p:cNvPr id="48" name="Rectangle 4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1. Bug"/>
          <p:cNvGrpSpPr/>
          <p:nvPr/>
        </p:nvGrpSpPr>
        <p:grpSpPr>
          <a:xfrm>
            <a:off x="1295400" y="3507739"/>
            <a:ext cx="3263265" cy="95250"/>
            <a:chOff x="1295400" y="2857500"/>
            <a:chExt cx="3263265" cy="95250"/>
          </a:xfrm>
        </p:grpSpPr>
        <p:sp>
          <p:nvSpPr>
            <p:cNvPr id="59" name="Rectangle 5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0" name="2. Cat"/>
          <p:cNvGrpSpPr/>
          <p:nvPr/>
        </p:nvGrpSpPr>
        <p:grpSpPr>
          <a:xfrm>
            <a:off x="1295400" y="3186429"/>
            <a:ext cx="2830989" cy="95250"/>
            <a:chOff x="1295400" y="3507739"/>
            <a:chExt cx="2830989" cy="95250"/>
          </a:xfrm>
        </p:grpSpPr>
        <p:sp>
          <p:nvSpPr>
            <p:cNvPr id="91" name="Rectangle 9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4.  Emu"/>
          <p:cNvGrpSpPr/>
          <p:nvPr/>
        </p:nvGrpSpPr>
        <p:grpSpPr>
          <a:xfrm>
            <a:off x="1295400" y="2857500"/>
            <a:ext cx="2326084" cy="95250"/>
            <a:chOff x="1295400" y="3828097"/>
            <a:chExt cx="2326084" cy="95250"/>
          </a:xfrm>
        </p:grpSpPr>
        <p:sp>
          <p:nvSpPr>
            <p:cNvPr id="108" name="Oval 10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click Down">
            <a:hlinkClick r:id="rId3"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4"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Bug">
            <a:hlinkClick r:id="rId5" action="ppaction://hlinksldjump"/>
          </p:cNvPr>
          <p:cNvSpPr/>
          <p:nvPr/>
        </p:nvSpPr>
        <p:spPr>
          <a:xfrm>
            <a:off x="736161" y="33909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lick Dog">
            <a:hlinkClick r:id="rId6" action="ppaction://hlinksldjump"/>
          </p:cNvPr>
          <p:cNvSpPr/>
          <p:nvPr/>
        </p:nvSpPr>
        <p:spPr>
          <a:xfrm>
            <a:off x="736160" y="37242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Emu">
            <a:hlinkClick r:id="rId7" action="ppaction://hlinksldjump"/>
          </p:cNvPr>
          <p:cNvSpPr/>
          <p:nvPr/>
        </p:nvSpPr>
        <p:spPr>
          <a:xfrm>
            <a:off x="736160" y="2743199"/>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click Cat">
            <a:hlinkClick r:id="rId8"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99367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9" name="3. Dog"/>
          <p:cNvGrpSpPr/>
          <p:nvPr/>
        </p:nvGrpSpPr>
        <p:grpSpPr>
          <a:xfrm>
            <a:off x="1295400" y="3828097"/>
            <a:ext cx="3678238" cy="95250"/>
            <a:chOff x="1295400" y="3186429"/>
            <a:chExt cx="3678238" cy="95250"/>
          </a:xfrm>
        </p:grpSpPr>
        <p:sp>
          <p:nvSpPr>
            <p:cNvPr id="50" name="Rectangle 4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9" name="1. Bug"/>
          <p:cNvGrpSpPr/>
          <p:nvPr/>
        </p:nvGrpSpPr>
        <p:grpSpPr>
          <a:xfrm>
            <a:off x="1295400" y="3507739"/>
            <a:ext cx="3263265" cy="95250"/>
            <a:chOff x="1295400" y="2857500"/>
            <a:chExt cx="3263265" cy="95250"/>
          </a:xfrm>
        </p:grpSpPr>
        <p:sp>
          <p:nvSpPr>
            <p:cNvPr id="60" name="Rectangle 5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0" name="2. Cat"/>
          <p:cNvGrpSpPr/>
          <p:nvPr/>
        </p:nvGrpSpPr>
        <p:grpSpPr>
          <a:xfrm>
            <a:off x="1295400" y="3186429"/>
            <a:ext cx="2830989" cy="95250"/>
            <a:chOff x="1295400" y="3507739"/>
            <a:chExt cx="2830989" cy="95250"/>
          </a:xfrm>
        </p:grpSpPr>
        <p:sp>
          <p:nvSpPr>
            <p:cNvPr id="101" name="Rectangle 10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4.  Emu"/>
          <p:cNvGrpSpPr/>
          <p:nvPr/>
        </p:nvGrpSpPr>
        <p:grpSpPr>
          <a:xfrm>
            <a:off x="1295400" y="2857500"/>
            <a:ext cx="2326084" cy="95250"/>
            <a:chOff x="1295400" y="3828097"/>
            <a:chExt cx="2326084" cy="95250"/>
          </a:xfrm>
        </p:grpSpPr>
        <p:sp>
          <p:nvSpPr>
            <p:cNvPr id="120" name="Oval 11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ectangle 12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Oval 12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Rectangle 12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click Bug">
            <a:hlinkClick r:id="rId3" action="ppaction://hlinksldjump"/>
          </p:cNvPr>
          <p:cNvSpPr/>
          <p:nvPr/>
        </p:nvSpPr>
        <p:spPr>
          <a:xfrm>
            <a:off x="736161" y="33909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ick Dog">
            <a:hlinkClick r:id="rId4" action="ppaction://hlinksldjump"/>
          </p:cNvPr>
          <p:cNvSpPr/>
          <p:nvPr/>
        </p:nvSpPr>
        <p:spPr>
          <a:xfrm>
            <a:off x="736160" y="37242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click Cat">
            <a:hlinkClick r:id="rId6" action="ppaction://hlinksldjump"/>
          </p:cNvPr>
          <p:cNvSpPr/>
          <p:nvPr/>
        </p:nvSpPr>
        <p:spPr>
          <a:xfrm>
            <a:off x="736160" y="30678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46942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3. Dog"/>
          <p:cNvGrpSpPr/>
          <p:nvPr/>
        </p:nvGrpSpPr>
        <p:grpSpPr>
          <a:xfrm>
            <a:off x="1295400" y="3828097"/>
            <a:ext cx="3678238" cy="95250"/>
            <a:chOff x="1295400" y="3186429"/>
            <a:chExt cx="3678238" cy="95250"/>
          </a:xfrm>
        </p:grpSpPr>
        <p:sp>
          <p:nvSpPr>
            <p:cNvPr id="49" name="Rectangle 4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9" name="1. Bug"/>
          <p:cNvGrpSpPr/>
          <p:nvPr/>
        </p:nvGrpSpPr>
        <p:grpSpPr>
          <a:xfrm>
            <a:off x="1295400" y="3507739"/>
            <a:ext cx="3263265" cy="95250"/>
            <a:chOff x="1295400" y="2857500"/>
            <a:chExt cx="3263265" cy="95250"/>
          </a:xfrm>
        </p:grpSpPr>
        <p:sp>
          <p:nvSpPr>
            <p:cNvPr id="60" name="Rectangle 5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0" name="2. Cat"/>
          <p:cNvGrpSpPr/>
          <p:nvPr/>
        </p:nvGrpSpPr>
        <p:grpSpPr>
          <a:xfrm>
            <a:off x="1295400" y="3186429"/>
            <a:ext cx="2830989" cy="95250"/>
            <a:chOff x="1295400" y="3507739"/>
            <a:chExt cx="2830989" cy="95250"/>
          </a:xfrm>
        </p:grpSpPr>
        <p:sp>
          <p:nvSpPr>
            <p:cNvPr id="71" name="Rectangle 7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4.  Emu"/>
          <p:cNvGrpSpPr/>
          <p:nvPr/>
        </p:nvGrpSpPr>
        <p:grpSpPr>
          <a:xfrm>
            <a:off x="1295400" y="2857500"/>
            <a:ext cx="2326084" cy="95250"/>
            <a:chOff x="1295400" y="3828097"/>
            <a:chExt cx="2326084" cy="95250"/>
          </a:xfrm>
        </p:grpSpPr>
        <p:sp>
          <p:nvSpPr>
            <p:cNvPr id="119" name="Oval 11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Oval 12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click Bug">
            <a:hlinkClick r:id="rId3" action="ppaction://hlinksldjump"/>
          </p:cNvPr>
          <p:cNvSpPr/>
          <p:nvPr/>
        </p:nvSpPr>
        <p:spPr>
          <a:xfrm>
            <a:off x="736160" y="3390900"/>
            <a:ext cx="4491265"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ick Dog">
            <a:hlinkClick r:id="rId4" action="ppaction://hlinksldjump"/>
          </p:cNvPr>
          <p:cNvSpPr/>
          <p:nvPr/>
        </p:nvSpPr>
        <p:spPr>
          <a:xfrm>
            <a:off x="736160" y="37242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click Cat">
            <a:hlinkClick r:id="rId6"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98547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Real 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3. Dog"/>
          <p:cNvGrpSpPr/>
          <p:nvPr/>
        </p:nvGrpSpPr>
        <p:grpSpPr>
          <a:xfrm>
            <a:off x="1295400" y="3828097"/>
            <a:ext cx="3678238" cy="95250"/>
            <a:chOff x="1295400" y="3186429"/>
            <a:chExt cx="3678238" cy="95250"/>
          </a:xfrm>
        </p:grpSpPr>
        <p:sp>
          <p:nvSpPr>
            <p:cNvPr id="48" name="Rectangle 4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1. Bug"/>
          <p:cNvGrpSpPr/>
          <p:nvPr/>
        </p:nvGrpSpPr>
        <p:grpSpPr>
          <a:xfrm>
            <a:off x="1295400" y="3507739"/>
            <a:ext cx="3263265" cy="95250"/>
            <a:chOff x="1295400" y="2857500"/>
            <a:chExt cx="3263265" cy="95250"/>
          </a:xfrm>
        </p:grpSpPr>
        <p:sp>
          <p:nvSpPr>
            <p:cNvPr id="59" name="Rectangle 5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9" name="2. Cat"/>
          <p:cNvGrpSpPr/>
          <p:nvPr/>
        </p:nvGrpSpPr>
        <p:grpSpPr>
          <a:xfrm>
            <a:off x="1295400" y="3186429"/>
            <a:ext cx="2830989" cy="95250"/>
            <a:chOff x="1295400" y="3507739"/>
            <a:chExt cx="2830989" cy="95250"/>
          </a:xfrm>
        </p:grpSpPr>
        <p:sp>
          <p:nvSpPr>
            <p:cNvPr id="70" name="Rectangle 6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4.  Emu"/>
          <p:cNvGrpSpPr/>
          <p:nvPr/>
        </p:nvGrpSpPr>
        <p:grpSpPr>
          <a:xfrm>
            <a:off x="1295400" y="2857500"/>
            <a:ext cx="2326084" cy="95250"/>
            <a:chOff x="1295400" y="3828097"/>
            <a:chExt cx="2326084" cy="95250"/>
          </a:xfrm>
        </p:grpSpPr>
        <p:sp>
          <p:nvSpPr>
            <p:cNvPr id="78" name="Oval 7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click Up (4231)"/>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Bug">
            <a:hlinkClick r:id="rId4" action="ppaction://hlinksldjump"/>
          </p:cNvPr>
          <p:cNvSpPr/>
          <p:nvPr/>
        </p:nvSpPr>
        <p:spPr>
          <a:xfrm>
            <a:off x="736161" y="33909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ick Dog">
            <a:hlinkClick r:id="rId5" action="ppaction://hlinksldjump"/>
          </p:cNvPr>
          <p:cNvSpPr/>
          <p:nvPr/>
        </p:nvSpPr>
        <p:spPr>
          <a:xfrm>
            <a:off x="736160" y="37242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Emu">
            <a:hlinkClick r:id="rId6"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click Cat">
            <a:hlinkClick r:id="rId7"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63438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hidden="1"/>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3. Dog"/>
          <p:cNvGrpSpPr/>
          <p:nvPr/>
        </p:nvGrpSpPr>
        <p:grpSpPr>
          <a:xfrm>
            <a:off x="1295400" y="3828097"/>
            <a:ext cx="3678238" cy="95250"/>
            <a:chOff x="1295400" y="3186429"/>
            <a:chExt cx="3678238" cy="95250"/>
          </a:xfrm>
        </p:grpSpPr>
        <p:sp>
          <p:nvSpPr>
            <p:cNvPr id="86" name="Rectangle 85"/>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5" name="1. Bug"/>
          <p:cNvGrpSpPr/>
          <p:nvPr/>
        </p:nvGrpSpPr>
        <p:grpSpPr>
          <a:xfrm>
            <a:off x="1295400" y="3507739"/>
            <a:ext cx="3263265" cy="95250"/>
            <a:chOff x="1295400" y="2857500"/>
            <a:chExt cx="3263265" cy="95250"/>
          </a:xfrm>
        </p:grpSpPr>
        <p:sp>
          <p:nvSpPr>
            <p:cNvPr id="96" name="Rectangle 9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6" name="2. Cat"/>
          <p:cNvGrpSpPr/>
          <p:nvPr/>
        </p:nvGrpSpPr>
        <p:grpSpPr>
          <a:xfrm>
            <a:off x="1295400" y="3186429"/>
            <a:ext cx="2830989" cy="95250"/>
            <a:chOff x="1295400" y="3507739"/>
            <a:chExt cx="2830989" cy="95250"/>
          </a:xfrm>
        </p:grpSpPr>
        <p:sp>
          <p:nvSpPr>
            <p:cNvPr id="107" name="Rectangle 10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4.  Emu"/>
          <p:cNvGrpSpPr/>
          <p:nvPr/>
        </p:nvGrpSpPr>
        <p:grpSpPr>
          <a:xfrm>
            <a:off x="1295400" y="2857500"/>
            <a:ext cx="2326084" cy="95250"/>
            <a:chOff x="1295400" y="3828097"/>
            <a:chExt cx="2326084" cy="95250"/>
          </a:xfrm>
        </p:grpSpPr>
        <p:sp>
          <p:nvSpPr>
            <p:cNvPr id="115" name="Oval 11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Oval 118"/>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click Bug">
            <a:hlinkClick r:id="rId24" action="ppaction://hlinksldjump"/>
          </p:cNvPr>
          <p:cNvSpPr/>
          <p:nvPr/>
        </p:nvSpPr>
        <p:spPr>
          <a:xfrm>
            <a:off x="736161" y="33909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ick Dog">
            <a:hlinkClick r:id="rId25" action="ppaction://hlinksldjump"/>
          </p:cNvPr>
          <p:cNvSpPr/>
          <p:nvPr/>
        </p:nvSpPr>
        <p:spPr>
          <a:xfrm>
            <a:off x="736160" y="37242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Emu">
            <a:hlinkClick r:id="rId26"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Cat">
            <a:hlinkClick r:id="rId27"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62023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52" name="1. Bug"/>
          <p:cNvGrpSpPr/>
          <p:nvPr/>
        </p:nvGrpSpPr>
        <p:grpSpPr>
          <a:xfrm>
            <a:off x="1295400" y="3828097"/>
            <a:ext cx="3263265" cy="95250"/>
            <a:chOff x="1295400" y="2857500"/>
            <a:chExt cx="3263265" cy="95250"/>
          </a:xfrm>
        </p:grpSpPr>
        <p:sp>
          <p:nvSpPr>
            <p:cNvPr id="53" name="Rectangle 52"/>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4" name="3. Dog"/>
          <p:cNvGrpSpPr/>
          <p:nvPr/>
        </p:nvGrpSpPr>
        <p:grpSpPr>
          <a:xfrm>
            <a:off x="1295400" y="3507739"/>
            <a:ext cx="3678238" cy="95250"/>
            <a:chOff x="1295400" y="3186429"/>
            <a:chExt cx="3678238" cy="95250"/>
          </a:xfrm>
        </p:grpSpPr>
        <p:sp>
          <p:nvSpPr>
            <p:cNvPr id="55" name="Rectangle 5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1" name="2. Cat"/>
          <p:cNvGrpSpPr/>
          <p:nvPr/>
        </p:nvGrpSpPr>
        <p:grpSpPr>
          <a:xfrm>
            <a:off x="1295400" y="3186429"/>
            <a:ext cx="2830989" cy="95250"/>
            <a:chOff x="1295400" y="3507739"/>
            <a:chExt cx="2830989" cy="95250"/>
          </a:xfrm>
        </p:grpSpPr>
        <p:sp>
          <p:nvSpPr>
            <p:cNvPr id="81" name="Rectangle 8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4.  Emu"/>
          <p:cNvGrpSpPr/>
          <p:nvPr/>
        </p:nvGrpSpPr>
        <p:grpSpPr>
          <a:xfrm>
            <a:off x="1295400" y="2857500"/>
            <a:ext cx="2326084" cy="95250"/>
            <a:chOff x="1295400" y="3828097"/>
            <a:chExt cx="2326084" cy="95250"/>
          </a:xfrm>
        </p:grpSpPr>
        <p:sp>
          <p:nvSpPr>
            <p:cNvPr id="61" name="Oval 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1" y="37338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34004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86515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5" name="1. Bug"/>
          <p:cNvGrpSpPr/>
          <p:nvPr/>
        </p:nvGrpSpPr>
        <p:grpSpPr>
          <a:xfrm>
            <a:off x="1295400" y="3828097"/>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6" name="3. Dog"/>
          <p:cNvGrpSpPr/>
          <p:nvPr/>
        </p:nvGrpSpPr>
        <p:grpSpPr>
          <a:xfrm>
            <a:off x="1295400" y="3507739"/>
            <a:ext cx="3678238" cy="95250"/>
            <a:chOff x="1295400" y="3186429"/>
            <a:chExt cx="3678238" cy="95250"/>
          </a:xfrm>
        </p:grpSpPr>
        <p:sp>
          <p:nvSpPr>
            <p:cNvPr id="77" name="Rectangle 7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7" name="2. Cat"/>
          <p:cNvGrpSpPr/>
          <p:nvPr/>
        </p:nvGrpSpPr>
        <p:grpSpPr>
          <a:xfrm>
            <a:off x="1295400" y="3186429"/>
            <a:ext cx="2830989" cy="95250"/>
            <a:chOff x="1295400" y="3507739"/>
            <a:chExt cx="2830989" cy="95250"/>
          </a:xfrm>
        </p:grpSpPr>
        <p:sp>
          <p:nvSpPr>
            <p:cNvPr id="98" name="Rectangle 9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4.  Emu"/>
          <p:cNvGrpSpPr/>
          <p:nvPr/>
        </p:nvGrpSpPr>
        <p:grpSpPr>
          <a:xfrm>
            <a:off x="1295400" y="2857500"/>
            <a:ext cx="2326084" cy="95250"/>
            <a:chOff x="1295400" y="3828097"/>
            <a:chExt cx="2326084" cy="95250"/>
          </a:xfrm>
        </p:grpSpPr>
        <p:sp>
          <p:nvSpPr>
            <p:cNvPr id="117" name="Oval 11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Rectangle 11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Oval 12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click Bug">
            <a:hlinkClick r:id="rId3" action="ppaction://hlinksldjump"/>
          </p:cNvPr>
          <p:cNvSpPr/>
          <p:nvPr/>
        </p:nvSpPr>
        <p:spPr>
          <a:xfrm>
            <a:off x="736161" y="37338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Dog">
            <a:hlinkClick r:id="rId4" action="ppaction://hlinksldjump"/>
          </p:cNvPr>
          <p:cNvSpPr/>
          <p:nvPr/>
        </p:nvSpPr>
        <p:spPr>
          <a:xfrm>
            <a:off x="736160" y="34004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2743199"/>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Cat">
            <a:hlinkClick r:id="rId6"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02785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1. Bug"/>
          <p:cNvGrpSpPr/>
          <p:nvPr/>
        </p:nvGrpSpPr>
        <p:grpSpPr>
          <a:xfrm>
            <a:off x="1295400" y="3828097"/>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8" name="3. Dog"/>
          <p:cNvGrpSpPr/>
          <p:nvPr/>
        </p:nvGrpSpPr>
        <p:grpSpPr>
          <a:xfrm>
            <a:off x="1295400" y="3507739"/>
            <a:ext cx="3678238" cy="95250"/>
            <a:chOff x="1295400" y="3186429"/>
            <a:chExt cx="3678238" cy="95250"/>
          </a:xfrm>
        </p:grpSpPr>
        <p:sp>
          <p:nvSpPr>
            <p:cNvPr id="79" name="Rectangle 7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8" name="2. Cat"/>
          <p:cNvGrpSpPr/>
          <p:nvPr/>
        </p:nvGrpSpPr>
        <p:grpSpPr>
          <a:xfrm>
            <a:off x="1295400" y="3186429"/>
            <a:ext cx="2830989" cy="95250"/>
            <a:chOff x="1295400" y="3507739"/>
            <a:chExt cx="2830989" cy="95250"/>
          </a:xfrm>
        </p:grpSpPr>
        <p:sp>
          <p:nvSpPr>
            <p:cNvPr id="89" name="Rectangle 8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4.  Emu"/>
          <p:cNvGrpSpPr/>
          <p:nvPr/>
        </p:nvGrpSpPr>
        <p:grpSpPr>
          <a:xfrm>
            <a:off x="1295400" y="2857500"/>
            <a:ext cx="2326084" cy="95250"/>
            <a:chOff x="1295400" y="3828097"/>
            <a:chExt cx="2326084" cy="95250"/>
          </a:xfrm>
        </p:grpSpPr>
        <p:sp>
          <p:nvSpPr>
            <p:cNvPr id="105" name="Oval 10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lick Bug">
            <a:hlinkClick r:id="rId3" action="ppaction://hlinksldjump"/>
          </p:cNvPr>
          <p:cNvSpPr/>
          <p:nvPr/>
        </p:nvSpPr>
        <p:spPr>
          <a:xfrm>
            <a:off x="736161" y="37338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ick Dog">
            <a:hlinkClick r:id="rId4" action="ppaction://hlinksldjump"/>
          </p:cNvPr>
          <p:cNvSpPr/>
          <p:nvPr/>
        </p:nvSpPr>
        <p:spPr>
          <a:xfrm>
            <a:off x="736160" y="34004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Cat">
            <a:hlinkClick r:id="rId6" action="ppaction://hlinksldjump"/>
          </p:cNvPr>
          <p:cNvSpPr/>
          <p:nvPr/>
        </p:nvSpPr>
        <p:spPr>
          <a:xfrm>
            <a:off x="736160" y="30678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94223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8" name="1. Bug"/>
          <p:cNvGrpSpPr/>
          <p:nvPr/>
        </p:nvGrpSpPr>
        <p:grpSpPr>
          <a:xfrm>
            <a:off x="1295400" y="3828097"/>
            <a:ext cx="3263265" cy="95250"/>
            <a:chOff x="1295400" y="2857500"/>
            <a:chExt cx="3263265" cy="95250"/>
          </a:xfrm>
        </p:grpSpPr>
        <p:sp>
          <p:nvSpPr>
            <p:cNvPr id="79" name="Rectangle 7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9" name="3. Dog"/>
          <p:cNvGrpSpPr/>
          <p:nvPr/>
        </p:nvGrpSpPr>
        <p:grpSpPr>
          <a:xfrm>
            <a:off x="1295400" y="3507739"/>
            <a:ext cx="3678238" cy="95250"/>
            <a:chOff x="1295400" y="3186429"/>
            <a:chExt cx="3678238" cy="95250"/>
          </a:xfrm>
        </p:grpSpPr>
        <p:sp>
          <p:nvSpPr>
            <p:cNvPr id="90" name="Rectangle 8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Rectangle 9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9" name="2. Cat"/>
          <p:cNvGrpSpPr/>
          <p:nvPr/>
        </p:nvGrpSpPr>
        <p:grpSpPr>
          <a:xfrm>
            <a:off x="1295400" y="3186429"/>
            <a:ext cx="2830989" cy="95250"/>
            <a:chOff x="1295400" y="3507739"/>
            <a:chExt cx="2830989" cy="95250"/>
          </a:xfrm>
        </p:grpSpPr>
        <p:sp>
          <p:nvSpPr>
            <p:cNvPr id="100" name="Rectangle 9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Oval 10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4.  Emu"/>
          <p:cNvGrpSpPr/>
          <p:nvPr/>
        </p:nvGrpSpPr>
        <p:grpSpPr>
          <a:xfrm>
            <a:off x="1295400" y="2857500"/>
            <a:ext cx="2326084" cy="95250"/>
            <a:chOff x="1295400" y="3828097"/>
            <a:chExt cx="2326084" cy="95250"/>
          </a:xfrm>
        </p:grpSpPr>
        <p:sp>
          <p:nvSpPr>
            <p:cNvPr id="108" name="Oval 10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ick Bug">
            <a:hlinkClick r:id="rId3" action="ppaction://hlinksldjump"/>
          </p:cNvPr>
          <p:cNvSpPr/>
          <p:nvPr/>
        </p:nvSpPr>
        <p:spPr>
          <a:xfrm>
            <a:off x="736161" y="37338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34004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Cat">
            <a:hlinkClick r:id="rId6"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47995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Real Title"/>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132" name="click Up (4231)">
            <a:hlinkClick r:id="rId3"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4"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9" name="1. Bug"/>
          <p:cNvGrpSpPr/>
          <p:nvPr/>
        </p:nvGrpSpPr>
        <p:grpSpPr>
          <a:xfrm>
            <a:off x="1295400" y="3828097"/>
            <a:ext cx="3263265" cy="95250"/>
            <a:chOff x="1295400" y="2857500"/>
            <a:chExt cx="3263265" cy="95250"/>
          </a:xfrm>
        </p:grpSpPr>
        <p:sp>
          <p:nvSpPr>
            <p:cNvPr id="90" name="Rectangle 8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0" name="3. Dog"/>
          <p:cNvGrpSpPr/>
          <p:nvPr/>
        </p:nvGrpSpPr>
        <p:grpSpPr>
          <a:xfrm>
            <a:off x="1295400" y="3507739"/>
            <a:ext cx="3678238" cy="95250"/>
            <a:chOff x="1295400" y="3186429"/>
            <a:chExt cx="3678238" cy="95250"/>
          </a:xfrm>
        </p:grpSpPr>
        <p:sp>
          <p:nvSpPr>
            <p:cNvPr id="101" name="Rectangle 100"/>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0" name="2. Cat"/>
          <p:cNvGrpSpPr/>
          <p:nvPr/>
        </p:nvGrpSpPr>
        <p:grpSpPr>
          <a:xfrm>
            <a:off x="1295400" y="3186429"/>
            <a:ext cx="2830989" cy="95250"/>
            <a:chOff x="1295400" y="3507739"/>
            <a:chExt cx="2830989" cy="95250"/>
          </a:xfrm>
        </p:grpSpPr>
        <p:sp>
          <p:nvSpPr>
            <p:cNvPr id="111" name="Rectangle 11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4.  Emu"/>
          <p:cNvGrpSpPr/>
          <p:nvPr/>
        </p:nvGrpSpPr>
        <p:grpSpPr>
          <a:xfrm>
            <a:off x="1295400" y="2857500"/>
            <a:ext cx="2326084" cy="95250"/>
            <a:chOff x="1295400" y="3828097"/>
            <a:chExt cx="2326084" cy="95250"/>
          </a:xfrm>
        </p:grpSpPr>
        <p:sp>
          <p:nvSpPr>
            <p:cNvPr id="119" name="Oval 11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Oval 12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5" action="ppaction://hlinksldjump"/>
          </p:cNvPr>
          <p:cNvSpPr/>
          <p:nvPr/>
        </p:nvSpPr>
        <p:spPr>
          <a:xfrm>
            <a:off x="736160" y="3724275"/>
            <a:ext cx="4491265"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6" action="ppaction://hlinksldjump"/>
          </p:cNvPr>
          <p:cNvSpPr/>
          <p:nvPr/>
        </p:nvSpPr>
        <p:spPr>
          <a:xfrm>
            <a:off x="736160" y="34004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7"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8"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7413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r>
              <a:rPr lang="en-US" dirty="0" smtClean="0"/>
              <a:t>GE Ex2</a:t>
            </a:r>
          </a:p>
        </p:txBody>
      </p:sp>
      <p:sp>
        <p:nvSpPr>
          <p:cNvPr id="2765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765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Graphic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smtClean="0">
                <a:latin typeface="+mn-lt"/>
              </a:rPr>
              <a:t>Photocopier: Key Components</a:t>
            </a:r>
            <a:endParaRPr lang="en-US" sz="2000" b="1" kern="0" dirty="0">
              <a:latin typeface="+mn-lt"/>
            </a:endParaRPr>
          </a:p>
        </p:txBody>
      </p:sp>
      <p:sp>
        <p:nvSpPr>
          <p:cNvPr id="20" name="Rectangle 8"/>
          <p:cNvSpPr txBox="1">
            <a:spLocks noChangeArrowheads="1"/>
          </p:cNvSpPr>
          <p:nvPr/>
        </p:nvSpPr>
        <p:spPr bwMode="auto">
          <a:xfrm>
            <a:off x="455613" y="1695450"/>
            <a:ext cx="4516437" cy="4067175"/>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smtClean="0"/>
              <a:t>To use a photocopy machine effectively, you must be able to recognize its key components. Click each highlighted area on the photocopy machine pictured below to learn its function.</a:t>
            </a:r>
            <a:endParaRPr lang="en-US" sz="1400" kern="0" dirty="0">
              <a:solidFill>
                <a:srgbClr val="0057C7"/>
              </a:solidFill>
            </a:endParaRPr>
          </a:p>
        </p:txBody>
      </p:sp>
      <p:sp>
        <p:nvSpPr>
          <p:cNvPr id="23" name="Rounded Rectangle 22"/>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5219700" y="1790700"/>
            <a:ext cx="3562349" cy="369332"/>
          </a:xfrm>
          <a:prstGeom prst="rect">
            <a:avLst/>
          </a:prstGeom>
          <a:noFill/>
        </p:spPr>
        <p:txBody>
          <a:bodyPr wrap="square">
            <a:spAutoFit/>
          </a:bodyPr>
          <a:lstStyle/>
          <a:p>
            <a:pPr>
              <a:defRPr/>
            </a:pPr>
            <a:r>
              <a:rPr lang="en-US" dirty="0" smtClean="0">
                <a:latin typeface="+mj-lt"/>
              </a:rPr>
              <a:t>Control Panel</a:t>
            </a:r>
            <a:endParaRPr lang="en-US" dirty="0">
              <a:latin typeface="+mj-lt"/>
            </a:endParaRPr>
          </a:p>
        </p:txBody>
      </p:sp>
      <p:sp>
        <p:nvSpPr>
          <p:cNvPr id="27669" name="TextBox 23"/>
          <p:cNvSpPr txBox="1">
            <a:spLocks noChangeArrowheads="1"/>
          </p:cNvSpPr>
          <p:nvPr/>
        </p:nvSpPr>
        <p:spPr bwMode="auto">
          <a:xfrm>
            <a:off x="5219700" y="2766744"/>
            <a:ext cx="34861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t>Use the control panel to adjust the darkness of your copies, the number of copies you’d like, and any changes in size that you want the copier to make in your copies.</a:t>
            </a:r>
            <a:endParaRPr lang="en-US" sz="1400" dirty="0"/>
          </a:p>
        </p:txBody>
      </p:sp>
      <p:grpSp>
        <p:nvGrpSpPr>
          <p:cNvPr id="27742" name="Photocopy Machine"/>
          <p:cNvGrpSpPr/>
          <p:nvPr/>
        </p:nvGrpSpPr>
        <p:grpSpPr>
          <a:xfrm>
            <a:off x="527085" y="3020477"/>
            <a:ext cx="3483574" cy="2701497"/>
            <a:chOff x="804863" y="3913188"/>
            <a:chExt cx="2319338" cy="1798637"/>
          </a:xfrm>
        </p:grpSpPr>
        <p:sp>
          <p:nvSpPr>
            <p:cNvPr id="7" name="Freeform 7"/>
            <p:cNvSpPr>
              <a:spLocks/>
            </p:cNvSpPr>
            <p:nvPr/>
          </p:nvSpPr>
          <p:spPr bwMode="auto">
            <a:xfrm>
              <a:off x="2500313" y="4352925"/>
              <a:ext cx="623888" cy="306387"/>
            </a:xfrm>
            <a:custGeom>
              <a:avLst/>
              <a:gdLst>
                <a:gd name="T0" fmla="*/ 0 w 787"/>
                <a:gd name="T1" fmla="*/ 10 h 385"/>
                <a:gd name="T2" fmla="*/ 403 w 787"/>
                <a:gd name="T3" fmla="*/ 0 h 385"/>
                <a:gd name="T4" fmla="*/ 787 w 787"/>
                <a:gd name="T5" fmla="*/ 186 h 385"/>
                <a:gd name="T6" fmla="*/ 778 w 787"/>
                <a:gd name="T7" fmla="*/ 309 h 385"/>
                <a:gd name="T8" fmla="*/ 393 w 787"/>
                <a:gd name="T9" fmla="*/ 385 h 385"/>
                <a:gd name="T10" fmla="*/ 0 w 787"/>
                <a:gd name="T11" fmla="*/ 10 h 385"/>
              </a:gdLst>
              <a:ahLst/>
              <a:cxnLst>
                <a:cxn ang="0">
                  <a:pos x="T0" y="T1"/>
                </a:cxn>
                <a:cxn ang="0">
                  <a:pos x="T2" y="T3"/>
                </a:cxn>
                <a:cxn ang="0">
                  <a:pos x="T4" y="T5"/>
                </a:cxn>
                <a:cxn ang="0">
                  <a:pos x="T6" y="T7"/>
                </a:cxn>
                <a:cxn ang="0">
                  <a:pos x="T8" y="T9"/>
                </a:cxn>
                <a:cxn ang="0">
                  <a:pos x="T10" y="T11"/>
                </a:cxn>
              </a:cxnLst>
              <a:rect l="0" t="0" r="r" b="b"/>
              <a:pathLst>
                <a:path w="787" h="385">
                  <a:moveTo>
                    <a:pt x="0" y="10"/>
                  </a:moveTo>
                  <a:lnTo>
                    <a:pt x="403" y="0"/>
                  </a:lnTo>
                  <a:lnTo>
                    <a:pt x="787" y="186"/>
                  </a:lnTo>
                  <a:lnTo>
                    <a:pt x="778" y="309"/>
                  </a:lnTo>
                  <a:lnTo>
                    <a:pt x="393" y="385"/>
                  </a:lnTo>
                  <a:lnTo>
                    <a:pt x="0" y="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p:nvSpPr>
          <p:spPr bwMode="auto">
            <a:xfrm>
              <a:off x="1606551" y="5554663"/>
              <a:ext cx="173038" cy="157162"/>
            </a:xfrm>
            <a:custGeom>
              <a:avLst/>
              <a:gdLst>
                <a:gd name="T0" fmla="*/ 113 w 219"/>
                <a:gd name="T1" fmla="*/ 197 h 197"/>
                <a:gd name="T2" fmla="*/ 135 w 219"/>
                <a:gd name="T3" fmla="*/ 195 h 197"/>
                <a:gd name="T4" fmla="*/ 156 w 219"/>
                <a:gd name="T5" fmla="*/ 188 h 197"/>
                <a:gd name="T6" fmla="*/ 174 w 219"/>
                <a:gd name="T7" fmla="*/ 178 h 197"/>
                <a:gd name="T8" fmla="*/ 189 w 219"/>
                <a:gd name="T9" fmla="*/ 166 h 197"/>
                <a:gd name="T10" fmla="*/ 203 w 219"/>
                <a:gd name="T11" fmla="*/ 150 h 197"/>
                <a:gd name="T12" fmla="*/ 211 w 219"/>
                <a:gd name="T13" fmla="*/ 135 h 197"/>
                <a:gd name="T14" fmla="*/ 217 w 219"/>
                <a:gd name="T15" fmla="*/ 115 h 197"/>
                <a:gd name="T16" fmla="*/ 219 w 219"/>
                <a:gd name="T17" fmla="*/ 96 h 197"/>
                <a:gd name="T18" fmla="*/ 215 w 219"/>
                <a:gd name="T19" fmla="*/ 76 h 197"/>
                <a:gd name="T20" fmla="*/ 209 w 219"/>
                <a:gd name="T21" fmla="*/ 57 h 197"/>
                <a:gd name="T22" fmla="*/ 197 w 219"/>
                <a:gd name="T23" fmla="*/ 41 h 197"/>
                <a:gd name="T24" fmla="*/ 184 w 219"/>
                <a:gd name="T25" fmla="*/ 27 h 197"/>
                <a:gd name="T26" fmla="*/ 168 w 219"/>
                <a:gd name="T27" fmla="*/ 16 h 197"/>
                <a:gd name="T28" fmla="*/ 148 w 219"/>
                <a:gd name="T29" fmla="*/ 6 h 197"/>
                <a:gd name="T30" fmla="*/ 127 w 219"/>
                <a:gd name="T31" fmla="*/ 2 h 197"/>
                <a:gd name="T32" fmla="*/ 105 w 219"/>
                <a:gd name="T33" fmla="*/ 0 h 197"/>
                <a:gd name="T34" fmla="*/ 84 w 219"/>
                <a:gd name="T35" fmla="*/ 2 h 197"/>
                <a:gd name="T36" fmla="*/ 64 w 219"/>
                <a:gd name="T37" fmla="*/ 10 h 197"/>
                <a:gd name="T38" fmla="*/ 45 w 219"/>
                <a:gd name="T39" fmla="*/ 20 h 197"/>
                <a:gd name="T40" fmla="*/ 29 w 219"/>
                <a:gd name="T41" fmla="*/ 31 h 197"/>
                <a:gd name="T42" fmla="*/ 18 w 219"/>
                <a:gd name="T43" fmla="*/ 47 h 197"/>
                <a:gd name="T44" fmla="*/ 8 w 219"/>
                <a:gd name="T45" fmla="*/ 63 h 197"/>
                <a:gd name="T46" fmla="*/ 2 w 219"/>
                <a:gd name="T47" fmla="*/ 82 h 197"/>
                <a:gd name="T48" fmla="*/ 0 w 219"/>
                <a:gd name="T49" fmla="*/ 102 h 197"/>
                <a:gd name="T50" fmla="*/ 4 w 219"/>
                <a:gd name="T51" fmla="*/ 121 h 197"/>
                <a:gd name="T52" fmla="*/ 10 w 219"/>
                <a:gd name="T53" fmla="*/ 141 h 197"/>
                <a:gd name="T54" fmla="*/ 21 w 219"/>
                <a:gd name="T55" fmla="*/ 156 h 197"/>
                <a:gd name="T56" fmla="*/ 35 w 219"/>
                <a:gd name="T57" fmla="*/ 170 h 197"/>
                <a:gd name="T58" fmla="*/ 51 w 219"/>
                <a:gd name="T59" fmla="*/ 182 h 197"/>
                <a:gd name="T60" fmla="*/ 70 w 219"/>
                <a:gd name="T61" fmla="*/ 191 h 197"/>
                <a:gd name="T62" fmla="*/ 92 w 219"/>
                <a:gd name="T63" fmla="*/ 195 h 197"/>
                <a:gd name="T64" fmla="*/ 113 w 219"/>
                <a:gd name="T6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197">
                  <a:moveTo>
                    <a:pt x="113" y="197"/>
                  </a:moveTo>
                  <a:lnTo>
                    <a:pt x="135" y="195"/>
                  </a:lnTo>
                  <a:lnTo>
                    <a:pt x="156" y="188"/>
                  </a:lnTo>
                  <a:lnTo>
                    <a:pt x="174" y="178"/>
                  </a:lnTo>
                  <a:lnTo>
                    <a:pt x="189" y="166"/>
                  </a:lnTo>
                  <a:lnTo>
                    <a:pt x="203" y="150"/>
                  </a:lnTo>
                  <a:lnTo>
                    <a:pt x="211" y="135"/>
                  </a:lnTo>
                  <a:lnTo>
                    <a:pt x="217" y="115"/>
                  </a:lnTo>
                  <a:lnTo>
                    <a:pt x="219" y="96"/>
                  </a:lnTo>
                  <a:lnTo>
                    <a:pt x="215" y="76"/>
                  </a:lnTo>
                  <a:lnTo>
                    <a:pt x="209" y="57"/>
                  </a:lnTo>
                  <a:lnTo>
                    <a:pt x="197" y="41"/>
                  </a:lnTo>
                  <a:lnTo>
                    <a:pt x="184" y="27"/>
                  </a:lnTo>
                  <a:lnTo>
                    <a:pt x="168" y="16"/>
                  </a:lnTo>
                  <a:lnTo>
                    <a:pt x="148" y="6"/>
                  </a:lnTo>
                  <a:lnTo>
                    <a:pt x="127" y="2"/>
                  </a:lnTo>
                  <a:lnTo>
                    <a:pt x="105" y="0"/>
                  </a:lnTo>
                  <a:lnTo>
                    <a:pt x="84" y="2"/>
                  </a:lnTo>
                  <a:lnTo>
                    <a:pt x="64" y="10"/>
                  </a:lnTo>
                  <a:lnTo>
                    <a:pt x="45" y="20"/>
                  </a:lnTo>
                  <a:lnTo>
                    <a:pt x="29" y="31"/>
                  </a:lnTo>
                  <a:lnTo>
                    <a:pt x="18" y="47"/>
                  </a:lnTo>
                  <a:lnTo>
                    <a:pt x="8" y="63"/>
                  </a:lnTo>
                  <a:lnTo>
                    <a:pt x="2" y="82"/>
                  </a:lnTo>
                  <a:lnTo>
                    <a:pt x="0" y="102"/>
                  </a:lnTo>
                  <a:lnTo>
                    <a:pt x="4" y="121"/>
                  </a:lnTo>
                  <a:lnTo>
                    <a:pt x="10" y="141"/>
                  </a:lnTo>
                  <a:lnTo>
                    <a:pt x="21" y="156"/>
                  </a:lnTo>
                  <a:lnTo>
                    <a:pt x="35" y="170"/>
                  </a:lnTo>
                  <a:lnTo>
                    <a:pt x="51" y="182"/>
                  </a:lnTo>
                  <a:lnTo>
                    <a:pt x="70" y="191"/>
                  </a:lnTo>
                  <a:lnTo>
                    <a:pt x="92" y="195"/>
                  </a:lnTo>
                  <a:lnTo>
                    <a:pt x="113"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p:nvSpPr>
          <p:spPr bwMode="auto">
            <a:xfrm>
              <a:off x="1196976" y="5281613"/>
              <a:ext cx="173038" cy="157162"/>
            </a:xfrm>
            <a:custGeom>
              <a:avLst/>
              <a:gdLst>
                <a:gd name="T0" fmla="*/ 112 w 217"/>
                <a:gd name="T1" fmla="*/ 198 h 198"/>
                <a:gd name="T2" fmla="*/ 133 w 217"/>
                <a:gd name="T3" fmla="*/ 196 h 198"/>
                <a:gd name="T4" fmla="*/ 155 w 217"/>
                <a:gd name="T5" fmla="*/ 188 h 198"/>
                <a:gd name="T6" fmla="*/ 172 w 217"/>
                <a:gd name="T7" fmla="*/ 178 h 198"/>
                <a:gd name="T8" fmla="*/ 188 w 217"/>
                <a:gd name="T9" fmla="*/ 166 h 198"/>
                <a:gd name="T10" fmla="*/ 201 w 217"/>
                <a:gd name="T11" fmla="*/ 151 h 198"/>
                <a:gd name="T12" fmla="*/ 209 w 217"/>
                <a:gd name="T13" fmla="*/ 133 h 198"/>
                <a:gd name="T14" fmla="*/ 215 w 217"/>
                <a:gd name="T15" fmla="*/ 114 h 198"/>
                <a:gd name="T16" fmla="*/ 217 w 217"/>
                <a:gd name="T17" fmla="*/ 94 h 198"/>
                <a:gd name="T18" fmla="*/ 213 w 217"/>
                <a:gd name="T19" fmla="*/ 75 h 198"/>
                <a:gd name="T20" fmla="*/ 207 w 217"/>
                <a:gd name="T21" fmla="*/ 57 h 198"/>
                <a:gd name="T22" fmla="*/ 196 w 217"/>
                <a:gd name="T23" fmla="*/ 41 h 198"/>
                <a:gd name="T24" fmla="*/ 182 w 217"/>
                <a:gd name="T25" fmla="*/ 26 h 198"/>
                <a:gd name="T26" fmla="*/ 166 w 217"/>
                <a:gd name="T27" fmla="*/ 16 h 198"/>
                <a:gd name="T28" fmla="*/ 147 w 217"/>
                <a:gd name="T29" fmla="*/ 6 h 198"/>
                <a:gd name="T30" fmla="*/ 125 w 217"/>
                <a:gd name="T31" fmla="*/ 2 h 198"/>
                <a:gd name="T32" fmla="*/ 104 w 217"/>
                <a:gd name="T33" fmla="*/ 0 h 198"/>
                <a:gd name="T34" fmla="*/ 82 w 217"/>
                <a:gd name="T35" fmla="*/ 2 h 198"/>
                <a:gd name="T36" fmla="*/ 63 w 217"/>
                <a:gd name="T37" fmla="*/ 8 h 198"/>
                <a:gd name="T38" fmla="*/ 45 w 217"/>
                <a:gd name="T39" fmla="*/ 18 h 198"/>
                <a:gd name="T40" fmla="*/ 30 w 217"/>
                <a:gd name="T41" fmla="*/ 30 h 198"/>
                <a:gd name="T42" fmla="*/ 16 w 217"/>
                <a:gd name="T43" fmla="*/ 45 h 198"/>
                <a:gd name="T44" fmla="*/ 8 w 217"/>
                <a:gd name="T45" fmla="*/ 63 h 198"/>
                <a:gd name="T46" fmla="*/ 2 w 217"/>
                <a:gd name="T47" fmla="*/ 82 h 198"/>
                <a:gd name="T48" fmla="*/ 0 w 217"/>
                <a:gd name="T49" fmla="*/ 102 h 198"/>
                <a:gd name="T50" fmla="*/ 2 w 217"/>
                <a:gd name="T51" fmla="*/ 121 h 198"/>
                <a:gd name="T52" fmla="*/ 10 w 217"/>
                <a:gd name="T53" fmla="*/ 139 h 198"/>
                <a:gd name="T54" fmla="*/ 20 w 217"/>
                <a:gd name="T55" fmla="*/ 157 h 198"/>
                <a:gd name="T56" fmla="*/ 33 w 217"/>
                <a:gd name="T57" fmla="*/ 170 h 198"/>
                <a:gd name="T58" fmla="*/ 51 w 217"/>
                <a:gd name="T59" fmla="*/ 182 h 198"/>
                <a:gd name="T60" fmla="*/ 69 w 217"/>
                <a:gd name="T61" fmla="*/ 190 h 198"/>
                <a:gd name="T62" fmla="*/ 90 w 217"/>
                <a:gd name="T63" fmla="*/ 196 h 198"/>
                <a:gd name="T64" fmla="*/ 112 w 217"/>
                <a:gd name="T6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98">
                  <a:moveTo>
                    <a:pt x="112" y="198"/>
                  </a:moveTo>
                  <a:lnTo>
                    <a:pt x="133" y="196"/>
                  </a:lnTo>
                  <a:lnTo>
                    <a:pt x="155" y="188"/>
                  </a:lnTo>
                  <a:lnTo>
                    <a:pt x="172" y="178"/>
                  </a:lnTo>
                  <a:lnTo>
                    <a:pt x="188" y="166"/>
                  </a:lnTo>
                  <a:lnTo>
                    <a:pt x="201" y="151"/>
                  </a:lnTo>
                  <a:lnTo>
                    <a:pt x="209" y="133"/>
                  </a:lnTo>
                  <a:lnTo>
                    <a:pt x="215" y="114"/>
                  </a:lnTo>
                  <a:lnTo>
                    <a:pt x="217" y="94"/>
                  </a:lnTo>
                  <a:lnTo>
                    <a:pt x="213" y="75"/>
                  </a:lnTo>
                  <a:lnTo>
                    <a:pt x="207" y="57"/>
                  </a:lnTo>
                  <a:lnTo>
                    <a:pt x="196" y="41"/>
                  </a:lnTo>
                  <a:lnTo>
                    <a:pt x="182" y="26"/>
                  </a:lnTo>
                  <a:lnTo>
                    <a:pt x="166" y="16"/>
                  </a:lnTo>
                  <a:lnTo>
                    <a:pt x="147" y="6"/>
                  </a:lnTo>
                  <a:lnTo>
                    <a:pt x="125" y="2"/>
                  </a:lnTo>
                  <a:lnTo>
                    <a:pt x="104" y="0"/>
                  </a:lnTo>
                  <a:lnTo>
                    <a:pt x="82" y="2"/>
                  </a:lnTo>
                  <a:lnTo>
                    <a:pt x="63" y="8"/>
                  </a:lnTo>
                  <a:lnTo>
                    <a:pt x="45" y="18"/>
                  </a:lnTo>
                  <a:lnTo>
                    <a:pt x="30" y="30"/>
                  </a:lnTo>
                  <a:lnTo>
                    <a:pt x="16" y="45"/>
                  </a:lnTo>
                  <a:lnTo>
                    <a:pt x="8" y="63"/>
                  </a:lnTo>
                  <a:lnTo>
                    <a:pt x="2" y="82"/>
                  </a:lnTo>
                  <a:lnTo>
                    <a:pt x="0" y="102"/>
                  </a:lnTo>
                  <a:lnTo>
                    <a:pt x="2" y="121"/>
                  </a:lnTo>
                  <a:lnTo>
                    <a:pt x="10" y="139"/>
                  </a:lnTo>
                  <a:lnTo>
                    <a:pt x="20" y="157"/>
                  </a:lnTo>
                  <a:lnTo>
                    <a:pt x="33" y="170"/>
                  </a:lnTo>
                  <a:lnTo>
                    <a:pt x="51" y="182"/>
                  </a:lnTo>
                  <a:lnTo>
                    <a:pt x="69" y="190"/>
                  </a:lnTo>
                  <a:lnTo>
                    <a:pt x="90" y="196"/>
                  </a:lnTo>
                  <a:lnTo>
                    <a:pt x="112"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p:nvSpPr>
          <p:spPr bwMode="auto">
            <a:xfrm>
              <a:off x="1173163" y="5140325"/>
              <a:ext cx="1801813" cy="504825"/>
            </a:xfrm>
            <a:custGeom>
              <a:avLst/>
              <a:gdLst>
                <a:gd name="T0" fmla="*/ 0 w 2270"/>
                <a:gd name="T1" fmla="*/ 0 h 634"/>
                <a:gd name="T2" fmla="*/ 4 w 2270"/>
                <a:gd name="T3" fmla="*/ 218 h 634"/>
                <a:gd name="T4" fmla="*/ 496 w 2270"/>
                <a:gd name="T5" fmla="*/ 634 h 634"/>
                <a:gd name="T6" fmla="*/ 2262 w 2270"/>
                <a:gd name="T7" fmla="*/ 486 h 634"/>
                <a:gd name="T8" fmla="*/ 2270 w 2270"/>
                <a:gd name="T9" fmla="*/ 277 h 634"/>
                <a:gd name="T10" fmla="*/ 0 w 2270"/>
                <a:gd name="T11" fmla="*/ 0 h 634"/>
              </a:gdLst>
              <a:ahLst/>
              <a:cxnLst>
                <a:cxn ang="0">
                  <a:pos x="T0" y="T1"/>
                </a:cxn>
                <a:cxn ang="0">
                  <a:pos x="T2" y="T3"/>
                </a:cxn>
                <a:cxn ang="0">
                  <a:pos x="T4" y="T5"/>
                </a:cxn>
                <a:cxn ang="0">
                  <a:pos x="T6" y="T7"/>
                </a:cxn>
                <a:cxn ang="0">
                  <a:pos x="T8" y="T9"/>
                </a:cxn>
                <a:cxn ang="0">
                  <a:pos x="T10" y="T11"/>
                </a:cxn>
              </a:cxnLst>
              <a:rect l="0" t="0" r="r" b="b"/>
              <a:pathLst>
                <a:path w="2270" h="634">
                  <a:moveTo>
                    <a:pt x="0" y="0"/>
                  </a:moveTo>
                  <a:lnTo>
                    <a:pt x="4" y="218"/>
                  </a:lnTo>
                  <a:lnTo>
                    <a:pt x="496" y="634"/>
                  </a:lnTo>
                  <a:lnTo>
                    <a:pt x="2262" y="486"/>
                  </a:lnTo>
                  <a:lnTo>
                    <a:pt x="2270" y="27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p:nvSpPr>
          <p:spPr bwMode="auto">
            <a:xfrm>
              <a:off x="1060451" y="4251325"/>
              <a:ext cx="1957388" cy="1271587"/>
            </a:xfrm>
            <a:custGeom>
              <a:avLst/>
              <a:gdLst>
                <a:gd name="T0" fmla="*/ 0 w 2466"/>
                <a:gd name="T1" fmla="*/ 50 h 1603"/>
                <a:gd name="T2" fmla="*/ 153 w 2466"/>
                <a:gd name="T3" fmla="*/ 1187 h 1603"/>
                <a:gd name="T4" fmla="*/ 663 w 2466"/>
                <a:gd name="T5" fmla="*/ 1603 h 1603"/>
                <a:gd name="T6" fmla="*/ 2466 w 2466"/>
                <a:gd name="T7" fmla="*/ 1447 h 1603"/>
                <a:gd name="T8" fmla="*/ 2458 w 2466"/>
                <a:gd name="T9" fmla="*/ 332 h 1603"/>
                <a:gd name="T10" fmla="*/ 1663 w 2466"/>
                <a:gd name="T11" fmla="*/ 0 h 1603"/>
                <a:gd name="T12" fmla="*/ 0 w 2466"/>
                <a:gd name="T13" fmla="*/ 50 h 1603"/>
              </a:gdLst>
              <a:ahLst/>
              <a:cxnLst>
                <a:cxn ang="0">
                  <a:pos x="T0" y="T1"/>
                </a:cxn>
                <a:cxn ang="0">
                  <a:pos x="T2" y="T3"/>
                </a:cxn>
                <a:cxn ang="0">
                  <a:pos x="T4" y="T5"/>
                </a:cxn>
                <a:cxn ang="0">
                  <a:pos x="T6" y="T7"/>
                </a:cxn>
                <a:cxn ang="0">
                  <a:pos x="T8" y="T9"/>
                </a:cxn>
                <a:cxn ang="0">
                  <a:pos x="T10" y="T11"/>
                </a:cxn>
                <a:cxn ang="0">
                  <a:pos x="T12" y="T13"/>
                </a:cxn>
              </a:cxnLst>
              <a:rect l="0" t="0" r="r" b="b"/>
              <a:pathLst>
                <a:path w="2466" h="1603">
                  <a:moveTo>
                    <a:pt x="0" y="50"/>
                  </a:moveTo>
                  <a:lnTo>
                    <a:pt x="153" y="1187"/>
                  </a:lnTo>
                  <a:lnTo>
                    <a:pt x="663" y="1603"/>
                  </a:lnTo>
                  <a:lnTo>
                    <a:pt x="2466" y="1447"/>
                  </a:lnTo>
                  <a:lnTo>
                    <a:pt x="2458" y="332"/>
                  </a:lnTo>
                  <a:lnTo>
                    <a:pt x="1663" y="0"/>
                  </a:lnTo>
                  <a:lnTo>
                    <a:pt x="0" y="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5" name="Freeform 73"/>
            <p:cNvSpPr>
              <a:spLocks/>
            </p:cNvSpPr>
            <p:nvPr/>
          </p:nvSpPr>
          <p:spPr bwMode="auto">
            <a:xfrm>
              <a:off x="1060451" y="4246563"/>
              <a:ext cx="1951038" cy="317500"/>
            </a:xfrm>
            <a:custGeom>
              <a:avLst/>
              <a:gdLst>
                <a:gd name="T0" fmla="*/ 0 w 2458"/>
                <a:gd name="T1" fmla="*/ 56 h 400"/>
                <a:gd name="T2" fmla="*/ 633 w 2458"/>
                <a:gd name="T3" fmla="*/ 400 h 400"/>
                <a:gd name="T4" fmla="*/ 2458 w 2458"/>
                <a:gd name="T5" fmla="*/ 338 h 400"/>
                <a:gd name="T6" fmla="*/ 1733 w 2458"/>
                <a:gd name="T7" fmla="*/ 0 h 400"/>
                <a:gd name="T8" fmla="*/ 0 w 2458"/>
                <a:gd name="T9" fmla="*/ 56 h 400"/>
              </a:gdLst>
              <a:ahLst/>
              <a:cxnLst>
                <a:cxn ang="0">
                  <a:pos x="T0" y="T1"/>
                </a:cxn>
                <a:cxn ang="0">
                  <a:pos x="T2" y="T3"/>
                </a:cxn>
                <a:cxn ang="0">
                  <a:pos x="T4" y="T5"/>
                </a:cxn>
                <a:cxn ang="0">
                  <a:pos x="T6" y="T7"/>
                </a:cxn>
                <a:cxn ang="0">
                  <a:pos x="T8" y="T9"/>
                </a:cxn>
              </a:cxnLst>
              <a:rect l="0" t="0" r="r" b="b"/>
              <a:pathLst>
                <a:path w="2458" h="400">
                  <a:moveTo>
                    <a:pt x="0" y="56"/>
                  </a:moveTo>
                  <a:lnTo>
                    <a:pt x="633" y="400"/>
                  </a:lnTo>
                  <a:lnTo>
                    <a:pt x="2458" y="338"/>
                  </a:lnTo>
                  <a:lnTo>
                    <a:pt x="1733" y="0"/>
                  </a:lnTo>
                  <a:lnTo>
                    <a:pt x="0"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6" name="Freeform 74"/>
            <p:cNvSpPr>
              <a:spLocks/>
            </p:cNvSpPr>
            <p:nvPr/>
          </p:nvSpPr>
          <p:spPr bwMode="auto">
            <a:xfrm>
              <a:off x="1250951" y="4292600"/>
              <a:ext cx="1403350" cy="206375"/>
            </a:xfrm>
            <a:custGeom>
              <a:avLst/>
              <a:gdLst>
                <a:gd name="T0" fmla="*/ 0 w 1767"/>
                <a:gd name="T1" fmla="*/ 39 h 260"/>
                <a:gd name="T2" fmla="*/ 427 w 1767"/>
                <a:gd name="T3" fmla="*/ 260 h 260"/>
                <a:gd name="T4" fmla="*/ 1767 w 1767"/>
                <a:gd name="T5" fmla="*/ 219 h 260"/>
                <a:gd name="T6" fmla="*/ 1293 w 1767"/>
                <a:gd name="T7" fmla="*/ 0 h 260"/>
                <a:gd name="T8" fmla="*/ 0 w 1767"/>
                <a:gd name="T9" fmla="*/ 39 h 260"/>
              </a:gdLst>
              <a:ahLst/>
              <a:cxnLst>
                <a:cxn ang="0">
                  <a:pos x="T0" y="T1"/>
                </a:cxn>
                <a:cxn ang="0">
                  <a:pos x="T2" y="T3"/>
                </a:cxn>
                <a:cxn ang="0">
                  <a:pos x="T4" y="T5"/>
                </a:cxn>
                <a:cxn ang="0">
                  <a:pos x="T6" y="T7"/>
                </a:cxn>
                <a:cxn ang="0">
                  <a:pos x="T8" y="T9"/>
                </a:cxn>
              </a:cxnLst>
              <a:rect l="0" t="0" r="r" b="b"/>
              <a:pathLst>
                <a:path w="1767" h="260">
                  <a:moveTo>
                    <a:pt x="0" y="39"/>
                  </a:moveTo>
                  <a:lnTo>
                    <a:pt x="427" y="260"/>
                  </a:lnTo>
                  <a:lnTo>
                    <a:pt x="1767" y="219"/>
                  </a:lnTo>
                  <a:lnTo>
                    <a:pt x="1293" y="0"/>
                  </a:lnTo>
                  <a:lnTo>
                    <a:pt x="0" y="3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7" name="Freeform 75"/>
            <p:cNvSpPr>
              <a:spLocks/>
            </p:cNvSpPr>
            <p:nvPr/>
          </p:nvSpPr>
          <p:spPr bwMode="auto">
            <a:xfrm>
              <a:off x="1320801" y="4303713"/>
              <a:ext cx="1263650" cy="184150"/>
            </a:xfrm>
            <a:custGeom>
              <a:avLst/>
              <a:gdLst>
                <a:gd name="T0" fmla="*/ 0 w 1593"/>
                <a:gd name="T1" fmla="*/ 35 h 232"/>
                <a:gd name="T2" fmla="*/ 387 w 1593"/>
                <a:gd name="T3" fmla="*/ 232 h 232"/>
                <a:gd name="T4" fmla="*/ 1593 w 1593"/>
                <a:gd name="T5" fmla="*/ 195 h 232"/>
                <a:gd name="T6" fmla="*/ 1165 w 1593"/>
                <a:gd name="T7" fmla="*/ 0 h 232"/>
                <a:gd name="T8" fmla="*/ 0 w 1593"/>
                <a:gd name="T9" fmla="*/ 35 h 232"/>
              </a:gdLst>
              <a:ahLst/>
              <a:cxnLst>
                <a:cxn ang="0">
                  <a:pos x="T0" y="T1"/>
                </a:cxn>
                <a:cxn ang="0">
                  <a:pos x="T2" y="T3"/>
                </a:cxn>
                <a:cxn ang="0">
                  <a:pos x="T4" y="T5"/>
                </a:cxn>
                <a:cxn ang="0">
                  <a:pos x="T6" y="T7"/>
                </a:cxn>
                <a:cxn ang="0">
                  <a:pos x="T8" y="T9"/>
                </a:cxn>
              </a:cxnLst>
              <a:rect l="0" t="0" r="r" b="b"/>
              <a:pathLst>
                <a:path w="1593" h="232">
                  <a:moveTo>
                    <a:pt x="0" y="35"/>
                  </a:moveTo>
                  <a:lnTo>
                    <a:pt x="387" y="232"/>
                  </a:lnTo>
                  <a:lnTo>
                    <a:pt x="1593" y="195"/>
                  </a:lnTo>
                  <a:lnTo>
                    <a:pt x="1165"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8" name="Freeform 76"/>
            <p:cNvSpPr>
              <a:spLocks/>
            </p:cNvSpPr>
            <p:nvPr/>
          </p:nvSpPr>
          <p:spPr bwMode="auto">
            <a:xfrm>
              <a:off x="1320801" y="4316413"/>
              <a:ext cx="768350" cy="95250"/>
            </a:xfrm>
            <a:custGeom>
              <a:avLst/>
              <a:gdLst>
                <a:gd name="T0" fmla="*/ 0 w 967"/>
                <a:gd name="T1" fmla="*/ 19 h 121"/>
                <a:gd name="T2" fmla="*/ 235 w 967"/>
                <a:gd name="T3" fmla="*/ 121 h 121"/>
                <a:gd name="T4" fmla="*/ 967 w 967"/>
                <a:gd name="T5" fmla="*/ 101 h 121"/>
                <a:gd name="T6" fmla="*/ 708 w 967"/>
                <a:gd name="T7" fmla="*/ 0 h 121"/>
                <a:gd name="T8" fmla="*/ 0 w 967"/>
                <a:gd name="T9" fmla="*/ 19 h 121"/>
              </a:gdLst>
              <a:ahLst/>
              <a:cxnLst>
                <a:cxn ang="0">
                  <a:pos x="T0" y="T1"/>
                </a:cxn>
                <a:cxn ang="0">
                  <a:pos x="T2" y="T3"/>
                </a:cxn>
                <a:cxn ang="0">
                  <a:pos x="T4" y="T5"/>
                </a:cxn>
                <a:cxn ang="0">
                  <a:pos x="T6" y="T7"/>
                </a:cxn>
                <a:cxn ang="0">
                  <a:pos x="T8" y="T9"/>
                </a:cxn>
              </a:cxnLst>
              <a:rect l="0" t="0" r="r" b="b"/>
              <a:pathLst>
                <a:path w="967" h="121">
                  <a:moveTo>
                    <a:pt x="0" y="19"/>
                  </a:moveTo>
                  <a:lnTo>
                    <a:pt x="235" y="121"/>
                  </a:lnTo>
                  <a:lnTo>
                    <a:pt x="967" y="101"/>
                  </a:lnTo>
                  <a:lnTo>
                    <a:pt x="708" y="0"/>
                  </a:lnTo>
                  <a:lnTo>
                    <a:pt x="0" y="19"/>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9" name="Freeform 77"/>
            <p:cNvSpPr>
              <a:spLocks/>
            </p:cNvSpPr>
            <p:nvPr/>
          </p:nvSpPr>
          <p:spPr bwMode="auto">
            <a:xfrm>
              <a:off x="1062038" y="3913188"/>
              <a:ext cx="1681163" cy="377825"/>
            </a:xfrm>
            <a:custGeom>
              <a:avLst/>
              <a:gdLst>
                <a:gd name="T0" fmla="*/ 2118 w 2118"/>
                <a:gd name="T1" fmla="*/ 19 h 476"/>
                <a:gd name="T2" fmla="*/ 2106 w 2118"/>
                <a:gd name="T3" fmla="*/ 0 h 476"/>
                <a:gd name="T4" fmla="*/ 756 w 2118"/>
                <a:gd name="T5" fmla="*/ 33 h 476"/>
                <a:gd name="T6" fmla="*/ 0 w 2118"/>
                <a:gd name="T7" fmla="*/ 455 h 476"/>
                <a:gd name="T8" fmla="*/ 0 w 2118"/>
                <a:gd name="T9" fmla="*/ 476 h 476"/>
                <a:gd name="T10" fmla="*/ 762 w 2118"/>
                <a:gd name="T11" fmla="*/ 51 h 476"/>
                <a:gd name="T12" fmla="*/ 2118 w 2118"/>
                <a:gd name="T13" fmla="*/ 19 h 476"/>
              </a:gdLst>
              <a:ahLst/>
              <a:cxnLst>
                <a:cxn ang="0">
                  <a:pos x="T0" y="T1"/>
                </a:cxn>
                <a:cxn ang="0">
                  <a:pos x="T2" y="T3"/>
                </a:cxn>
                <a:cxn ang="0">
                  <a:pos x="T4" y="T5"/>
                </a:cxn>
                <a:cxn ang="0">
                  <a:pos x="T6" y="T7"/>
                </a:cxn>
                <a:cxn ang="0">
                  <a:pos x="T8" y="T9"/>
                </a:cxn>
                <a:cxn ang="0">
                  <a:pos x="T10" y="T11"/>
                </a:cxn>
                <a:cxn ang="0">
                  <a:pos x="T12" y="T13"/>
                </a:cxn>
              </a:cxnLst>
              <a:rect l="0" t="0" r="r" b="b"/>
              <a:pathLst>
                <a:path w="2118" h="476">
                  <a:moveTo>
                    <a:pt x="2118" y="19"/>
                  </a:moveTo>
                  <a:lnTo>
                    <a:pt x="2106" y="0"/>
                  </a:lnTo>
                  <a:lnTo>
                    <a:pt x="756" y="33"/>
                  </a:lnTo>
                  <a:lnTo>
                    <a:pt x="0" y="455"/>
                  </a:lnTo>
                  <a:lnTo>
                    <a:pt x="0" y="476"/>
                  </a:lnTo>
                  <a:lnTo>
                    <a:pt x="762" y="51"/>
                  </a:lnTo>
                  <a:lnTo>
                    <a:pt x="2118" y="1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0" name="Freeform 78"/>
            <p:cNvSpPr>
              <a:spLocks/>
            </p:cNvSpPr>
            <p:nvPr/>
          </p:nvSpPr>
          <p:spPr bwMode="auto">
            <a:xfrm>
              <a:off x="1066801" y="3929063"/>
              <a:ext cx="1671638" cy="360362"/>
            </a:xfrm>
            <a:custGeom>
              <a:avLst/>
              <a:gdLst>
                <a:gd name="T0" fmla="*/ 2067 w 2106"/>
                <a:gd name="T1" fmla="*/ 0 h 455"/>
                <a:gd name="T2" fmla="*/ 1338 w 2106"/>
                <a:gd name="T3" fmla="*/ 407 h 455"/>
                <a:gd name="T4" fmla="*/ 35 w 2106"/>
                <a:gd name="T5" fmla="*/ 434 h 455"/>
                <a:gd name="T6" fmla="*/ 0 w 2106"/>
                <a:gd name="T7" fmla="*/ 455 h 455"/>
                <a:gd name="T8" fmla="*/ 1346 w 2106"/>
                <a:gd name="T9" fmla="*/ 426 h 455"/>
                <a:gd name="T10" fmla="*/ 2106 w 2106"/>
                <a:gd name="T11" fmla="*/ 0 h 455"/>
                <a:gd name="T12" fmla="*/ 2067 w 2106"/>
                <a:gd name="T13" fmla="*/ 0 h 455"/>
              </a:gdLst>
              <a:ahLst/>
              <a:cxnLst>
                <a:cxn ang="0">
                  <a:pos x="T0" y="T1"/>
                </a:cxn>
                <a:cxn ang="0">
                  <a:pos x="T2" y="T3"/>
                </a:cxn>
                <a:cxn ang="0">
                  <a:pos x="T4" y="T5"/>
                </a:cxn>
                <a:cxn ang="0">
                  <a:pos x="T6" y="T7"/>
                </a:cxn>
                <a:cxn ang="0">
                  <a:pos x="T8" y="T9"/>
                </a:cxn>
                <a:cxn ang="0">
                  <a:pos x="T10" y="T11"/>
                </a:cxn>
                <a:cxn ang="0">
                  <a:pos x="T12" y="T13"/>
                </a:cxn>
              </a:cxnLst>
              <a:rect l="0" t="0" r="r" b="b"/>
              <a:pathLst>
                <a:path w="2106" h="455">
                  <a:moveTo>
                    <a:pt x="2067" y="0"/>
                  </a:moveTo>
                  <a:lnTo>
                    <a:pt x="1338" y="407"/>
                  </a:lnTo>
                  <a:lnTo>
                    <a:pt x="35" y="434"/>
                  </a:lnTo>
                  <a:lnTo>
                    <a:pt x="0" y="455"/>
                  </a:lnTo>
                  <a:lnTo>
                    <a:pt x="1346" y="426"/>
                  </a:lnTo>
                  <a:lnTo>
                    <a:pt x="2106" y="0"/>
                  </a:lnTo>
                  <a:lnTo>
                    <a:pt x="206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1" name="Freeform 79"/>
            <p:cNvSpPr>
              <a:spLocks/>
            </p:cNvSpPr>
            <p:nvPr/>
          </p:nvSpPr>
          <p:spPr bwMode="auto">
            <a:xfrm>
              <a:off x="1095376" y="3929063"/>
              <a:ext cx="1611313" cy="342900"/>
            </a:xfrm>
            <a:custGeom>
              <a:avLst/>
              <a:gdLst>
                <a:gd name="T0" fmla="*/ 2032 w 2032"/>
                <a:gd name="T1" fmla="*/ 0 h 434"/>
                <a:gd name="T2" fmla="*/ 721 w 2032"/>
                <a:gd name="T3" fmla="*/ 32 h 434"/>
                <a:gd name="T4" fmla="*/ 0 w 2032"/>
                <a:gd name="T5" fmla="*/ 434 h 434"/>
                <a:gd name="T6" fmla="*/ 1303 w 2032"/>
                <a:gd name="T7" fmla="*/ 407 h 434"/>
                <a:gd name="T8" fmla="*/ 2032 w 2032"/>
                <a:gd name="T9" fmla="*/ 0 h 434"/>
              </a:gdLst>
              <a:ahLst/>
              <a:cxnLst>
                <a:cxn ang="0">
                  <a:pos x="T0" y="T1"/>
                </a:cxn>
                <a:cxn ang="0">
                  <a:pos x="T2" y="T3"/>
                </a:cxn>
                <a:cxn ang="0">
                  <a:pos x="T4" y="T5"/>
                </a:cxn>
                <a:cxn ang="0">
                  <a:pos x="T6" y="T7"/>
                </a:cxn>
                <a:cxn ang="0">
                  <a:pos x="T8" y="T9"/>
                </a:cxn>
              </a:cxnLst>
              <a:rect l="0" t="0" r="r" b="b"/>
              <a:pathLst>
                <a:path w="2032" h="434">
                  <a:moveTo>
                    <a:pt x="2032" y="0"/>
                  </a:moveTo>
                  <a:lnTo>
                    <a:pt x="721" y="32"/>
                  </a:lnTo>
                  <a:lnTo>
                    <a:pt x="0" y="434"/>
                  </a:lnTo>
                  <a:lnTo>
                    <a:pt x="1303" y="407"/>
                  </a:lnTo>
                  <a:lnTo>
                    <a:pt x="203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2" name="Freeform 80"/>
            <p:cNvSpPr>
              <a:spLocks/>
            </p:cNvSpPr>
            <p:nvPr/>
          </p:nvSpPr>
          <p:spPr bwMode="auto">
            <a:xfrm>
              <a:off x="1758951" y="4511675"/>
              <a:ext cx="1060450" cy="133350"/>
            </a:xfrm>
            <a:custGeom>
              <a:avLst/>
              <a:gdLst>
                <a:gd name="T0" fmla="*/ 0 w 1337"/>
                <a:gd name="T1" fmla="*/ 39 h 168"/>
                <a:gd name="T2" fmla="*/ 69 w 1337"/>
                <a:gd name="T3" fmla="*/ 88 h 168"/>
                <a:gd name="T4" fmla="*/ 71 w 1337"/>
                <a:gd name="T5" fmla="*/ 168 h 168"/>
                <a:gd name="T6" fmla="*/ 1337 w 1337"/>
                <a:gd name="T7" fmla="*/ 127 h 168"/>
                <a:gd name="T8" fmla="*/ 1335 w 1337"/>
                <a:gd name="T9" fmla="*/ 52 h 168"/>
                <a:gd name="T10" fmla="*/ 1254 w 1337"/>
                <a:gd name="T11" fmla="*/ 0 h 168"/>
                <a:gd name="T12" fmla="*/ 0 w 1337"/>
                <a:gd name="T13" fmla="*/ 39 h 168"/>
              </a:gdLst>
              <a:ahLst/>
              <a:cxnLst>
                <a:cxn ang="0">
                  <a:pos x="T0" y="T1"/>
                </a:cxn>
                <a:cxn ang="0">
                  <a:pos x="T2" y="T3"/>
                </a:cxn>
                <a:cxn ang="0">
                  <a:pos x="T4" y="T5"/>
                </a:cxn>
                <a:cxn ang="0">
                  <a:pos x="T6" y="T7"/>
                </a:cxn>
                <a:cxn ang="0">
                  <a:pos x="T8" y="T9"/>
                </a:cxn>
                <a:cxn ang="0">
                  <a:pos x="T10" y="T11"/>
                </a:cxn>
                <a:cxn ang="0">
                  <a:pos x="T12" y="T13"/>
                </a:cxn>
              </a:cxnLst>
              <a:rect l="0" t="0" r="r" b="b"/>
              <a:pathLst>
                <a:path w="1337" h="168">
                  <a:moveTo>
                    <a:pt x="0" y="39"/>
                  </a:moveTo>
                  <a:lnTo>
                    <a:pt x="69" y="88"/>
                  </a:lnTo>
                  <a:lnTo>
                    <a:pt x="71" y="168"/>
                  </a:lnTo>
                  <a:lnTo>
                    <a:pt x="1337" y="127"/>
                  </a:lnTo>
                  <a:lnTo>
                    <a:pt x="1335" y="52"/>
                  </a:lnTo>
                  <a:lnTo>
                    <a:pt x="1254" y="0"/>
                  </a:lnTo>
                  <a:lnTo>
                    <a:pt x="0" y="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3" name="Freeform 81"/>
            <p:cNvSpPr>
              <a:spLocks/>
            </p:cNvSpPr>
            <p:nvPr/>
          </p:nvSpPr>
          <p:spPr bwMode="auto">
            <a:xfrm>
              <a:off x="2235201" y="4538663"/>
              <a:ext cx="103188" cy="33337"/>
            </a:xfrm>
            <a:custGeom>
              <a:avLst/>
              <a:gdLst>
                <a:gd name="T0" fmla="*/ 0 w 131"/>
                <a:gd name="T1" fmla="*/ 2 h 41"/>
                <a:gd name="T2" fmla="*/ 39 w 131"/>
                <a:gd name="T3" fmla="*/ 41 h 41"/>
                <a:gd name="T4" fmla="*/ 131 w 131"/>
                <a:gd name="T5" fmla="*/ 37 h 41"/>
                <a:gd name="T6" fmla="*/ 92 w 131"/>
                <a:gd name="T7" fmla="*/ 0 h 41"/>
                <a:gd name="T8" fmla="*/ 0 w 131"/>
                <a:gd name="T9" fmla="*/ 2 h 41"/>
              </a:gdLst>
              <a:ahLst/>
              <a:cxnLst>
                <a:cxn ang="0">
                  <a:pos x="T0" y="T1"/>
                </a:cxn>
                <a:cxn ang="0">
                  <a:pos x="T2" y="T3"/>
                </a:cxn>
                <a:cxn ang="0">
                  <a:pos x="T4" y="T5"/>
                </a:cxn>
                <a:cxn ang="0">
                  <a:pos x="T6" y="T7"/>
                </a:cxn>
                <a:cxn ang="0">
                  <a:pos x="T8" y="T9"/>
                </a:cxn>
              </a:cxnLst>
              <a:rect l="0" t="0" r="r" b="b"/>
              <a:pathLst>
                <a:path w="131" h="41">
                  <a:moveTo>
                    <a:pt x="0" y="2"/>
                  </a:moveTo>
                  <a:lnTo>
                    <a:pt x="39" y="41"/>
                  </a:lnTo>
                  <a:lnTo>
                    <a:pt x="131" y="37"/>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4" name="Freeform 82"/>
            <p:cNvSpPr>
              <a:spLocks/>
            </p:cNvSpPr>
            <p:nvPr/>
          </p:nvSpPr>
          <p:spPr bwMode="auto">
            <a:xfrm>
              <a:off x="1944688" y="4546600"/>
              <a:ext cx="101600" cy="33337"/>
            </a:xfrm>
            <a:custGeom>
              <a:avLst/>
              <a:gdLst>
                <a:gd name="T0" fmla="*/ 0 w 129"/>
                <a:gd name="T1" fmla="*/ 3 h 41"/>
                <a:gd name="T2" fmla="*/ 37 w 129"/>
                <a:gd name="T3" fmla="*/ 41 h 41"/>
                <a:gd name="T4" fmla="*/ 129 w 129"/>
                <a:gd name="T5" fmla="*/ 39 h 41"/>
                <a:gd name="T6" fmla="*/ 92 w 129"/>
                <a:gd name="T7" fmla="*/ 0 h 41"/>
                <a:gd name="T8" fmla="*/ 0 w 129"/>
                <a:gd name="T9" fmla="*/ 3 h 41"/>
              </a:gdLst>
              <a:ahLst/>
              <a:cxnLst>
                <a:cxn ang="0">
                  <a:pos x="T0" y="T1"/>
                </a:cxn>
                <a:cxn ang="0">
                  <a:pos x="T2" y="T3"/>
                </a:cxn>
                <a:cxn ang="0">
                  <a:pos x="T4" y="T5"/>
                </a:cxn>
                <a:cxn ang="0">
                  <a:pos x="T6" y="T7"/>
                </a:cxn>
                <a:cxn ang="0">
                  <a:pos x="T8" y="T9"/>
                </a:cxn>
              </a:cxnLst>
              <a:rect l="0" t="0" r="r" b="b"/>
              <a:pathLst>
                <a:path w="129" h="41">
                  <a:moveTo>
                    <a:pt x="0" y="3"/>
                  </a:moveTo>
                  <a:lnTo>
                    <a:pt x="37" y="41"/>
                  </a:lnTo>
                  <a:lnTo>
                    <a:pt x="129" y="39"/>
                  </a:lnTo>
                  <a:lnTo>
                    <a:pt x="92" y="0"/>
                  </a:lnTo>
                  <a:lnTo>
                    <a:pt x="0" y="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5" name="Freeform 83"/>
            <p:cNvSpPr>
              <a:spLocks/>
            </p:cNvSpPr>
            <p:nvPr/>
          </p:nvSpPr>
          <p:spPr bwMode="auto">
            <a:xfrm>
              <a:off x="2138363" y="4540250"/>
              <a:ext cx="101600" cy="34925"/>
            </a:xfrm>
            <a:custGeom>
              <a:avLst/>
              <a:gdLst>
                <a:gd name="T0" fmla="*/ 0 w 129"/>
                <a:gd name="T1" fmla="*/ 4 h 43"/>
                <a:gd name="T2" fmla="*/ 37 w 129"/>
                <a:gd name="T3" fmla="*/ 43 h 43"/>
                <a:gd name="T4" fmla="*/ 129 w 129"/>
                <a:gd name="T5" fmla="*/ 39 h 43"/>
                <a:gd name="T6" fmla="*/ 92 w 129"/>
                <a:gd name="T7" fmla="*/ 0 h 43"/>
                <a:gd name="T8" fmla="*/ 0 w 129"/>
                <a:gd name="T9" fmla="*/ 4 h 43"/>
              </a:gdLst>
              <a:ahLst/>
              <a:cxnLst>
                <a:cxn ang="0">
                  <a:pos x="T0" y="T1"/>
                </a:cxn>
                <a:cxn ang="0">
                  <a:pos x="T2" y="T3"/>
                </a:cxn>
                <a:cxn ang="0">
                  <a:pos x="T4" y="T5"/>
                </a:cxn>
                <a:cxn ang="0">
                  <a:pos x="T6" y="T7"/>
                </a:cxn>
                <a:cxn ang="0">
                  <a:pos x="T8" y="T9"/>
                </a:cxn>
              </a:cxnLst>
              <a:rect l="0" t="0" r="r" b="b"/>
              <a:pathLst>
                <a:path w="129" h="43">
                  <a:moveTo>
                    <a:pt x="0" y="4"/>
                  </a:moveTo>
                  <a:lnTo>
                    <a:pt x="37" y="43"/>
                  </a:lnTo>
                  <a:lnTo>
                    <a:pt x="129"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6" name="Freeform 84"/>
            <p:cNvSpPr>
              <a:spLocks/>
            </p:cNvSpPr>
            <p:nvPr/>
          </p:nvSpPr>
          <p:spPr bwMode="auto">
            <a:xfrm>
              <a:off x="2039938" y="4543425"/>
              <a:ext cx="104775" cy="34925"/>
            </a:xfrm>
            <a:custGeom>
              <a:avLst/>
              <a:gdLst>
                <a:gd name="T0" fmla="*/ 0 w 131"/>
                <a:gd name="T1" fmla="*/ 4 h 43"/>
                <a:gd name="T2" fmla="*/ 39 w 131"/>
                <a:gd name="T3" fmla="*/ 43 h 43"/>
                <a:gd name="T4" fmla="*/ 131 w 131"/>
                <a:gd name="T5" fmla="*/ 39 h 43"/>
                <a:gd name="T6" fmla="*/ 92 w 131"/>
                <a:gd name="T7" fmla="*/ 0 h 43"/>
                <a:gd name="T8" fmla="*/ 0 w 131"/>
                <a:gd name="T9" fmla="*/ 4 h 43"/>
              </a:gdLst>
              <a:ahLst/>
              <a:cxnLst>
                <a:cxn ang="0">
                  <a:pos x="T0" y="T1"/>
                </a:cxn>
                <a:cxn ang="0">
                  <a:pos x="T2" y="T3"/>
                </a:cxn>
                <a:cxn ang="0">
                  <a:pos x="T4" y="T5"/>
                </a:cxn>
                <a:cxn ang="0">
                  <a:pos x="T6" y="T7"/>
                </a:cxn>
                <a:cxn ang="0">
                  <a:pos x="T8" y="T9"/>
                </a:cxn>
              </a:cxnLst>
              <a:rect l="0" t="0" r="r" b="b"/>
              <a:pathLst>
                <a:path w="131" h="43">
                  <a:moveTo>
                    <a:pt x="0" y="4"/>
                  </a:moveTo>
                  <a:lnTo>
                    <a:pt x="39" y="43"/>
                  </a:lnTo>
                  <a:lnTo>
                    <a:pt x="131"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7" name="Freeform 85"/>
            <p:cNvSpPr>
              <a:spLocks/>
            </p:cNvSpPr>
            <p:nvPr/>
          </p:nvSpPr>
          <p:spPr bwMode="auto">
            <a:xfrm>
              <a:off x="1857376" y="4549775"/>
              <a:ext cx="93663" cy="33337"/>
            </a:xfrm>
            <a:custGeom>
              <a:avLst/>
              <a:gdLst>
                <a:gd name="T0" fmla="*/ 0 w 118"/>
                <a:gd name="T1" fmla="*/ 2 h 42"/>
                <a:gd name="T2" fmla="*/ 39 w 118"/>
                <a:gd name="T3" fmla="*/ 42 h 42"/>
                <a:gd name="T4" fmla="*/ 118 w 118"/>
                <a:gd name="T5" fmla="*/ 40 h 42"/>
                <a:gd name="T6" fmla="*/ 80 w 118"/>
                <a:gd name="T7" fmla="*/ 0 h 42"/>
                <a:gd name="T8" fmla="*/ 0 w 118"/>
                <a:gd name="T9" fmla="*/ 2 h 42"/>
              </a:gdLst>
              <a:ahLst/>
              <a:cxnLst>
                <a:cxn ang="0">
                  <a:pos x="T0" y="T1"/>
                </a:cxn>
                <a:cxn ang="0">
                  <a:pos x="T2" y="T3"/>
                </a:cxn>
                <a:cxn ang="0">
                  <a:pos x="T4" y="T5"/>
                </a:cxn>
                <a:cxn ang="0">
                  <a:pos x="T6" y="T7"/>
                </a:cxn>
                <a:cxn ang="0">
                  <a:pos x="T8" y="T9"/>
                </a:cxn>
              </a:cxnLst>
              <a:rect l="0" t="0" r="r" b="b"/>
              <a:pathLst>
                <a:path w="118" h="42">
                  <a:moveTo>
                    <a:pt x="0" y="2"/>
                  </a:moveTo>
                  <a:lnTo>
                    <a:pt x="39" y="42"/>
                  </a:lnTo>
                  <a:lnTo>
                    <a:pt x="118" y="40"/>
                  </a:lnTo>
                  <a:lnTo>
                    <a:pt x="80"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8" name="Freeform 86"/>
            <p:cNvSpPr>
              <a:spLocks/>
            </p:cNvSpPr>
            <p:nvPr/>
          </p:nvSpPr>
          <p:spPr bwMode="auto">
            <a:xfrm>
              <a:off x="2462213" y="4533900"/>
              <a:ext cx="79375" cy="30162"/>
            </a:xfrm>
            <a:custGeom>
              <a:avLst/>
              <a:gdLst>
                <a:gd name="T0" fmla="*/ 100 w 100"/>
                <a:gd name="T1" fmla="*/ 39 h 39"/>
                <a:gd name="T2" fmla="*/ 61 w 100"/>
                <a:gd name="T3" fmla="*/ 0 h 39"/>
                <a:gd name="T4" fmla="*/ 0 w 100"/>
                <a:gd name="T5" fmla="*/ 2 h 39"/>
                <a:gd name="T6" fmla="*/ 39 w 100"/>
                <a:gd name="T7" fmla="*/ 39 h 39"/>
                <a:gd name="T8" fmla="*/ 100 w 100"/>
                <a:gd name="T9" fmla="*/ 39 h 39"/>
              </a:gdLst>
              <a:ahLst/>
              <a:cxnLst>
                <a:cxn ang="0">
                  <a:pos x="T0" y="T1"/>
                </a:cxn>
                <a:cxn ang="0">
                  <a:pos x="T2" y="T3"/>
                </a:cxn>
                <a:cxn ang="0">
                  <a:pos x="T4" y="T5"/>
                </a:cxn>
                <a:cxn ang="0">
                  <a:pos x="T6" y="T7"/>
                </a:cxn>
                <a:cxn ang="0">
                  <a:pos x="T8" y="T9"/>
                </a:cxn>
              </a:cxnLst>
              <a:rect l="0" t="0" r="r" b="b"/>
              <a:pathLst>
                <a:path w="100" h="39">
                  <a:moveTo>
                    <a:pt x="100" y="39"/>
                  </a:moveTo>
                  <a:lnTo>
                    <a:pt x="61" y="0"/>
                  </a:lnTo>
                  <a:lnTo>
                    <a:pt x="0" y="2"/>
                  </a:lnTo>
                  <a:lnTo>
                    <a:pt x="39" y="39"/>
                  </a:lnTo>
                  <a:lnTo>
                    <a:pt x="100" y="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9" name="Freeform 87"/>
            <p:cNvSpPr>
              <a:spLocks/>
            </p:cNvSpPr>
            <p:nvPr/>
          </p:nvSpPr>
          <p:spPr bwMode="auto">
            <a:xfrm>
              <a:off x="2574926" y="4527550"/>
              <a:ext cx="147638" cy="33337"/>
            </a:xfrm>
            <a:custGeom>
              <a:avLst/>
              <a:gdLst>
                <a:gd name="T0" fmla="*/ 185 w 185"/>
                <a:gd name="T1" fmla="*/ 39 h 43"/>
                <a:gd name="T2" fmla="*/ 148 w 185"/>
                <a:gd name="T3" fmla="*/ 0 h 43"/>
                <a:gd name="T4" fmla="*/ 0 w 185"/>
                <a:gd name="T5" fmla="*/ 4 h 43"/>
                <a:gd name="T6" fmla="*/ 37 w 185"/>
                <a:gd name="T7" fmla="*/ 43 h 43"/>
                <a:gd name="T8" fmla="*/ 185 w 185"/>
                <a:gd name="T9" fmla="*/ 39 h 43"/>
              </a:gdLst>
              <a:ahLst/>
              <a:cxnLst>
                <a:cxn ang="0">
                  <a:pos x="T0" y="T1"/>
                </a:cxn>
                <a:cxn ang="0">
                  <a:pos x="T2" y="T3"/>
                </a:cxn>
                <a:cxn ang="0">
                  <a:pos x="T4" y="T5"/>
                </a:cxn>
                <a:cxn ang="0">
                  <a:pos x="T6" y="T7"/>
                </a:cxn>
                <a:cxn ang="0">
                  <a:pos x="T8" y="T9"/>
                </a:cxn>
              </a:cxnLst>
              <a:rect l="0" t="0" r="r" b="b"/>
              <a:pathLst>
                <a:path w="185" h="43">
                  <a:moveTo>
                    <a:pt x="185" y="39"/>
                  </a:moveTo>
                  <a:lnTo>
                    <a:pt x="148" y="0"/>
                  </a:lnTo>
                  <a:lnTo>
                    <a:pt x="0" y="4"/>
                  </a:lnTo>
                  <a:lnTo>
                    <a:pt x="37" y="43"/>
                  </a:lnTo>
                  <a:lnTo>
                    <a:pt x="185"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0" name="Freeform 88"/>
            <p:cNvSpPr>
              <a:spLocks/>
            </p:cNvSpPr>
            <p:nvPr/>
          </p:nvSpPr>
          <p:spPr bwMode="auto">
            <a:xfrm>
              <a:off x="2332038" y="4535488"/>
              <a:ext cx="103188" cy="33337"/>
            </a:xfrm>
            <a:custGeom>
              <a:avLst/>
              <a:gdLst>
                <a:gd name="T0" fmla="*/ 0 w 129"/>
                <a:gd name="T1" fmla="*/ 2 h 41"/>
                <a:gd name="T2" fmla="*/ 37 w 129"/>
                <a:gd name="T3" fmla="*/ 41 h 41"/>
                <a:gd name="T4" fmla="*/ 129 w 129"/>
                <a:gd name="T5" fmla="*/ 39 h 41"/>
                <a:gd name="T6" fmla="*/ 92 w 129"/>
                <a:gd name="T7" fmla="*/ 0 h 41"/>
                <a:gd name="T8" fmla="*/ 0 w 129"/>
                <a:gd name="T9" fmla="*/ 2 h 41"/>
              </a:gdLst>
              <a:ahLst/>
              <a:cxnLst>
                <a:cxn ang="0">
                  <a:pos x="T0" y="T1"/>
                </a:cxn>
                <a:cxn ang="0">
                  <a:pos x="T2" y="T3"/>
                </a:cxn>
                <a:cxn ang="0">
                  <a:pos x="T4" y="T5"/>
                </a:cxn>
                <a:cxn ang="0">
                  <a:pos x="T6" y="T7"/>
                </a:cxn>
                <a:cxn ang="0">
                  <a:pos x="T8" y="T9"/>
                </a:cxn>
              </a:cxnLst>
              <a:rect l="0" t="0" r="r" b="b"/>
              <a:pathLst>
                <a:path w="129" h="41">
                  <a:moveTo>
                    <a:pt x="0" y="2"/>
                  </a:moveTo>
                  <a:lnTo>
                    <a:pt x="37" y="41"/>
                  </a:lnTo>
                  <a:lnTo>
                    <a:pt x="129" y="39"/>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1" name="Freeform 89"/>
            <p:cNvSpPr>
              <a:spLocks/>
            </p:cNvSpPr>
            <p:nvPr/>
          </p:nvSpPr>
          <p:spPr bwMode="auto">
            <a:xfrm>
              <a:off x="1150938" y="3963988"/>
              <a:ext cx="1436688" cy="311150"/>
            </a:xfrm>
            <a:custGeom>
              <a:avLst/>
              <a:gdLst>
                <a:gd name="T0" fmla="*/ 0 w 1810"/>
                <a:gd name="T1" fmla="*/ 393 h 393"/>
                <a:gd name="T2" fmla="*/ 650 w 1810"/>
                <a:gd name="T3" fmla="*/ 30 h 393"/>
                <a:gd name="T4" fmla="*/ 1810 w 1810"/>
                <a:gd name="T5" fmla="*/ 0 h 393"/>
                <a:gd name="T6" fmla="*/ 1152 w 1810"/>
                <a:gd name="T7" fmla="*/ 360 h 393"/>
                <a:gd name="T8" fmla="*/ 0 w 1810"/>
                <a:gd name="T9" fmla="*/ 393 h 393"/>
              </a:gdLst>
              <a:ahLst/>
              <a:cxnLst>
                <a:cxn ang="0">
                  <a:pos x="T0" y="T1"/>
                </a:cxn>
                <a:cxn ang="0">
                  <a:pos x="T2" y="T3"/>
                </a:cxn>
                <a:cxn ang="0">
                  <a:pos x="T4" y="T5"/>
                </a:cxn>
                <a:cxn ang="0">
                  <a:pos x="T6" y="T7"/>
                </a:cxn>
                <a:cxn ang="0">
                  <a:pos x="T8" y="T9"/>
                </a:cxn>
              </a:cxnLst>
              <a:rect l="0" t="0" r="r" b="b"/>
              <a:pathLst>
                <a:path w="1810" h="393">
                  <a:moveTo>
                    <a:pt x="0" y="393"/>
                  </a:moveTo>
                  <a:lnTo>
                    <a:pt x="650" y="30"/>
                  </a:lnTo>
                  <a:lnTo>
                    <a:pt x="1810" y="0"/>
                  </a:lnTo>
                  <a:lnTo>
                    <a:pt x="1152" y="360"/>
                  </a:lnTo>
                  <a:lnTo>
                    <a:pt x="0" y="39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2" name="Freeform 90"/>
            <p:cNvSpPr>
              <a:spLocks/>
            </p:cNvSpPr>
            <p:nvPr/>
          </p:nvSpPr>
          <p:spPr bwMode="auto">
            <a:xfrm>
              <a:off x="1066801" y="4289425"/>
              <a:ext cx="519113" cy="1233487"/>
            </a:xfrm>
            <a:custGeom>
              <a:avLst/>
              <a:gdLst>
                <a:gd name="T0" fmla="*/ 0 w 655"/>
                <a:gd name="T1" fmla="*/ 0 h 1555"/>
                <a:gd name="T2" fmla="*/ 625 w 655"/>
                <a:gd name="T3" fmla="*/ 346 h 1555"/>
                <a:gd name="T4" fmla="*/ 655 w 655"/>
                <a:gd name="T5" fmla="*/ 1555 h 1555"/>
                <a:gd name="T6" fmla="*/ 35 w 655"/>
                <a:gd name="T7" fmla="*/ 1055 h 1555"/>
                <a:gd name="T8" fmla="*/ 0 w 655"/>
                <a:gd name="T9" fmla="*/ 0 h 1555"/>
              </a:gdLst>
              <a:ahLst/>
              <a:cxnLst>
                <a:cxn ang="0">
                  <a:pos x="T0" y="T1"/>
                </a:cxn>
                <a:cxn ang="0">
                  <a:pos x="T2" y="T3"/>
                </a:cxn>
                <a:cxn ang="0">
                  <a:pos x="T4" y="T5"/>
                </a:cxn>
                <a:cxn ang="0">
                  <a:pos x="T6" y="T7"/>
                </a:cxn>
                <a:cxn ang="0">
                  <a:pos x="T8" y="T9"/>
                </a:cxn>
              </a:cxnLst>
              <a:rect l="0" t="0" r="r" b="b"/>
              <a:pathLst>
                <a:path w="655" h="1555">
                  <a:moveTo>
                    <a:pt x="0" y="0"/>
                  </a:moveTo>
                  <a:lnTo>
                    <a:pt x="625" y="346"/>
                  </a:lnTo>
                  <a:lnTo>
                    <a:pt x="655" y="1555"/>
                  </a:lnTo>
                  <a:lnTo>
                    <a:pt x="35" y="1055"/>
                  </a:lnTo>
                  <a:lnTo>
                    <a:pt x="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3" name="Freeform 91"/>
            <p:cNvSpPr>
              <a:spLocks/>
            </p:cNvSpPr>
            <p:nvPr/>
          </p:nvSpPr>
          <p:spPr bwMode="auto">
            <a:xfrm>
              <a:off x="1141413" y="4584700"/>
              <a:ext cx="357188" cy="366712"/>
            </a:xfrm>
            <a:custGeom>
              <a:avLst/>
              <a:gdLst>
                <a:gd name="T0" fmla="*/ 6 w 449"/>
                <a:gd name="T1" fmla="*/ 159 h 463"/>
                <a:gd name="T2" fmla="*/ 0 w 449"/>
                <a:gd name="T3" fmla="*/ 0 h 463"/>
                <a:gd name="T4" fmla="*/ 439 w 449"/>
                <a:gd name="T5" fmla="*/ 233 h 463"/>
                <a:gd name="T6" fmla="*/ 449 w 449"/>
                <a:gd name="T7" fmla="*/ 463 h 463"/>
                <a:gd name="T8" fmla="*/ 6 w 449"/>
                <a:gd name="T9" fmla="*/ 159 h 463"/>
              </a:gdLst>
              <a:ahLst/>
              <a:cxnLst>
                <a:cxn ang="0">
                  <a:pos x="T0" y="T1"/>
                </a:cxn>
                <a:cxn ang="0">
                  <a:pos x="T2" y="T3"/>
                </a:cxn>
                <a:cxn ang="0">
                  <a:pos x="T4" y="T5"/>
                </a:cxn>
                <a:cxn ang="0">
                  <a:pos x="T6" y="T7"/>
                </a:cxn>
                <a:cxn ang="0">
                  <a:pos x="T8" y="T9"/>
                </a:cxn>
              </a:cxnLst>
              <a:rect l="0" t="0" r="r" b="b"/>
              <a:pathLst>
                <a:path w="449" h="463">
                  <a:moveTo>
                    <a:pt x="6" y="159"/>
                  </a:moveTo>
                  <a:lnTo>
                    <a:pt x="0" y="0"/>
                  </a:lnTo>
                  <a:lnTo>
                    <a:pt x="439" y="233"/>
                  </a:lnTo>
                  <a:lnTo>
                    <a:pt x="449" y="463"/>
                  </a:lnTo>
                  <a:lnTo>
                    <a:pt x="6"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4" name="Freeform 92"/>
            <p:cNvSpPr>
              <a:spLocks/>
            </p:cNvSpPr>
            <p:nvPr/>
          </p:nvSpPr>
          <p:spPr bwMode="auto">
            <a:xfrm>
              <a:off x="804863" y="4646613"/>
              <a:ext cx="693738" cy="304800"/>
            </a:xfrm>
            <a:custGeom>
              <a:avLst/>
              <a:gdLst>
                <a:gd name="T0" fmla="*/ 459 w 873"/>
                <a:gd name="T1" fmla="*/ 74 h 384"/>
                <a:gd name="T2" fmla="*/ 10 w 873"/>
                <a:gd name="T3" fmla="*/ 0 h 384"/>
                <a:gd name="T4" fmla="*/ 0 w 873"/>
                <a:gd name="T5" fmla="*/ 119 h 384"/>
                <a:gd name="T6" fmla="*/ 299 w 873"/>
                <a:gd name="T7" fmla="*/ 296 h 384"/>
                <a:gd name="T8" fmla="*/ 873 w 873"/>
                <a:gd name="T9" fmla="*/ 384 h 384"/>
                <a:gd name="T10" fmla="*/ 869 w 873"/>
                <a:gd name="T11" fmla="*/ 265 h 384"/>
                <a:gd name="T12" fmla="*/ 459 w 873"/>
                <a:gd name="T13" fmla="*/ 74 h 384"/>
              </a:gdLst>
              <a:ahLst/>
              <a:cxnLst>
                <a:cxn ang="0">
                  <a:pos x="T0" y="T1"/>
                </a:cxn>
                <a:cxn ang="0">
                  <a:pos x="T2" y="T3"/>
                </a:cxn>
                <a:cxn ang="0">
                  <a:pos x="T4" y="T5"/>
                </a:cxn>
                <a:cxn ang="0">
                  <a:pos x="T6" y="T7"/>
                </a:cxn>
                <a:cxn ang="0">
                  <a:pos x="T8" y="T9"/>
                </a:cxn>
                <a:cxn ang="0">
                  <a:pos x="T10" y="T11"/>
                </a:cxn>
                <a:cxn ang="0">
                  <a:pos x="T12" y="T13"/>
                </a:cxn>
              </a:cxnLst>
              <a:rect l="0" t="0" r="r" b="b"/>
              <a:pathLst>
                <a:path w="873" h="384">
                  <a:moveTo>
                    <a:pt x="459" y="74"/>
                  </a:moveTo>
                  <a:lnTo>
                    <a:pt x="10" y="0"/>
                  </a:lnTo>
                  <a:lnTo>
                    <a:pt x="0" y="119"/>
                  </a:lnTo>
                  <a:lnTo>
                    <a:pt x="299" y="296"/>
                  </a:lnTo>
                  <a:lnTo>
                    <a:pt x="873" y="384"/>
                  </a:lnTo>
                  <a:lnTo>
                    <a:pt x="869" y="265"/>
                  </a:lnTo>
                  <a:lnTo>
                    <a:pt x="459" y="7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5" name="Freeform 93"/>
            <p:cNvSpPr>
              <a:spLocks/>
            </p:cNvSpPr>
            <p:nvPr/>
          </p:nvSpPr>
          <p:spPr bwMode="auto">
            <a:xfrm>
              <a:off x="838201" y="4664075"/>
              <a:ext cx="657225" cy="193675"/>
            </a:xfrm>
            <a:custGeom>
              <a:avLst/>
              <a:gdLst>
                <a:gd name="T0" fmla="*/ 828 w 828"/>
                <a:gd name="T1" fmla="*/ 244 h 244"/>
                <a:gd name="T2" fmla="*/ 475 w 828"/>
                <a:gd name="T3" fmla="*/ 80 h 244"/>
                <a:gd name="T4" fmla="*/ 0 w 828"/>
                <a:gd name="T5" fmla="*/ 0 h 244"/>
                <a:gd name="T6" fmla="*/ 279 w 828"/>
                <a:gd name="T7" fmla="*/ 152 h 244"/>
                <a:gd name="T8" fmla="*/ 828 w 828"/>
                <a:gd name="T9" fmla="*/ 244 h 244"/>
              </a:gdLst>
              <a:ahLst/>
              <a:cxnLst>
                <a:cxn ang="0">
                  <a:pos x="T0" y="T1"/>
                </a:cxn>
                <a:cxn ang="0">
                  <a:pos x="T2" y="T3"/>
                </a:cxn>
                <a:cxn ang="0">
                  <a:pos x="T4" y="T5"/>
                </a:cxn>
                <a:cxn ang="0">
                  <a:pos x="T6" y="T7"/>
                </a:cxn>
                <a:cxn ang="0">
                  <a:pos x="T8" y="T9"/>
                </a:cxn>
              </a:cxnLst>
              <a:rect l="0" t="0" r="r" b="b"/>
              <a:pathLst>
                <a:path w="828" h="244">
                  <a:moveTo>
                    <a:pt x="828" y="244"/>
                  </a:moveTo>
                  <a:lnTo>
                    <a:pt x="475" y="80"/>
                  </a:lnTo>
                  <a:lnTo>
                    <a:pt x="0" y="0"/>
                  </a:lnTo>
                  <a:lnTo>
                    <a:pt x="279" y="152"/>
                  </a:lnTo>
                  <a:lnTo>
                    <a:pt x="828"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6" name="Freeform 94"/>
            <p:cNvSpPr>
              <a:spLocks/>
            </p:cNvSpPr>
            <p:nvPr/>
          </p:nvSpPr>
          <p:spPr bwMode="auto">
            <a:xfrm>
              <a:off x="838201" y="4664075"/>
              <a:ext cx="214313" cy="155575"/>
            </a:xfrm>
            <a:custGeom>
              <a:avLst/>
              <a:gdLst>
                <a:gd name="T0" fmla="*/ 272 w 272"/>
                <a:gd name="T1" fmla="*/ 143 h 197"/>
                <a:gd name="T2" fmla="*/ 219 w 272"/>
                <a:gd name="T3" fmla="*/ 197 h 197"/>
                <a:gd name="T4" fmla="*/ 2 w 272"/>
                <a:gd name="T5" fmla="*/ 74 h 197"/>
                <a:gd name="T6" fmla="*/ 0 w 272"/>
                <a:gd name="T7" fmla="*/ 0 h 197"/>
                <a:gd name="T8" fmla="*/ 272 w 272"/>
                <a:gd name="T9" fmla="*/ 143 h 197"/>
              </a:gdLst>
              <a:ahLst/>
              <a:cxnLst>
                <a:cxn ang="0">
                  <a:pos x="T0" y="T1"/>
                </a:cxn>
                <a:cxn ang="0">
                  <a:pos x="T2" y="T3"/>
                </a:cxn>
                <a:cxn ang="0">
                  <a:pos x="T4" y="T5"/>
                </a:cxn>
                <a:cxn ang="0">
                  <a:pos x="T6" y="T7"/>
                </a:cxn>
                <a:cxn ang="0">
                  <a:pos x="T8" y="T9"/>
                </a:cxn>
              </a:cxnLst>
              <a:rect l="0" t="0" r="r" b="b"/>
              <a:pathLst>
                <a:path w="272" h="197">
                  <a:moveTo>
                    <a:pt x="272" y="143"/>
                  </a:moveTo>
                  <a:lnTo>
                    <a:pt x="219" y="197"/>
                  </a:lnTo>
                  <a:lnTo>
                    <a:pt x="2" y="74"/>
                  </a:lnTo>
                  <a:lnTo>
                    <a:pt x="0" y="0"/>
                  </a:lnTo>
                  <a:lnTo>
                    <a:pt x="272"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4" name="Freeform 102"/>
            <p:cNvSpPr>
              <a:spLocks/>
            </p:cNvSpPr>
            <p:nvPr/>
          </p:nvSpPr>
          <p:spPr bwMode="auto">
            <a:xfrm>
              <a:off x="1096963" y="4922838"/>
              <a:ext cx="1917700" cy="333375"/>
            </a:xfrm>
            <a:custGeom>
              <a:avLst/>
              <a:gdLst>
                <a:gd name="T0" fmla="*/ 2415 w 2417"/>
                <a:gd name="T1" fmla="*/ 291 h 420"/>
                <a:gd name="T2" fmla="*/ 619 w 2417"/>
                <a:gd name="T3" fmla="*/ 420 h 420"/>
                <a:gd name="T4" fmla="*/ 6 w 2417"/>
                <a:gd name="T5" fmla="*/ 33 h 420"/>
                <a:gd name="T6" fmla="*/ 0 w 2417"/>
                <a:gd name="T7" fmla="*/ 0 h 420"/>
                <a:gd name="T8" fmla="*/ 618 w 2417"/>
                <a:gd name="T9" fmla="*/ 381 h 420"/>
                <a:gd name="T10" fmla="*/ 2417 w 2417"/>
                <a:gd name="T11" fmla="*/ 256 h 420"/>
                <a:gd name="T12" fmla="*/ 2415 w 2417"/>
                <a:gd name="T13" fmla="*/ 291 h 420"/>
              </a:gdLst>
              <a:ahLst/>
              <a:cxnLst>
                <a:cxn ang="0">
                  <a:pos x="T0" y="T1"/>
                </a:cxn>
                <a:cxn ang="0">
                  <a:pos x="T2" y="T3"/>
                </a:cxn>
                <a:cxn ang="0">
                  <a:pos x="T4" y="T5"/>
                </a:cxn>
                <a:cxn ang="0">
                  <a:pos x="T6" y="T7"/>
                </a:cxn>
                <a:cxn ang="0">
                  <a:pos x="T8" y="T9"/>
                </a:cxn>
                <a:cxn ang="0">
                  <a:pos x="T10" y="T11"/>
                </a:cxn>
                <a:cxn ang="0">
                  <a:pos x="T12" y="T13"/>
                </a:cxn>
              </a:cxnLst>
              <a:rect l="0" t="0" r="r" b="b"/>
              <a:pathLst>
                <a:path w="2417" h="420">
                  <a:moveTo>
                    <a:pt x="2415" y="291"/>
                  </a:moveTo>
                  <a:lnTo>
                    <a:pt x="619" y="420"/>
                  </a:lnTo>
                  <a:lnTo>
                    <a:pt x="6" y="33"/>
                  </a:lnTo>
                  <a:lnTo>
                    <a:pt x="0" y="0"/>
                  </a:lnTo>
                  <a:lnTo>
                    <a:pt x="618" y="381"/>
                  </a:lnTo>
                  <a:lnTo>
                    <a:pt x="2417" y="256"/>
                  </a:lnTo>
                  <a:lnTo>
                    <a:pt x="2415" y="29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5" name="Freeform 103"/>
            <p:cNvSpPr>
              <a:spLocks/>
            </p:cNvSpPr>
            <p:nvPr/>
          </p:nvSpPr>
          <p:spPr bwMode="auto">
            <a:xfrm>
              <a:off x="1068388" y="4383088"/>
              <a:ext cx="1943100" cy="341312"/>
            </a:xfrm>
            <a:custGeom>
              <a:avLst/>
              <a:gdLst>
                <a:gd name="T0" fmla="*/ 2448 w 2448"/>
                <a:gd name="T1" fmla="*/ 349 h 429"/>
                <a:gd name="T2" fmla="*/ 625 w 2448"/>
                <a:gd name="T3" fmla="*/ 429 h 429"/>
                <a:gd name="T4" fmla="*/ 6 w 2448"/>
                <a:gd name="T5" fmla="*/ 35 h 429"/>
                <a:gd name="T6" fmla="*/ 0 w 2448"/>
                <a:gd name="T7" fmla="*/ 0 h 429"/>
                <a:gd name="T8" fmla="*/ 623 w 2448"/>
                <a:gd name="T9" fmla="*/ 390 h 429"/>
                <a:gd name="T10" fmla="*/ 2448 w 2448"/>
                <a:gd name="T11" fmla="*/ 316 h 429"/>
                <a:gd name="T12" fmla="*/ 2448 w 2448"/>
                <a:gd name="T13" fmla="*/ 349 h 429"/>
              </a:gdLst>
              <a:ahLst/>
              <a:cxnLst>
                <a:cxn ang="0">
                  <a:pos x="T0" y="T1"/>
                </a:cxn>
                <a:cxn ang="0">
                  <a:pos x="T2" y="T3"/>
                </a:cxn>
                <a:cxn ang="0">
                  <a:pos x="T4" y="T5"/>
                </a:cxn>
                <a:cxn ang="0">
                  <a:pos x="T6" y="T7"/>
                </a:cxn>
                <a:cxn ang="0">
                  <a:pos x="T8" y="T9"/>
                </a:cxn>
                <a:cxn ang="0">
                  <a:pos x="T10" y="T11"/>
                </a:cxn>
                <a:cxn ang="0">
                  <a:pos x="T12" y="T13"/>
                </a:cxn>
              </a:cxnLst>
              <a:rect l="0" t="0" r="r" b="b"/>
              <a:pathLst>
                <a:path w="2448" h="429">
                  <a:moveTo>
                    <a:pt x="2448" y="349"/>
                  </a:moveTo>
                  <a:lnTo>
                    <a:pt x="625" y="429"/>
                  </a:lnTo>
                  <a:lnTo>
                    <a:pt x="6" y="35"/>
                  </a:lnTo>
                  <a:lnTo>
                    <a:pt x="0" y="0"/>
                  </a:lnTo>
                  <a:lnTo>
                    <a:pt x="623" y="390"/>
                  </a:lnTo>
                  <a:lnTo>
                    <a:pt x="2448" y="316"/>
                  </a:lnTo>
                  <a:lnTo>
                    <a:pt x="2448" y="34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743" name="Rectangle 27742">
            <a:hlinkClick r:id="rId2" action="ppaction://hlinksldjump"/>
          </p:cNvPr>
          <p:cNvSpPr/>
          <p:nvPr/>
        </p:nvSpPr>
        <p:spPr>
          <a:xfrm>
            <a:off x="339047" y="3955151"/>
            <a:ext cx="1230011" cy="832147"/>
          </a:xfrm>
          <a:prstGeom prst="rect">
            <a:avLst/>
          </a:prstGeom>
          <a:solidFill>
            <a:srgbClr val="FFFF99">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4" name="Rectangle 27743">
            <a:hlinkClick r:id="rId3" action="ppaction://hlinksldjump"/>
          </p:cNvPr>
          <p:cNvSpPr/>
          <p:nvPr/>
        </p:nvSpPr>
        <p:spPr>
          <a:xfrm>
            <a:off x="1197095" y="3513907"/>
            <a:ext cx="2345034" cy="365760"/>
          </a:xfrm>
          <a:prstGeom prst="rect">
            <a:avLst/>
          </a:prstGeom>
          <a:solidFill>
            <a:srgbClr val="FFFF99">
              <a:alpha val="70000"/>
            </a:srgbClr>
          </a:solidFill>
          <a:ln w="25400">
            <a:solidFill>
              <a:srgbClr val="89A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5" name="Control Panel Outline"/>
          <p:cNvSpPr/>
          <p:nvPr/>
        </p:nvSpPr>
        <p:spPr>
          <a:xfrm>
            <a:off x="1879027" y="3911040"/>
            <a:ext cx="1559382" cy="237246"/>
          </a:xfrm>
          <a:prstGeom prst="rect">
            <a:avLst/>
          </a:prstGeom>
          <a:solidFill>
            <a:srgbClr val="FFFF99">
              <a:alpha val="70000"/>
            </a:srgbClr>
          </a:solidFill>
          <a:ln w="508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Control Panel"/>
          <p:cNvGrpSpPr/>
          <p:nvPr/>
        </p:nvGrpSpPr>
        <p:grpSpPr>
          <a:xfrm>
            <a:off x="5276812" y="2240748"/>
            <a:ext cx="1592763" cy="200288"/>
            <a:chOff x="3911314" y="4151741"/>
            <a:chExt cx="1592763" cy="200288"/>
          </a:xfrm>
        </p:grpSpPr>
        <p:sp>
          <p:nvSpPr>
            <p:cNvPr id="78" name="Freeform 80"/>
            <p:cNvSpPr>
              <a:spLocks/>
            </p:cNvSpPr>
            <p:nvPr/>
          </p:nvSpPr>
          <p:spPr bwMode="auto">
            <a:xfrm>
              <a:off x="3911314" y="4151741"/>
              <a:ext cx="1592763" cy="200288"/>
            </a:xfrm>
            <a:custGeom>
              <a:avLst/>
              <a:gdLst>
                <a:gd name="T0" fmla="*/ 0 w 1337"/>
                <a:gd name="T1" fmla="*/ 39 h 168"/>
                <a:gd name="T2" fmla="*/ 69 w 1337"/>
                <a:gd name="T3" fmla="*/ 88 h 168"/>
                <a:gd name="T4" fmla="*/ 71 w 1337"/>
                <a:gd name="T5" fmla="*/ 168 h 168"/>
                <a:gd name="T6" fmla="*/ 1337 w 1337"/>
                <a:gd name="T7" fmla="*/ 127 h 168"/>
                <a:gd name="T8" fmla="*/ 1335 w 1337"/>
                <a:gd name="T9" fmla="*/ 52 h 168"/>
                <a:gd name="T10" fmla="*/ 1254 w 1337"/>
                <a:gd name="T11" fmla="*/ 0 h 168"/>
                <a:gd name="T12" fmla="*/ 0 w 1337"/>
                <a:gd name="T13" fmla="*/ 39 h 168"/>
              </a:gdLst>
              <a:ahLst/>
              <a:cxnLst>
                <a:cxn ang="0">
                  <a:pos x="T0" y="T1"/>
                </a:cxn>
                <a:cxn ang="0">
                  <a:pos x="T2" y="T3"/>
                </a:cxn>
                <a:cxn ang="0">
                  <a:pos x="T4" y="T5"/>
                </a:cxn>
                <a:cxn ang="0">
                  <a:pos x="T6" y="T7"/>
                </a:cxn>
                <a:cxn ang="0">
                  <a:pos x="T8" y="T9"/>
                </a:cxn>
                <a:cxn ang="0">
                  <a:pos x="T10" y="T11"/>
                </a:cxn>
                <a:cxn ang="0">
                  <a:pos x="T12" y="T13"/>
                </a:cxn>
              </a:cxnLst>
              <a:rect l="0" t="0" r="r" b="b"/>
              <a:pathLst>
                <a:path w="1337" h="168">
                  <a:moveTo>
                    <a:pt x="0" y="39"/>
                  </a:moveTo>
                  <a:lnTo>
                    <a:pt x="69" y="88"/>
                  </a:lnTo>
                  <a:lnTo>
                    <a:pt x="71" y="168"/>
                  </a:lnTo>
                  <a:lnTo>
                    <a:pt x="1337" y="127"/>
                  </a:lnTo>
                  <a:lnTo>
                    <a:pt x="1335" y="52"/>
                  </a:lnTo>
                  <a:lnTo>
                    <a:pt x="1254" y="0"/>
                  </a:lnTo>
                  <a:lnTo>
                    <a:pt x="0" y="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1"/>
            <p:cNvSpPr>
              <a:spLocks/>
            </p:cNvSpPr>
            <p:nvPr/>
          </p:nvSpPr>
          <p:spPr bwMode="auto">
            <a:xfrm>
              <a:off x="4626626" y="4192276"/>
              <a:ext cx="154985" cy="50071"/>
            </a:xfrm>
            <a:custGeom>
              <a:avLst/>
              <a:gdLst>
                <a:gd name="T0" fmla="*/ 0 w 131"/>
                <a:gd name="T1" fmla="*/ 2 h 41"/>
                <a:gd name="T2" fmla="*/ 39 w 131"/>
                <a:gd name="T3" fmla="*/ 41 h 41"/>
                <a:gd name="T4" fmla="*/ 131 w 131"/>
                <a:gd name="T5" fmla="*/ 37 h 41"/>
                <a:gd name="T6" fmla="*/ 92 w 131"/>
                <a:gd name="T7" fmla="*/ 0 h 41"/>
                <a:gd name="T8" fmla="*/ 0 w 131"/>
                <a:gd name="T9" fmla="*/ 2 h 41"/>
              </a:gdLst>
              <a:ahLst/>
              <a:cxnLst>
                <a:cxn ang="0">
                  <a:pos x="T0" y="T1"/>
                </a:cxn>
                <a:cxn ang="0">
                  <a:pos x="T2" y="T3"/>
                </a:cxn>
                <a:cxn ang="0">
                  <a:pos x="T4" y="T5"/>
                </a:cxn>
                <a:cxn ang="0">
                  <a:pos x="T6" y="T7"/>
                </a:cxn>
                <a:cxn ang="0">
                  <a:pos x="T8" y="T9"/>
                </a:cxn>
              </a:cxnLst>
              <a:rect l="0" t="0" r="r" b="b"/>
              <a:pathLst>
                <a:path w="131" h="41">
                  <a:moveTo>
                    <a:pt x="0" y="2"/>
                  </a:moveTo>
                  <a:lnTo>
                    <a:pt x="39" y="41"/>
                  </a:lnTo>
                  <a:lnTo>
                    <a:pt x="131" y="37"/>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2"/>
            <p:cNvSpPr>
              <a:spLocks/>
            </p:cNvSpPr>
            <p:nvPr/>
          </p:nvSpPr>
          <p:spPr bwMode="auto">
            <a:xfrm>
              <a:off x="4190285" y="4204197"/>
              <a:ext cx="152600" cy="50071"/>
            </a:xfrm>
            <a:custGeom>
              <a:avLst/>
              <a:gdLst>
                <a:gd name="T0" fmla="*/ 0 w 129"/>
                <a:gd name="T1" fmla="*/ 3 h 41"/>
                <a:gd name="T2" fmla="*/ 37 w 129"/>
                <a:gd name="T3" fmla="*/ 41 h 41"/>
                <a:gd name="T4" fmla="*/ 129 w 129"/>
                <a:gd name="T5" fmla="*/ 39 h 41"/>
                <a:gd name="T6" fmla="*/ 92 w 129"/>
                <a:gd name="T7" fmla="*/ 0 h 41"/>
                <a:gd name="T8" fmla="*/ 0 w 129"/>
                <a:gd name="T9" fmla="*/ 3 h 41"/>
              </a:gdLst>
              <a:ahLst/>
              <a:cxnLst>
                <a:cxn ang="0">
                  <a:pos x="T0" y="T1"/>
                </a:cxn>
                <a:cxn ang="0">
                  <a:pos x="T2" y="T3"/>
                </a:cxn>
                <a:cxn ang="0">
                  <a:pos x="T4" y="T5"/>
                </a:cxn>
                <a:cxn ang="0">
                  <a:pos x="T6" y="T7"/>
                </a:cxn>
                <a:cxn ang="0">
                  <a:pos x="T8" y="T9"/>
                </a:cxn>
              </a:cxnLst>
              <a:rect l="0" t="0" r="r" b="b"/>
              <a:pathLst>
                <a:path w="129" h="41">
                  <a:moveTo>
                    <a:pt x="0" y="3"/>
                  </a:moveTo>
                  <a:lnTo>
                    <a:pt x="37" y="41"/>
                  </a:lnTo>
                  <a:lnTo>
                    <a:pt x="129" y="39"/>
                  </a:lnTo>
                  <a:lnTo>
                    <a:pt x="92" y="0"/>
                  </a:lnTo>
                  <a:lnTo>
                    <a:pt x="0" y="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3"/>
            <p:cNvSpPr>
              <a:spLocks/>
            </p:cNvSpPr>
            <p:nvPr/>
          </p:nvSpPr>
          <p:spPr bwMode="auto">
            <a:xfrm>
              <a:off x="4481179" y="4194660"/>
              <a:ext cx="152600" cy="52456"/>
            </a:xfrm>
            <a:custGeom>
              <a:avLst/>
              <a:gdLst>
                <a:gd name="T0" fmla="*/ 0 w 129"/>
                <a:gd name="T1" fmla="*/ 4 h 43"/>
                <a:gd name="T2" fmla="*/ 37 w 129"/>
                <a:gd name="T3" fmla="*/ 43 h 43"/>
                <a:gd name="T4" fmla="*/ 129 w 129"/>
                <a:gd name="T5" fmla="*/ 39 h 43"/>
                <a:gd name="T6" fmla="*/ 92 w 129"/>
                <a:gd name="T7" fmla="*/ 0 h 43"/>
                <a:gd name="T8" fmla="*/ 0 w 129"/>
                <a:gd name="T9" fmla="*/ 4 h 43"/>
              </a:gdLst>
              <a:ahLst/>
              <a:cxnLst>
                <a:cxn ang="0">
                  <a:pos x="T0" y="T1"/>
                </a:cxn>
                <a:cxn ang="0">
                  <a:pos x="T2" y="T3"/>
                </a:cxn>
                <a:cxn ang="0">
                  <a:pos x="T4" y="T5"/>
                </a:cxn>
                <a:cxn ang="0">
                  <a:pos x="T6" y="T7"/>
                </a:cxn>
                <a:cxn ang="0">
                  <a:pos x="T8" y="T9"/>
                </a:cxn>
              </a:cxnLst>
              <a:rect l="0" t="0" r="r" b="b"/>
              <a:pathLst>
                <a:path w="129" h="43">
                  <a:moveTo>
                    <a:pt x="0" y="4"/>
                  </a:moveTo>
                  <a:lnTo>
                    <a:pt x="37" y="43"/>
                  </a:lnTo>
                  <a:lnTo>
                    <a:pt x="129"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4"/>
            <p:cNvSpPr>
              <a:spLocks/>
            </p:cNvSpPr>
            <p:nvPr/>
          </p:nvSpPr>
          <p:spPr bwMode="auto">
            <a:xfrm>
              <a:off x="4333347" y="4199428"/>
              <a:ext cx="157369" cy="52456"/>
            </a:xfrm>
            <a:custGeom>
              <a:avLst/>
              <a:gdLst>
                <a:gd name="T0" fmla="*/ 0 w 131"/>
                <a:gd name="T1" fmla="*/ 4 h 43"/>
                <a:gd name="T2" fmla="*/ 39 w 131"/>
                <a:gd name="T3" fmla="*/ 43 h 43"/>
                <a:gd name="T4" fmla="*/ 131 w 131"/>
                <a:gd name="T5" fmla="*/ 39 h 43"/>
                <a:gd name="T6" fmla="*/ 92 w 131"/>
                <a:gd name="T7" fmla="*/ 0 h 43"/>
                <a:gd name="T8" fmla="*/ 0 w 131"/>
                <a:gd name="T9" fmla="*/ 4 h 43"/>
              </a:gdLst>
              <a:ahLst/>
              <a:cxnLst>
                <a:cxn ang="0">
                  <a:pos x="T0" y="T1"/>
                </a:cxn>
                <a:cxn ang="0">
                  <a:pos x="T2" y="T3"/>
                </a:cxn>
                <a:cxn ang="0">
                  <a:pos x="T4" y="T5"/>
                </a:cxn>
                <a:cxn ang="0">
                  <a:pos x="T6" y="T7"/>
                </a:cxn>
                <a:cxn ang="0">
                  <a:pos x="T8" y="T9"/>
                </a:cxn>
              </a:cxnLst>
              <a:rect l="0" t="0" r="r" b="b"/>
              <a:pathLst>
                <a:path w="131" h="43">
                  <a:moveTo>
                    <a:pt x="0" y="4"/>
                  </a:moveTo>
                  <a:lnTo>
                    <a:pt x="39" y="43"/>
                  </a:lnTo>
                  <a:lnTo>
                    <a:pt x="131" y="39"/>
                  </a:lnTo>
                  <a:lnTo>
                    <a:pt x="92" y="0"/>
                  </a:lnTo>
                  <a:lnTo>
                    <a:pt x="0" y="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5"/>
            <p:cNvSpPr>
              <a:spLocks/>
            </p:cNvSpPr>
            <p:nvPr/>
          </p:nvSpPr>
          <p:spPr bwMode="auto">
            <a:xfrm>
              <a:off x="4059145" y="4208966"/>
              <a:ext cx="140679" cy="50071"/>
            </a:xfrm>
            <a:custGeom>
              <a:avLst/>
              <a:gdLst>
                <a:gd name="T0" fmla="*/ 0 w 118"/>
                <a:gd name="T1" fmla="*/ 2 h 42"/>
                <a:gd name="T2" fmla="*/ 39 w 118"/>
                <a:gd name="T3" fmla="*/ 42 h 42"/>
                <a:gd name="T4" fmla="*/ 118 w 118"/>
                <a:gd name="T5" fmla="*/ 40 h 42"/>
                <a:gd name="T6" fmla="*/ 80 w 118"/>
                <a:gd name="T7" fmla="*/ 0 h 42"/>
                <a:gd name="T8" fmla="*/ 0 w 118"/>
                <a:gd name="T9" fmla="*/ 2 h 42"/>
              </a:gdLst>
              <a:ahLst/>
              <a:cxnLst>
                <a:cxn ang="0">
                  <a:pos x="T0" y="T1"/>
                </a:cxn>
                <a:cxn ang="0">
                  <a:pos x="T2" y="T3"/>
                </a:cxn>
                <a:cxn ang="0">
                  <a:pos x="T4" y="T5"/>
                </a:cxn>
                <a:cxn ang="0">
                  <a:pos x="T6" y="T7"/>
                </a:cxn>
                <a:cxn ang="0">
                  <a:pos x="T8" y="T9"/>
                </a:cxn>
              </a:cxnLst>
              <a:rect l="0" t="0" r="r" b="b"/>
              <a:pathLst>
                <a:path w="118" h="42">
                  <a:moveTo>
                    <a:pt x="0" y="2"/>
                  </a:moveTo>
                  <a:lnTo>
                    <a:pt x="39" y="42"/>
                  </a:lnTo>
                  <a:lnTo>
                    <a:pt x="118" y="40"/>
                  </a:lnTo>
                  <a:lnTo>
                    <a:pt x="80"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6"/>
            <p:cNvSpPr>
              <a:spLocks/>
            </p:cNvSpPr>
            <p:nvPr/>
          </p:nvSpPr>
          <p:spPr bwMode="auto">
            <a:xfrm>
              <a:off x="4967591" y="4185122"/>
              <a:ext cx="119219" cy="45302"/>
            </a:xfrm>
            <a:custGeom>
              <a:avLst/>
              <a:gdLst>
                <a:gd name="T0" fmla="*/ 100 w 100"/>
                <a:gd name="T1" fmla="*/ 39 h 39"/>
                <a:gd name="T2" fmla="*/ 61 w 100"/>
                <a:gd name="T3" fmla="*/ 0 h 39"/>
                <a:gd name="T4" fmla="*/ 0 w 100"/>
                <a:gd name="T5" fmla="*/ 2 h 39"/>
                <a:gd name="T6" fmla="*/ 39 w 100"/>
                <a:gd name="T7" fmla="*/ 39 h 39"/>
                <a:gd name="T8" fmla="*/ 100 w 100"/>
                <a:gd name="T9" fmla="*/ 39 h 39"/>
              </a:gdLst>
              <a:ahLst/>
              <a:cxnLst>
                <a:cxn ang="0">
                  <a:pos x="T0" y="T1"/>
                </a:cxn>
                <a:cxn ang="0">
                  <a:pos x="T2" y="T3"/>
                </a:cxn>
                <a:cxn ang="0">
                  <a:pos x="T4" y="T5"/>
                </a:cxn>
                <a:cxn ang="0">
                  <a:pos x="T6" y="T7"/>
                </a:cxn>
                <a:cxn ang="0">
                  <a:pos x="T8" y="T9"/>
                </a:cxn>
              </a:cxnLst>
              <a:rect l="0" t="0" r="r" b="b"/>
              <a:pathLst>
                <a:path w="100" h="39">
                  <a:moveTo>
                    <a:pt x="100" y="39"/>
                  </a:moveTo>
                  <a:lnTo>
                    <a:pt x="61" y="0"/>
                  </a:lnTo>
                  <a:lnTo>
                    <a:pt x="0" y="2"/>
                  </a:lnTo>
                  <a:lnTo>
                    <a:pt x="39" y="39"/>
                  </a:lnTo>
                  <a:lnTo>
                    <a:pt x="100" y="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7"/>
            <p:cNvSpPr>
              <a:spLocks/>
            </p:cNvSpPr>
            <p:nvPr/>
          </p:nvSpPr>
          <p:spPr bwMode="auto">
            <a:xfrm>
              <a:off x="5136883" y="4175585"/>
              <a:ext cx="221748" cy="50071"/>
            </a:xfrm>
            <a:custGeom>
              <a:avLst/>
              <a:gdLst>
                <a:gd name="T0" fmla="*/ 185 w 185"/>
                <a:gd name="T1" fmla="*/ 39 h 43"/>
                <a:gd name="T2" fmla="*/ 148 w 185"/>
                <a:gd name="T3" fmla="*/ 0 h 43"/>
                <a:gd name="T4" fmla="*/ 0 w 185"/>
                <a:gd name="T5" fmla="*/ 4 h 43"/>
                <a:gd name="T6" fmla="*/ 37 w 185"/>
                <a:gd name="T7" fmla="*/ 43 h 43"/>
                <a:gd name="T8" fmla="*/ 185 w 185"/>
                <a:gd name="T9" fmla="*/ 39 h 43"/>
              </a:gdLst>
              <a:ahLst/>
              <a:cxnLst>
                <a:cxn ang="0">
                  <a:pos x="T0" y="T1"/>
                </a:cxn>
                <a:cxn ang="0">
                  <a:pos x="T2" y="T3"/>
                </a:cxn>
                <a:cxn ang="0">
                  <a:pos x="T4" y="T5"/>
                </a:cxn>
                <a:cxn ang="0">
                  <a:pos x="T6" y="T7"/>
                </a:cxn>
                <a:cxn ang="0">
                  <a:pos x="T8" y="T9"/>
                </a:cxn>
              </a:cxnLst>
              <a:rect l="0" t="0" r="r" b="b"/>
              <a:pathLst>
                <a:path w="185" h="43">
                  <a:moveTo>
                    <a:pt x="185" y="39"/>
                  </a:moveTo>
                  <a:lnTo>
                    <a:pt x="148" y="0"/>
                  </a:lnTo>
                  <a:lnTo>
                    <a:pt x="0" y="4"/>
                  </a:lnTo>
                  <a:lnTo>
                    <a:pt x="37" y="43"/>
                  </a:lnTo>
                  <a:lnTo>
                    <a:pt x="185"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8"/>
            <p:cNvSpPr>
              <a:spLocks/>
            </p:cNvSpPr>
            <p:nvPr/>
          </p:nvSpPr>
          <p:spPr bwMode="auto">
            <a:xfrm>
              <a:off x="4772073" y="4187507"/>
              <a:ext cx="154985" cy="50071"/>
            </a:xfrm>
            <a:custGeom>
              <a:avLst/>
              <a:gdLst>
                <a:gd name="T0" fmla="*/ 0 w 129"/>
                <a:gd name="T1" fmla="*/ 2 h 41"/>
                <a:gd name="T2" fmla="*/ 37 w 129"/>
                <a:gd name="T3" fmla="*/ 41 h 41"/>
                <a:gd name="T4" fmla="*/ 129 w 129"/>
                <a:gd name="T5" fmla="*/ 39 h 41"/>
                <a:gd name="T6" fmla="*/ 92 w 129"/>
                <a:gd name="T7" fmla="*/ 0 h 41"/>
                <a:gd name="T8" fmla="*/ 0 w 129"/>
                <a:gd name="T9" fmla="*/ 2 h 41"/>
              </a:gdLst>
              <a:ahLst/>
              <a:cxnLst>
                <a:cxn ang="0">
                  <a:pos x="T0" y="T1"/>
                </a:cxn>
                <a:cxn ang="0">
                  <a:pos x="T2" y="T3"/>
                </a:cxn>
                <a:cxn ang="0">
                  <a:pos x="T4" y="T5"/>
                </a:cxn>
                <a:cxn ang="0">
                  <a:pos x="T6" y="T7"/>
                </a:cxn>
                <a:cxn ang="0">
                  <a:pos x="T8" y="T9"/>
                </a:cxn>
              </a:cxnLst>
              <a:rect l="0" t="0" r="r" b="b"/>
              <a:pathLst>
                <a:path w="129" h="41">
                  <a:moveTo>
                    <a:pt x="0" y="2"/>
                  </a:moveTo>
                  <a:lnTo>
                    <a:pt x="37" y="41"/>
                  </a:lnTo>
                  <a:lnTo>
                    <a:pt x="129" y="39"/>
                  </a:lnTo>
                  <a:lnTo>
                    <a:pt x="92" y="0"/>
                  </a:lnTo>
                  <a:lnTo>
                    <a:pt x="0" y="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6" name="click Back">
            <a:hlinkClick r:id="rId4" action="ppaction://hlinksldjump"/>
          </p:cNvPr>
          <p:cNvSpPr/>
          <p:nvPr/>
        </p:nvSpPr>
        <p:spPr>
          <a:xfrm>
            <a:off x="7467600"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click Next">
            <a:hlinkClick r:id="rId5" action="ppaction://hlinksldjump"/>
          </p:cNvPr>
          <p:cNvSpPr/>
          <p:nvPr/>
        </p:nvSpPr>
        <p:spPr>
          <a:xfrm>
            <a:off x="8248650" y="5943600"/>
            <a:ext cx="409575" cy="2762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highlighted component. Then click </a:t>
            </a:r>
            <a:r>
              <a:rPr lang="en-US" sz="1400" b="1" dirty="0">
                <a:solidFill>
                  <a:srgbClr val="FFFFCC"/>
                </a:solidFill>
              </a:rPr>
              <a:t>Next</a:t>
            </a:r>
            <a:r>
              <a:rPr lang="en-US" sz="1400" dirty="0">
                <a:solidFill>
                  <a:srgbClr val="FFFFCC"/>
                </a:solidFill>
              </a:rPr>
              <a:t> to continue.</a:t>
            </a:r>
          </a:p>
        </p:txBody>
      </p:sp>
      <p:grpSp>
        <p:nvGrpSpPr>
          <p:cNvPr id="67" name="Back button"/>
          <p:cNvGrpSpPr/>
          <p:nvPr/>
        </p:nvGrpSpPr>
        <p:grpSpPr>
          <a:xfrm>
            <a:off x="6258333" y="6415087"/>
            <a:ext cx="744279" cy="307777"/>
            <a:chOff x="1265274" y="6447647"/>
            <a:chExt cx="744279" cy="307777"/>
          </a:xfrm>
        </p:grpSpPr>
        <p:sp>
          <p:nvSpPr>
            <p:cNvPr id="68"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70" name="Next button"/>
          <p:cNvGrpSpPr/>
          <p:nvPr/>
        </p:nvGrpSpPr>
        <p:grpSpPr>
          <a:xfrm>
            <a:off x="8072696" y="6415087"/>
            <a:ext cx="744279" cy="307777"/>
            <a:chOff x="1265274" y="6447647"/>
            <a:chExt cx="744279" cy="307777"/>
          </a:xfrm>
        </p:grpSpPr>
        <p:sp>
          <p:nvSpPr>
            <p:cNvPr id="71"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73" name="Menu button"/>
          <p:cNvGrpSpPr/>
          <p:nvPr/>
        </p:nvGrpSpPr>
        <p:grpSpPr>
          <a:xfrm>
            <a:off x="7165515" y="6415087"/>
            <a:ext cx="744279" cy="307777"/>
            <a:chOff x="1265274" y="6447647"/>
            <a:chExt cx="744279" cy="307777"/>
          </a:xfrm>
        </p:grpSpPr>
        <p:sp>
          <p:nvSpPr>
            <p:cNvPr id="74"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76" name="click Back">
            <a:hlinkClick r:id="rId4"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ick Next">
            <a:hlinkClick r:id="rId5"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444000"/>
      </p:ext>
    </p:extLst>
  </p:cSld>
  <p:clrMapOvr>
    <a:masterClrMapping/>
  </p:clrMapOvr>
  <p:transition advClick="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hidden="1"/>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hidden="1"/>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31" name="1. Bug"/>
          <p:cNvGrpSpPr/>
          <p:nvPr/>
        </p:nvGrpSpPr>
        <p:grpSpPr>
          <a:xfrm>
            <a:off x="1295400" y="3828097"/>
            <a:ext cx="3263265" cy="95250"/>
            <a:chOff x="1295400" y="2857500"/>
            <a:chExt cx="3263265" cy="95250"/>
          </a:xfrm>
        </p:grpSpPr>
        <p:sp>
          <p:nvSpPr>
            <p:cNvPr id="132" name="Rectangle 131"/>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Oval 133"/>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Oval 134"/>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Oval 136"/>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2" name="3. Dog"/>
          <p:cNvGrpSpPr/>
          <p:nvPr/>
        </p:nvGrpSpPr>
        <p:grpSpPr>
          <a:xfrm>
            <a:off x="1295400" y="3507739"/>
            <a:ext cx="3678238" cy="95250"/>
            <a:chOff x="1295400" y="3186429"/>
            <a:chExt cx="3678238" cy="95250"/>
          </a:xfrm>
        </p:grpSpPr>
        <p:sp>
          <p:nvSpPr>
            <p:cNvPr id="143" name="Rectangle 142"/>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Oval 144"/>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ectangle 145"/>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2" name="2. Cat"/>
          <p:cNvGrpSpPr/>
          <p:nvPr/>
        </p:nvGrpSpPr>
        <p:grpSpPr>
          <a:xfrm>
            <a:off x="1295400" y="3186429"/>
            <a:ext cx="2830989" cy="95250"/>
            <a:chOff x="1295400" y="3507739"/>
            <a:chExt cx="2830989" cy="95250"/>
          </a:xfrm>
        </p:grpSpPr>
        <p:sp>
          <p:nvSpPr>
            <p:cNvPr id="153" name="Rectangle 152"/>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5" name="Rectangle 154"/>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7" name="Oval 156"/>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Rectangle 157"/>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4.  Emu"/>
          <p:cNvGrpSpPr/>
          <p:nvPr/>
        </p:nvGrpSpPr>
        <p:grpSpPr>
          <a:xfrm>
            <a:off x="1295400" y="2857500"/>
            <a:ext cx="2326084" cy="95250"/>
            <a:chOff x="1295400" y="3828097"/>
            <a:chExt cx="2326084" cy="95250"/>
          </a:xfrm>
        </p:grpSpPr>
        <p:sp>
          <p:nvSpPr>
            <p:cNvPr id="161" name="Oval 1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Rectangle 1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5" name="Oval 164"/>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6" name="Rectangle 165"/>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click Bug">
            <a:hlinkClick r:id="rId24" action="ppaction://hlinksldjump"/>
          </p:cNvPr>
          <p:cNvSpPr/>
          <p:nvPr/>
        </p:nvSpPr>
        <p:spPr>
          <a:xfrm>
            <a:off x="736161" y="373380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ick Dog">
            <a:hlinkClick r:id="rId25" action="ppaction://hlinksldjump"/>
          </p:cNvPr>
          <p:cNvSpPr/>
          <p:nvPr/>
        </p:nvSpPr>
        <p:spPr>
          <a:xfrm>
            <a:off x="736160" y="340042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Emu">
            <a:hlinkClick r:id="rId26"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click Cat">
            <a:hlinkClick r:id="rId27" action="ppaction://hlinksldjump"/>
          </p:cNvPr>
          <p:cNvSpPr/>
          <p:nvPr/>
        </p:nvSpPr>
        <p:spPr>
          <a:xfrm>
            <a:off x="736160" y="306782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04388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1" name="2. Cat"/>
          <p:cNvGrpSpPr/>
          <p:nvPr/>
        </p:nvGrpSpPr>
        <p:grpSpPr>
          <a:xfrm>
            <a:off x="1295400" y="3828097"/>
            <a:ext cx="2830989" cy="95250"/>
            <a:chOff x="1295400" y="3507739"/>
            <a:chExt cx="2830989" cy="95250"/>
          </a:xfrm>
        </p:grpSpPr>
        <p:sp>
          <p:nvSpPr>
            <p:cNvPr id="81" name="Rectangle 8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1. Bug"/>
          <p:cNvGrpSpPr/>
          <p:nvPr/>
        </p:nvGrpSpPr>
        <p:grpSpPr>
          <a:xfrm>
            <a:off x="1295400" y="3507739"/>
            <a:ext cx="3263265" cy="95250"/>
            <a:chOff x="1295400" y="2857500"/>
            <a:chExt cx="3263265" cy="95250"/>
          </a:xfrm>
        </p:grpSpPr>
        <p:sp>
          <p:nvSpPr>
            <p:cNvPr id="46" name="Rectangle 4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44" name="3. Dog"/>
          <p:cNvGrpSpPr/>
          <p:nvPr/>
        </p:nvGrpSpPr>
        <p:grpSpPr>
          <a:xfrm>
            <a:off x="1295400" y="3186429"/>
            <a:ext cx="3678238" cy="95250"/>
            <a:chOff x="1295400" y="3186429"/>
            <a:chExt cx="3678238" cy="95250"/>
          </a:xfrm>
        </p:grpSpPr>
        <p:sp>
          <p:nvSpPr>
            <p:cNvPr id="55" name="Rectangle 5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4.  Emu"/>
          <p:cNvGrpSpPr/>
          <p:nvPr/>
        </p:nvGrpSpPr>
        <p:grpSpPr>
          <a:xfrm>
            <a:off x="1295400" y="2857500"/>
            <a:ext cx="2326084" cy="95250"/>
            <a:chOff x="1295400" y="3828097"/>
            <a:chExt cx="2326084" cy="95250"/>
          </a:xfrm>
        </p:grpSpPr>
        <p:sp>
          <p:nvSpPr>
            <p:cNvPr id="61" name="Oval 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1" y="3400425"/>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18654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2. Cat"/>
          <p:cNvGrpSpPr/>
          <p:nvPr/>
        </p:nvGrpSpPr>
        <p:grpSpPr>
          <a:xfrm>
            <a:off x="1295400" y="3828097"/>
            <a:ext cx="2830989" cy="95250"/>
            <a:chOff x="1295400" y="3507739"/>
            <a:chExt cx="2830989" cy="95250"/>
          </a:xfrm>
        </p:grpSpPr>
        <p:sp>
          <p:nvSpPr>
            <p:cNvPr id="48" name="Rectangle 4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1. Bug"/>
          <p:cNvGrpSpPr/>
          <p:nvPr/>
        </p:nvGrpSpPr>
        <p:grpSpPr>
          <a:xfrm>
            <a:off x="1295400" y="3507739"/>
            <a:ext cx="3263265" cy="95250"/>
            <a:chOff x="1295400" y="2857500"/>
            <a:chExt cx="3263265" cy="95250"/>
          </a:xfrm>
        </p:grpSpPr>
        <p:sp>
          <p:nvSpPr>
            <p:cNvPr id="57" name="Rectangle 5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8" name="3. Dog"/>
          <p:cNvGrpSpPr/>
          <p:nvPr/>
        </p:nvGrpSpPr>
        <p:grpSpPr>
          <a:xfrm>
            <a:off x="1295400" y="3186429"/>
            <a:ext cx="3678238" cy="95250"/>
            <a:chOff x="1295400" y="3186429"/>
            <a:chExt cx="3678238" cy="95250"/>
          </a:xfrm>
        </p:grpSpPr>
        <p:sp>
          <p:nvSpPr>
            <p:cNvPr id="89" name="Rectangle 8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7" name="4.  Emu"/>
          <p:cNvGrpSpPr/>
          <p:nvPr/>
        </p:nvGrpSpPr>
        <p:grpSpPr>
          <a:xfrm>
            <a:off x="1295400" y="2857500"/>
            <a:ext cx="2326084" cy="95250"/>
            <a:chOff x="1295400" y="3828097"/>
            <a:chExt cx="2326084" cy="95250"/>
          </a:xfrm>
        </p:grpSpPr>
        <p:sp>
          <p:nvSpPr>
            <p:cNvPr id="108" name="Oval 10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ick Bug">
            <a:hlinkClick r:id="rId3" action="ppaction://hlinksldjump"/>
          </p:cNvPr>
          <p:cNvSpPr/>
          <p:nvPr/>
        </p:nvSpPr>
        <p:spPr>
          <a:xfrm>
            <a:off x="736161" y="3400425"/>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click Emu">
            <a:hlinkClick r:id="rId5" action="ppaction://hlinksldjump"/>
          </p:cNvPr>
          <p:cNvSpPr/>
          <p:nvPr/>
        </p:nvSpPr>
        <p:spPr>
          <a:xfrm>
            <a:off x="736160" y="2743199"/>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click Cat">
            <a:hlinkClick r:id="rId6"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15629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9" name="2. Cat"/>
          <p:cNvGrpSpPr/>
          <p:nvPr/>
        </p:nvGrpSpPr>
        <p:grpSpPr>
          <a:xfrm>
            <a:off x="1295400" y="3828097"/>
            <a:ext cx="2830989" cy="95250"/>
            <a:chOff x="1295400" y="3507739"/>
            <a:chExt cx="2830989" cy="95250"/>
          </a:xfrm>
        </p:grpSpPr>
        <p:sp>
          <p:nvSpPr>
            <p:cNvPr id="50" name="Rectangle 4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1. Bug"/>
          <p:cNvGrpSpPr/>
          <p:nvPr/>
        </p:nvGrpSpPr>
        <p:grpSpPr>
          <a:xfrm>
            <a:off x="1295400" y="3507739"/>
            <a:ext cx="3263265" cy="95250"/>
            <a:chOff x="1295400" y="2857500"/>
            <a:chExt cx="3263265" cy="95250"/>
          </a:xfrm>
        </p:grpSpPr>
        <p:sp>
          <p:nvSpPr>
            <p:cNvPr id="58" name="Rectangle 57"/>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8" name="3. Dog"/>
          <p:cNvGrpSpPr/>
          <p:nvPr/>
        </p:nvGrpSpPr>
        <p:grpSpPr>
          <a:xfrm>
            <a:off x="1295400" y="3186429"/>
            <a:ext cx="3678238" cy="95250"/>
            <a:chOff x="1295400" y="3186429"/>
            <a:chExt cx="3678238" cy="95250"/>
          </a:xfrm>
        </p:grpSpPr>
        <p:sp>
          <p:nvSpPr>
            <p:cNvPr id="99" name="Rectangle 9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ectangle 10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8" name="4.  Emu"/>
          <p:cNvGrpSpPr/>
          <p:nvPr/>
        </p:nvGrpSpPr>
        <p:grpSpPr>
          <a:xfrm>
            <a:off x="1295400" y="2857500"/>
            <a:ext cx="2326084" cy="95250"/>
            <a:chOff x="1295400" y="3828097"/>
            <a:chExt cx="2326084" cy="95250"/>
          </a:xfrm>
        </p:grpSpPr>
        <p:sp>
          <p:nvSpPr>
            <p:cNvPr id="119" name="Oval 11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Oval 12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3" action="ppaction://hlinksldjump"/>
          </p:cNvPr>
          <p:cNvSpPr/>
          <p:nvPr/>
        </p:nvSpPr>
        <p:spPr>
          <a:xfrm>
            <a:off x="736161" y="3400425"/>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3067050"/>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42951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2. Cat"/>
          <p:cNvGrpSpPr/>
          <p:nvPr/>
        </p:nvGrpSpPr>
        <p:grpSpPr>
          <a:xfrm>
            <a:off x="1295400" y="3828097"/>
            <a:ext cx="2830989" cy="95250"/>
            <a:chOff x="1295400" y="3507739"/>
            <a:chExt cx="2830989" cy="95250"/>
          </a:xfrm>
        </p:grpSpPr>
        <p:sp>
          <p:nvSpPr>
            <p:cNvPr id="49" name="Rectangle 4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1. Bug"/>
          <p:cNvGrpSpPr/>
          <p:nvPr/>
        </p:nvGrpSpPr>
        <p:grpSpPr>
          <a:xfrm>
            <a:off x="1295400" y="3507739"/>
            <a:ext cx="3263265" cy="95250"/>
            <a:chOff x="1295400" y="2857500"/>
            <a:chExt cx="3263265" cy="95250"/>
          </a:xfrm>
        </p:grpSpPr>
        <p:sp>
          <p:nvSpPr>
            <p:cNvPr id="58" name="Rectangle 57"/>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Oval 62"/>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8" name="3. Dog"/>
          <p:cNvGrpSpPr/>
          <p:nvPr/>
        </p:nvGrpSpPr>
        <p:grpSpPr>
          <a:xfrm>
            <a:off x="1295400" y="3186429"/>
            <a:ext cx="3678238" cy="95250"/>
            <a:chOff x="1295400" y="3186429"/>
            <a:chExt cx="3678238" cy="95250"/>
          </a:xfrm>
        </p:grpSpPr>
        <p:sp>
          <p:nvSpPr>
            <p:cNvPr id="69" name="Rectangle 6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8" name="4.  Emu"/>
          <p:cNvGrpSpPr/>
          <p:nvPr/>
        </p:nvGrpSpPr>
        <p:grpSpPr>
          <a:xfrm>
            <a:off x="1295400" y="2857500"/>
            <a:ext cx="2326084" cy="95250"/>
            <a:chOff x="1295400" y="3828097"/>
            <a:chExt cx="2326084" cy="95250"/>
          </a:xfrm>
        </p:grpSpPr>
        <p:sp>
          <p:nvSpPr>
            <p:cNvPr id="119" name="Oval 11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Oval 12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3" action="ppaction://hlinksldjump"/>
          </p:cNvPr>
          <p:cNvSpPr/>
          <p:nvPr/>
        </p:nvSpPr>
        <p:spPr>
          <a:xfrm>
            <a:off x="736160" y="3400425"/>
            <a:ext cx="4491265"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91001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Real 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2. Cat"/>
          <p:cNvGrpSpPr/>
          <p:nvPr/>
        </p:nvGrpSpPr>
        <p:grpSpPr>
          <a:xfrm>
            <a:off x="1295400" y="3828097"/>
            <a:ext cx="2830989" cy="95250"/>
            <a:chOff x="1295400" y="3507739"/>
            <a:chExt cx="2830989" cy="95250"/>
          </a:xfrm>
        </p:grpSpPr>
        <p:sp>
          <p:nvSpPr>
            <p:cNvPr id="48" name="Rectangle 4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Oval 51"/>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1. Bug"/>
          <p:cNvGrpSpPr/>
          <p:nvPr/>
        </p:nvGrpSpPr>
        <p:grpSpPr>
          <a:xfrm>
            <a:off x="1295400" y="3507739"/>
            <a:ext cx="3263265" cy="95250"/>
            <a:chOff x="1295400" y="2857500"/>
            <a:chExt cx="3263265" cy="95250"/>
          </a:xfrm>
        </p:grpSpPr>
        <p:sp>
          <p:nvSpPr>
            <p:cNvPr id="57" name="Rectangle 5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5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7" name="3. Dog"/>
          <p:cNvGrpSpPr/>
          <p:nvPr/>
        </p:nvGrpSpPr>
        <p:grpSpPr>
          <a:xfrm>
            <a:off x="1295400" y="3186429"/>
            <a:ext cx="3678238" cy="95250"/>
            <a:chOff x="1295400" y="3186429"/>
            <a:chExt cx="3678238" cy="95250"/>
          </a:xfrm>
        </p:grpSpPr>
        <p:sp>
          <p:nvSpPr>
            <p:cNvPr id="68" name="Rectangle 6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7" name="4.  Emu"/>
          <p:cNvGrpSpPr/>
          <p:nvPr/>
        </p:nvGrpSpPr>
        <p:grpSpPr>
          <a:xfrm>
            <a:off x="1295400" y="2857500"/>
            <a:ext cx="2326084" cy="95250"/>
            <a:chOff x="1295400" y="3828097"/>
            <a:chExt cx="2326084" cy="95250"/>
          </a:xfrm>
        </p:grpSpPr>
        <p:sp>
          <p:nvSpPr>
            <p:cNvPr id="78" name="Oval 7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click Bug">
            <a:hlinkClick r:id="rId3" action="ppaction://hlinksldjump"/>
          </p:cNvPr>
          <p:cNvSpPr/>
          <p:nvPr/>
        </p:nvSpPr>
        <p:spPr>
          <a:xfrm>
            <a:off x="736161" y="3400425"/>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ick Dog">
            <a:hlinkClick r:id="rId4"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click Cat">
            <a:hlinkClick r:id="rId6" action="ppaction://hlinksldjump"/>
          </p:cNvPr>
          <p:cNvSpPr/>
          <p:nvPr/>
        </p:nvSpPr>
        <p:spPr>
          <a:xfrm>
            <a:off x="736159" y="3725050"/>
            <a:ext cx="4491267"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7"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05093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2. Cat"/>
          <p:cNvGrpSpPr/>
          <p:nvPr/>
        </p:nvGrpSpPr>
        <p:grpSpPr>
          <a:xfrm>
            <a:off x="1295400" y="3828097"/>
            <a:ext cx="2830989" cy="95250"/>
            <a:chOff x="1295400" y="3507739"/>
            <a:chExt cx="2830989" cy="95250"/>
          </a:xfrm>
        </p:grpSpPr>
        <p:sp>
          <p:nvSpPr>
            <p:cNvPr id="86" name="Rectangle 85"/>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Rectangle 87"/>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1. Bug"/>
          <p:cNvGrpSpPr/>
          <p:nvPr/>
        </p:nvGrpSpPr>
        <p:grpSpPr>
          <a:xfrm>
            <a:off x="1295400" y="3507739"/>
            <a:ext cx="3263265" cy="95250"/>
            <a:chOff x="1295400" y="2857500"/>
            <a:chExt cx="3263265" cy="95250"/>
          </a:xfrm>
        </p:grpSpPr>
        <p:sp>
          <p:nvSpPr>
            <p:cNvPr id="94" name="Rectangle 93"/>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95"/>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4" name="3. Dog"/>
          <p:cNvGrpSpPr/>
          <p:nvPr/>
        </p:nvGrpSpPr>
        <p:grpSpPr>
          <a:xfrm>
            <a:off x="1295400" y="3186429"/>
            <a:ext cx="3678238" cy="95250"/>
            <a:chOff x="1295400" y="3186429"/>
            <a:chExt cx="3678238" cy="95250"/>
          </a:xfrm>
        </p:grpSpPr>
        <p:sp>
          <p:nvSpPr>
            <p:cNvPr id="105" name="Rectangle 10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4" name="4.  Emu"/>
          <p:cNvGrpSpPr/>
          <p:nvPr/>
        </p:nvGrpSpPr>
        <p:grpSpPr>
          <a:xfrm>
            <a:off x="1295400" y="2857500"/>
            <a:ext cx="2326084" cy="95250"/>
            <a:chOff x="1295400" y="3828097"/>
            <a:chExt cx="2326084" cy="95250"/>
          </a:xfrm>
        </p:grpSpPr>
        <p:sp>
          <p:nvSpPr>
            <p:cNvPr id="115" name="Oval 11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ectangle 115"/>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Oval 118"/>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click Bug">
            <a:hlinkClick r:id="rId24" action="ppaction://hlinksldjump"/>
          </p:cNvPr>
          <p:cNvSpPr/>
          <p:nvPr/>
        </p:nvSpPr>
        <p:spPr>
          <a:xfrm>
            <a:off x="736161" y="3400425"/>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ick Dog">
            <a:hlinkClick r:id="rId25"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Emu">
            <a:hlinkClick r:id="rId26"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Cat">
            <a:hlinkClick r:id="rId27" action="ppaction://hlinksldjump"/>
          </p:cNvPr>
          <p:cNvSpPr/>
          <p:nvPr/>
        </p:nvSpPr>
        <p:spPr>
          <a:xfrm>
            <a:off x="736160" y="3725050"/>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78304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5" name="1. Bug"/>
          <p:cNvGrpSpPr/>
          <p:nvPr/>
        </p:nvGrpSpPr>
        <p:grpSpPr>
          <a:xfrm>
            <a:off x="1295400" y="3828097"/>
            <a:ext cx="3263265" cy="95250"/>
            <a:chOff x="1295400" y="2857500"/>
            <a:chExt cx="3263265" cy="95250"/>
          </a:xfrm>
        </p:grpSpPr>
        <p:sp>
          <p:nvSpPr>
            <p:cNvPr id="46" name="Rectangle 4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3" name="2. Cat"/>
          <p:cNvGrpSpPr/>
          <p:nvPr/>
        </p:nvGrpSpPr>
        <p:grpSpPr>
          <a:xfrm>
            <a:off x="1295400" y="3507739"/>
            <a:ext cx="2830989" cy="95250"/>
            <a:chOff x="1295400" y="3507739"/>
            <a:chExt cx="2830989" cy="95250"/>
          </a:xfrm>
        </p:grpSpPr>
        <p:sp>
          <p:nvSpPr>
            <p:cNvPr id="54" name="Rectangle 53"/>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3. Dog"/>
          <p:cNvGrpSpPr/>
          <p:nvPr/>
        </p:nvGrpSpPr>
        <p:grpSpPr>
          <a:xfrm>
            <a:off x="1295400" y="3186429"/>
            <a:ext cx="3678238" cy="95250"/>
            <a:chOff x="1295400" y="3186429"/>
            <a:chExt cx="3678238" cy="95250"/>
          </a:xfrm>
        </p:grpSpPr>
        <p:sp>
          <p:nvSpPr>
            <p:cNvPr id="55" name="Rectangle 5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0" name="4.  Emu"/>
          <p:cNvGrpSpPr/>
          <p:nvPr/>
        </p:nvGrpSpPr>
        <p:grpSpPr>
          <a:xfrm>
            <a:off x="1295400" y="2857500"/>
            <a:ext cx="2326084" cy="95250"/>
            <a:chOff x="1295400" y="3828097"/>
            <a:chExt cx="2326084" cy="95250"/>
          </a:xfrm>
        </p:grpSpPr>
        <p:sp>
          <p:nvSpPr>
            <p:cNvPr id="61" name="Oval 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ick Bug">
            <a:hlinkClick r:id="rId3" action="ppaction://hlinksldjump"/>
          </p:cNvPr>
          <p:cNvSpPr/>
          <p:nvPr/>
        </p:nvSpPr>
        <p:spPr>
          <a:xfrm>
            <a:off x="736161" y="371475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ick Dog">
            <a:hlinkClick r:id="rId4"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39167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17604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5" name="1. Bug"/>
          <p:cNvGrpSpPr/>
          <p:nvPr/>
        </p:nvGrpSpPr>
        <p:grpSpPr>
          <a:xfrm>
            <a:off x="1295400" y="3828097"/>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6" name="2. Cat"/>
          <p:cNvGrpSpPr/>
          <p:nvPr/>
        </p:nvGrpSpPr>
        <p:grpSpPr>
          <a:xfrm>
            <a:off x="1295400" y="3507739"/>
            <a:ext cx="2830989" cy="95250"/>
            <a:chOff x="1295400" y="3507739"/>
            <a:chExt cx="2830989" cy="95250"/>
          </a:xfrm>
        </p:grpSpPr>
        <p:sp>
          <p:nvSpPr>
            <p:cNvPr id="77" name="Rectangle 7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3. Dog"/>
          <p:cNvGrpSpPr/>
          <p:nvPr/>
        </p:nvGrpSpPr>
        <p:grpSpPr>
          <a:xfrm>
            <a:off x="1295400" y="3186429"/>
            <a:ext cx="3678238" cy="95250"/>
            <a:chOff x="1295400" y="3186429"/>
            <a:chExt cx="3678238" cy="95250"/>
          </a:xfrm>
        </p:grpSpPr>
        <p:sp>
          <p:nvSpPr>
            <p:cNvPr id="85" name="Rectangle 84"/>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6" name="4.  Emu"/>
          <p:cNvGrpSpPr/>
          <p:nvPr/>
        </p:nvGrpSpPr>
        <p:grpSpPr>
          <a:xfrm>
            <a:off x="1295400" y="2857500"/>
            <a:ext cx="2326084" cy="95250"/>
            <a:chOff x="1295400" y="3828097"/>
            <a:chExt cx="2326084" cy="95250"/>
          </a:xfrm>
        </p:grpSpPr>
        <p:sp>
          <p:nvSpPr>
            <p:cNvPr id="117" name="Oval 11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Rectangle 11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Oval 12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12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click Bug">
            <a:hlinkClick r:id="rId3" action="ppaction://hlinksldjump"/>
          </p:cNvPr>
          <p:cNvSpPr/>
          <p:nvPr/>
        </p:nvSpPr>
        <p:spPr>
          <a:xfrm>
            <a:off x="736161" y="371475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ick Dog">
            <a:hlinkClick r:id="rId4"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2743199"/>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Cat">
            <a:hlinkClick r:id="rId6" action="ppaction://hlinksldjump"/>
          </p:cNvPr>
          <p:cNvSpPr/>
          <p:nvPr/>
        </p:nvSpPr>
        <p:spPr>
          <a:xfrm>
            <a:off x="736160" y="339167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55652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8" name="1. Bug"/>
          <p:cNvGrpSpPr/>
          <p:nvPr/>
        </p:nvGrpSpPr>
        <p:grpSpPr>
          <a:xfrm>
            <a:off x="1295400" y="3828097"/>
            <a:ext cx="3263265" cy="95250"/>
            <a:chOff x="1295400" y="2857500"/>
            <a:chExt cx="3263265" cy="95250"/>
          </a:xfrm>
        </p:grpSpPr>
        <p:sp>
          <p:nvSpPr>
            <p:cNvPr id="66" name="Rectangle 6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8" name="2. Cat"/>
          <p:cNvGrpSpPr/>
          <p:nvPr/>
        </p:nvGrpSpPr>
        <p:grpSpPr>
          <a:xfrm>
            <a:off x="1295400" y="3507739"/>
            <a:ext cx="2830989" cy="95250"/>
            <a:chOff x="1295400" y="3507739"/>
            <a:chExt cx="2830989" cy="95250"/>
          </a:xfrm>
        </p:grpSpPr>
        <p:sp>
          <p:nvSpPr>
            <p:cNvPr id="79" name="Rectangle 7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ectangle 8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3. Dog"/>
          <p:cNvGrpSpPr/>
          <p:nvPr/>
        </p:nvGrpSpPr>
        <p:grpSpPr>
          <a:xfrm>
            <a:off x="1295400" y="3186429"/>
            <a:ext cx="3678238" cy="95250"/>
            <a:chOff x="1295400" y="3186429"/>
            <a:chExt cx="3678238" cy="95250"/>
          </a:xfrm>
        </p:grpSpPr>
        <p:sp>
          <p:nvSpPr>
            <p:cNvPr id="87" name="Rectangle 86"/>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88"/>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ectangle 89"/>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6" name="4.  Emu"/>
          <p:cNvGrpSpPr/>
          <p:nvPr/>
        </p:nvGrpSpPr>
        <p:grpSpPr>
          <a:xfrm>
            <a:off x="1295400" y="2857500"/>
            <a:ext cx="2326084" cy="95250"/>
            <a:chOff x="1295400" y="3828097"/>
            <a:chExt cx="2326084" cy="95250"/>
          </a:xfrm>
        </p:grpSpPr>
        <p:sp>
          <p:nvSpPr>
            <p:cNvPr id="105" name="Oval 104"/>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ectangle 109"/>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lick Bug">
            <a:hlinkClick r:id="rId3" action="ppaction://hlinksldjump"/>
          </p:cNvPr>
          <p:cNvSpPr/>
          <p:nvPr/>
        </p:nvSpPr>
        <p:spPr>
          <a:xfrm>
            <a:off x="736161" y="371475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ick Dog">
            <a:hlinkClick r:id="rId4"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click Cat">
            <a:hlinkClick r:id="rId6" action="ppaction://hlinksldjump"/>
          </p:cNvPr>
          <p:cNvSpPr/>
          <p:nvPr/>
        </p:nvSpPr>
        <p:spPr>
          <a:xfrm>
            <a:off x="736160" y="339167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7"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click Submit">
            <a:hlinkClick r:id="rId9"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82375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Meet Sally and Norman rounded  rectangle"/>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2" name="Top orange bar"/>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773" name="Bottom orange bar"/>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774" name="Bottom blue bar"/>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5" name="Top blue bar"/>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6" name="Page-Typ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Two Character Dialog</a:t>
            </a:r>
          </a:p>
        </p:txBody>
      </p:sp>
      <p:sp>
        <p:nvSpPr>
          <p:cNvPr id="11" name="Page Title"/>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Preparing for Launch</a:t>
            </a:r>
          </a:p>
        </p:txBody>
      </p:sp>
      <p:sp>
        <p:nvSpPr>
          <p:cNvPr id="32785" name="Sally label text"/>
          <p:cNvSpPr txBox="1">
            <a:spLocks noChangeArrowheads="1"/>
          </p:cNvSpPr>
          <p:nvPr/>
        </p:nvSpPr>
        <p:spPr bwMode="auto">
          <a:xfrm>
            <a:off x="523875" y="32385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2786" name="Norman label text"/>
          <p:cNvSpPr txBox="1">
            <a:spLocks noChangeArrowheads="1"/>
          </p:cNvSpPr>
          <p:nvPr/>
        </p:nvSpPr>
        <p:spPr bwMode="auto">
          <a:xfrm>
            <a:off x="523875" y="525145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2787" name="Sally outline"/>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32788" name="Norman outline"/>
          <p:cNvSpPr>
            <a:spLocks noChangeArrowheads="1"/>
          </p:cNvSpPr>
          <p:nvPr/>
        </p:nvSpPr>
        <p:spPr bwMode="auto">
          <a:xfrm>
            <a:off x="533400" y="375602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32789" name="Sally description"/>
          <p:cNvSpPr txBox="1">
            <a:spLocks noChangeArrowheads="1"/>
          </p:cNvSpPr>
          <p:nvPr/>
        </p:nvSpPr>
        <p:spPr bwMode="auto">
          <a:xfrm>
            <a:off x="2247900" y="196215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Sally is a Mission Specialist on STS-7.</a:t>
            </a:r>
          </a:p>
        </p:txBody>
      </p:sp>
      <p:sp>
        <p:nvSpPr>
          <p:cNvPr id="32790" name="Norman description"/>
          <p:cNvSpPr txBox="1">
            <a:spLocks noChangeArrowheads="1"/>
          </p:cNvSpPr>
          <p:nvPr/>
        </p:nvSpPr>
        <p:spPr bwMode="auto">
          <a:xfrm>
            <a:off x="2247900" y="3984625"/>
            <a:ext cx="2667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Norman is a physician on the STS-7 flight.</a:t>
            </a:r>
          </a:p>
        </p:txBody>
      </p:sp>
      <p:sp>
        <p:nvSpPr>
          <p:cNvPr id="49" name="Meet Sally and Norman text"/>
          <p:cNvSpPr txBox="1">
            <a:spLocks noChangeArrowheads="1"/>
          </p:cNvSpPr>
          <p:nvPr/>
        </p:nvSpPr>
        <p:spPr bwMode="auto">
          <a:xfrm>
            <a:off x="5334000" y="1541463"/>
            <a:ext cx="3276600" cy="4125912"/>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Meet Sally and Norman</a:t>
            </a:r>
          </a:p>
          <a:p>
            <a:pPr>
              <a:spcBef>
                <a:spcPct val="50000"/>
              </a:spcBef>
              <a:buClr>
                <a:srgbClr val="4A81B8"/>
              </a:buClr>
              <a:buSzPct val="80000"/>
              <a:buFont typeface="Wingdings" pitchFamily="2" charset="2"/>
              <a:buNone/>
              <a:defRPr/>
            </a:pPr>
            <a:r>
              <a:rPr lang="en-US" sz="1400" kern="0" dirty="0">
                <a:latin typeface="+mn-lt"/>
              </a:rPr>
              <a:t>As you listen to Sally and Norman’s dialog, see if you can find the answers to the following questions:</a:t>
            </a:r>
          </a:p>
          <a:p>
            <a:pPr marL="228600" indent="-114300">
              <a:spcBef>
                <a:spcPct val="50000"/>
              </a:spcBef>
              <a:buClr>
                <a:srgbClr val="4A81B8"/>
              </a:buClr>
              <a:buSzPct val="80000"/>
              <a:buFont typeface="Arial" pitchFamily="34" charset="0"/>
              <a:buChar char="•"/>
              <a:defRPr/>
            </a:pPr>
            <a:r>
              <a:rPr lang="en-US" sz="1400" kern="0" dirty="0">
                <a:latin typeface="+mn-lt"/>
              </a:rPr>
              <a:t>What is Sally’s chief concern about the mission?</a:t>
            </a:r>
          </a:p>
          <a:p>
            <a:pPr marL="228600" indent="-114300">
              <a:spcBef>
                <a:spcPct val="50000"/>
              </a:spcBef>
              <a:buClr>
                <a:srgbClr val="4A81B8"/>
              </a:buClr>
              <a:buSzPct val="80000"/>
              <a:buFont typeface="Arial" pitchFamily="34" charset="0"/>
              <a:buChar char="•"/>
              <a:defRPr/>
            </a:pPr>
            <a:r>
              <a:rPr lang="en-US" sz="1400" kern="0" dirty="0">
                <a:latin typeface="+mn-lt"/>
              </a:rPr>
              <a:t>What is Norman’s chief concern?</a:t>
            </a:r>
          </a:p>
          <a:p>
            <a:pPr>
              <a:spcBef>
                <a:spcPct val="50000"/>
              </a:spcBef>
              <a:buClr>
                <a:srgbClr val="4A81B8"/>
              </a:buClr>
              <a:buSzPct val="80000"/>
              <a:buFont typeface="Wingdings" pitchFamily="2" charset="2"/>
              <a:buNone/>
              <a:defRPr/>
            </a:pPr>
            <a:endParaRPr lang="en-US" sz="1400" kern="0" dirty="0">
              <a:latin typeface="+mn-lt"/>
            </a:endParaRPr>
          </a:p>
          <a:p>
            <a:pPr>
              <a:spcBef>
                <a:spcPct val="50000"/>
              </a:spcBef>
              <a:buClr>
                <a:srgbClr val="4A81B8"/>
              </a:buClr>
              <a:buSzPct val="80000"/>
              <a:defRPr/>
            </a:pPr>
            <a:r>
              <a:rPr lang="en-US" sz="1400" kern="0" dirty="0">
                <a:latin typeface="+mn-lt"/>
              </a:rPr>
              <a:t>Click </a:t>
            </a:r>
            <a:r>
              <a:rPr lang="en-US" sz="1400" b="1" kern="0" dirty="0">
                <a:latin typeface="+mn-lt"/>
              </a:rPr>
              <a:t>Start</a:t>
            </a:r>
            <a:r>
              <a:rPr lang="en-US" sz="1400" kern="0" dirty="0">
                <a:latin typeface="+mn-lt"/>
              </a:rPr>
              <a:t> to begin listening to their conversation.</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50" name="Start button shape">
            <a:hlinkClick r:id="" action="ppaction://hlinkshowjump?jump=nextslide"/>
          </p:cNvPr>
          <p:cNvSpPr/>
          <p:nvPr>
            <p:custDataLst>
              <p:tags r:id="rId1"/>
            </p:custDataLst>
          </p:nvPr>
        </p:nvSpPr>
        <p:spPr bwMode="auto">
          <a:xfrm>
            <a:off x="3124200" y="5282818"/>
            <a:ext cx="762000" cy="304800"/>
          </a:xfrm>
          <a:prstGeom prst="flowChartProcess">
            <a:avLst/>
          </a:prstGeom>
          <a:solidFill>
            <a:srgbClr val="CC3300"/>
          </a:solidFill>
          <a:ln w="19050" cap="flat" cmpd="sng" algn="ctr">
            <a:noFill/>
            <a:prstDash val="solid"/>
            <a:round/>
            <a:headEnd type="none" w="med" len="med"/>
            <a:tailEnd type="none" w="med" len="med"/>
          </a:ln>
          <a:effectLst/>
          <a:scene3d>
            <a:camera prst="orthographicFront"/>
            <a:lightRig rig="threePt" dir="t"/>
          </a:scene3d>
          <a:sp3d>
            <a:bevelT/>
          </a:sp3d>
        </p:spPr>
        <p:txBody>
          <a:bodyPr>
            <a:spAutoFit/>
          </a:bodyPr>
          <a:lstStyle/>
          <a:p>
            <a:pPr algn="ctr">
              <a:spcBef>
                <a:spcPct val="50000"/>
              </a:spcBef>
              <a:defRPr/>
            </a:pPr>
            <a:endParaRPr lang="en-US" b="1">
              <a:latin typeface="Arial Narrow" pitchFamily="34" charset="0"/>
            </a:endParaRPr>
          </a:p>
        </p:txBody>
      </p:sp>
      <p:sp>
        <p:nvSpPr>
          <p:cNvPr id="32795" name="Start button text label">
            <a:hlinkClick r:id="" action="ppaction://hlinkshowjump?jump=nextslide"/>
          </p:cNvPr>
          <p:cNvSpPr txBox="1">
            <a:spLocks noChangeArrowheads="1"/>
          </p:cNvSpPr>
          <p:nvPr/>
        </p:nvSpPr>
        <p:spPr bwMode="auto">
          <a:xfrm>
            <a:off x="3200400" y="5279643"/>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rgbClr val="FFFF99"/>
                </a:solidFill>
              </a:rPr>
              <a:t>Start</a:t>
            </a:r>
          </a:p>
        </p:txBody>
      </p:sp>
      <p:pic>
        <p:nvPicPr>
          <p:cNvPr id="32797" name="Sally picture" descr="Sally_K_Rid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13" y="1881188"/>
            <a:ext cx="12700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8" name="Norman picture" descr="Norman_E_Thagar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238" y="3862388"/>
            <a:ext cx="11763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lick Start">
            <a:hlinkClick r:id="rId5" action="ppaction://hlinksldjump"/>
          </p:cNvPr>
          <p:cNvSpPr/>
          <p:nvPr/>
        </p:nvSpPr>
        <p:spPr>
          <a:xfrm>
            <a:off x="3086100" y="5244718"/>
            <a:ext cx="828675" cy="361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itle 2"/>
          <p:cNvSpPr>
            <a:spLocks noGrp="1"/>
          </p:cNvSpPr>
          <p:nvPr>
            <p:ph type="title"/>
          </p:nvPr>
        </p:nvSpPr>
        <p:spPr>
          <a:xfrm>
            <a:off x="457200" y="-563526"/>
            <a:ext cx="8229600" cy="563525"/>
          </a:xfrm>
        </p:spPr>
        <p:txBody>
          <a:bodyPr/>
          <a:lstStyle/>
          <a:p>
            <a:pPr algn="l"/>
            <a:r>
              <a:rPr lang="en-US" sz="2800" dirty="0" smtClean="0"/>
              <a:t>2CD Ex1</a:t>
            </a:r>
            <a:endParaRPr lang="en-US" sz="2800" dirty="0"/>
          </a:p>
        </p:txBody>
      </p:sp>
      <p:sp>
        <p:nvSpPr>
          <p:cNvPr id="32"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t>
            </a:r>
            <a:r>
              <a:rPr lang="en-US" sz="1400" b="1" dirty="0" smtClean="0">
                <a:solidFill>
                  <a:srgbClr val="FFFFCC"/>
                </a:solidFill>
              </a:rPr>
              <a:t>Start </a:t>
            </a:r>
            <a:r>
              <a:rPr lang="en-US" sz="1400" dirty="0" smtClean="0">
                <a:solidFill>
                  <a:srgbClr val="FFFFCC"/>
                </a:solidFill>
              </a:rPr>
              <a:t>to begin the activity.</a:t>
            </a:r>
            <a:endParaRPr lang="en-US" sz="1400" dirty="0">
              <a:solidFill>
                <a:srgbClr val="FFFFCC"/>
              </a:solidFill>
            </a:endParaRPr>
          </a:p>
        </p:txBody>
      </p:sp>
      <p:grpSp>
        <p:nvGrpSpPr>
          <p:cNvPr id="33" name="Back button"/>
          <p:cNvGrpSpPr/>
          <p:nvPr/>
        </p:nvGrpSpPr>
        <p:grpSpPr>
          <a:xfrm>
            <a:off x="6258333" y="6415087"/>
            <a:ext cx="744279" cy="307777"/>
            <a:chOff x="1265274" y="6447647"/>
            <a:chExt cx="744279" cy="307777"/>
          </a:xfrm>
        </p:grpSpPr>
        <p:sp>
          <p:nvSpPr>
            <p:cNvPr id="37"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9" name="Next button"/>
          <p:cNvGrpSpPr/>
          <p:nvPr/>
        </p:nvGrpSpPr>
        <p:grpSpPr>
          <a:xfrm>
            <a:off x="8072696" y="6415087"/>
            <a:ext cx="744279" cy="307777"/>
            <a:chOff x="1265274" y="6447647"/>
            <a:chExt cx="744279" cy="307777"/>
          </a:xfrm>
        </p:grpSpPr>
        <p:sp>
          <p:nvSpPr>
            <p:cNvPr id="40"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2" name="Menu button"/>
          <p:cNvGrpSpPr/>
          <p:nvPr/>
        </p:nvGrpSpPr>
        <p:grpSpPr>
          <a:xfrm>
            <a:off x="7165515" y="6415087"/>
            <a:ext cx="744279" cy="307777"/>
            <a:chOff x="1265274" y="6447647"/>
            <a:chExt cx="744279" cy="307777"/>
          </a:xfrm>
        </p:grpSpPr>
        <p:sp>
          <p:nvSpPr>
            <p:cNvPr id="43"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5" name="click Back">
            <a:hlinkClick r:id="rId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ick Next">
            <a:hlinkClick r:id="rId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78" name="1. Bug"/>
          <p:cNvGrpSpPr/>
          <p:nvPr/>
        </p:nvGrpSpPr>
        <p:grpSpPr>
          <a:xfrm>
            <a:off x="1295400" y="3828097"/>
            <a:ext cx="3263265" cy="95250"/>
            <a:chOff x="1295400" y="2857500"/>
            <a:chExt cx="3263265" cy="95250"/>
          </a:xfrm>
        </p:grpSpPr>
        <p:sp>
          <p:nvSpPr>
            <p:cNvPr id="79" name="Rectangle 7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ectangle 8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9" name="2. Cat"/>
          <p:cNvGrpSpPr/>
          <p:nvPr/>
        </p:nvGrpSpPr>
        <p:grpSpPr>
          <a:xfrm>
            <a:off x="1295400" y="3507739"/>
            <a:ext cx="2830989" cy="95250"/>
            <a:chOff x="1295400" y="3507739"/>
            <a:chExt cx="2830989" cy="95250"/>
          </a:xfrm>
        </p:grpSpPr>
        <p:sp>
          <p:nvSpPr>
            <p:cNvPr id="90" name="Rectangle 89"/>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9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3. Dog"/>
          <p:cNvGrpSpPr/>
          <p:nvPr/>
        </p:nvGrpSpPr>
        <p:grpSpPr>
          <a:xfrm>
            <a:off x="1295400" y="3186429"/>
            <a:ext cx="3678238" cy="95250"/>
            <a:chOff x="1295400" y="3186429"/>
            <a:chExt cx="3678238" cy="95250"/>
          </a:xfrm>
        </p:grpSpPr>
        <p:sp>
          <p:nvSpPr>
            <p:cNvPr id="98" name="Rectangle 97"/>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7" name="4.  Emu"/>
          <p:cNvGrpSpPr/>
          <p:nvPr/>
        </p:nvGrpSpPr>
        <p:grpSpPr>
          <a:xfrm>
            <a:off x="1295400" y="2857500"/>
            <a:ext cx="2326084" cy="95250"/>
            <a:chOff x="1295400" y="3828097"/>
            <a:chExt cx="2326084" cy="95250"/>
          </a:xfrm>
        </p:grpSpPr>
        <p:sp>
          <p:nvSpPr>
            <p:cNvPr id="108" name="Oval 10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ectangle 10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Rectangle 112"/>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click Bug">
            <a:hlinkClick r:id="rId3" action="ppaction://hlinksldjump"/>
          </p:cNvPr>
          <p:cNvSpPr/>
          <p:nvPr/>
        </p:nvSpPr>
        <p:spPr>
          <a:xfrm>
            <a:off x="736161" y="371475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ick Dog">
            <a:hlinkClick r:id="rId4"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click Cat">
            <a:hlinkClick r:id="rId6" action="ppaction://hlinksldjump"/>
          </p:cNvPr>
          <p:cNvSpPr/>
          <p:nvPr/>
        </p:nvSpPr>
        <p:spPr>
          <a:xfrm>
            <a:off x="736160" y="33916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0"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55190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Real Title"/>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89" name="1. Bug"/>
          <p:cNvGrpSpPr/>
          <p:nvPr/>
        </p:nvGrpSpPr>
        <p:grpSpPr>
          <a:xfrm>
            <a:off x="1295400" y="3828097"/>
            <a:ext cx="3263265" cy="95250"/>
            <a:chOff x="1295400" y="2857500"/>
            <a:chExt cx="3263265" cy="95250"/>
          </a:xfrm>
        </p:grpSpPr>
        <p:sp>
          <p:nvSpPr>
            <p:cNvPr id="90" name="Rectangle 89"/>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95"/>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0" name="2. Cat"/>
          <p:cNvGrpSpPr/>
          <p:nvPr/>
        </p:nvGrpSpPr>
        <p:grpSpPr>
          <a:xfrm>
            <a:off x="1295400" y="3507739"/>
            <a:ext cx="2830989" cy="95250"/>
            <a:chOff x="1295400" y="3507739"/>
            <a:chExt cx="2830989" cy="95250"/>
          </a:xfrm>
        </p:grpSpPr>
        <p:sp>
          <p:nvSpPr>
            <p:cNvPr id="101" name="Rectangle 10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3. Dog"/>
          <p:cNvGrpSpPr/>
          <p:nvPr/>
        </p:nvGrpSpPr>
        <p:grpSpPr>
          <a:xfrm>
            <a:off x="1295400" y="3186429"/>
            <a:ext cx="3678238" cy="95250"/>
            <a:chOff x="1295400" y="3186429"/>
            <a:chExt cx="3678238" cy="95250"/>
          </a:xfrm>
        </p:grpSpPr>
        <p:sp>
          <p:nvSpPr>
            <p:cNvPr id="109" name="Rectangle 10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8" name="4.  Emu"/>
          <p:cNvGrpSpPr/>
          <p:nvPr/>
        </p:nvGrpSpPr>
        <p:grpSpPr>
          <a:xfrm>
            <a:off x="1295400" y="2857500"/>
            <a:ext cx="2326084" cy="95250"/>
            <a:chOff x="1295400" y="3828097"/>
            <a:chExt cx="2326084" cy="95250"/>
          </a:xfrm>
        </p:grpSpPr>
        <p:sp>
          <p:nvSpPr>
            <p:cNvPr id="119" name="Oval 118"/>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ectangle 119"/>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Oval 122"/>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Rectangle 123"/>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ick Bug">
            <a:hlinkClick r:id="rId3" action="ppaction://hlinksldjump"/>
          </p:cNvPr>
          <p:cNvSpPr/>
          <p:nvPr/>
        </p:nvSpPr>
        <p:spPr>
          <a:xfrm>
            <a:off x="736160" y="3714750"/>
            <a:ext cx="4491265"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ick Dog">
            <a:hlinkClick r:id="rId4"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click Emu">
            <a:hlinkClick r:id="rId5"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click Cat">
            <a:hlinkClick r:id="rId6" action="ppaction://hlinksldjump"/>
          </p:cNvPr>
          <p:cNvSpPr/>
          <p:nvPr/>
        </p:nvSpPr>
        <p:spPr>
          <a:xfrm>
            <a:off x="736160" y="339167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click Up">
            <a:hlinkClick r:id="rId7"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click Submit">
            <a:hlinkClick r:id="rId8"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8668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4" name="Feedback Box"/>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ncorrect Feedback Text"/>
          <p:cNvSpPr txBox="1"/>
          <p:nvPr/>
        </p:nvSpPr>
        <p:spPr>
          <a:xfrm>
            <a:off x="5705474" y="2952750"/>
            <a:ext cx="2581275" cy="1908215"/>
          </a:xfrm>
          <a:prstGeom prst="rect">
            <a:avLst/>
          </a:prstGeom>
          <a:noFill/>
        </p:spPr>
        <p:txBody>
          <a:bodyPr wrap="square" rtlCol="0">
            <a:spAutoFit/>
          </a:bodyPr>
          <a:lstStyle/>
          <a:p>
            <a:r>
              <a:rPr lang="en-US" sz="2000" dirty="0" smtClean="0"/>
              <a:t>Incorrect.</a:t>
            </a:r>
          </a:p>
          <a:p>
            <a:endParaRPr lang="en-US" sz="1400" dirty="0" smtClean="0"/>
          </a:p>
          <a:p>
            <a:r>
              <a:rPr lang="en-US" sz="1400" dirty="0" smtClean="0"/>
              <a:t>Words in the correct position are marked with a checkmark; those in the wrong position are marked with an “x”.</a:t>
            </a:r>
          </a:p>
          <a:p>
            <a:endParaRPr lang="en-US" sz="1400" dirty="0"/>
          </a:p>
          <a:p>
            <a:r>
              <a:rPr lang="en-US" sz="1400" dirty="0" smtClean="0"/>
              <a:t>Please try again.</a:t>
            </a:r>
            <a:endParaRPr lang="en-US" sz="1200" dirty="0"/>
          </a:p>
        </p:txBody>
      </p:sp>
      <p:grpSp>
        <p:nvGrpSpPr>
          <p:cNvPr id="66" name="Checkmark 4" hidden="1"/>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hidden="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p:cNvPicPr>
            <a:picLocks noChangeAspect="1"/>
          </p:cNvPicPr>
          <p:nvPr/>
        </p:nvPicPr>
        <p:blipFill>
          <a:blip r:embed="rId23" cstate="print"/>
          <a:stretch>
            <a:fillRect/>
          </a:stretch>
        </p:blipFill>
        <p:spPr>
          <a:xfrm>
            <a:off x="686427" y="2861468"/>
            <a:ext cx="182880" cy="182880"/>
          </a:xfrm>
          <a:prstGeom prst="rect">
            <a:avLst/>
          </a:prstGeom>
        </p:spPr>
      </p:pic>
      <p:grpSp>
        <p:nvGrpSpPr>
          <p:cNvPr id="131" name="1. Bug"/>
          <p:cNvGrpSpPr/>
          <p:nvPr/>
        </p:nvGrpSpPr>
        <p:grpSpPr>
          <a:xfrm>
            <a:off x="1295400" y="3828097"/>
            <a:ext cx="3263265" cy="95250"/>
            <a:chOff x="1295400" y="2857500"/>
            <a:chExt cx="3263265" cy="95250"/>
          </a:xfrm>
        </p:grpSpPr>
        <p:sp>
          <p:nvSpPr>
            <p:cNvPr id="132" name="Rectangle 131"/>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Oval 133"/>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Oval 134"/>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Oval 135"/>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Oval 136"/>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Rectangle 137"/>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2" name="2. Cat"/>
          <p:cNvGrpSpPr/>
          <p:nvPr/>
        </p:nvGrpSpPr>
        <p:grpSpPr>
          <a:xfrm>
            <a:off x="1295400" y="3507739"/>
            <a:ext cx="2830989" cy="95250"/>
            <a:chOff x="1295400" y="3507739"/>
            <a:chExt cx="2830989" cy="95250"/>
          </a:xfrm>
        </p:grpSpPr>
        <p:sp>
          <p:nvSpPr>
            <p:cNvPr id="143" name="Rectangle 142"/>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ectangle 144"/>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Oval 146"/>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Rectangle 147"/>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3. Dog"/>
          <p:cNvGrpSpPr/>
          <p:nvPr/>
        </p:nvGrpSpPr>
        <p:grpSpPr>
          <a:xfrm>
            <a:off x="1295400" y="3186429"/>
            <a:ext cx="3678238" cy="95250"/>
            <a:chOff x="1295400" y="3186429"/>
            <a:chExt cx="3678238" cy="95250"/>
          </a:xfrm>
        </p:grpSpPr>
        <p:sp>
          <p:nvSpPr>
            <p:cNvPr id="151" name="Rectangle 150"/>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Oval 15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Rectangle 15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0" name="4.  Emu"/>
          <p:cNvGrpSpPr/>
          <p:nvPr/>
        </p:nvGrpSpPr>
        <p:grpSpPr>
          <a:xfrm>
            <a:off x="1295400" y="2857500"/>
            <a:ext cx="2326084" cy="95250"/>
            <a:chOff x="1295400" y="3828097"/>
            <a:chExt cx="2326084" cy="95250"/>
          </a:xfrm>
        </p:grpSpPr>
        <p:sp>
          <p:nvSpPr>
            <p:cNvPr id="161" name="Oval 16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Rectangle 16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5" name="Oval 164"/>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6" name="Rectangle 165"/>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click Bug">
            <a:hlinkClick r:id="rId24" action="ppaction://hlinksldjump"/>
          </p:cNvPr>
          <p:cNvSpPr/>
          <p:nvPr/>
        </p:nvSpPr>
        <p:spPr>
          <a:xfrm>
            <a:off x="736161" y="3714750"/>
            <a:ext cx="3988240"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ick Dog">
            <a:hlinkClick r:id="rId25" action="ppaction://hlinksldjump"/>
          </p:cNvPr>
          <p:cNvSpPr/>
          <p:nvPr/>
        </p:nvSpPr>
        <p:spPr>
          <a:xfrm>
            <a:off x="736160" y="3076575"/>
            <a:ext cx="4491266"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click Emu">
            <a:hlinkClick r:id="rId26" action="ppaction://hlinksldjump"/>
          </p:cNvPr>
          <p:cNvSpPr/>
          <p:nvPr/>
        </p:nvSpPr>
        <p:spPr>
          <a:xfrm>
            <a:off x="736160" y="2743199"/>
            <a:ext cx="3024469"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click Cat">
            <a:hlinkClick r:id="rId27" action="ppaction://hlinksldjump"/>
          </p:cNvPr>
          <p:cNvSpPr/>
          <p:nvPr/>
        </p:nvSpPr>
        <p:spPr>
          <a:xfrm>
            <a:off x="736160" y="3391675"/>
            <a:ext cx="3501672" cy="3200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3441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813715"/>
          </a:xfrm>
        </p:spPr>
        <p:txBody>
          <a:bodyPr/>
          <a:lstStyle/>
          <a:p>
            <a:pPr eaLnBrk="1" hangingPunct="1"/>
            <a:r>
              <a:rPr lang="en-US" sz="4000" dirty="0" smtClean="0"/>
              <a:t>Page Type Examples</a:t>
            </a:r>
            <a:br>
              <a:rPr lang="en-US" sz="4000" dirty="0" smtClean="0"/>
            </a:br>
            <a:r>
              <a:rPr lang="en-US" sz="2800" dirty="0" smtClean="0"/>
              <a:t>Do-oriented Simulations</a:t>
            </a:r>
            <a:endParaRPr lang="en-US" sz="4000" dirty="0" smtClean="0"/>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366160572"/>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2"/>
            <a:ext cx="1998920" cy="1488558"/>
          </a:xfrm>
          <a:prstGeom prst="wedgeRoundRectCallout">
            <a:avLst>
              <a:gd name="adj1" fmla="val -88386"/>
              <a:gd name="adj2" fmla="val 3841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1323439"/>
          </a:xfrm>
          <a:prstGeom prst="rect">
            <a:avLst/>
          </a:prstGeom>
          <a:noFill/>
        </p:spPr>
        <p:txBody>
          <a:bodyPr wrap="square" rtlCol="0">
            <a:spAutoFit/>
          </a:bodyPr>
          <a:lstStyle/>
          <a:p>
            <a:r>
              <a:rPr lang="en-US" sz="1600" dirty="0" smtClean="0"/>
              <a:t>If I hire your orchestra for my recording, does the price include the conductor?</a:t>
            </a:r>
            <a:endParaRPr lang="en-US" sz="1600" dirty="0"/>
          </a:p>
        </p:txBody>
      </p:sp>
      <p:sp>
        <p:nvSpPr>
          <p:cNvPr id="8" name="TextBox 7"/>
          <p:cNvSpPr txBox="1"/>
          <p:nvPr/>
        </p:nvSpPr>
        <p:spPr>
          <a:xfrm>
            <a:off x="329609" y="798035"/>
            <a:ext cx="5135526" cy="369332"/>
          </a:xfrm>
          <a:prstGeom prst="rect">
            <a:avLst/>
          </a:prstGeom>
          <a:noFill/>
        </p:spPr>
        <p:txBody>
          <a:bodyPr wrap="square" rtlCol="0">
            <a:spAutoFit/>
          </a:bodyPr>
          <a:lstStyle/>
          <a:p>
            <a:r>
              <a:rPr lang="en-US" dirty="0" smtClean="0"/>
              <a:t>Chuck enters your office and says…</a:t>
            </a:r>
            <a:endParaRPr lang="en-US"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7" y="2636874"/>
              <a:ext cx="3317359" cy="2862322"/>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Yes, the per-hour price includes the conductor’s time</a:t>
              </a:r>
              <a:r>
                <a:rPr lang="en-US" dirty="0">
                  <a:solidFill>
                    <a:srgbClr val="FFFF99"/>
                  </a:solidFill>
                </a:rPr>
                <a:t>.</a:t>
              </a:r>
              <a:endParaRPr lang="en-US" dirty="0" smtClean="0">
                <a:solidFill>
                  <a:srgbClr val="FFFF99"/>
                </a:solidFill>
              </a:endParaRPr>
            </a:p>
            <a:p>
              <a:pPr marL="233363"/>
              <a:endParaRPr lang="en-US" dirty="0">
                <a:solidFill>
                  <a:srgbClr val="FFFF99"/>
                </a:solidFill>
              </a:endParaRPr>
            </a:p>
            <a:p>
              <a:pPr marL="233363"/>
              <a:r>
                <a:rPr lang="en-US" dirty="0" smtClean="0">
                  <a:solidFill>
                    <a:srgbClr val="FFFF99"/>
                  </a:solidFill>
                </a:rPr>
                <a:t>No, we can supply a conductor for an extra charge, or you can conduct the orchestra yourself.</a:t>
              </a: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46163" y="4392536"/>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lick No">
            <a:hlinkClick r:id="rId5" action="ppaction://hlinksldjump"/>
          </p:cNvPr>
          <p:cNvSpPr/>
          <p:nvPr/>
        </p:nvSpPr>
        <p:spPr>
          <a:xfrm>
            <a:off x="4827181" y="4263656"/>
            <a:ext cx="3625703" cy="12355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ick Yes">
            <a:hlinkClick r:id="rId6" action="ppaction://hlinksldjump"/>
          </p:cNvPr>
          <p:cNvSpPr/>
          <p:nvPr/>
        </p:nvSpPr>
        <p:spPr>
          <a:xfrm>
            <a:off x="4827181" y="3125972"/>
            <a:ext cx="3253563" cy="9420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
        <p:nvSpPr>
          <p:cNvPr id="3" name="click Back">
            <a:hlinkClick r:id="rId7" action="ppaction://hlinksldjump"/>
          </p:cNvPr>
          <p:cNvSpPr/>
          <p:nvPr/>
        </p:nvSpPr>
        <p:spPr>
          <a:xfrm>
            <a:off x="6143625" y="6362700"/>
            <a:ext cx="942975" cy="371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7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2"/>
            <a:ext cx="1998920" cy="1052622"/>
          </a:xfrm>
          <a:prstGeom prst="wedgeRoundRectCallout">
            <a:avLst>
              <a:gd name="adj1" fmla="val -91046"/>
              <a:gd name="adj2" fmla="val 62656"/>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830997"/>
          </a:xfrm>
          <a:prstGeom prst="rect">
            <a:avLst/>
          </a:prstGeom>
          <a:noFill/>
        </p:spPr>
        <p:txBody>
          <a:bodyPr wrap="square" rtlCol="0">
            <a:spAutoFit/>
          </a:bodyPr>
          <a:lstStyle/>
          <a:p>
            <a:r>
              <a:rPr lang="en-US" sz="1600" dirty="0" smtClean="0"/>
              <a:t>Great! What about the recording engineer?</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7" y="2636874"/>
              <a:ext cx="3317359" cy="2862322"/>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Yes, the per-hour price also includes the recording engineer and use of our facility’s mixing console.</a:t>
              </a:r>
            </a:p>
            <a:p>
              <a:pPr marL="233363"/>
              <a:endParaRPr lang="en-US" dirty="0">
                <a:solidFill>
                  <a:srgbClr val="FFFF99"/>
                </a:solidFill>
              </a:endParaRPr>
            </a:p>
            <a:p>
              <a:pPr marL="233363"/>
              <a:r>
                <a:rPr lang="en-US" dirty="0" smtClean="0">
                  <a:solidFill>
                    <a:srgbClr val="FFFF99"/>
                  </a:solidFill>
                </a:rPr>
                <a:t>No, but we can supply an excellent engineer for an additional charge.</a:t>
              </a: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46163" y="4679627"/>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lick No">
            <a:hlinkClick r:id="rId5" action="ppaction://hlinksldjump"/>
          </p:cNvPr>
          <p:cNvSpPr/>
          <p:nvPr/>
        </p:nvSpPr>
        <p:spPr>
          <a:xfrm>
            <a:off x="5018567" y="4508205"/>
            <a:ext cx="3094075" cy="99099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ick Yes">
            <a:hlinkClick r:id="rId6" action="ppaction://hlinksldjump"/>
          </p:cNvPr>
          <p:cNvSpPr/>
          <p:nvPr/>
        </p:nvSpPr>
        <p:spPr>
          <a:xfrm>
            <a:off x="5018567" y="3179135"/>
            <a:ext cx="3317359" cy="12333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
        <p:nvSpPr>
          <p:cNvPr id="16" name="click Back">
            <a:hlinkClick r:id="rId7" action="ppaction://hlinksldjump"/>
          </p:cNvPr>
          <p:cNvSpPr/>
          <p:nvPr/>
        </p:nvSpPr>
        <p:spPr>
          <a:xfrm>
            <a:off x="6143625" y="6362700"/>
            <a:ext cx="942975" cy="371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9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1"/>
            <a:ext cx="1998920" cy="1722473"/>
          </a:xfrm>
          <a:prstGeom prst="wedgeRoundRectCallout">
            <a:avLst>
              <a:gd name="adj1" fmla="val -93173"/>
              <a:gd name="adj2" fmla="val 28537"/>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1569660"/>
          </a:xfrm>
          <a:prstGeom prst="rect">
            <a:avLst/>
          </a:prstGeom>
          <a:noFill/>
        </p:spPr>
        <p:txBody>
          <a:bodyPr wrap="square" rtlCol="0">
            <a:spAutoFit/>
          </a:bodyPr>
          <a:lstStyle/>
          <a:p>
            <a:r>
              <a:rPr lang="en-US" sz="1600" dirty="0" smtClean="0"/>
              <a:t>How much more would it cost me to add the engineer’s services to my recording package?</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7" y="2636874"/>
              <a:ext cx="3317359" cy="2031325"/>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Oh, I’m sorry. I made a mistake. We don’t charge extra for the engineer; that cost is included</a:t>
              </a:r>
            </a:p>
            <a:p>
              <a:pPr marL="233363"/>
              <a:endParaRPr lang="en-US" dirty="0">
                <a:solidFill>
                  <a:srgbClr val="FFFF99"/>
                </a:solidFill>
              </a:endParaRP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lick Oops">
            <a:hlinkClick r:id="rId5" action="ppaction://hlinksldjump"/>
          </p:cNvPr>
          <p:cNvSpPr/>
          <p:nvPr/>
        </p:nvSpPr>
        <p:spPr>
          <a:xfrm>
            <a:off x="5018567" y="3122008"/>
            <a:ext cx="3125973" cy="13861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
        <p:nvSpPr>
          <p:cNvPr id="14" name="click Back">
            <a:hlinkClick r:id="rId6" action="ppaction://hlinksldjump"/>
          </p:cNvPr>
          <p:cNvSpPr/>
          <p:nvPr/>
        </p:nvSpPr>
        <p:spPr>
          <a:xfrm>
            <a:off x="6143625" y="6362700"/>
            <a:ext cx="942975" cy="371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14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1"/>
            <a:ext cx="1998920" cy="1722473"/>
          </a:xfrm>
          <a:prstGeom prst="wedgeRoundRectCallout">
            <a:avLst>
              <a:gd name="adj1" fmla="val -93173"/>
              <a:gd name="adj2" fmla="val 28537"/>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1569660"/>
          </a:xfrm>
          <a:prstGeom prst="rect">
            <a:avLst/>
          </a:prstGeom>
          <a:noFill/>
        </p:spPr>
        <p:txBody>
          <a:bodyPr wrap="square" rtlCol="0">
            <a:spAutoFit/>
          </a:bodyPr>
          <a:lstStyle/>
          <a:p>
            <a:r>
              <a:rPr lang="en-US" sz="1600" dirty="0" smtClean="0"/>
              <a:t>How much would it cost me to add the conductor’s services to my recording package?</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7" y="2636874"/>
              <a:ext cx="3317359" cy="2031325"/>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Oh, I’m sorry. I made a mistake. We don’t charge extra for the conductor; that cost is included.</a:t>
              </a:r>
            </a:p>
            <a:p>
              <a:pPr marL="233363"/>
              <a:endParaRPr lang="en-US" dirty="0">
                <a:solidFill>
                  <a:srgbClr val="FFFF99"/>
                </a:solidFill>
              </a:endParaRP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lick Oops">
            <a:hlinkClick r:id="rId5" action="ppaction://hlinksldjump"/>
          </p:cNvPr>
          <p:cNvSpPr/>
          <p:nvPr/>
        </p:nvSpPr>
        <p:spPr>
          <a:xfrm>
            <a:off x="5018567" y="3122008"/>
            <a:ext cx="3317359" cy="138619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
        <p:nvSpPr>
          <p:cNvPr id="14" name="click Back">
            <a:hlinkClick r:id="rId6" action="ppaction://hlinksldjump"/>
          </p:cNvPr>
          <p:cNvSpPr/>
          <p:nvPr/>
        </p:nvSpPr>
        <p:spPr>
          <a:xfrm>
            <a:off x="6143625" y="6362700"/>
            <a:ext cx="942975" cy="371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04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1"/>
            <a:ext cx="1998920" cy="2488017"/>
          </a:xfrm>
          <a:prstGeom prst="wedgeRoundRectCallout">
            <a:avLst>
              <a:gd name="adj1" fmla="val -96365"/>
              <a:gd name="adj2" fmla="val 5081"/>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2308324"/>
          </a:xfrm>
          <a:prstGeom prst="rect">
            <a:avLst/>
          </a:prstGeom>
          <a:noFill/>
        </p:spPr>
        <p:txBody>
          <a:bodyPr wrap="square" rtlCol="0">
            <a:spAutoFit/>
          </a:bodyPr>
          <a:lstStyle/>
          <a:p>
            <a:r>
              <a:rPr lang="en-US" sz="1600" dirty="0" smtClean="0"/>
              <a:t>If I don’t find the engineer’s sample recordings acceptable, or if he’s booked already for my recording date, can you recommend other engineers?</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7" y="2636874"/>
              <a:ext cx="3317359" cy="2308324"/>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Yes, I will send you a list of engineers we’ve used successfully in the past.</a:t>
              </a:r>
            </a:p>
            <a:p>
              <a:pPr marL="233363"/>
              <a:endParaRPr lang="en-US" dirty="0">
                <a:solidFill>
                  <a:srgbClr val="FFFF99"/>
                </a:solidFill>
              </a:endParaRPr>
            </a:p>
            <a:p>
              <a:pPr marL="233363"/>
              <a:r>
                <a:rPr lang="en-US" dirty="0" smtClean="0">
                  <a:solidFill>
                    <a:srgbClr val="FFFF99"/>
                  </a:solidFill>
                </a:rPr>
                <a:t>No, we just have the one engineer.</a:t>
              </a: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46163" y="4403169"/>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lick No">
            <a:hlinkClick r:id="rId4" action="ppaction://hlinksldjump"/>
          </p:cNvPr>
          <p:cNvSpPr/>
          <p:nvPr/>
        </p:nvSpPr>
        <p:spPr>
          <a:xfrm>
            <a:off x="4922874" y="4231758"/>
            <a:ext cx="3285461" cy="7134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ick Yes">
            <a:hlinkClick r:id="rId4" action="ppaction://hlinksldjump"/>
          </p:cNvPr>
          <p:cNvSpPr/>
          <p:nvPr/>
        </p:nvSpPr>
        <p:spPr>
          <a:xfrm>
            <a:off x="4922874" y="3094074"/>
            <a:ext cx="3593805" cy="104199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
        <p:nvSpPr>
          <p:cNvPr id="16" name="click Back">
            <a:hlinkClick r:id="rId5" action="ppaction://hlinksldjump"/>
          </p:cNvPr>
          <p:cNvSpPr/>
          <p:nvPr/>
        </p:nvSpPr>
        <p:spPr>
          <a:xfrm>
            <a:off x="6143625" y="6362700"/>
            <a:ext cx="942975" cy="371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0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1"/>
            <a:ext cx="1998920" cy="2488017"/>
          </a:xfrm>
          <a:prstGeom prst="wedgeRoundRectCallout">
            <a:avLst>
              <a:gd name="adj1" fmla="val -96365"/>
              <a:gd name="adj2" fmla="val 5081"/>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2308324"/>
          </a:xfrm>
          <a:prstGeom prst="rect">
            <a:avLst/>
          </a:prstGeom>
          <a:noFill/>
        </p:spPr>
        <p:txBody>
          <a:bodyPr wrap="square" rtlCol="0">
            <a:spAutoFit/>
          </a:bodyPr>
          <a:lstStyle/>
          <a:p>
            <a:r>
              <a:rPr lang="en-US" sz="1600" dirty="0" smtClean="0"/>
              <a:t>If I don’t find the engineer’s sample recordings acceptable, or if he’s booked already for my recording date, can you recommend other engineers?</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7" y="2636874"/>
              <a:ext cx="3317359" cy="2308324"/>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Yes, I will send you a list of engineers we’ve used successfully in the past.</a:t>
              </a:r>
            </a:p>
            <a:p>
              <a:pPr marL="233363"/>
              <a:endParaRPr lang="en-US" dirty="0">
                <a:solidFill>
                  <a:srgbClr val="FFFF99"/>
                </a:solidFill>
              </a:endParaRPr>
            </a:p>
            <a:p>
              <a:pPr marL="233363"/>
              <a:r>
                <a:rPr lang="en-US" dirty="0" smtClean="0">
                  <a:solidFill>
                    <a:srgbClr val="FFFF99"/>
                  </a:solidFill>
                </a:rPr>
                <a:t>No, we just have the one engineer.</a:t>
              </a: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46163" y="4403169"/>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lick No">
            <a:hlinkClick r:id="rId5" action="ppaction://hlinksldjump"/>
          </p:cNvPr>
          <p:cNvSpPr/>
          <p:nvPr/>
        </p:nvSpPr>
        <p:spPr>
          <a:xfrm>
            <a:off x="4922874" y="4231758"/>
            <a:ext cx="3285461" cy="71344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ick Yes">
            <a:hlinkClick r:id="rId6" action="ppaction://hlinksldjump"/>
          </p:cNvPr>
          <p:cNvSpPr/>
          <p:nvPr/>
        </p:nvSpPr>
        <p:spPr>
          <a:xfrm>
            <a:off x="4922874" y="3094074"/>
            <a:ext cx="3593805" cy="104199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
        <p:nvSpPr>
          <p:cNvPr id="16" name="click Back">
            <a:hlinkClick r:id="rId7" action="ppaction://hlinksldjump"/>
          </p:cNvPr>
          <p:cNvSpPr/>
          <p:nvPr/>
        </p:nvSpPr>
        <p:spPr>
          <a:xfrm>
            <a:off x="6143625" y="6362700"/>
            <a:ext cx="942975" cy="371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7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n-US" dirty="0" smtClean="0"/>
              <a:t>2CD Ex1</a:t>
            </a:r>
          </a:p>
        </p:txBody>
      </p:sp>
      <p:sp>
        <p:nvSpPr>
          <p:cNvPr id="3379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79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79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Two Character Dialog</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grpSp>
        <p:nvGrpSpPr>
          <p:cNvPr id="33808" name="Group 29"/>
          <p:cNvGrpSpPr>
            <a:grpSpLocks/>
          </p:cNvGrpSpPr>
          <p:nvPr/>
        </p:nvGrpSpPr>
        <p:grpSpPr bwMode="auto">
          <a:xfrm>
            <a:off x="1057275" y="2495550"/>
            <a:ext cx="1885950" cy="2071688"/>
            <a:chOff x="523875" y="1743075"/>
            <a:chExt cx="1647825" cy="1809750"/>
          </a:xfrm>
        </p:grpSpPr>
        <p:sp>
          <p:nvSpPr>
            <p:cNvPr id="33823" name="TextBox 41"/>
            <p:cNvSpPr txBox="1">
              <a:spLocks noChangeArrowheads="1"/>
            </p:cNvSpPr>
            <p:nvPr/>
          </p:nvSpPr>
          <p:spPr bwMode="auto">
            <a:xfrm>
              <a:off x="523875" y="3238500"/>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3824" name="Rounded Rectangle 43"/>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3825" name="Picture 54" descr="Sally_K_Rid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 y="1881187"/>
              <a:ext cx="127050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09" name="Group 28"/>
          <p:cNvGrpSpPr>
            <a:grpSpLocks/>
          </p:cNvGrpSpPr>
          <p:nvPr/>
        </p:nvGrpSpPr>
        <p:grpSpPr bwMode="auto">
          <a:xfrm>
            <a:off x="6219825" y="2565400"/>
            <a:ext cx="1647825" cy="1809750"/>
            <a:chOff x="523875" y="3755827"/>
            <a:chExt cx="1647825" cy="1809750"/>
          </a:xfrm>
        </p:grpSpPr>
        <p:sp>
          <p:nvSpPr>
            <p:cNvPr id="33820" name="TextBox 42"/>
            <p:cNvSpPr txBox="1">
              <a:spLocks noChangeArrowheads="1"/>
            </p:cNvSpPr>
            <p:nvPr/>
          </p:nvSpPr>
          <p:spPr bwMode="auto">
            <a:xfrm>
              <a:off x="523875" y="5251252"/>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3821" name="Rounded Rectangle 44"/>
            <p:cNvSpPr>
              <a:spLocks noChangeArrowheads="1"/>
            </p:cNvSpPr>
            <p:nvPr/>
          </p:nvSpPr>
          <p:spPr bwMode="auto">
            <a:xfrm>
              <a:off x="533400" y="3755827"/>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3822" name="Picture 55" descr="Norman_E_Thagar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7" y="3862387"/>
              <a:ext cx="1176338" cy="13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ounded Rectangular Callout 27"/>
          <p:cNvSpPr/>
          <p:nvPr/>
        </p:nvSpPr>
        <p:spPr>
          <a:xfrm>
            <a:off x="3238500" y="1847850"/>
            <a:ext cx="2714625" cy="2943225"/>
          </a:xfrm>
          <a:prstGeom prst="wedgeRoundRectCallout">
            <a:avLst>
              <a:gd name="adj1" fmla="val -84342"/>
              <a:gd name="adj2" fmla="val 9749"/>
              <a:gd name="adj3" fmla="val 16667"/>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15" name="TextBox 28"/>
          <p:cNvSpPr txBox="1">
            <a:spLocks noChangeArrowheads="1"/>
          </p:cNvSpPr>
          <p:nvPr/>
        </p:nvSpPr>
        <p:spPr bwMode="auto">
          <a:xfrm>
            <a:off x="3524250" y="2085975"/>
            <a:ext cx="208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Blah blah blah etc etc etc yadda yadda yadda.</a:t>
            </a:r>
          </a:p>
        </p:txBody>
      </p:sp>
      <p:sp>
        <p:nvSpPr>
          <p:cNvPr id="37" name="Rectangle 36">
            <a:hlinkClick r:id="rId4" action="ppaction://hlinksldjump"/>
          </p:cNvPr>
          <p:cNvSpPr/>
          <p:nvPr/>
        </p:nvSpPr>
        <p:spPr>
          <a:xfrm>
            <a:off x="7439025" y="5934075"/>
            <a:ext cx="419100" cy="323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5" action="ppaction://hlinksldjump"/>
          </p:cNvPr>
          <p:cNvSpPr/>
          <p:nvPr/>
        </p:nvSpPr>
        <p:spPr>
          <a:xfrm>
            <a:off x="8277225"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dialog controls to view the conversation.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33" name="Back button"/>
          <p:cNvGrpSpPr/>
          <p:nvPr/>
        </p:nvGrpSpPr>
        <p:grpSpPr>
          <a:xfrm>
            <a:off x="6258333" y="6415087"/>
            <a:ext cx="744279" cy="307777"/>
            <a:chOff x="1265274" y="6447647"/>
            <a:chExt cx="744279" cy="307777"/>
          </a:xfrm>
        </p:grpSpPr>
        <p:sp>
          <p:nvSpPr>
            <p:cNvPr id="43"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5" name="Next button"/>
          <p:cNvGrpSpPr/>
          <p:nvPr/>
        </p:nvGrpSpPr>
        <p:grpSpPr>
          <a:xfrm>
            <a:off x="8072696" y="6415087"/>
            <a:ext cx="744279" cy="307777"/>
            <a:chOff x="1265274" y="6447647"/>
            <a:chExt cx="744279" cy="307777"/>
          </a:xfrm>
        </p:grpSpPr>
        <p:sp>
          <p:nvSpPr>
            <p:cNvPr id="46"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8" name="Menu button"/>
          <p:cNvGrpSpPr/>
          <p:nvPr/>
        </p:nvGrpSpPr>
        <p:grpSpPr>
          <a:xfrm>
            <a:off x="7165515" y="6415087"/>
            <a:ext cx="744279" cy="307777"/>
            <a:chOff x="1265274" y="6447647"/>
            <a:chExt cx="744279" cy="307777"/>
          </a:xfrm>
        </p:grpSpPr>
        <p:sp>
          <p:nvSpPr>
            <p:cNvPr id="49"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1" name="click Back">
            <a:hlinkClick r:id="rId4"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ick Next">
            <a:hlinkClick r:id="rId5"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4164807" y="5261935"/>
            <a:ext cx="814387" cy="241300"/>
            <a:chOff x="4138613" y="5496885"/>
            <a:chExt cx="814387" cy="241300"/>
          </a:xfrm>
        </p:grpSpPr>
        <p:sp>
          <p:nvSpPr>
            <p:cNvPr id="54" name="Right Arrow 53"/>
            <p:cNvSpPr/>
            <p:nvPr/>
          </p:nvSpPr>
          <p:spPr>
            <a:xfrm>
              <a:off x="4572000" y="5503235"/>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Left Arrow 54"/>
            <p:cNvSpPr/>
            <p:nvPr/>
          </p:nvSpPr>
          <p:spPr>
            <a:xfrm>
              <a:off x="4138613" y="5496885"/>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6" name="click Dialog Control: Backward">
            <a:hlinkClick r:id="rId6" action="ppaction://hlinksldjump"/>
          </p:cNvPr>
          <p:cNvSpPr/>
          <p:nvPr/>
        </p:nvSpPr>
        <p:spPr>
          <a:xfrm>
            <a:off x="4118999" y="5215897"/>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Click Dialog Control: Forward">
            <a:hlinkClick r:id="rId7" action="ppaction://hlinksldjump"/>
          </p:cNvPr>
          <p:cNvSpPr/>
          <p:nvPr/>
        </p:nvSpPr>
        <p:spPr>
          <a:xfrm>
            <a:off x="4604774" y="5196538"/>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1"/>
            <a:ext cx="1998920" cy="1943465"/>
          </a:xfrm>
          <a:prstGeom prst="wedgeRoundRectCallout">
            <a:avLst>
              <a:gd name="adj1" fmla="val -94769"/>
              <a:gd name="adj2" fmla="val 1766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1815882"/>
          </a:xfrm>
          <a:prstGeom prst="rect">
            <a:avLst/>
          </a:prstGeom>
          <a:noFill/>
        </p:spPr>
        <p:txBody>
          <a:bodyPr wrap="square" rtlCol="0">
            <a:spAutoFit/>
          </a:bodyPr>
          <a:lstStyle/>
          <a:p>
            <a:r>
              <a:rPr lang="en-US" sz="1600" dirty="0" smtClean="0"/>
              <a:t>If I supply you with my complete conductor’s score, can you extract the orchestral parts for the individual musicians?</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6" y="2636874"/>
              <a:ext cx="3349257" cy="2862322"/>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Yes, part-extraction is included in the cost</a:t>
              </a:r>
            </a:p>
            <a:p>
              <a:pPr marL="233363"/>
              <a:endParaRPr lang="en-US" dirty="0">
                <a:solidFill>
                  <a:srgbClr val="FFFF99"/>
                </a:solidFill>
              </a:endParaRPr>
            </a:p>
            <a:p>
              <a:pPr marL="233363"/>
              <a:r>
                <a:rPr lang="en-US" dirty="0" smtClean="0">
                  <a:solidFill>
                    <a:srgbClr val="FFFF99"/>
                  </a:solidFill>
                </a:rPr>
                <a:t>No, you need to extract the parts yourself. The orchestra needs these at least one week prior to your recording session</a:t>
              </a: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46163" y="4137344"/>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lick Yes">
            <a:hlinkClick r:id="rId5" action="ppaction://hlinksldjump"/>
          </p:cNvPr>
          <p:cNvSpPr/>
          <p:nvPr/>
        </p:nvSpPr>
        <p:spPr>
          <a:xfrm>
            <a:off x="5018566" y="3136605"/>
            <a:ext cx="2923955" cy="68048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
        <p:nvSpPr>
          <p:cNvPr id="15" name="click Back">
            <a:hlinkClick r:id="rId6" action="ppaction://hlinksldjump"/>
          </p:cNvPr>
          <p:cNvSpPr/>
          <p:nvPr/>
        </p:nvSpPr>
        <p:spPr>
          <a:xfrm>
            <a:off x="6143625" y="6362700"/>
            <a:ext cx="942975" cy="371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90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1"/>
            <a:ext cx="1998920" cy="1943465"/>
          </a:xfrm>
          <a:prstGeom prst="wedgeRoundRectCallout">
            <a:avLst>
              <a:gd name="adj1" fmla="val -94769"/>
              <a:gd name="adj2" fmla="val 1766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1815882"/>
          </a:xfrm>
          <a:prstGeom prst="rect">
            <a:avLst/>
          </a:prstGeom>
          <a:noFill/>
        </p:spPr>
        <p:txBody>
          <a:bodyPr wrap="square" rtlCol="0">
            <a:spAutoFit/>
          </a:bodyPr>
          <a:lstStyle/>
          <a:p>
            <a:r>
              <a:rPr lang="en-US" sz="1600" dirty="0" smtClean="0"/>
              <a:t>If I supply you with my complete conductor’s score, can you extract the orchestral parts for the individual musicians?</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6" y="2636874"/>
              <a:ext cx="3349257" cy="2862322"/>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Yes, part-extraction is included in the cost</a:t>
              </a:r>
            </a:p>
            <a:p>
              <a:pPr marL="233363"/>
              <a:endParaRPr lang="en-US" dirty="0">
                <a:solidFill>
                  <a:srgbClr val="FFFF99"/>
                </a:solidFill>
              </a:endParaRPr>
            </a:p>
            <a:p>
              <a:pPr marL="233363"/>
              <a:r>
                <a:rPr lang="en-US" dirty="0" smtClean="0">
                  <a:solidFill>
                    <a:srgbClr val="FFFF99"/>
                  </a:solidFill>
                </a:rPr>
                <a:t>No, you need to extract the parts yourself. The orchestra needs these at least one week prior to your recording session</a:t>
              </a: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46163" y="4137344"/>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
        <p:nvSpPr>
          <p:cNvPr id="15" name="click Back">
            <a:hlinkClick r:id="rId5" action="ppaction://hlinksldjump"/>
          </p:cNvPr>
          <p:cNvSpPr/>
          <p:nvPr/>
        </p:nvSpPr>
        <p:spPr>
          <a:xfrm>
            <a:off x="6143625" y="6362700"/>
            <a:ext cx="942975" cy="371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7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2"/>
            <a:ext cx="1998920" cy="971732"/>
          </a:xfrm>
          <a:prstGeom prst="wedgeRoundRectCallout">
            <a:avLst>
              <a:gd name="adj1" fmla="val -93173"/>
              <a:gd name="adj2" fmla="val 81127"/>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830997"/>
          </a:xfrm>
          <a:prstGeom prst="rect">
            <a:avLst/>
          </a:prstGeom>
          <a:noFill/>
        </p:spPr>
        <p:txBody>
          <a:bodyPr wrap="square" rtlCol="0">
            <a:spAutoFit/>
          </a:bodyPr>
          <a:lstStyle/>
          <a:p>
            <a:r>
              <a:rPr lang="en-US" sz="1600" dirty="0" smtClean="0"/>
              <a:t>Great! I think I’m ready to book a recording date. </a:t>
            </a:r>
            <a:endParaRPr lang="en-US" sz="1600" dirty="0"/>
          </a:p>
        </p:txBody>
      </p:sp>
      <p:sp>
        <p:nvSpPr>
          <p:cNvPr id="9"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
        <p:nvSpPr>
          <p:cNvPr id="8" name="click Back">
            <a:hlinkClick r:id="rId5" action="ppaction://hlinksldjump"/>
          </p:cNvPr>
          <p:cNvSpPr/>
          <p:nvPr/>
        </p:nvSpPr>
        <p:spPr>
          <a:xfrm>
            <a:off x="6143625" y="6362700"/>
            <a:ext cx="942975" cy="3714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81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9609" y="1370050"/>
            <a:ext cx="2080216" cy="369332"/>
          </a:xfrm>
          <a:prstGeom prst="rect">
            <a:avLst/>
          </a:prstGeom>
          <a:noFill/>
        </p:spPr>
        <p:txBody>
          <a:bodyPr wrap="square" rtlCol="0">
            <a:spAutoFit/>
          </a:bodyPr>
          <a:lstStyle/>
          <a:p>
            <a:r>
              <a:rPr lang="en-US" dirty="0" smtClean="0"/>
              <a:t>How Did You Do?</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012514556"/>
              </p:ext>
            </p:extLst>
          </p:nvPr>
        </p:nvGraphicFramePr>
        <p:xfrm>
          <a:off x="2466975" y="1397000"/>
          <a:ext cx="6096000" cy="3302000"/>
        </p:xfrm>
        <a:graphic>
          <a:graphicData uri="http://schemas.openxmlformats.org/drawingml/2006/table">
            <a:tbl>
              <a:tblPr firstRow="1" bandRow="1">
                <a:tableStyleId>{21E4AEA4-8DFA-4A89-87EB-49C32662AFE0}</a:tableStyleId>
              </a:tblPr>
              <a:tblGrid>
                <a:gridCol w="3305175"/>
                <a:gridCol w="758825"/>
                <a:gridCol w="2032000"/>
              </a:tblGrid>
              <a:tr h="370840">
                <a:tc>
                  <a:txBody>
                    <a:bodyPr/>
                    <a:lstStyle/>
                    <a:p>
                      <a:r>
                        <a:rPr lang="en-US" dirty="0" smtClean="0"/>
                        <a:t>Customer’s Question</a:t>
                      </a:r>
                      <a:endParaRPr lang="en-US" dirty="0">
                        <a:solidFill>
                          <a:schemeClr val="tx1"/>
                        </a:solidFill>
                      </a:endParaRPr>
                    </a:p>
                  </a:txBody>
                  <a:tcPr/>
                </a:tc>
                <a:tc>
                  <a:txBody>
                    <a:bodyPr/>
                    <a:lstStyle/>
                    <a:p>
                      <a:endParaRPr lang="en-US" dirty="0">
                        <a:solidFill>
                          <a:schemeClr val="tx1"/>
                        </a:solidFill>
                      </a:endParaRPr>
                    </a:p>
                  </a:txBody>
                  <a:tcPr/>
                </a:tc>
                <a:tc>
                  <a:txBody>
                    <a:bodyPr/>
                    <a:lstStyle/>
                    <a:p>
                      <a:r>
                        <a:rPr lang="en-US" dirty="0" smtClean="0"/>
                        <a:t>Your Answer</a:t>
                      </a:r>
                      <a:endParaRPr lang="en-US" dirty="0">
                        <a:solidFill>
                          <a:schemeClr val="tx1"/>
                        </a:solidFill>
                      </a:endParaRPr>
                    </a:p>
                  </a:txBody>
                  <a:tcPr/>
                </a:tc>
              </a:tr>
              <a:tr h="370840">
                <a:tc>
                  <a:txBody>
                    <a:bodyPr/>
                    <a:lstStyle/>
                    <a:p>
                      <a:r>
                        <a:rPr lang="en-US" dirty="0" smtClean="0"/>
                        <a:t>Does the price include the conductor?</a:t>
                      </a:r>
                      <a:endParaRPr lang="en-US" dirty="0"/>
                    </a:p>
                  </a:txBody>
                  <a:tcPr/>
                </a:tc>
                <a:tc>
                  <a:txBody>
                    <a:bodyPr/>
                    <a:lstStyle/>
                    <a:p>
                      <a:endParaRPr lang="en-US" dirty="0"/>
                    </a:p>
                  </a:txBody>
                  <a:tcPr/>
                </a:tc>
                <a:tc>
                  <a:txBody>
                    <a:bodyPr/>
                    <a:lstStyle/>
                    <a:p>
                      <a:r>
                        <a:rPr lang="en-US" dirty="0" smtClean="0"/>
                        <a:t>Yes</a:t>
                      </a:r>
                      <a:endParaRPr lang="en-US" dirty="0"/>
                    </a:p>
                  </a:txBody>
                  <a:tcPr/>
                </a:tc>
              </a:tr>
              <a:tr h="370840">
                <a:tc>
                  <a:txBody>
                    <a:bodyPr/>
                    <a:lstStyle/>
                    <a:p>
                      <a:r>
                        <a:rPr lang="en-US" dirty="0" smtClean="0"/>
                        <a:t>Does the price</a:t>
                      </a:r>
                      <a:r>
                        <a:rPr lang="en-US" baseline="0" dirty="0" smtClean="0"/>
                        <a:t> include the recording engineer?</a:t>
                      </a:r>
                      <a:endParaRPr lang="en-US" dirty="0"/>
                    </a:p>
                  </a:txBody>
                  <a:tcPr/>
                </a:tc>
                <a:tc>
                  <a:txBody>
                    <a:bodyPr/>
                    <a:lstStyle/>
                    <a:p>
                      <a:endParaRPr lang="en-US" dirty="0"/>
                    </a:p>
                  </a:txBody>
                  <a:tcPr/>
                </a:tc>
                <a:tc>
                  <a:txBody>
                    <a:bodyPr/>
                    <a:lstStyle/>
                    <a:p>
                      <a:r>
                        <a:rPr lang="en-US" dirty="0" smtClean="0"/>
                        <a:t>No</a:t>
                      </a:r>
                      <a:endParaRPr lang="en-US" dirty="0"/>
                    </a:p>
                  </a:txBody>
                  <a:tcPr/>
                </a:tc>
              </a:tr>
              <a:tr h="370840">
                <a:tc>
                  <a:txBody>
                    <a:bodyPr/>
                    <a:lstStyle/>
                    <a:p>
                      <a:r>
                        <a:rPr lang="en-US" dirty="0" smtClean="0"/>
                        <a:t>How much extra for the</a:t>
                      </a:r>
                      <a:r>
                        <a:rPr lang="en-US" baseline="0" dirty="0" smtClean="0"/>
                        <a:t> engineer?</a:t>
                      </a:r>
                      <a:endParaRPr lang="en-US" dirty="0"/>
                    </a:p>
                  </a:txBody>
                  <a:tcPr/>
                </a:tc>
                <a:tc>
                  <a:txBody>
                    <a:bodyPr/>
                    <a:lstStyle/>
                    <a:p>
                      <a:endParaRPr lang="en-US" dirty="0"/>
                    </a:p>
                  </a:txBody>
                  <a:tcPr/>
                </a:tc>
                <a:tc>
                  <a:txBody>
                    <a:bodyPr/>
                    <a:lstStyle/>
                    <a:p>
                      <a:r>
                        <a:rPr lang="en-US" dirty="0" smtClean="0"/>
                        <a:t>Oops!</a:t>
                      </a:r>
                      <a:endParaRPr lang="en-US" dirty="0"/>
                    </a:p>
                  </a:txBody>
                  <a:tcPr/>
                </a:tc>
              </a:tr>
              <a:tr h="370840">
                <a:tc>
                  <a:txBody>
                    <a:bodyPr/>
                    <a:lstStyle/>
                    <a:p>
                      <a:r>
                        <a:rPr lang="en-US" dirty="0" smtClean="0"/>
                        <a:t>Can your recommend</a:t>
                      </a:r>
                      <a:r>
                        <a:rPr lang="en-US" baseline="0" dirty="0" smtClean="0"/>
                        <a:t> an alternate engineer?</a:t>
                      </a:r>
                      <a:endParaRPr lang="en-US" dirty="0"/>
                    </a:p>
                  </a:txBody>
                  <a:tcPr/>
                </a:tc>
                <a:tc>
                  <a:txBody>
                    <a:bodyPr/>
                    <a:lstStyle/>
                    <a:p>
                      <a:endParaRPr lang="en-US" dirty="0"/>
                    </a:p>
                  </a:txBody>
                  <a:tcPr/>
                </a:tc>
                <a:tc>
                  <a:txBody>
                    <a:bodyPr/>
                    <a:lstStyle/>
                    <a:p>
                      <a:r>
                        <a:rPr lang="en-US" dirty="0" smtClean="0"/>
                        <a:t>Yes</a:t>
                      </a:r>
                      <a:endParaRPr lang="en-US" dirty="0"/>
                    </a:p>
                  </a:txBody>
                  <a:tcPr/>
                </a:tc>
              </a:tr>
              <a:tr h="370840">
                <a:tc>
                  <a:txBody>
                    <a:bodyPr/>
                    <a:lstStyle/>
                    <a:p>
                      <a:r>
                        <a:rPr lang="en-US" dirty="0" smtClean="0"/>
                        <a:t>Can you extract parts?</a:t>
                      </a:r>
                      <a:endParaRPr lang="en-US" dirty="0"/>
                    </a:p>
                  </a:txBody>
                  <a:tcPr/>
                </a:tc>
                <a:tc>
                  <a:txBody>
                    <a:bodyPr/>
                    <a:lstStyle/>
                    <a:p>
                      <a:endParaRPr lang="en-US"/>
                    </a:p>
                  </a:txBody>
                  <a:tcPr/>
                </a:tc>
                <a:tc>
                  <a:txBody>
                    <a:bodyPr/>
                    <a:lstStyle/>
                    <a:p>
                      <a:r>
                        <a:rPr lang="en-US" dirty="0" smtClean="0"/>
                        <a:t>Yes</a:t>
                      </a:r>
                      <a:endParaRPr lang="en-US" dirty="0"/>
                    </a:p>
                  </a:txBody>
                  <a:tcPr/>
                </a:tc>
              </a:tr>
            </a:tbl>
          </a:graphicData>
        </a:graphic>
      </p:graphicFrame>
      <p:pic>
        <p:nvPicPr>
          <p:cNvPr id="1034" name="Picture 10"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627" y="1483516"/>
            <a:ext cx="182880"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p:cNvGrpSpPr/>
          <p:nvPr/>
        </p:nvGrpSpPr>
        <p:grpSpPr>
          <a:xfrm>
            <a:off x="5837238" y="1482725"/>
            <a:ext cx="198437" cy="184151"/>
            <a:chOff x="3656013" y="1497013"/>
            <a:chExt cx="198437" cy="184151"/>
          </a:xfrm>
        </p:grpSpPr>
        <p:sp>
          <p:nvSpPr>
            <p:cNvPr id="11" name="AutoShape 12"/>
            <p:cNvSpPr>
              <a:spLocks noChangeAspect="1" noChangeArrowheads="1" noTextEdit="1"/>
            </p:cNvSpPr>
            <p:nvPr/>
          </p:nvSpPr>
          <p:spPr bwMode="auto">
            <a:xfrm>
              <a:off x="3656013" y="1497013"/>
              <a:ext cx="198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p:nvSpPr>
          <p:spPr bwMode="auto">
            <a:xfrm>
              <a:off x="3656013" y="1497013"/>
              <a:ext cx="198437" cy="184150"/>
            </a:xfrm>
            <a:custGeom>
              <a:avLst/>
              <a:gdLst>
                <a:gd name="T0" fmla="*/ 621 w 621"/>
                <a:gd name="T1" fmla="*/ 56 h 576"/>
                <a:gd name="T2" fmla="*/ 619 w 621"/>
                <a:gd name="T3" fmla="*/ 79 h 576"/>
                <a:gd name="T4" fmla="*/ 610 w 621"/>
                <a:gd name="T5" fmla="*/ 102 h 576"/>
                <a:gd name="T6" fmla="*/ 598 w 621"/>
                <a:gd name="T7" fmla="*/ 124 h 576"/>
                <a:gd name="T8" fmla="*/ 580 w 621"/>
                <a:gd name="T9" fmla="*/ 145 h 576"/>
                <a:gd name="T10" fmla="*/ 334 w 621"/>
                <a:gd name="T11" fmla="*/ 407 h 576"/>
                <a:gd name="T12" fmla="*/ 297 w 621"/>
                <a:gd name="T13" fmla="*/ 445 h 576"/>
                <a:gd name="T14" fmla="*/ 231 w 621"/>
                <a:gd name="T15" fmla="*/ 507 h 576"/>
                <a:gd name="T16" fmla="*/ 203 w 621"/>
                <a:gd name="T17" fmla="*/ 532 h 576"/>
                <a:gd name="T18" fmla="*/ 157 w 621"/>
                <a:gd name="T19" fmla="*/ 565 h 576"/>
                <a:gd name="T20" fmla="*/ 140 w 621"/>
                <a:gd name="T21" fmla="*/ 574 h 576"/>
                <a:gd name="T22" fmla="*/ 127 w 621"/>
                <a:gd name="T23" fmla="*/ 576 h 576"/>
                <a:gd name="T24" fmla="*/ 114 w 621"/>
                <a:gd name="T25" fmla="*/ 575 h 576"/>
                <a:gd name="T26" fmla="*/ 85 w 621"/>
                <a:gd name="T27" fmla="*/ 564 h 576"/>
                <a:gd name="T28" fmla="*/ 68 w 621"/>
                <a:gd name="T29" fmla="*/ 554 h 576"/>
                <a:gd name="T30" fmla="*/ 40 w 621"/>
                <a:gd name="T31" fmla="*/ 531 h 576"/>
                <a:gd name="T32" fmla="*/ 26 w 621"/>
                <a:gd name="T33" fmla="*/ 514 h 576"/>
                <a:gd name="T34" fmla="*/ 24 w 621"/>
                <a:gd name="T35" fmla="*/ 508 h 576"/>
                <a:gd name="T36" fmla="*/ 15 w 621"/>
                <a:gd name="T37" fmla="*/ 478 h 576"/>
                <a:gd name="T38" fmla="*/ 8 w 621"/>
                <a:gd name="T39" fmla="*/ 425 h 576"/>
                <a:gd name="T40" fmla="*/ 4 w 621"/>
                <a:gd name="T41" fmla="*/ 392 h 576"/>
                <a:gd name="T42" fmla="*/ 0 w 621"/>
                <a:gd name="T43" fmla="*/ 323 h 576"/>
                <a:gd name="T44" fmla="*/ 0 w 621"/>
                <a:gd name="T45" fmla="*/ 286 h 576"/>
                <a:gd name="T46" fmla="*/ 2 w 621"/>
                <a:gd name="T47" fmla="*/ 267 h 576"/>
                <a:gd name="T48" fmla="*/ 8 w 621"/>
                <a:gd name="T49" fmla="*/ 248 h 576"/>
                <a:gd name="T50" fmla="*/ 19 w 621"/>
                <a:gd name="T51" fmla="*/ 230 h 576"/>
                <a:gd name="T52" fmla="*/ 34 w 621"/>
                <a:gd name="T53" fmla="*/ 212 h 576"/>
                <a:gd name="T54" fmla="*/ 41 w 621"/>
                <a:gd name="T55" fmla="*/ 203 h 576"/>
                <a:gd name="T56" fmla="*/ 60 w 621"/>
                <a:gd name="T57" fmla="*/ 191 h 576"/>
                <a:gd name="T58" fmla="*/ 78 w 621"/>
                <a:gd name="T59" fmla="*/ 183 h 576"/>
                <a:gd name="T60" fmla="*/ 98 w 621"/>
                <a:gd name="T61" fmla="*/ 178 h 576"/>
                <a:gd name="T62" fmla="*/ 107 w 621"/>
                <a:gd name="T63" fmla="*/ 177 h 576"/>
                <a:gd name="T64" fmla="*/ 125 w 621"/>
                <a:gd name="T65" fmla="*/ 182 h 576"/>
                <a:gd name="T66" fmla="*/ 139 w 621"/>
                <a:gd name="T67" fmla="*/ 196 h 576"/>
                <a:gd name="T68" fmla="*/ 147 w 621"/>
                <a:gd name="T69" fmla="*/ 218 h 576"/>
                <a:gd name="T70" fmla="*/ 154 w 621"/>
                <a:gd name="T71" fmla="*/ 249 h 576"/>
                <a:gd name="T72" fmla="*/ 155 w 621"/>
                <a:gd name="T73" fmla="*/ 261 h 576"/>
                <a:gd name="T74" fmla="*/ 158 w 621"/>
                <a:gd name="T75" fmla="*/ 286 h 576"/>
                <a:gd name="T76" fmla="*/ 165 w 621"/>
                <a:gd name="T77" fmla="*/ 325 h 576"/>
                <a:gd name="T78" fmla="*/ 169 w 621"/>
                <a:gd name="T79" fmla="*/ 338 h 576"/>
                <a:gd name="T80" fmla="*/ 179 w 621"/>
                <a:gd name="T81" fmla="*/ 354 h 576"/>
                <a:gd name="T82" fmla="*/ 184 w 621"/>
                <a:gd name="T83" fmla="*/ 357 h 576"/>
                <a:gd name="T84" fmla="*/ 192 w 621"/>
                <a:gd name="T85" fmla="*/ 360 h 576"/>
                <a:gd name="T86" fmla="*/ 195 w 621"/>
                <a:gd name="T87" fmla="*/ 358 h 576"/>
                <a:gd name="T88" fmla="*/ 214 w 621"/>
                <a:gd name="T89" fmla="*/ 346 h 576"/>
                <a:gd name="T90" fmla="*/ 231 w 621"/>
                <a:gd name="T91" fmla="*/ 331 h 576"/>
                <a:gd name="T92" fmla="*/ 500 w 621"/>
                <a:gd name="T93" fmla="*/ 64 h 576"/>
                <a:gd name="T94" fmla="*/ 515 w 621"/>
                <a:gd name="T95" fmla="*/ 49 h 576"/>
                <a:gd name="T96" fmla="*/ 543 w 621"/>
                <a:gd name="T97" fmla="*/ 25 h 576"/>
                <a:gd name="T98" fmla="*/ 555 w 621"/>
                <a:gd name="T99" fmla="*/ 17 h 576"/>
                <a:gd name="T100" fmla="*/ 578 w 621"/>
                <a:gd name="T101" fmla="*/ 5 h 576"/>
                <a:gd name="T102" fmla="*/ 597 w 621"/>
                <a:gd name="T103" fmla="*/ 0 h 576"/>
                <a:gd name="T104" fmla="*/ 604 w 621"/>
                <a:gd name="T105" fmla="*/ 1 h 576"/>
                <a:gd name="T106" fmla="*/ 612 w 621"/>
                <a:gd name="T107" fmla="*/ 6 h 576"/>
                <a:gd name="T108" fmla="*/ 615 w 621"/>
                <a:gd name="T109" fmla="*/ 10 h 576"/>
                <a:gd name="T110" fmla="*/ 620 w 621"/>
                <a:gd name="T111" fmla="*/ 23 h 576"/>
                <a:gd name="T112" fmla="*/ 621 w 621"/>
                <a:gd name="T113" fmla="*/ 4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576">
                  <a:moveTo>
                    <a:pt x="621" y="56"/>
                  </a:moveTo>
                  <a:lnTo>
                    <a:pt x="621" y="56"/>
                  </a:lnTo>
                  <a:lnTo>
                    <a:pt x="620" y="68"/>
                  </a:lnTo>
                  <a:lnTo>
                    <a:pt x="619" y="79"/>
                  </a:lnTo>
                  <a:lnTo>
                    <a:pt x="615" y="90"/>
                  </a:lnTo>
                  <a:lnTo>
                    <a:pt x="610" y="102"/>
                  </a:lnTo>
                  <a:lnTo>
                    <a:pt x="605" y="113"/>
                  </a:lnTo>
                  <a:lnTo>
                    <a:pt x="598" y="124"/>
                  </a:lnTo>
                  <a:lnTo>
                    <a:pt x="589" y="135"/>
                  </a:lnTo>
                  <a:lnTo>
                    <a:pt x="580" y="145"/>
                  </a:lnTo>
                  <a:lnTo>
                    <a:pt x="575" y="150"/>
                  </a:lnTo>
                  <a:lnTo>
                    <a:pt x="334" y="407"/>
                  </a:lnTo>
                  <a:lnTo>
                    <a:pt x="334" y="407"/>
                  </a:lnTo>
                  <a:lnTo>
                    <a:pt x="297" y="445"/>
                  </a:lnTo>
                  <a:lnTo>
                    <a:pt x="262" y="479"/>
                  </a:lnTo>
                  <a:lnTo>
                    <a:pt x="231" y="507"/>
                  </a:lnTo>
                  <a:lnTo>
                    <a:pt x="203" y="532"/>
                  </a:lnTo>
                  <a:lnTo>
                    <a:pt x="203" y="532"/>
                  </a:lnTo>
                  <a:lnTo>
                    <a:pt x="178" y="551"/>
                  </a:lnTo>
                  <a:lnTo>
                    <a:pt x="157" y="565"/>
                  </a:lnTo>
                  <a:lnTo>
                    <a:pt x="147" y="570"/>
                  </a:lnTo>
                  <a:lnTo>
                    <a:pt x="140" y="574"/>
                  </a:lnTo>
                  <a:lnTo>
                    <a:pt x="132" y="576"/>
                  </a:lnTo>
                  <a:lnTo>
                    <a:pt x="127" y="576"/>
                  </a:lnTo>
                  <a:lnTo>
                    <a:pt x="127" y="576"/>
                  </a:lnTo>
                  <a:lnTo>
                    <a:pt x="114" y="575"/>
                  </a:lnTo>
                  <a:lnTo>
                    <a:pt x="100" y="570"/>
                  </a:lnTo>
                  <a:lnTo>
                    <a:pt x="85" y="564"/>
                  </a:lnTo>
                  <a:lnTo>
                    <a:pt x="68" y="554"/>
                  </a:lnTo>
                  <a:lnTo>
                    <a:pt x="68" y="554"/>
                  </a:lnTo>
                  <a:lnTo>
                    <a:pt x="52" y="543"/>
                  </a:lnTo>
                  <a:lnTo>
                    <a:pt x="40" y="531"/>
                  </a:lnTo>
                  <a:lnTo>
                    <a:pt x="30" y="520"/>
                  </a:lnTo>
                  <a:lnTo>
                    <a:pt x="26" y="514"/>
                  </a:lnTo>
                  <a:lnTo>
                    <a:pt x="24" y="508"/>
                  </a:lnTo>
                  <a:lnTo>
                    <a:pt x="24" y="508"/>
                  </a:lnTo>
                  <a:lnTo>
                    <a:pt x="20" y="496"/>
                  </a:lnTo>
                  <a:lnTo>
                    <a:pt x="15" y="478"/>
                  </a:lnTo>
                  <a:lnTo>
                    <a:pt x="11" y="453"/>
                  </a:lnTo>
                  <a:lnTo>
                    <a:pt x="8" y="425"/>
                  </a:lnTo>
                  <a:lnTo>
                    <a:pt x="8" y="425"/>
                  </a:lnTo>
                  <a:lnTo>
                    <a:pt x="4" y="392"/>
                  </a:lnTo>
                  <a:lnTo>
                    <a:pt x="1" y="358"/>
                  </a:lnTo>
                  <a:lnTo>
                    <a:pt x="0" y="323"/>
                  </a:lnTo>
                  <a:lnTo>
                    <a:pt x="0" y="286"/>
                  </a:lnTo>
                  <a:lnTo>
                    <a:pt x="0" y="286"/>
                  </a:lnTo>
                  <a:lnTo>
                    <a:pt x="0" y="277"/>
                  </a:lnTo>
                  <a:lnTo>
                    <a:pt x="2" y="267"/>
                  </a:lnTo>
                  <a:lnTo>
                    <a:pt x="4" y="257"/>
                  </a:lnTo>
                  <a:lnTo>
                    <a:pt x="8" y="248"/>
                  </a:lnTo>
                  <a:lnTo>
                    <a:pt x="13" y="238"/>
                  </a:lnTo>
                  <a:lnTo>
                    <a:pt x="19" y="230"/>
                  </a:lnTo>
                  <a:lnTo>
                    <a:pt x="25" y="221"/>
                  </a:lnTo>
                  <a:lnTo>
                    <a:pt x="34" y="212"/>
                  </a:lnTo>
                  <a:lnTo>
                    <a:pt x="34" y="212"/>
                  </a:lnTo>
                  <a:lnTo>
                    <a:pt x="41" y="203"/>
                  </a:lnTo>
                  <a:lnTo>
                    <a:pt x="50" y="197"/>
                  </a:lnTo>
                  <a:lnTo>
                    <a:pt x="60" y="191"/>
                  </a:lnTo>
                  <a:lnTo>
                    <a:pt x="68" y="186"/>
                  </a:lnTo>
                  <a:lnTo>
                    <a:pt x="78" y="183"/>
                  </a:lnTo>
                  <a:lnTo>
                    <a:pt x="88" y="179"/>
                  </a:lnTo>
                  <a:lnTo>
                    <a:pt x="98" y="178"/>
                  </a:lnTo>
                  <a:lnTo>
                    <a:pt x="107" y="177"/>
                  </a:lnTo>
                  <a:lnTo>
                    <a:pt x="107" y="177"/>
                  </a:lnTo>
                  <a:lnTo>
                    <a:pt x="117" y="178"/>
                  </a:lnTo>
                  <a:lnTo>
                    <a:pt x="125" y="182"/>
                  </a:lnTo>
                  <a:lnTo>
                    <a:pt x="132" y="188"/>
                  </a:lnTo>
                  <a:lnTo>
                    <a:pt x="139" y="196"/>
                  </a:lnTo>
                  <a:lnTo>
                    <a:pt x="143" y="206"/>
                  </a:lnTo>
                  <a:lnTo>
                    <a:pt x="147" y="218"/>
                  </a:lnTo>
                  <a:lnTo>
                    <a:pt x="151" y="232"/>
                  </a:lnTo>
                  <a:lnTo>
                    <a:pt x="154" y="249"/>
                  </a:lnTo>
                  <a:lnTo>
                    <a:pt x="154" y="249"/>
                  </a:lnTo>
                  <a:lnTo>
                    <a:pt x="155" y="261"/>
                  </a:lnTo>
                  <a:lnTo>
                    <a:pt x="155" y="261"/>
                  </a:lnTo>
                  <a:lnTo>
                    <a:pt x="158" y="286"/>
                  </a:lnTo>
                  <a:lnTo>
                    <a:pt x="162" y="307"/>
                  </a:lnTo>
                  <a:lnTo>
                    <a:pt x="165" y="325"/>
                  </a:lnTo>
                  <a:lnTo>
                    <a:pt x="169" y="338"/>
                  </a:lnTo>
                  <a:lnTo>
                    <a:pt x="169" y="338"/>
                  </a:lnTo>
                  <a:lnTo>
                    <a:pt x="173" y="346"/>
                  </a:lnTo>
                  <a:lnTo>
                    <a:pt x="179" y="354"/>
                  </a:lnTo>
                  <a:lnTo>
                    <a:pt x="182" y="356"/>
                  </a:lnTo>
                  <a:lnTo>
                    <a:pt x="184" y="357"/>
                  </a:lnTo>
                  <a:lnTo>
                    <a:pt x="188" y="358"/>
                  </a:lnTo>
                  <a:lnTo>
                    <a:pt x="192" y="360"/>
                  </a:lnTo>
                  <a:lnTo>
                    <a:pt x="192" y="360"/>
                  </a:lnTo>
                  <a:lnTo>
                    <a:pt x="195" y="358"/>
                  </a:lnTo>
                  <a:lnTo>
                    <a:pt x="199" y="356"/>
                  </a:lnTo>
                  <a:lnTo>
                    <a:pt x="214" y="346"/>
                  </a:lnTo>
                  <a:lnTo>
                    <a:pt x="214" y="346"/>
                  </a:lnTo>
                  <a:lnTo>
                    <a:pt x="231" y="331"/>
                  </a:lnTo>
                  <a:lnTo>
                    <a:pt x="251" y="311"/>
                  </a:lnTo>
                  <a:lnTo>
                    <a:pt x="500" y="64"/>
                  </a:lnTo>
                  <a:lnTo>
                    <a:pt x="500" y="64"/>
                  </a:lnTo>
                  <a:lnTo>
                    <a:pt x="515" y="49"/>
                  </a:lnTo>
                  <a:lnTo>
                    <a:pt x="529" y="36"/>
                  </a:lnTo>
                  <a:lnTo>
                    <a:pt x="543" y="25"/>
                  </a:lnTo>
                  <a:lnTo>
                    <a:pt x="555" y="17"/>
                  </a:lnTo>
                  <a:lnTo>
                    <a:pt x="555" y="17"/>
                  </a:lnTo>
                  <a:lnTo>
                    <a:pt x="567" y="9"/>
                  </a:lnTo>
                  <a:lnTo>
                    <a:pt x="578" y="5"/>
                  </a:lnTo>
                  <a:lnTo>
                    <a:pt x="588" y="1"/>
                  </a:lnTo>
                  <a:lnTo>
                    <a:pt x="597" y="0"/>
                  </a:lnTo>
                  <a:lnTo>
                    <a:pt x="597" y="0"/>
                  </a:lnTo>
                  <a:lnTo>
                    <a:pt x="604" y="1"/>
                  </a:lnTo>
                  <a:lnTo>
                    <a:pt x="608" y="2"/>
                  </a:lnTo>
                  <a:lnTo>
                    <a:pt x="612" y="6"/>
                  </a:lnTo>
                  <a:lnTo>
                    <a:pt x="615" y="10"/>
                  </a:lnTo>
                  <a:lnTo>
                    <a:pt x="615" y="10"/>
                  </a:lnTo>
                  <a:lnTo>
                    <a:pt x="618" y="15"/>
                  </a:lnTo>
                  <a:lnTo>
                    <a:pt x="620" y="23"/>
                  </a:lnTo>
                  <a:lnTo>
                    <a:pt x="621" y="32"/>
                  </a:lnTo>
                  <a:lnTo>
                    <a:pt x="621" y="43"/>
                  </a:lnTo>
                  <a:lnTo>
                    <a:pt x="621" y="56"/>
                  </a:lnTo>
                  <a:close/>
                </a:path>
              </a:pathLst>
            </a:custGeom>
            <a:solidFill>
              <a:srgbClr val="008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noEditPoints="1"/>
            </p:cNvSpPr>
            <p:nvPr/>
          </p:nvSpPr>
          <p:spPr bwMode="auto">
            <a:xfrm>
              <a:off x="3663950" y="1498601"/>
              <a:ext cx="190500" cy="182563"/>
            </a:xfrm>
            <a:custGeom>
              <a:avLst/>
              <a:gdLst>
                <a:gd name="T0" fmla="*/ 114 w 598"/>
                <a:gd name="T1" fmla="*/ 234 h 575"/>
                <a:gd name="T2" fmla="*/ 120 w 598"/>
                <a:gd name="T3" fmla="*/ 281 h 575"/>
                <a:gd name="T4" fmla="*/ 128 w 598"/>
                <a:gd name="T5" fmla="*/ 310 h 575"/>
                <a:gd name="T6" fmla="*/ 131 w 598"/>
                <a:gd name="T7" fmla="*/ 318 h 575"/>
                <a:gd name="T8" fmla="*/ 140 w 598"/>
                <a:gd name="T9" fmla="*/ 329 h 575"/>
                <a:gd name="T10" fmla="*/ 144 w 598"/>
                <a:gd name="T11" fmla="*/ 331 h 575"/>
                <a:gd name="T12" fmla="*/ 137 w 598"/>
                <a:gd name="T13" fmla="*/ 302 h 575"/>
                <a:gd name="T14" fmla="*/ 132 w 598"/>
                <a:gd name="T15" fmla="*/ 260 h 575"/>
                <a:gd name="T16" fmla="*/ 131 w 598"/>
                <a:gd name="T17" fmla="*/ 248 h 575"/>
                <a:gd name="T18" fmla="*/ 129 w 598"/>
                <a:gd name="T19" fmla="*/ 235 h 575"/>
                <a:gd name="T20" fmla="*/ 124 w 598"/>
                <a:gd name="T21" fmla="*/ 214 h 575"/>
                <a:gd name="T22" fmla="*/ 118 w 598"/>
                <a:gd name="T23" fmla="*/ 198 h 575"/>
                <a:gd name="T24" fmla="*/ 109 w 598"/>
                <a:gd name="T25" fmla="*/ 186 h 575"/>
                <a:gd name="T26" fmla="*/ 104 w 598"/>
                <a:gd name="T27" fmla="*/ 183 h 575"/>
                <a:gd name="T28" fmla="*/ 109 w 598"/>
                <a:gd name="T29" fmla="*/ 200 h 575"/>
                <a:gd name="T30" fmla="*/ 113 w 598"/>
                <a:gd name="T31" fmla="*/ 222 h 575"/>
                <a:gd name="T32" fmla="*/ 114 w 598"/>
                <a:gd name="T33" fmla="*/ 234 h 575"/>
                <a:gd name="T34" fmla="*/ 592 w 598"/>
                <a:gd name="T35" fmla="*/ 9 h 575"/>
                <a:gd name="T36" fmla="*/ 587 w 598"/>
                <a:gd name="T37" fmla="*/ 2 h 575"/>
                <a:gd name="T38" fmla="*/ 578 w 598"/>
                <a:gd name="T39" fmla="*/ 0 h 575"/>
                <a:gd name="T40" fmla="*/ 579 w 598"/>
                <a:gd name="T41" fmla="*/ 17 h 575"/>
                <a:gd name="T42" fmla="*/ 579 w 598"/>
                <a:gd name="T43" fmla="*/ 30 h 575"/>
                <a:gd name="T44" fmla="*/ 577 w 598"/>
                <a:gd name="T45" fmla="*/ 53 h 575"/>
                <a:gd name="T46" fmla="*/ 570 w 598"/>
                <a:gd name="T47" fmla="*/ 75 h 575"/>
                <a:gd name="T48" fmla="*/ 557 w 598"/>
                <a:gd name="T49" fmla="*/ 97 h 575"/>
                <a:gd name="T50" fmla="*/ 538 w 598"/>
                <a:gd name="T51" fmla="*/ 119 h 575"/>
                <a:gd name="T52" fmla="*/ 292 w 598"/>
                <a:gd name="T53" fmla="*/ 379 h 575"/>
                <a:gd name="T54" fmla="*/ 256 w 598"/>
                <a:gd name="T55" fmla="*/ 418 h 575"/>
                <a:gd name="T56" fmla="*/ 191 w 598"/>
                <a:gd name="T57" fmla="*/ 481 h 575"/>
                <a:gd name="T58" fmla="*/ 161 w 598"/>
                <a:gd name="T59" fmla="*/ 505 h 575"/>
                <a:gd name="T60" fmla="*/ 116 w 598"/>
                <a:gd name="T61" fmla="*/ 539 h 575"/>
                <a:gd name="T62" fmla="*/ 98 w 598"/>
                <a:gd name="T63" fmla="*/ 546 h 575"/>
                <a:gd name="T64" fmla="*/ 85 w 598"/>
                <a:gd name="T65" fmla="*/ 550 h 575"/>
                <a:gd name="T66" fmla="*/ 72 w 598"/>
                <a:gd name="T67" fmla="*/ 549 h 575"/>
                <a:gd name="T68" fmla="*/ 44 w 598"/>
                <a:gd name="T69" fmla="*/ 537 h 575"/>
                <a:gd name="T70" fmla="*/ 27 w 598"/>
                <a:gd name="T71" fmla="*/ 528 h 575"/>
                <a:gd name="T72" fmla="*/ 0 w 598"/>
                <a:gd name="T73" fmla="*/ 506 h 575"/>
                <a:gd name="T74" fmla="*/ 1 w 598"/>
                <a:gd name="T75" fmla="*/ 507 h 575"/>
                <a:gd name="T76" fmla="*/ 3 w 598"/>
                <a:gd name="T77" fmla="*/ 513 h 575"/>
                <a:gd name="T78" fmla="*/ 17 w 598"/>
                <a:gd name="T79" fmla="*/ 530 h 575"/>
                <a:gd name="T80" fmla="*/ 45 w 598"/>
                <a:gd name="T81" fmla="*/ 553 h 575"/>
                <a:gd name="T82" fmla="*/ 62 w 598"/>
                <a:gd name="T83" fmla="*/ 563 h 575"/>
                <a:gd name="T84" fmla="*/ 91 w 598"/>
                <a:gd name="T85" fmla="*/ 574 h 575"/>
                <a:gd name="T86" fmla="*/ 104 w 598"/>
                <a:gd name="T87" fmla="*/ 575 h 575"/>
                <a:gd name="T88" fmla="*/ 117 w 598"/>
                <a:gd name="T89" fmla="*/ 573 h 575"/>
                <a:gd name="T90" fmla="*/ 134 w 598"/>
                <a:gd name="T91" fmla="*/ 564 h 575"/>
                <a:gd name="T92" fmla="*/ 180 w 598"/>
                <a:gd name="T93" fmla="*/ 531 h 575"/>
                <a:gd name="T94" fmla="*/ 208 w 598"/>
                <a:gd name="T95" fmla="*/ 506 h 575"/>
                <a:gd name="T96" fmla="*/ 274 w 598"/>
                <a:gd name="T97" fmla="*/ 444 h 575"/>
                <a:gd name="T98" fmla="*/ 552 w 598"/>
                <a:gd name="T99" fmla="*/ 149 h 575"/>
                <a:gd name="T100" fmla="*/ 557 w 598"/>
                <a:gd name="T101" fmla="*/ 144 h 575"/>
                <a:gd name="T102" fmla="*/ 575 w 598"/>
                <a:gd name="T103" fmla="*/ 123 h 575"/>
                <a:gd name="T104" fmla="*/ 587 w 598"/>
                <a:gd name="T105" fmla="*/ 101 h 575"/>
                <a:gd name="T106" fmla="*/ 596 w 598"/>
                <a:gd name="T107" fmla="*/ 78 h 575"/>
                <a:gd name="T108" fmla="*/ 598 w 598"/>
                <a:gd name="T109" fmla="*/ 55 h 575"/>
                <a:gd name="T110" fmla="*/ 598 w 598"/>
                <a:gd name="T111" fmla="*/ 42 h 575"/>
                <a:gd name="T112" fmla="*/ 597 w 598"/>
                <a:gd name="T113" fmla="*/ 22 h 575"/>
                <a:gd name="T114" fmla="*/ 592 w 598"/>
                <a:gd name="T115" fmla="*/ 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575">
                  <a:moveTo>
                    <a:pt x="114" y="234"/>
                  </a:moveTo>
                  <a:lnTo>
                    <a:pt x="114" y="234"/>
                  </a:lnTo>
                  <a:lnTo>
                    <a:pt x="117" y="259"/>
                  </a:lnTo>
                  <a:lnTo>
                    <a:pt x="120" y="281"/>
                  </a:lnTo>
                  <a:lnTo>
                    <a:pt x="124" y="297"/>
                  </a:lnTo>
                  <a:lnTo>
                    <a:pt x="128" y="310"/>
                  </a:lnTo>
                  <a:lnTo>
                    <a:pt x="128" y="310"/>
                  </a:lnTo>
                  <a:lnTo>
                    <a:pt x="131" y="318"/>
                  </a:lnTo>
                  <a:lnTo>
                    <a:pt x="135" y="325"/>
                  </a:lnTo>
                  <a:lnTo>
                    <a:pt x="140" y="329"/>
                  </a:lnTo>
                  <a:lnTo>
                    <a:pt x="144" y="331"/>
                  </a:lnTo>
                  <a:lnTo>
                    <a:pt x="144" y="331"/>
                  </a:lnTo>
                  <a:lnTo>
                    <a:pt x="141" y="318"/>
                  </a:lnTo>
                  <a:lnTo>
                    <a:pt x="137" y="302"/>
                  </a:lnTo>
                  <a:lnTo>
                    <a:pt x="134" y="283"/>
                  </a:lnTo>
                  <a:lnTo>
                    <a:pt x="132" y="260"/>
                  </a:lnTo>
                  <a:lnTo>
                    <a:pt x="132" y="260"/>
                  </a:lnTo>
                  <a:lnTo>
                    <a:pt x="131" y="248"/>
                  </a:lnTo>
                  <a:lnTo>
                    <a:pt x="131" y="248"/>
                  </a:lnTo>
                  <a:lnTo>
                    <a:pt x="129" y="235"/>
                  </a:lnTo>
                  <a:lnTo>
                    <a:pt x="127" y="224"/>
                  </a:lnTo>
                  <a:lnTo>
                    <a:pt x="124" y="214"/>
                  </a:lnTo>
                  <a:lnTo>
                    <a:pt x="121" y="206"/>
                  </a:lnTo>
                  <a:lnTo>
                    <a:pt x="118" y="198"/>
                  </a:lnTo>
                  <a:lnTo>
                    <a:pt x="114" y="191"/>
                  </a:lnTo>
                  <a:lnTo>
                    <a:pt x="109" y="186"/>
                  </a:lnTo>
                  <a:lnTo>
                    <a:pt x="104" y="183"/>
                  </a:lnTo>
                  <a:lnTo>
                    <a:pt x="104" y="183"/>
                  </a:lnTo>
                  <a:lnTo>
                    <a:pt x="106" y="190"/>
                  </a:lnTo>
                  <a:lnTo>
                    <a:pt x="109" y="200"/>
                  </a:lnTo>
                  <a:lnTo>
                    <a:pt x="113" y="222"/>
                  </a:lnTo>
                  <a:lnTo>
                    <a:pt x="113" y="222"/>
                  </a:lnTo>
                  <a:lnTo>
                    <a:pt x="114" y="234"/>
                  </a:lnTo>
                  <a:lnTo>
                    <a:pt x="114" y="234"/>
                  </a:lnTo>
                  <a:close/>
                  <a:moveTo>
                    <a:pt x="592" y="9"/>
                  </a:moveTo>
                  <a:lnTo>
                    <a:pt x="592" y="9"/>
                  </a:lnTo>
                  <a:lnTo>
                    <a:pt x="590" y="6"/>
                  </a:lnTo>
                  <a:lnTo>
                    <a:pt x="587" y="2"/>
                  </a:lnTo>
                  <a:lnTo>
                    <a:pt x="583" y="1"/>
                  </a:lnTo>
                  <a:lnTo>
                    <a:pt x="578" y="0"/>
                  </a:lnTo>
                  <a:lnTo>
                    <a:pt x="578" y="0"/>
                  </a:lnTo>
                  <a:lnTo>
                    <a:pt x="579" y="17"/>
                  </a:lnTo>
                  <a:lnTo>
                    <a:pt x="579" y="30"/>
                  </a:lnTo>
                  <a:lnTo>
                    <a:pt x="579" y="30"/>
                  </a:lnTo>
                  <a:lnTo>
                    <a:pt x="579" y="41"/>
                  </a:lnTo>
                  <a:lnTo>
                    <a:pt x="577" y="53"/>
                  </a:lnTo>
                  <a:lnTo>
                    <a:pt x="574" y="64"/>
                  </a:lnTo>
                  <a:lnTo>
                    <a:pt x="570" y="75"/>
                  </a:lnTo>
                  <a:lnTo>
                    <a:pt x="563" y="85"/>
                  </a:lnTo>
                  <a:lnTo>
                    <a:pt x="557" y="97"/>
                  </a:lnTo>
                  <a:lnTo>
                    <a:pt x="548" y="108"/>
                  </a:lnTo>
                  <a:lnTo>
                    <a:pt x="538" y="119"/>
                  </a:lnTo>
                  <a:lnTo>
                    <a:pt x="534" y="124"/>
                  </a:lnTo>
                  <a:lnTo>
                    <a:pt x="292" y="379"/>
                  </a:lnTo>
                  <a:lnTo>
                    <a:pt x="292" y="379"/>
                  </a:lnTo>
                  <a:lnTo>
                    <a:pt x="256" y="418"/>
                  </a:lnTo>
                  <a:lnTo>
                    <a:pt x="222" y="451"/>
                  </a:lnTo>
                  <a:lnTo>
                    <a:pt x="191" y="481"/>
                  </a:lnTo>
                  <a:lnTo>
                    <a:pt x="161" y="505"/>
                  </a:lnTo>
                  <a:lnTo>
                    <a:pt x="161" y="505"/>
                  </a:lnTo>
                  <a:lnTo>
                    <a:pt x="136" y="525"/>
                  </a:lnTo>
                  <a:lnTo>
                    <a:pt x="116" y="539"/>
                  </a:lnTo>
                  <a:lnTo>
                    <a:pt x="106" y="543"/>
                  </a:lnTo>
                  <a:lnTo>
                    <a:pt x="98" y="546"/>
                  </a:lnTo>
                  <a:lnTo>
                    <a:pt x="92" y="549"/>
                  </a:lnTo>
                  <a:lnTo>
                    <a:pt x="85" y="550"/>
                  </a:lnTo>
                  <a:lnTo>
                    <a:pt x="85" y="550"/>
                  </a:lnTo>
                  <a:lnTo>
                    <a:pt x="72" y="549"/>
                  </a:lnTo>
                  <a:lnTo>
                    <a:pt x="59" y="544"/>
                  </a:lnTo>
                  <a:lnTo>
                    <a:pt x="44" y="537"/>
                  </a:lnTo>
                  <a:lnTo>
                    <a:pt x="27" y="528"/>
                  </a:lnTo>
                  <a:lnTo>
                    <a:pt x="27" y="528"/>
                  </a:lnTo>
                  <a:lnTo>
                    <a:pt x="12" y="517"/>
                  </a:lnTo>
                  <a:lnTo>
                    <a:pt x="0" y="506"/>
                  </a:lnTo>
                  <a:lnTo>
                    <a:pt x="0" y="506"/>
                  </a:lnTo>
                  <a:lnTo>
                    <a:pt x="1" y="507"/>
                  </a:lnTo>
                  <a:lnTo>
                    <a:pt x="1" y="507"/>
                  </a:lnTo>
                  <a:lnTo>
                    <a:pt x="3" y="513"/>
                  </a:lnTo>
                  <a:lnTo>
                    <a:pt x="7" y="519"/>
                  </a:lnTo>
                  <a:lnTo>
                    <a:pt x="17" y="530"/>
                  </a:lnTo>
                  <a:lnTo>
                    <a:pt x="29" y="542"/>
                  </a:lnTo>
                  <a:lnTo>
                    <a:pt x="45" y="553"/>
                  </a:lnTo>
                  <a:lnTo>
                    <a:pt x="45" y="553"/>
                  </a:lnTo>
                  <a:lnTo>
                    <a:pt x="62" y="563"/>
                  </a:lnTo>
                  <a:lnTo>
                    <a:pt x="77" y="569"/>
                  </a:lnTo>
                  <a:lnTo>
                    <a:pt x="91" y="574"/>
                  </a:lnTo>
                  <a:lnTo>
                    <a:pt x="104" y="575"/>
                  </a:lnTo>
                  <a:lnTo>
                    <a:pt x="104" y="575"/>
                  </a:lnTo>
                  <a:lnTo>
                    <a:pt x="109" y="575"/>
                  </a:lnTo>
                  <a:lnTo>
                    <a:pt x="117" y="573"/>
                  </a:lnTo>
                  <a:lnTo>
                    <a:pt x="124" y="569"/>
                  </a:lnTo>
                  <a:lnTo>
                    <a:pt x="134" y="564"/>
                  </a:lnTo>
                  <a:lnTo>
                    <a:pt x="155" y="550"/>
                  </a:lnTo>
                  <a:lnTo>
                    <a:pt x="180" y="531"/>
                  </a:lnTo>
                  <a:lnTo>
                    <a:pt x="180" y="531"/>
                  </a:lnTo>
                  <a:lnTo>
                    <a:pt x="208" y="506"/>
                  </a:lnTo>
                  <a:lnTo>
                    <a:pt x="239" y="478"/>
                  </a:lnTo>
                  <a:lnTo>
                    <a:pt x="274" y="444"/>
                  </a:lnTo>
                  <a:lnTo>
                    <a:pt x="311" y="406"/>
                  </a:lnTo>
                  <a:lnTo>
                    <a:pt x="552" y="149"/>
                  </a:lnTo>
                  <a:lnTo>
                    <a:pt x="557" y="144"/>
                  </a:lnTo>
                  <a:lnTo>
                    <a:pt x="557" y="144"/>
                  </a:lnTo>
                  <a:lnTo>
                    <a:pt x="566" y="134"/>
                  </a:lnTo>
                  <a:lnTo>
                    <a:pt x="575" y="123"/>
                  </a:lnTo>
                  <a:lnTo>
                    <a:pt x="582" y="112"/>
                  </a:lnTo>
                  <a:lnTo>
                    <a:pt x="587" y="101"/>
                  </a:lnTo>
                  <a:lnTo>
                    <a:pt x="592" y="89"/>
                  </a:lnTo>
                  <a:lnTo>
                    <a:pt x="596" y="78"/>
                  </a:lnTo>
                  <a:lnTo>
                    <a:pt x="597" y="67"/>
                  </a:lnTo>
                  <a:lnTo>
                    <a:pt x="598" y="55"/>
                  </a:lnTo>
                  <a:lnTo>
                    <a:pt x="598" y="42"/>
                  </a:lnTo>
                  <a:lnTo>
                    <a:pt x="598" y="42"/>
                  </a:lnTo>
                  <a:lnTo>
                    <a:pt x="598" y="31"/>
                  </a:lnTo>
                  <a:lnTo>
                    <a:pt x="597" y="22"/>
                  </a:lnTo>
                  <a:lnTo>
                    <a:pt x="595" y="14"/>
                  </a:lnTo>
                  <a:lnTo>
                    <a:pt x="592" y="9"/>
                  </a:lnTo>
                  <a:lnTo>
                    <a:pt x="592" y="9"/>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1040" name="Straight Connector 1039"/>
          <p:cNvCxnSpPr/>
          <p:nvPr/>
        </p:nvCxnSpPr>
        <p:spPr>
          <a:xfrm flipV="1">
            <a:off x="5979319" y="1416843"/>
            <a:ext cx="290513" cy="2905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6006333" y="1844675"/>
            <a:ext cx="198437" cy="184151"/>
            <a:chOff x="3656013" y="1497013"/>
            <a:chExt cx="198437" cy="184151"/>
          </a:xfrm>
        </p:grpSpPr>
        <p:sp>
          <p:nvSpPr>
            <p:cNvPr id="53" name="AutoShape 12"/>
            <p:cNvSpPr>
              <a:spLocks noChangeAspect="1" noChangeArrowheads="1" noTextEdit="1"/>
            </p:cNvSpPr>
            <p:nvPr/>
          </p:nvSpPr>
          <p:spPr bwMode="auto">
            <a:xfrm>
              <a:off x="3656013" y="1497013"/>
              <a:ext cx="198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p:cNvSpPr>
              <a:spLocks/>
            </p:cNvSpPr>
            <p:nvPr/>
          </p:nvSpPr>
          <p:spPr bwMode="auto">
            <a:xfrm>
              <a:off x="3656013" y="1497013"/>
              <a:ext cx="198437" cy="184150"/>
            </a:xfrm>
            <a:custGeom>
              <a:avLst/>
              <a:gdLst>
                <a:gd name="T0" fmla="*/ 621 w 621"/>
                <a:gd name="T1" fmla="*/ 56 h 576"/>
                <a:gd name="T2" fmla="*/ 619 w 621"/>
                <a:gd name="T3" fmla="*/ 79 h 576"/>
                <a:gd name="T4" fmla="*/ 610 w 621"/>
                <a:gd name="T5" fmla="*/ 102 h 576"/>
                <a:gd name="T6" fmla="*/ 598 w 621"/>
                <a:gd name="T7" fmla="*/ 124 h 576"/>
                <a:gd name="T8" fmla="*/ 580 w 621"/>
                <a:gd name="T9" fmla="*/ 145 h 576"/>
                <a:gd name="T10" fmla="*/ 334 w 621"/>
                <a:gd name="T11" fmla="*/ 407 h 576"/>
                <a:gd name="T12" fmla="*/ 297 w 621"/>
                <a:gd name="T13" fmla="*/ 445 h 576"/>
                <a:gd name="T14" fmla="*/ 231 w 621"/>
                <a:gd name="T15" fmla="*/ 507 h 576"/>
                <a:gd name="T16" fmla="*/ 203 w 621"/>
                <a:gd name="T17" fmla="*/ 532 h 576"/>
                <a:gd name="T18" fmla="*/ 157 w 621"/>
                <a:gd name="T19" fmla="*/ 565 h 576"/>
                <a:gd name="T20" fmla="*/ 140 w 621"/>
                <a:gd name="T21" fmla="*/ 574 h 576"/>
                <a:gd name="T22" fmla="*/ 127 w 621"/>
                <a:gd name="T23" fmla="*/ 576 h 576"/>
                <a:gd name="T24" fmla="*/ 114 w 621"/>
                <a:gd name="T25" fmla="*/ 575 h 576"/>
                <a:gd name="T26" fmla="*/ 85 w 621"/>
                <a:gd name="T27" fmla="*/ 564 h 576"/>
                <a:gd name="T28" fmla="*/ 68 w 621"/>
                <a:gd name="T29" fmla="*/ 554 h 576"/>
                <a:gd name="T30" fmla="*/ 40 w 621"/>
                <a:gd name="T31" fmla="*/ 531 h 576"/>
                <a:gd name="T32" fmla="*/ 26 w 621"/>
                <a:gd name="T33" fmla="*/ 514 h 576"/>
                <a:gd name="T34" fmla="*/ 24 w 621"/>
                <a:gd name="T35" fmla="*/ 508 h 576"/>
                <a:gd name="T36" fmla="*/ 15 w 621"/>
                <a:gd name="T37" fmla="*/ 478 h 576"/>
                <a:gd name="T38" fmla="*/ 8 w 621"/>
                <a:gd name="T39" fmla="*/ 425 h 576"/>
                <a:gd name="T40" fmla="*/ 4 w 621"/>
                <a:gd name="T41" fmla="*/ 392 h 576"/>
                <a:gd name="T42" fmla="*/ 0 w 621"/>
                <a:gd name="T43" fmla="*/ 323 h 576"/>
                <a:gd name="T44" fmla="*/ 0 w 621"/>
                <a:gd name="T45" fmla="*/ 286 h 576"/>
                <a:gd name="T46" fmla="*/ 2 w 621"/>
                <a:gd name="T47" fmla="*/ 267 h 576"/>
                <a:gd name="T48" fmla="*/ 8 w 621"/>
                <a:gd name="T49" fmla="*/ 248 h 576"/>
                <a:gd name="T50" fmla="*/ 19 w 621"/>
                <a:gd name="T51" fmla="*/ 230 h 576"/>
                <a:gd name="T52" fmla="*/ 34 w 621"/>
                <a:gd name="T53" fmla="*/ 212 h 576"/>
                <a:gd name="T54" fmla="*/ 41 w 621"/>
                <a:gd name="T55" fmla="*/ 203 h 576"/>
                <a:gd name="T56" fmla="*/ 60 w 621"/>
                <a:gd name="T57" fmla="*/ 191 h 576"/>
                <a:gd name="T58" fmla="*/ 78 w 621"/>
                <a:gd name="T59" fmla="*/ 183 h 576"/>
                <a:gd name="T60" fmla="*/ 98 w 621"/>
                <a:gd name="T61" fmla="*/ 178 h 576"/>
                <a:gd name="T62" fmla="*/ 107 w 621"/>
                <a:gd name="T63" fmla="*/ 177 h 576"/>
                <a:gd name="T64" fmla="*/ 125 w 621"/>
                <a:gd name="T65" fmla="*/ 182 h 576"/>
                <a:gd name="T66" fmla="*/ 139 w 621"/>
                <a:gd name="T67" fmla="*/ 196 h 576"/>
                <a:gd name="T68" fmla="*/ 147 w 621"/>
                <a:gd name="T69" fmla="*/ 218 h 576"/>
                <a:gd name="T70" fmla="*/ 154 w 621"/>
                <a:gd name="T71" fmla="*/ 249 h 576"/>
                <a:gd name="T72" fmla="*/ 155 w 621"/>
                <a:gd name="T73" fmla="*/ 261 h 576"/>
                <a:gd name="T74" fmla="*/ 158 w 621"/>
                <a:gd name="T75" fmla="*/ 286 h 576"/>
                <a:gd name="T76" fmla="*/ 165 w 621"/>
                <a:gd name="T77" fmla="*/ 325 h 576"/>
                <a:gd name="T78" fmla="*/ 169 w 621"/>
                <a:gd name="T79" fmla="*/ 338 h 576"/>
                <a:gd name="T80" fmla="*/ 179 w 621"/>
                <a:gd name="T81" fmla="*/ 354 h 576"/>
                <a:gd name="T82" fmla="*/ 184 w 621"/>
                <a:gd name="T83" fmla="*/ 357 h 576"/>
                <a:gd name="T84" fmla="*/ 192 w 621"/>
                <a:gd name="T85" fmla="*/ 360 h 576"/>
                <a:gd name="T86" fmla="*/ 195 w 621"/>
                <a:gd name="T87" fmla="*/ 358 h 576"/>
                <a:gd name="T88" fmla="*/ 214 w 621"/>
                <a:gd name="T89" fmla="*/ 346 h 576"/>
                <a:gd name="T90" fmla="*/ 231 w 621"/>
                <a:gd name="T91" fmla="*/ 331 h 576"/>
                <a:gd name="T92" fmla="*/ 500 w 621"/>
                <a:gd name="T93" fmla="*/ 64 h 576"/>
                <a:gd name="T94" fmla="*/ 515 w 621"/>
                <a:gd name="T95" fmla="*/ 49 h 576"/>
                <a:gd name="T96" fmla="*/ 543 w 621"/>
                <a:gd name="T97" fmla="*/ 25 h 576"/>
                <a:gd name="T98" fmla="*/ 555 w 621"/>
                <a:gd name="T99" fmla="*/ 17 h 576"/>
                <a:gd name="T100" fmla="*/ 578 w 621"/>
                <a:gd name="T101" fmla="*/ 5 h 576"/>
                <a:gd name="T102" fmla="*/ 597 w 621"/>
                <a:gd name="T103" fmla="*/ 0 h 576"/>
                <a:gd name="T104" fmla="*/ 604 w 621"/>
                <a:gd name="T105" fmla="*/ 1 h 576"/>
                <a:gd name="T106" fmla="*/ 612 w 621"/>
                <a:gd name="T107" fmla="*/ 6 h 576"/>
                <a:gd name="T108" fmla="*/ 615 w 621"/>
                <a:gd name="T109" fmla="*/ 10 h 576"/>
                <a:gd name="T110" fmla="*/ 620 w 621"/>
                <a:gd name="T111" fmla="*/ 23 h 576"/>
                <a:gd name="T112" fmla="*/ 621 w 621"/>
                <a:gd name="T113" fmla="*/ 4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576">
                  <a:moveTo>
                    <a:pt x="621" y="56"/>
                  </a:moveTo>
                  <a:lnTo>
                    <a:pt x="621" y="56"/>
                  </a:lnTo>
                  <a:lnTo>
                    <a:pt x="620" y="68"/>
                  </a:lnTo>
                  <a:lnTo>
                    <a:pt x="619" y="79"/>
                  </a:lnTo>
                  <a:lnTo>
                    <a:pt x="615" y="90"/>
                  </a:lnTo>
                  <a:lnTo>
                    <a:pt x="610" y="102"/>
                  </a:lnTo>
                  <a:lnTo>
                    <a:pt x="605" y="113"/>
                  </a:lnTo>
                  <a:lnTo>
                    <a:pt x="598" y="124"/>
                  </a:lnTo>
                  <a:lnTo>
                    <a:pt x="589" y="135"/>
                  </a:lnTo>
                  <a:lnTo>
                    <a:pt x="580" y="145"/>
                  </a:lnTo>
                  <a:lnTo>
                    <a:pt x="575" y="150"/>
                  </a:lnTo>
                  <a:lnTo>
                    <a:pt x="334" y="407"/>
                  </a:lnTo>
                  <a:lnTo>
                    <a:pt x="334" y="407"/>
                  </a:lnTo>
                  <a:lnTo>
                    <a:pt x="297" y="445"/>
                  </a:lnTo>
                  <a:lnTo>
                    <a:pt x="262" y="479"/>
                  </a:lnTo>
                  <a:lnTo>
                    <a:pt x="231" y="507"/>
                  </a:lnTo>
                  <a:lnTo>
                    <a:pt x="203" y="532"/>
                  </a:lnTo>
                  <a:lnTo>
                    <a:pt x="203" y="532"/>
                  </a:lnTo>
                  <a:lnTo>
                    <a:pt x="178" y="551"/>
                  </a:lnTo>
                  <a:lnTo>
                    <a:pt x="157" y="565"/>
                  </a:lnTo>
                  <a:lnTo>
                    <a:pt x="147" y="570"/>
                  </a:lnTo>
                  <a:lnTo>
                    <a:pt x="140" y="574"/>
                  </a:lnTo>
                  <a:lnTo>
                    <a:pt x="132" y="576"/>
                  </a:lnTo>
                  <a:lnTo>
                    <a:pt x="127" y="576"/>
                  </a:lnTo>
                  <a:lnTo>
                    <a:pt x="127" y="576"/>
                  </a:lnTo>
                  <a:lnTo>
                    <a:pt x="114" y="575"/>
                  </a:lnTo>
                  <a:lnTo>
                    <a:pt x="100" y="570"/>
                  </a:lnTo>
                  <a:lnTo>
                    <a:pt x="85" y="564"/>
                  </a:lnTo>
                  <a:lnTo>
                    <a:pt x="68" y="554"/>
                  </a:lnTo>
                  <a:lnTo>
                    <a:pt x="68" y="554"/>
                  </a:lnTo>
                  <a:lnTo>
                    <a:pt x="52" y="543"/>
                  </a:lnTo>
                  <a:lnTo>
                    <a:pt x="40" y="531"/>
                  </a:lnTo>
                  <a:lnTo>
                    <a:pt x="30" y="520"/>
                  </a:lnTo>
                  <a:lnTo>
                    <a:pt x="26" y="514"/>
                  </a:lnTo>
                  <a:lnTo>
                    <a:pt x="24" y="508"/>
                  </a:lnTo>
                  <a:lnTo>
                    <a:pt x="24" y="508"/>
                  </a:lnTo>
                  <a:lnTo>
                    <a:pt x="20" y="496"/>
                  </a:lnTo>
                  <a:lnTo>
                    <a:pt x="15" y="478"/>
                  </a:lnTo>
                  <a:lnTo>
                    <a:pt x="11" y="453"/>
                  </a:lnTo>
                  <a:lnTo>
                    <a:pt x="8" y="425"/>
                  </a:lnTo>
                  <a:lnTo>
                    <a:pt x="8" y="425"/>
                  </a:lnTo>
                  <a:lnTo>
                    <a:pt x="4" y="392"/>
                  </a:lnTo>
                  <a:lnTo>
                    <a:pt x="1" y="358"/>
                  </a:lnTo>
                  <a:lnTo>
                    <a:pt x="0" y="323"/>
                  </a:lnTo>
                  <a:lnTo>
                    <a:pt x="0" y="286"/>
                  </a:lnTo>
                  <a:lnTo>
                    <a:pt x="0" y="286"/>
                  </a:lnTo>
                  <a:lnTo>
                    <a:pt x="0" y="277"/>
                  </a:lnTo>
                  <a:lnTo>
                    <a:pt x="2" y="267"/>
                  </a:lnTo>
                  <a:lnTo>
                    <a:pt x="4" y="257"/>
                  </a:lnTo>
                  <a:lnTo>
                    <a:pt x="8" y="248"/>
                  </a:lnTo>
                  <a:lnTo>
                    <a:pt x="13" y="238"/>
                  </a:lnTo>
                  <a:lnTo>
                    <a:pt x="19" y="230"/>
                  </a:lnTo>
                  <a:lnTo>
                    <a:pt x="25" y="221"/>
                  </a:lnTo>
                  <a:lnTo>
                    <a:pt x="34" y="212"/>
                  </a:lnTo>
                  <a:lnTo>
                    <a:pt x="34" y="212"/>
                  </a:lnTo>
                  <a:lnTo>
                    <a:pt x="41" y="203"/>
                  </a:lnTo>
                  <a:lnTo>
                    <a:pt x="50" y="197"/>
                  </a:lnTo>
                  <a:lnTo>
                    <a:pt x="60" y="191"/>
                  </a:lnTo>
                  <a:lnTo>
                    <a:pt x="68" y="186"/>
                  </a:lnTo>
                  <a:lnTo>
                    <a:pt x="78" y="183"/>
                  </a:lnTo>
                  <a:lnTo>
                    <a:pt x="88" y="179"/>
                  </a:lnTo>
                  <a:lnTo>
                    <a:pt x="98" y="178"/>
                  </a:lnTo>
                  <a:lnTo>
                    <a:pt x="107" y="177"/>
                  </a:lnTo>
                  <a:lnTo>
                    <a:pt x="107" y="177"/>
                  </a:lnTo>
                  <a:lnTo>
                    <a:pt x="117" y="178"/>
                  </a:lnTo>
                  <a:lnTo>
                    <a:pt x="125" y="182"/>
                  </a:lnTo>
                  <a:lnTo>
                    <a:pt x="132" y="188"/>
                  </a:lnTo>
                  <a:lnTo>
                    <a:pt x="139" y="196"/>
                  </a:lnTo>
                  <a:lnTo>
                    <a:pt x="143" y="206"/>
                  </a:lnTo>
                  <a:lnTo>
                    <a:pt x="147" y="218"/>
                  </a:lnTo>
                  <a:lnTo>
                    <a:pt x="151" y="232"/>
                  </a:lnTo>
                  <a:lnTo>
                    <a:pt x="154" y="249"/>
                  </a:lnTo>
                  <a:lnTo>
                    <a:pt x="154" y="249"/>
                  </a:lnTo>
                  <a:lnTo>
                    <a:pt x="155" y="261"/>
                  </a:lnTo>
                  <a:lnTo>
                    <a:pt x="155" y="261"/>
                  </a:lnTo>
                  <a:lnTo>
                    <a:pt x="158" y="286"/>
                  </a:lnTo>
                  <a:lnTo>
                    <a:pt x="162" y="307"/>
                  </a:lnTo>
                  <a:lnTo>
                    <a:pt x="165" y="325"/>
                  </a:lnTo>
                  <a:lnTo>
                    <a:pt x="169" y="338"/>
                  </a:lnTo>
                  <a:lnTo>
                    <a:pt x="169" y="338"/>
                  </a:lnTo>
                  <a:lnTo>
                    <a:pt x="173" y="346"/>
                  </a:lnTo>
                  <a:lnTo>
                    <a:pt x="179" y="354"/>
                  </a:lnTo>
                  <a:lnTo>
                    <a:pt x="182" y="356"/>
                  </a:lnTo>
                  <a:lnTo>
                    <a:pt x="184" y="357"/>
                  </a:lnTo>
                  <a:lnTo>
                    <a:pt x="188" y="358"/>
                  </a:lnTo>
                  <a:lnTo>
                    <a:pt x="192" y="360"/>
                  </a:lnTo>
                  <a:lnTo>
                    <a:pt x="192" y="360"/>
                  </a:lnTo>
                  <a:lnTo>
                    <a:pt x="195" y="358"/>
                  </a:lnTo>
                  <a:lnTo>
                    <a:pt x="199" y="356"/>
                  </a:lnTo>
                  <a:lnTo>
                    <a:pt x="214" y="346"/>
                  </a:lnTo>
                  <a:lnTo>
                    <a:pt x="214" y="346"/>
                  </a:lnTo>
                  <a:lnTo>
                    <a:pt x="231" y="331"/>
                  </a:lnTo>
                  <a:lnTo>
                    <a:pt x="251" y="311"/>
                  </a:lnTo>
                  <a:lnTo>
                    <a:pt x="500" y="64"/>
                  </a:lnTo>
                  <a:lnTo>
                    <a:pt x="500" y="64"/>
                  </a:lnTo>
                  <a:lnTo>
                    <a:pt x="515" y="49"/>
                  </a:lnTo>
                  <a:lnTo>
                    <a:pt x="529" y="36"/>
                  </a:lnTo>
                  <a:lnTo>
                    <a:pt x="543" y="25"/>
                  </a:lnTo>
                  <a:lnTo>
                    <a:pt x="555" y="17"/>
                  </a:lnTo>
                  <a:lnTo>
                    <a:pt x="555" y="17"/>
                  </a:lnTo>
                  <a:lnTo>
                    <a:pt x="567" y="9"/>
                  </a:lnTo>
                  <a:lnTo>
                    <a:pt x="578" y="5"/>
                  </a:lnTo>
                  <a:lnTo>
                    <a:pt x="588" y="1"/>
                  </a:lnTo>
                  <a:lnTo>
                    <a:pt x="597" y="0"/>
                  </a:lnTo>
                  <a:lnTo>
                    <a:pt x="597" y="0"/>
                  </a:lnTo>
                  <a:lnTo>
                    <a:pt x="604" y="1"/>
                  </a:lnTo>
                  <a:lnTo>
                    <a:pt x="608" y="2"/>
                  </a:lnTo>
                  <a:lnTo>
                    <a:pt x="612" y="6"/>
                  </a:lnTo>
                  <a:lnTo>
                    <a:pt x="615" y="10"/>
                  </a:lnTo>
                  <a:lnTo>
                    <a:pt x="615" y="10"/>
                  </a:lnTo>
                  <a:lnTo>
                    <a:pt x="618" y="15"/>
                  </a:lnTo>
                  <a:lnTo>
                    <a:pt x="620" y="23"/>
                  </a:lnTo>
                  <a:lnTo>
                    <a:pt x="621" y="32"/>
                  </a:lnTo>
                  <a:lnTo>
                    <a:pt x="621" y="43"/>
                  </a:lnTo>
                  <a:lnTo>
                    <a:pt x="621" y="56"/>
                  </a:lnTo>
                  <a:close/>
                </a:path>
              </a:pathLst>
            </a:custGeom>
            <a:solidFill>
              <a:srgbClr val="008000"/>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5"/>
            <p:cNvSpPr>
              <a:spLocks noEditPoints="1"/>
            </p:cNvSpPr>
            <p:nvPr/>
          </p:nvSpPr>
          <p:spPr bwMode="auto">
            <a:xfrm>
              <a:off x="3663950" y="1498601"/>
              <a:ext cx="190500" cy="182563"/>
            </a:xfrm>
            <a:custGeom>
              <a:avLst/>
              <a:gdLst>
                <a:gd name="T0" fmla="*/ 114 w 598"/>
                <a:gd name="T1" fmla="*/ 234 h 575"/>
                <a:gd name="T2" fmla="*/ 120 w 598"/>
                <a:gd name="T3" fmla="*/ 281 h 575"/>
                <a:gd name="T4" fmla="*/ 128 w 598"/>
                <a:gd name="T5" fmla="*/ 310 h 575"/>
                <a:gd name="T6" fmla="*/ 131 w 598"/>
                <a:gd name="T7" fmla="*/ 318 h 575"/>
                <a:gd name="T8" fmla="*/ 140 w 598"/>
                <a:gd name="T9" fmla="*/ 329 h 575"/>
                <a:gd name="T10" fmla="*/ 144 w 598"/>
                <a:gd name="T11" fmla="*/ 331 h 575"/>
                <a:gd name="T12" fmla="*/ 137 w 598"/>
                <a:gd name="T13" fmla="*/ 302 h 575"/>
                <a:gd name="T14" fmla="*/ 132 w 598"/>
                <a:gd name="T15" fmla="*/ 260 h 575"/>
                <a:gd name="T16" fmla="*/ 131 w 598"/>
                <a:gd name="T17" fmla="*/ 248 h 575"/>
                <a:gd name="T18" fmla="*/ 129 w 598"/>
                <a:gd name="T19" fmla="*/ 235 h 575"/>
                <a:gd name="T20" fmla="*/ 124 w 598"/>
                <a:gd name="T21" fmla="*/ 214 h 575"/>
                <a:gd name="T22" fmla="*/ 118 w 598"/>
                <a:gd name="T23" fmla="*/ 198 h 575"/>
                <a:gd name="T24" fmla="*/ 109 w 598"/>
                <a:gd name="T25" fmla="*/ 186 h 575"/>
                <a:gd name="T26" fmla="*/ 104 w 598"/>
                <a:gd name="T27" fmla="*/ 183 h 575"/>
                <a:gd name="T28" fmla="*/ 109 w 598"/>
                <a:gd name="T29" fmla="*/ 200 h 575"/>
                <a:gd name="T30" fmla="*/ 113 w 598"/>
                <a:gd name="T31" fmla="*/ 222 h 575"/>
                <a:gd name="T32" fmla="*/ 114 w 598"/>
                <a:gd name="T33" fmla="*/ 234 h 575"/>
                <a:gd name="T34" fmla="*/ 592 w 598"/>
                <a:gd name="T35" fmla="*/ 9 h 575"/>
                <a:gd name="T36" fmla="*/ 587 w 598"/>
                <a:gd name="T37" fmla="*/ 2 h 575"/>
                <a:gd name="T38" fmla="*/ 578 w 598"/>
                <a:gd name="T39" fmla="*/ 0 h 575"/>
                <a:gd name="T40" fmla="*/ 579 w 598"/>
                <a:gd name="T41" fmla="*/ 17 h 575"/>
                <a:gd name="T42" fmla="*/ 579 w 598"/>
                <a:gd name="T43" fmla="*/ 30 h 575"/>
                <a:gd name="T44" fmla="*/ 577 w 598"/>
                <a:gd name="T45" fmla="*/ 53 h 575"/>
                <a:gd name="T46" fmla="*/ 570 w 598"/>
                <a:gd name="T47" fmla="*/ 75 h 575"/>
                <a:gd name="T48" fmla="*/ 557 w 598"/>
                <a:gd name="T49" fmla="*/ 97 h 575"/>
                <a:gd name="T50" fmla="*/ 538 w 598"/>
                <a:gd name="T51" fmla="*/ 119 h 575"/>
                <a:gd name="T52" fmla="*/ 292 w 598"/>
                <a:gd name="T53" fmla="*/ 379 h 575"/>
                <a:gd name="T54" fmla="*/ 256 w 598"/>
                <a:gd name="T55" fmla="*/ 418 h 575"/>
                <a:gd name="T56" fmla="*/ 191 w 598"/>
                <a:gd name="T57" fmla="*/ 481 h 575"/>
                <a:gd name="T58" fmla="*/ 161 w 598"/>
                <a:gd name="T59" fmla="*/ 505 h 575"/>
                <a:gd name="T60" fmla="*/ 116 w 598"/>
                <a:gd name="T61" fmla="*/ 539 h 575"/>
                <a:gd name="T62" fmla="*/ 98 w 598"/>
                <a:gd name="T63" fmla="*/ 546 h 575"/>
                <a:gd name="T64" fmla="*/ 85 w 598"/>
                <a:gd name="T65" fmla="*/ 550 h 575"/>
                <a:gd name="T66" fmla="*/ 72 w 598"/>
                <a:gd name="T67" fmla="*/ 549 h 575"/>
                <a:gd name="T68" fmla="*/ 44 w 598"/>
                <a:gd name="T69" fmla="*/ 537 h 575"/>
                <a:gd name="T70" fmla="*/ 27 w 598"/>
                <a:gd name="T71" fmla="*/ 528 h 575"/>
                <a:gd name="T72" fmla="*/ 0 w 598"/>
                <a:gd name="T73" fmla="*/ 506 h 575"/>
                <a:gd name="T74" fmla="*/ 1 w 598"/>
                <a:gd name="T75" fmla="*/ 507 h 575"/>
                <a:gd name="T76" fmla="*/ 3 w 598"/>
                <a:gd name="T77" fmla="*/ 513 h 575"/>
                <a:gd name="T78" fmla="*/ 17 w 598"/>
                <a:gd name="T79" fmla="*/ 530 h 575"/>
                <a:gd name="T80" fmla="*/ 45 w 598"/>
                <a:gd name="T81" fmla="*/ 553 h 575"/>
                <a:gd name="T82" fmla="*/ 62 w 598"/>
                <a:gd name="T83" fmla="*/ 563 h 575"/>
                <a:gd name="T84" fmla="*/ 91 w 598"/>
                <a:gd name="T85" fmla="*/ 574 h 575"/>
                <a:gd name="T86" fmla="*/ 104 w 598"/>
                <a:gd name="T87" fmla="*/ 575 h 575"/>
                <a:gd name="T88" fmla="*/ 117 w 598"/>
                <a:gd name="T89" fmla="*/ 573 h 575"/>
                <a:gd name="T90" fmla="*/ 134 w 598"/>
                <a:gd name="T91" fmla="*/ 564 h 575"/>
                <a:gd name="T92" fmla="*/ 180 w 598"/>
                <a:gd name="T93" fmla="*/ 531 h 575"/>
                <a:gd name="T94" fmla="*/ 208 w 598"/>
                <a:gd name="T95" fmla="*/ 506 h 575"/>
                <a:gd name="T96" fmla="*/ 274 w 598"/>
                <a:gd name="T97" fmla="*/ 444 h 575"/>
                <a:gd name="T98" fmla="*/ 552 w 598"/>
                <a:gd name="T99" fmla="*/ 149 h 575"/>
                <a:gd name="T100" fmla="*/ 557 w 598"/>
                <a:gd name="T101" fmla="*/ 144 h 575"/>
                <a:gd name="T102" fmla="*/ 575 w 598"/>
                <a:gd name="T103" fmla="*/ 123 h 575"/>
                <a:gd name="T104" fmla="*/ 587 w 598"/>
                <a:gd name="T105" fmla="*/ 101 h 575"/>
                <a:gd name="T106" fmla="*/ 596 w 598"/>
                <a:gd name="T107" fmla="*/ 78 h 575"/>
                <a:gd name="T108" fmla="*/ 598 w 598"/>
                <a:gd name="T109" fmla="*/ 55 h 575"/>
                <a:gd name="T110" fmla="*/ 598 w 598"/>
                <a:gd name="T111" fmla="*/ 42 h 575"/>
                <a:gd name="T112" fmla="*/ 597 w 598"/>
                <a:gd name="T113" fmla="*/ 22 h 575"/>
                <a:gd name="T114" fmla="*/ 592 w 598"/>
                <a:gd name="T115" fmla="*/ 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575">
                  <a:moveTo>
                    <a:pt x="114" y="234"/>
                  </a:moveTo>
                  <a:lnTo>
                    <a:pt x="114" y="234"/>
                  </a:lnTo>
                  <a:lnTo>
                    <a:pt x="117" y="259"/>
                  </a:lnTo>
                  <a:lnTo>
                    <a:pt x="120" y="281"/>
                  </a:lnTo>
                  <a:lnTo>
                    <a:pt x="124" y="297"/>
                  </a:lnTo>
                  <a:lnTo>
                    <a:pt x="128" y="310"/>
                  </a:lnTo>
                  <a:lnTo>
                    <a:pt x="128" y="310"/>
                  </a:lnTo>
                  <a:lnTo>
                    <a:pt x="131" y="318"/>
                  </a:lnTo>
                  <a:lnTo>
                    <a:pt x="135" y="325"/>
                  </a:lnTo>
                  <a:lnTo>
                    <a:pt x="140" y="329"/>
                  </a:lnTo>
                  <a:lnTo>
                    <a:pt x="144" y="331"/>
                  </a:lnTo>
                  <a:lnTo>
                    <a:pt x="144" y="331"/>
                  </a:lnTo>
                  <a:lnTo>
                    <a:pt x="141" y="318"/>
                  </a:lnTo>
                  <a:lnTo>
                    <a:pt x="137" y="302"/>
                  </a:lnTo>
                  <a:lnTo>
                    <a:pt x="134" y="283"/>
                  </a:lnTo>
                  <a:lnTo>
                    <a:pt x="132" y="260"/>
                  </a:lnTo>
                  <a:lnTo>
                    <a:pt x="132" y="260"/>
                  </a:lnTo>
                  <a:lnTo>
                    <a:pt x="131" y="248"/>
                  </a:lnTo>
                  <a:lnTo>
                    <a:pt x="131" y="248"/>
                  </a:lnTo>
                  <a:lnTo>
                    <a:pt x="129" y="235"/>
                  </a:lnTo>
                  <a:lnTo>
                    <a:pt x="127" y="224"/>
                  </a:lnTo>
                  <a:lnTo>
                    <a:pt x="124" y="214"/>
                  </a:lnTo>
                  <a:lnTo>
                    <a:pt x="121" y="206"/>
                  </a:lnTo>
                  <a:lnTo>
                    <a:pt x="118" y="198"/>
                  </a:lnTo>
                  <a:lnTo>
                    <a:pt x="114" y="191"/>
                  </a:lnTo>
                  <a:lnTo>
                    <a:pt x="109" y="186"/>
                  </a:lnTo>
                  <a:lnTo>
                    <a:pt x="104" y="183"/>
                  </a:lnTo>
                  <a:lnTo>
                    <a:pt x="104" y="183"/>
                  </a:lnTo>
                  <a:lnTo>
                    <a:pt x="106" y="190"/>
                  </a:lnTo>
                  <a:lnTo>
                    <a:pt x="109" y="200"/>
                  </a:lnTo>
                  <a:lnTo>
                    <a:pt x="113" y="222"/>
                  </a:lnTo>
                  <a:lnTo>
                    <a:pt x="113" y="222"/>
                  </a:lnTo>
                  <a:lnTo>
                    <a:pt x="114" y="234"/>
                  </a:lnTo>
                  <a:lnTo>
                    <a:pt x="114" y="234"/>
                  </a:lnTo>
                  <a:close/>
                  <a:moveTo>
                    <a:pt x="592" y="9"/>
                  </a:moveTo>
                  <a:lnTo>
                    <a:pt x="592" y="9"/>
                  </a:lnTo>
                  <a:lnTo>
                    <a:pt x="590" y="6"/>
                  </a:lnTo>
                  <a:lnTo>
                    <a:pt x="587" y="2"/>
                  </a:lnTo>
                  <a:lnTo>
                    <a:pt x="583" y="1"/>
                  </a:lnTo>
                  <a:lnTo>
                    <a:pt x="578" y="0"/>
                  </a:lnTo>
                  <a:lnTo>
                    <a:pt x="578" y="0"/>
                  </a:lnTo>
                  <a:lnTo>
                    <a:pt x="579" y="17"/>
                  </a:lnTo>
                  <a:lnTo>
                    <a:pt x="579" y="30"/>
                  </a:lnTo>
                  <a:lnTo>
                    <a:pt x="579" y="30"/>
                  </a:lnTo>
                  <a:lnTo>
                    <a:pt x="579" y="41"/>
                  </a:lnTo>
                  <a:lnTo>
                    <a:pt x="577" y="53"/>
                  </a:lnTo>
                  <a:lnTo>
                    <a:pt x="574" y="64"/>
                  </a:lnTo>
                  <a:lnTo>
                    <a:pt x="570" y="75"/>
                  </a:lnTo>
                  <a:lnTo>
                    <a:pt x="563" y="85"/>
                  </a:lnTo>
                  <a:lnTo>
                    <a:pt x="557" y="97"/>
                  </a:lnTo>
                  <a:lnTo>
                    <a:pt x="548" y="108"/>
                  </a:lnTo>
                  <a:lnTo>
                    <a:pt x="538" y="119"/>
                  </a:lnTo>
                  <a:lnTo>
                    <a:pt x="534" y="124"/>
                  </a:lnTo>
                  <a:lnTo>
                    <a:pt x="292" y="379"/>
                  </a:lnTo>
                  <a:lnTo>
                    <a:pt x="292" y="379"/>
                  </a:lnTo>
                  <a:lnTo>
                    <a:pt x="256" y="418"/>
                  </a:lnTo>
                  <a:lnTo>
                    <a:pt x="222" y="451"/>
                  </a:lnTo>
                  <a:lnTo>
                    <a:pt x="191" y="481"/>
                  </a:lnTo>
                  <a:lnTo>
                    <a:pt x="161" y="505"/>
                  </a:lnTo>
                  <a:lnTo>
                    <a:pt x="161" y="505"/>
                  </a:lnTo>
                  <a:lnTo>
                    <a:pt x="136" y="525"/>
                  </a:lnTo>
                  <a:lnTo>
                    <a:pt x="116" y="539"/>
                  </a:lnTo>
                  <a:lnTo>
                    <a:pt x="106" y="543"/>
                  </a:lnTo>
                  <a:lnTo>
                    <a:pt x="98" y="546"/>
                  </a:lnTo>
                  <a:lnTo>
                    <a:pt x="92" y="549"/>
                  </a:lnTo>
                  <a:lnTo>
                    <a:pt x="85" y="550"/>
                  </a:lnTo>
                  <a:lnTo>
                    <a:pt x="85" y="550"/>
                  </a:lnTo>
                  <a:lnTo>
                    <a:pt x="72" y="549"/>
                  </a:lnTo>
                  <a:lnTo>
                    <a:pt x="59" y="544"/>
                  </a:lnTo>
                  <a:lnTo>
                    <a:pt x="44" y="537"/>
                  </a:lnTo>
                  <a:lnTo>
                    <a:pt x="27" y="528"/>
                  </a:lnTo>
                  <a:lnTo>
                    <a:pt x="27" y="528"/>
                  </a:lnTo>
                  <a:lnTo>
                    <a:pt x="12" y="517"/>
                  </a:lnTo>
                  <a:lnTo>
                    <a:pt x="0" y="506"/>
                  </a:lnTo>
                  <a:lnTo>
                    <a:pt x="0" y="506"/>
                  </a:lnTo>
                  <a:lnTo>
                    <a:pt x="1" y="507"/>
                  </a:lnTo>
                  <a:lnTo>
                    <a:pt x="1" y="507"/>
                  </a:lnTo>
                  <a:lnTo>
                    <a:pt x="3" y="513"/>
                  </a:lnTo>
                  <a:lnTo>
                    <a:pt x="7" y="519"/>
                  </a:lnTo>
                  <a:lnTo>
                    <a:pt x="17" y="530"/>
                  </a:lnTo>
                  <a:lnTo>
                    <a:pt x="29" y="542"/>
                  </a:lnTo>
                  <a:lnTo>
                    <a:pt x="45" y="553"/>
                  </a:lnTo>
                  <a:lnTo>
                    <a:pt x="45" y="553"/>
                  </a:lnTo>
                  <a:lnTo>
                    <a:pt x="62" y="563"/>
                  </a:lnTo>
                  <a:lnTo>
                    <a:pt x="77" y="569"/>
                  </a:lnTo>
                  <a:lnTo>
                    <a:pt x="91" y="574"/>
                  </a:lnTo>
                  <a:lnTo>
                    <a:pt x="104" y="575"/>
                  </a:lnTo>
                  <a:lnTo>
                    <a:pt x="104" y="575"/>
                  </a:lnTo>
                  <a:lnTo>
                    <a:pt x="109" y="575"/>
                  </a:lnTo>
                  <a:lnTo>
                    <a:pt x="117" y="573"/>
                  </a:lnTo>
                  <a:lnTo>
                    <a:pt x="124" y="569"/>
                  </a:lnTo>
                  <a:lnTo>
                    <a:pt x="134" y="564"/>
                  </a:lnTo>
                  <a:lnTo>
                    <a:pt x="155" y="550"/>
                  </a:lnTo>
                  <a:lnTo>
                    <a:pt x="180" y="531"/>
                  </a:lnTo>
                  <a:lnTo>
                    <a:pt x="180" y="531"/>
                  </a:lnTo>
                  <a:lnTo>
                    <a:pt x="208" y="506"/>
                  </a:lnTo>
                  <a:lnTo>
                    <a:pt x="239" y="478"/>
                  </a:lnTo>
                  <a:lnTo>
                    <a:pt x="274" y="444"/>
                  </a:lnTo>
                  <a:lnTo>
                    <a:pt x="311" y="406"/>
                  </a:lnTo>
                  <a:lnTo>
                    <a:pt x="552" y="149"/>
                  </a:lnTo>
                  <a:lnTo>
                    <a:pt x="557" y="144"/>
                  </a:lnTo>
                  <a:lnTo>
                    <a:pt x="557" y="144"/>
                  </a:lnTo>
                  <a:lnTo>
                    <a:pt x="566" y="134"/>
                  </a:lnTo>
                  <a:lnTo>
                    <a:pt x="575" y="123"/>
                  </a:lnTo>
                  <a:lnTo>
                    <a:pt x="582" y="112"/>
                  </a:lnTo>
                  <a:lnTo>
                    <a:pt x="587" y="101"/>
                  </a:lnTo>
                  <a:lnTo>
                    <a:pt x="592" y="89"/>
                  </a:lnTo>
                  <a:lnTo>
                    <a:pt x="596" y="78"/>
                  </a:lnTo>
                  <a:lnTo>
                    <a:pt x="597" y="67"/>
                  </a:lnTo>
                  <a:lnTo>
                    <a:pt x="598" y="55"/>
                  </a:lnTo>
                  <a:lnTo>
                    <a:pt x="598" y="42"/>
                  </a:lnTo>
                  <a:lnTo>
                    <a:pt x="598" y="42"/>
                  </a:lnTo>
                  <a:lnTo>
                    <a:pt x="598" y="31"/>
                  </a:lnTo>
                  <a:lnTo>
                    <a:pt x="597" y="22"/>
                  </a:lnTo>
                  <a:lnTo>
                    <a:pt x="595" y="14"/>
                  </a:lnTo>
                  <a:lnTo>
                    <a:pt x="592" y="9"/>
                  </a:lnTo>
                  <a:lnTo>
                    <a:pt x="592" y="9"/>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6" name="Picture 10"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11" y="2493166"/>
            <a:ext cx="182880" cy="18288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11" y="3131341"/>
            <a:ext cx="182880"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6015858" y="3768725"/>
            <a:ext cx="198437" cy="184151"/>
            <a:chOff x="3656013" y="1497013"/>
            <a:chExt cx="198437" cy="184151"/>
          </a:xfrm>
        </p:grpSpPr>
        <p:sp>
          <p:nvSpPr>
            <p:cNvPr id="59" name="AutoShape 12"/>
            <p:cNvSpPr>
              <a:spLocks noChangeAspect="1" noChangeArrowheads="1" noTextEdit="1"/>
            </p:cNvSpPr>
            <p:nvPr/>
          </p:nvSpPr>
          <p:spPr bwMode="auto">
            <a:xfrm>
              <a:off x="3656013" y="1497013"/>
              <a:ext cx="198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4"/>
            <p:cNvSpPr>
              <a:spLocks/>
            </p:cNvSpPr>
            <p:nvPr/>
          </p:nvSpPr>
          <p:spPr bwMode="auto">
            <a:xfrm>
              <a:off x="3656013" y="1497013"/>
              <a:ext cx="198437" cy="184150"/>
            </a:xfrm>
            <a:custGeom>
              <a:avLst/>
              <a:gdLst>
                <a:gd name="T0" fmla="*/ 621 w 621"/>
                <a:gd name="T1" fmla="*/ 56 h 576"/>
                <a:gd name="T2" fmla="*/ 619 w 621"/>
                <a:gd name="T3" fmla="*/ 79 h 576"/>
                <a:gd name="T4" fmla="*/ 610 w 621"/>
                <a:gd name="T5" fmla="*/ 102 h 576"/>
                <a:gd name="T6" fmla="*/ 598 w 621"/>
                <a:gd name="T7" fmla="*/ 124 h 576"/>
                <a:gd name="T8" fmla="*/ 580 w 621"/>
                <a:gd name="T9" fmla="*/ 145 h 576"/>
                <a:gd name="T10" fmla="*/ 334 w 621"/>
                <a:gd name="T11" fmla="*/ 407 h 576"/>
                <a:gd name="T12" fmla="*/ 297 w 621"/>
                <a:gd name="T13" fmla="*/ 445 h 576"/>
                <a:gd name="T14" fmla="*/ 231 w 621"/>
                <a:gd name="T15" fmla="*/ 507 h 576"/>
                <a:gd name="T16" fmla="*/ 203 w 621"/>
                <a:gd name="T17" fmla="*/ 532 h 576"/>
                <a:gd name="T18" fmla="*/ 157 w 621"/>
                <a:gd name="T19" fmla="*/ 565 h 576"/>
                <a:gd name="T20" fmla="*/ 140 w 621"/>
                <a:gd name="T21" fmla="*/ 574 h 576"/>
                <a:gd name="T22" fmla="*/ 127 w 621"/>
                <a:gd name="T23" fmla="*/ 576 h 576"/>
                <a:gd name="T24" fmla="*/ 114 w 621"/>
                <a:gd name="T25" fmla="*/ 575 h 576"/>
                <a:gd name="T26" fmla="*/ 85 w 621"/>
                <a:gd name="T27" fmla="*/ 564 h 576"/>
                <a:gd name="T28" fmla="*/ 68 w 621"/>
                <a:gd name="T29" fmla="*/ 554 h 576"/>
                <a:gd name="T30" fmla="*/ 40 w 621"/>
                <a:gd name="T31" fmla="*/ 531 h 576"/>
                <a:gd name="T32" fmla="*/ 26 w 621"/>
                <a:gd name="T33" fmla="*/ 514 h 576"/>
                <a:gd name="T34" fmla="*/ 24 w 621"/>
                <a:gd name="T35" fmla="*/ 508 h 576"/>
                <a:gd name="T36" fmla="*/ 15 w 621"/>
                <a:gd name="T37" fmla="*/ 478 h 576"/>
                <a:gd name="T38" fmla="*/ 8 w 621"/>
                <a:gd name="T39" fmla="*/ 425 h 576"/>
                <a:gd name="T40" fmla="*/ 4 w 621"/>
                <a:gd name="T41" fmla="*/ 392 h 576"/>
                <a:gd name="T42" fmla="*/ 0 w 621"/>
                <a:gd name="T43" fmla="*/ 323 h 576"/>
                <a:gd name="T44" fmla="*/ 0 w 621"/>
                <a:gd name="T45" fmla="*/ 286 h 576"/>
                <a:gd name="T46" fmla="*/ 2 w 621"/>
                <a:gd name="T47" fmla="*/ 267 h 576"/>
                <a:gd name="T48" fmla="*/ 8 w 621"/>
                <a:gd name="T49" fmla="*/ 248 h 576"/>
                <a:gd name="T50" fmla="*/ 19 w 621"/>
                <a:gd name="T51" fmla="*/ 230 h 576"/>
                <a:gd name="T52" fmla="*/ 34 w 621"/>
                <a:gd name="T53" fmla="*/ 212 h 576"/>
                <a:gd name="T54" fmla="*/ 41 w 621"/>
                <a:gd name="T55" fmla="*/ 203 h 576"/>
                <a:gd name="T56" fmla="*/ 60 w 621"/>
                <a:gd name="T57" fmla="*/ 191 h 576"/>
                <a:gd name="T58" fmla="*/ 78 w 621"/>
                <a:gd name="T59" fmla="*/ 183 h 576"/>
                <a:gd name="T60" fmla="*/ 98 w 621"/>
                <a:gd name="T61" fmla="*/ 178 h 576"/>
                <a:gd name="T62" fmla="*/ 107 w 621"/>
                <a:gd name="T63" fmla="*/ 177 h 576"/>
                <a:gd name="T64" fmla="*/ 125 w 621"/>
                <a:gd name="T65" fmla="*/ 182 h 576"/>
                <a:gd name="T66" fmla="*/ 139 w 621"/>
                <a:gd name="T67" fmla="*/ 196 h 576"/>
                <a:gd name="T68" fmla="*/ 147 w 621"/>
                <a:gd name="T69" fmla="*/ 218 h 576"/>
                <a:gd name="T70" fmla="*/ 154 w 621"/>
                <a:gd name="T71" fmla="*/ 249 h 576"/>
                <a:gd name="T72" fmla="*/ 155 w 621"/>
                <a:gd name="T73" fmla="*/ 261 h 576"/>
                <a:gd name="T74" fmla="*/ 158 w 621"/>
                <a:gd name="T75" fmla="*/ 286 h 576"/>
                <a:gd name="T76" fmla="*/ 165 w 621"/>
                <a:gd name="T77" fmla="*/ 325 h 576"/>
                <a:gd name="T78" fmla="*/ 169 w 621"/>
                <a:gd name="T79" fmla="*/ 338 h 576"/>
                <a:gd name="T80" fmla="*/ 179 w 621"/>
                <a:gd name="T81" fmla="*/ 354 h 576"/>
                <a:gd name="T82" fmla="*/ 184 w 621"/>
                <a:gd name="T83" fmla="*/ 357 h 576"/>
                <a:gd name="T84" fmla="*/ 192 w 621"/>
                <a:gd name="T85" fmla="*/ 360 h 576"/>
                <a:gd name="T86" fmla="*/ 195 w 621"/>
                <a:gd name="T87" fmla="*/ 358 h 576"/>
                <a:gd name="T88" fmla="*/ 214 w 621"/>
                <a:gd name="T89" fmla="*/ 346 h 576"/>
                <a:gd name="T90" fmla="*/ 231 w 621"/>
                <a:gd name="T91" fmla="*/ 331 h 576"/>
                <a:gd name="T92" fmla="*/ 500 w 621"/>
                <a:gd name="T93" fmla="*/ 64 h 576"/>
                <a:gd name="T94" fmla="*/ 515 w 621"/>
                <a:gd name="T95" fmla="*/ 49 h 576"/>
                <a:gd name="T96" fmla="*/ 543 w 621"/>
                <a:gd name="T97" fmla="*/ 25 h 576"/>
                <a:gd name="T98" fmla="*/ 555 w 621"/>
                <a:gd name="T99" fmla="*/ 17 h 576"/>
                <a:gd name="T100" fmla="*/ 578 w 621"/>
                <a:gd name="T101" fmla="*/ 5 h 576"/>
                <a:gd name="T102" fmla="*/ 597 w 621"/>
                <a:gd name="T103" fmla="*/ 0 h 576"/>
                <a:gd name="T104" fmla="*/ 604 w 621"/>
                <a:gd name="T105" fmla="*/ 1 h 576"/>
                <a:gd name="T106" fmla="*/ 612 w 621"/>
                <a:gd name="T107" fmla="*/ 6 h 576"/>
                <a:gd name="T108" fmla="*/ 615 w 621"/>
                <a:gd name="T109" fmla="*/ 10 h 576"/>
                <a:gd name="T110" fmla="*/ 620 w 621"/>
                <a:gd name="T111" fmla="*/ 23 h 576"/>
                <a:gd name="T112" fmla="*/ 621 w 621"/>
                <a:gd name="T113" fmla="*/ 4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576">
                  <a:moveTo>
                    <a:pt x="621" y="56"/>
                  </a:moveTo>
                  <a:lnTo>
                    <a:pt x="621" y="56"/>
                  </a:lnTo>
                  <a:lnTo>
                    <a:pt x="620" y="68"/>
                  </a:lnTo>
                  <a:lnTo>
                    <a:pt x="619" y="79"/>
                  </a:lnTo>
                  <a:lnTo>
                    <a:pt x="615" y="90"/>
                  </a:lnTo>
                  <a:lnTo>
                    <a:pt x="610" y="102"/>
                  </a:lnTo>
                  <a:lnTo>
                    <a:pt x="605" y="113"/>
                  </a:lnTo>
                  <a:lnTo>
                    <a:pt x="598" y="124"/>
                  </a:lnTo>
                  <a:lnTo>
                    <a:pt x="589" y="135"/>
                  </a:lnTo>
                  <a:lnTo>
                    <a:pt x="580" y="145"/>
                  </a:lnTo>
                  <a:lnTo>
                    <a:pt x="575" y="150"/>
                  </a:lnTo>
                  <a:lnTo>
                    <a:pt x="334" y="407"/>
                  </a:lnTo>
                  <a:lnTo>
                    <a:pt x="334" y="407"/>
                  </a:lnTo>
                  <a:lnTo>
                    <a:pt x="297" y="445"/>
                  </a:lnTo>
                  <a:lnTo>
                    <a:pt x="262" y="479"/>
                  </a:lnTo>
                  <a:lnTo>
                    <a:pt x="231" y="507"/>
                  </a:lnTo>
                  <a:lnTo>
                    <a:pt x="203" y="532"/>
                  </a:lnTo>
                  <a:lnTo>
                    <a:pt x="203" y="532"/>
                  </a:lnTo>
                  <a:lnTo>
                    <a:pt x="178" y="551"/>
                  </a:lnTo>
                  <a:lnTo>
                    <a:pt x="157" y="565"/>
                  </a:lnTo>
                  <a:lnTo>
                    <a:pt x="147" y="570"/>
                  </a:lnTo>
                  <a:lnTo>
                    <a:pt x="140" y="574"/>
                  </a:lnTo>
                  <a:lnTo>
                    <a:pt x="132" y="576"/>
                  </a:lnTo>
                  <a:lnTo>
                    <a:pt x="127" y="576"/>
                  </a:lnTo>
                  <a:lnTo>
                    <a:pt x="127" y="576"/>
                  </a:lnTo>
                  <a:lnTo>
                    <a:pt x="114" y="575"/>
                  </a:lnTo>
                  <a:lnTo>
                    <a:pt x="100" y="570"/>
                  </a:lnTo>
                  <a:lnTo>
                    <a:pt x="85" y="564"/>
                  </a:lnTo>
                  <a:lnTo>
                    <a:pt x="68" y="554"/>
                  </a:lnTo>
                  <a:lnTo>
                    <a:pt x="68" y="554"/>
                  </a:lnTo>
                  <a:lnTo>
                    <a:pt x="52" y="543"/>
                  </a:lnTo>
                  <a:lnTo>
                    <a:pt x="40" y="531"/>
                  </a:lnTo>
                  <a:lnTo>
                    <a:pt x="30" y="520"/>
                  </a:lnTo>
                  <a:lnTo>
                    <a:pt x="26" y="514"/>
                  </a:lnTo>
                  <a:lnTo>
                    <a:pt x="24" y="508"/>
                  </a:lnTo>
                  <a:lnTo>
                    <a:pt x="24" y="508"/>
                  </a:lnTo>
                  <a:lnTo>
                    <a:pt x="20" y="496"/>
                  </a:lnTo>
                  <a:lnTo>
                    <a:pt x="15" y="478"/>
                  </a:lnTo>
                  <a:lnTo>
                    <a:pt x="11" y="453"/>
                  </a:lnTo>
                  <a:lnTo>
                    <a:pt x="8" y="425"/>
                  </a:lnTo>
                  <a:lnTo>
                    <a:pt x="8" y="425"/>
                  </a:lnTo>
                  <a:lnTo>
                    <a:pt x="4" y="392"/>
                  </a:lnTo>
                  <a:lnTo>
                    <a:pt x="1" y="358"/>
                  </a:lnTo>
                  <a:lnTo>
                    <a:pt x="0" y="323"/>
                  </a:lnTo>
                  <a:lnTo>
                    <a:pt x="0" y="286"/>
                  </a:lnTo>
                  <a:lnTo>
                    <a:pt x="0" y="286"/>
                  </a:lnTo>
                  <a:lnTo>
                    <a:pt x="0" y="277"/>
                  </a:lnTo>
                  <a:lnTo>
                    <a:pt x="2" y="267"/>
                  </a:lnTo>
                  <a:lnTo>
                    <a:pt x="4" y="257"/>
                  </a:lnTo>
                  <a:lnTo>
                    <a:pt x="8" y="248"/>
                  </a:lnTo>
                  <a:lnTo>
                    <a:pt x="13" y="238"/>
                  </a:lnTo>
                  <a:lnTo>
                    <a:pt x="19" y="230"/>
                  </a:lnTo>
                  <a:lnTo>
                    <a:pt x="25" y="221"/>
                  </a:lnTo>
                  <a:lnTo>
                    <a:pt x="34" y="212"/>
                  </a:lnTo>
                  <a:lnTo>
                    <a:pt x="34" y="212"/>
                  </a:lnTo>
                  <a:lnTo>
                    <a:pt x="41" y="203"/>
                  </a:lnTo>
                  <a:lnTo>
                    <a:pt x="50" y="197"/>
                  </a:lnTo>
                  <a:lnTo>
                    <a:pt x="60" y="191"/>
                  </a:lnTo>
                  <a:lnTo>
                    <a:pt x="68" y="186"/>
                  </a:lnTo>
                  <a:lnTo>
                    <a:pt x="78" y="183"/>
                  </a:lnTo>
                  <a:lnTo>
                    <a:pt x="88" y="179"/>
                  </a:lnTo>
                  <a:lnTo>
                    <a:pt x="98" y="178"/>
                  </a:lnTo>
                  <a:lnTo>
                    <a:pt x="107" y="177"/>
                  </a:lnTo>
                  <a:lnTo>
                    <a:pt x="107" y="177"/>
                  </a:lnTo>
                  <a:lnTo>
                    <a:pt x="117" y="178"/>
                  </a:lnTo>
                  <a:lnTo>
                    <a:pt x="125" y="182"/>
                  </a:lnTo>
                  <a:lnTo>
                    <a:pt x="132" y="188"/>
                  </a:lnTo>
                  <a:lnTo>
                    <a:pt x="139" y="196"/>
                  </a:lnTo>
                  <a:lnTo>
                    <a:pt x="143" y="206"/>
                  </a:lnTo>
                  <a:lnTo>
                    <a:pt x="147" y="218"/>
                  </a:lnTo>
                  <a:lnTo>
                    <a:pt x="151" y="232"/>
                  </a:lnTo>
                  <a:lnTo>
                    <a:pt x="154" y="249"/>
                  </a:lnTo>
                  <a:lnTo>
                    <a:pt x="154" y="249"/>
                  </a:lnTo>
                  <a:lnTo>
                    <a:pt x="155" y="261"/>
                  </a:lnTo>
                  <a:lnTo>
                    <a:pt x="155" y="261"/>
                  </a:lnTo>
                  <a:lnTo>
                    <a:pt x="158" y="286"/>
                  </a:lnTo>
                  <a:lnTo>
                    <a:pt x="162" y="307"/>
                  </a:lnTo>
                  <a:lnTo>
                    <a:pt x="165" y="325"/>
                  </a:lnTo>
                  <a:lnTo>
                    <a:pt x="169" y="338"/>
                  </a:lnTo>
                  <a:lnTo>
                    <a:pt x="169" y="338"/>
                  </a:lnTo>
                  <a:lnTo>
                    <a:pt x="173" y="346"/>
                  </a:lnTo>
                  <a:lnTo>
                    <a:pt x="179" y="354"/>
                  </a:lnTo>
                  <a:lnTo>
                    <a:pt x="182" y="356"/>
                  </a:lnTo>
                  <a:lnTo>
                    <a:pt x="184" y="357"/>
                  </a:lnTo>
                  <a:lnTo>
                    <a:pt x="188" y="358"/>
                  </a:lnTo>
                  <a:lnTo>
                    <a:pt x="192" y="360"/>
                  </a:lnTo>
                  <a:lnTo>
                    <a:pt x="192" y="360"/>
                  </a:lnTo>
                  <a:lnTo>
                    <a:pt x="195" y="358"/>
                  </a:lnTo>
                  <a:lnTo>
                    <a:pt x="199" y="356"/>
                  </a:lnTo>
                  <a:lnTo>
                    <a:pt x="214" y="346"/>
                  </a:lnTo>
                  <a:lnTo>
                    <a:pt x="214" y="346"/>
                  </a:lnTo>
                  <a:lnTo>
                    <a:pt x="231" y="331"/>
                  </a:lnTo>
                  <a:lnTo>
                    <a:pt x="251" y="311"/>
                  </a:lnTo>
                  <a:lnTo>
                    <a:pt x="500" y="64"/>
                  </a:lnTo>
                  <a:lnTo>
                    <a:pt x="500" y="64"/>
                  </a:lnTo>
                  <a:lnTo>
                    <a:pt x="515" y="49"/>
                  </a:lnTo>
                  <a:lnTo>
                    <a:pt x="529" y="36"/>
                  </a:lnTo>
                  <a:lnTo>
                    <a:pt x="543" y="25"/>
                  </a:lnTo>
                  <a:lnTo>
                    <a:pt x="555" y="17"/>
                  </a:lnTo>
                  <a:lnTo>
                    <a:pt x="555" y="17"/>
                  </a:lnTo>
                  <a:lnTo>
                    <a:pt x="567" y="9"/>
                  </a:lnTo>
                  <a:lnTo>
                    <a:pt x="578" y="5"/>
                  </a:lnTo>
                  <a:lnTo>
                    <a:pt x="588" y="1"/>
                  </a:lnTo>
                  <a:lnTo>
                    <a:pt x="597" y="0"/>
                  </a:lnTo>
                  <a:lnTo>
                    <a:pt x="597" y="0"/>
                  </a:lnTo>
                  <a:lnTo>
                    <a:pt x="604" y="1"/>
                  </a:lnTo>
                  <a:lnTo>
                    <a:pt x="608" y="2"/>
                  </a:lnTo>
                  <a:lnTo>
                    <a:pt x="612" y="6"/>
                  </a:lnTo>
                  <a:lnTo>
                    <a:pt x="615" y="10"/>
                  </a:lnTo>
                  <a:lnTo>
                    <a:pt x="615" y="10"/>
                  </a:lnTo>
                  <a:lnTo>
                    <a:pt x="618" y="15"/>
                  </a:lnTo>
                  <a:lnTo>
                    <a:pt x="620" y="23"/>
                  </a:lnTo>
                  <a:lnTo>
                    <a:pt x="621" y="32"/>
                  </a:lnTo>
                  <a:lnTo>
                    <a:pt x="621" y="43"/>
                  </a:lnTo>
                  <a:lnTo>
                    <a:pt x="621" y="56"/>
                  </a:lnTo>
                  <a:close/>
                </a:path>
              </a:pathLst>
            </a:custGeom>
            <a:solidFill>
              <a:srgbClr val="008000"/>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5"/>
            <p:cNvSpPr>
              <a:spLocks noEditPoints="1"/>
            </p:cNvSpPr>
            <p:nvPr/>
          </p:nvSpPr>
          <p:spPr bwMode="auto">
            <a:xfrm>
              <a:off x="3663950" y="1498601"/>
              <a:ext cx="190500" cy="182563"/>
            </a:xfrm>
            <a:custGeom>
              <a:avLst/>
              <a:gdLst>
                <a:gd name="T0" fmla="*/ 114 w 598"/>
                <a:gd name="T1" fmla="*/ 234 h 575"/>
                <a:gd name="T2" fmla="*/ 120 w 598"/>
                <a:gd name="T3" fmla="*/ 281 h 575"/>
                <a:gd name="T4" fmla="*/ 128 w 598"/>
                <a:gd name="T5" fmla="*/ 310 h 575"/>
                <a:gd name="T6" fmla="*/ 131 w 598"/>
                <a:gd name="T7" fmla="*/ 318 h 575"/>
                <a:gd name="T8" fmla="*/ 140 w 598"/>
                <a:gd name="T9" fmla="*/ 329 h 575"/>
                <a:gd name="T10" fmla="*/ 144 w 598"/>
                <a:gd name="T11" fmla="*/ 331 h 575"/>
                <a:gd name="T12" fmla="*/ 137 w 598"/>
                <a:gd name="T13" fmla="*/ 302 h 575"/>
                <a:gd name="T14" fmla="*/ 132 w 598"/>
                <a:gd name="T15" fmla="*/ 260 h 575"/>
                <a:gd name="T16" fmla="*/ 131 w 598"/>
                <a:gd name="T17" fmla="*/ 248 h 575"/>
                <a:gd name="T18" fmla="*/ 129 w 598"/>
                <a:gd name="T19" fmla="*/ 235 h 575"/>
                <a:gd name="T20" fmla="*/ 124 w 598"/>
                <a:gd name="T21" fmla="*/ 214 h 575"/>
                <a:gd name="T22" fmla="*/ 118 w 598"/>
                <a:gd name="T23" fmla="*/ 198 h 575"/>
                <a:gd name="T24" fmla="*/ 109 w 598"/>
                <a:gd name="T25" fmla="*/ 186 h 575"/>
                <a:gd name="T26" fmla="*/ 104 w 598"/>
                <a:gd name="T27" fmla="*/ 183 h 575"/>
                <a:gd name="T28" fmla="*/ 109 w 598"/>
                <a:gd name="T29" fmla="*/ 200 h 575"/>
                <a:gd name="T30" fmla="*/ 113 w 598"/>
                <a:gd name="T31" fmla="*/ 222 h 575"/>
                <a:gd name="T32" fmla="*/ 114 w 598"/>
                <a:gd name="T33" fmla="*/ 234 h 575"/>
                <a:gd name="T34" fmla="*/ 592 w 598"/>
                <a:gd name="T35" fmla="*/ 9 h 575"/>
                <a:gd name="T36" fmla="*/ 587 w 598"/>
                <a:gd name="T37" fmla="*/ 2 h 575"/>
                <a:gd name="T38" fmla="*/ 578 w 598"/>
                <a:gd name="T39" fmla="*/ 0 h 575"/>
                <a:gd name="T40" fmla="*/ 579 w 598"/>
                <a:gd name="T41" fmla="*/ 17 h 575"/>
                <a:gd name="T42" fmla="*/ 579 w 598"/>
                <a:gd name="T43" fmla="*/ 30 h 575"/>
                <a:gd name="T44" fmla="*/ 577 w 598"/>
                <a:gd name="T45" fmla="*/ 53 h 575"/>
                <a:gd name="T46" fmla="*/ 570 w 598"/>
                <a:gd name="T47" fmla="*/ 75 h 575"/>
                <a:gd name="T48" fmla="*/ 557 w 598"/>
                <a:gd name="T49" fmla="*/ 97 h 575"/>
                <a:gd name="T50" fmla="*/ 538 w 598"/>
                <a:gd name="T51" fmla="*/ 119 h 575"/>
                <a:gd name="T52" fmla="*/ 292 w 598"/>
                <a:gd name="T53" fmla="*/ 379 h 575"/>
                <a:gd name="T54" fmla="*/ 256 w 598"/>
                <a:gd name="T55" fmla="*/ 418 h 575"/>
                <a:gd name="T56" fmla="*/ 191 w 598"/>
                <a:gd name="T57" fmla="*/ 481 h 575"/>
                <a:gd name="T58" fmla="*/ 161 w 598"/>
                <a:gd name="T59" fmla="*/ 505 h 575"/>
                <a:gd name="T60" fmla="*/ 116 w 598"/>
                <a:gd name="T61" fmla="*/ 539 h 575"/>
                <a:gd name="T62" fmla="*/ 98 w 598"/>
                <a:gd name="T63" fmla="*/ 546 h 575"/>
                <a:gd name="T64" fmla="*/ 85 w 598"/>
                <a:gd name="T65" fmla="*/ 550 h 575"/>
                <a:gd name="T66" fmla="*/ 72 w 598"/>
                <a:gd name="T67" fmla="*/ 549 h 575"/>
                <a:gd name="T68" fmla="*/ 44 w 598"/>
                <a:gd name="T69" fmla="*/ 537 h 575"/>
                <a:gd name="T70" fmla="*/ 27 w 598"/>
                <a:gd name="T71" fmla="*/ 528 h 575"/>
                <a:gd name="T72" fmla="*/ 0 w 598"/>
                <a:gd name="T73" fmla="*/ 506 h 575"/>
                <a:gd name="T74" fmla="*/ 1 w 598"/>
                <a:gd name="T75" fmla="*/ 507 h 575"/>
                <a:gd name="T76" fmla="*/ 3 w 598"/>
                <a:gd name="T77" fmla="*/ 513 h 575"/>
                <a:gd name="T78" fmla="*/ 17 w 598"/>
                <a:gd name="T79" fmla="*/ 530 h 575"/>
                <a:gd name="T80" fmla="*/ 45 w 598"/>
                <a:gd name="T81" fmla="*/ 553 h 575"/>
                <a:gd name="T82" fmla="*/ 62 w 598"/>
                <a:gd name="T83" fmla="*/ 563 h 575"/>
                <a:gd name="T84" fmla="*/ 91 w 598"/>
                <a:gd name="T85" fmla="*/ 574 h 575"/>
                <a:gd name="T86" fmla="*/ 104 w 598"/>
                <a:gd name="T87" fmla="*/ 575 h 575"/>
                <a:gd name="T88" fmla="*/ 117 w 598"/>
                <a:gd name="T89" fmla="*/ 573 h 575"/>
                <a:gd name="T90" fmla="*/ 134 w 598"/>
                <a:gd name="T91" fmla="*/ 564 h 575"/>
                <a:gd name="T92" fmla="*/ 180 w 598"/>
                <a:gd name="T93" fmla="*/ 531 h 575"/>
                <a:gd name="T94" fmla="*/ 208 w 598"/>
                <a:gd name="T95" fmla="*/ 506 h 575"/>
                <a:gd name="T96" fmla="*/ 274 w 598"/>
                <a:gd name="T97" fmla="*/ 444 h 575"/>
                <a:gd name="T98" fmla="*/ 552 w 598"/>
                <a:gd name="T99" fmla="*/ 149 h 575"/>
                <a:gd name="T100" fmla="*/ 557 w 598"/>
                <a:gd name="T101" fmla="*/ 144 h 575"/>
                <a:gd name="T102" fmla="*/ 575 w 598"/>
                <a:gd name="T103" fmla="*/ 123 h 575"/>
                <a:gd name="T104" fmla="*/ 587 w 598"/>
                <a:gd name="T105" fmla="*/ 101 h 575"/>
                <a:gd name="T106" fmla="*/ 596 w 598"/>
                <a:gd name="T107" fmla="*/ 78 h 575"/>
                <a:gd name="T108" fmla="*/ 598 w 598"/>
                <a:gd name="T109" fmla="*/ 55 h 575"/>
                <a:gd name="T110" fmla="*/ 598 w 598"/>
                <a:gd name="T111" fmla="*/ 42 h 575"/>
                <a:gd name="T112" fmla="*/ 597 w 598"/>
                <a:gd name="T113" fmla="*/ 22 h 575"/>
                <a:gd name="T114" fmla="*/ 592 w 598"/>
                <a:gd name="T115" fmla="*/ 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575">
                  <a:moveTo>
                    <a:pt x="114" y="234"/>
                  </a:moveTo>
                  <a:lnTo>
                    <a:pt x="114" y="234"/>
                  </a:lnTo>
                  <a:lnTo>
                    <a:pt x="117" y="259"/>
                  </a:lnTo>
                  <a:lnTo>
                    <a:pt x="120" y="281"/>
                  </a:lnTo>
                  <a:lnTo>
                    <a:pt x="124" y="297"/>
                  </a:lnTo>
                  <a:lnTo>
                    <a:pt x="128" y="310"/>
                  </a:lnTo>
                  <a:lnTo>
                    <a:pt x="128" y="310"/>
                  </a:lnTo>
                  <a:lnTo>
                    <a:pt x="131" y="318"/>
                  </a:lnTo>
                  <a:lnTo>
                    <a:pt x="135" y="325"/>
                  </a:lnTo>
                  <a:lnTo>
                    <a:pt x="140" y="329"/>
                  </a:lnTo>
                  <a:lnTo>
                    <a:pt x="144" y="331"/>
                  </a:lnTo>
                  <a:lnTo>
                    <a:pt x="144" y="331"/>
                  </a:lnTo>
                  <a:lnTo>
                    <a:pt x="141" y="318"/>
                  </a:lnTo>
                  <a:lnTo>
                    <a:pt x="137" y="302"/>
                  </a:lnTo>
                  <a:lnTo>
                    <a:pt x="134" y="283"/>
                  </a:lnTo>
                  <a:lnTo>
                    <a:pt x="132" y="260"/>
                  </a:lnTo>
                  <a:lnTo>
                    <a:pt x="132" y="260"/>
                  </a:lnTo>
                  <a:lnTo>
                    <a:pt x="131" y="248"/>
                  </a:lnTo>
                  <a:lnTo>
                    <a:pt x="131" y="248"/>
                  </a:lnTo>
                  <a:lnTo>
                    <a:pt x="129" y="235"/>
                  </a:lnTo>
                  <a:lnTo>
                    <a:pt x="127" y="224"/>
                  </a:lnTo>
                  <a:lnTo>
                    <a:pt x="124" y="214"/>
                  </a:lnTo>
                  <a:lnTo>
                    <a:pt x="121" y="206"/>
                  </a:lnTo>
                  <a:lnTo>
                    <a:pt x="118" y="198"/>
                  </a:lnTo>
                  <a:lnTo>
                    <a:pt x="114" y="191"/>
                  </a:lnTo>
                  <a:lnTo>
                    <a:pt x="109" y="186"/>
                  </a:lnTo>
                  <a:lnTo>
                    <a:pt x="104" y="183"/>
                  </a:lnTo>
                  <a:lnTo>
                    <a:pt x="104" y="183"/>
                  </a:lnTo>
                  <a:lnTo>
                    <a:pt x="106" y="190"/>
                  </a:lnTo>
                  <a:lnTo>
                    <a:pt x="109" y="200"/>
                  </a:lnTo>
                  <a:lnTo>
                    <a:pt x="113" y="222"/>
                  </a:lnTo>
                  <a:lnTo>
                    <a:pt x="113" y="222"/>
                  </a:lnTo>
                  <a:lnTo>
                    <a:pt x="114" y="234"/>
                  </a:lnTo>
                  <a:lnTo>
                    <a:pt x="114" y="234"/>
                  </a:lnTo>
                  <a:close/>
                  <a:moveTo>
                    <a:pt x="592" y="9"/>
                  </a:moveTo>
                  <a:lnTo>
                    <a:pt x="592" y="9"/>
                  </a:lnTo>
                  <a:lnTo>
                    <a:pt x="590" y="6"/>
                  </a:lnTo>
                  <a:lnTo>
                    <a:pt x="587" y="2"/>
                  </a:lnTo>
                  <a:lnTo>
                    <a:pt x="583" y="1"/>
                  </a:lnTo>
                  <a:lnTo>
                    <a:pt x="578" y="0"/>
                  </a:lnTo>
                  <a:lnTo>
                    <a:pt x="578" y="0"/>
                  </a:lnTo>
                  <a:lnTo>
                    <a:pt x="579" y="17"/>
                  </a:lnTo>
                  <a:lnTo>
                    <a:pt x="579" y="30"/>
                  </a:lnTo>
                  <a:lnTo>
                    <a:pt x="579" y="30"/>
                  </a:lnTo>
                  <a:lnTo>
                    <a:pt x="579" y="41"/>
                  </a:lnTo>
                  <a:lnTo>
                    <a:pt x="577" y="53"/>
                  </a:lnTo>
                  <a:lnTo>
                    <a:pt x="574" y="64"/>
                  </a:lnTo>
                  <a:lnTo>
                    <a:pt x="570" y="75"/>
                  </a:lnTo>
                  <a:lnTo>
                    <a:pt x="563" y="85"/>
                  </a:lnTo>
                  <a:lnTo>
                    <a:pt x="557" y="97"/>
                  </a:lnTo>
                  <a:lnTo>
                    <a:pt x="548" y="108"/>
                  </a:lnTo>
                  <a:lnTo>
                    <a:pt x="538" y="119"/>
                  </a:lnTo>
                  <a:lnTo>
                    <a:pt x="534" y="124"/>
                  </a:lnTo>
                  <a:lnTo>
                    <a:pt x="292" y="379"/>
                  </a:lnTo>
                  <a:lnTo>
                    <a:pt x="292" y="379"/>
                  </a:lnTo>
                  <a:lnTo>
                    <a:pt x="256" y="418"/>
                  </a:lnTo>
                  <a:lnTo>
                    <a:pt x="222" y="451"/>
                  </a:lnTo>
                  <a:lnTo>
                    <a:pt x="191" y="481"/>
                  </a:lnTo>
                  <a:lnTo>
                    <a:pt x="161" y="505"/>
                  </a:lnTo>
                  <a:lnTo>
                    <a:pt x="161" y="505"/>
                  </a:lnTo>
                  <a:lnTo>
                    <a:pt x="136" y="525"/>
                  </a:lnTo>
                  <a:lnTo>
                    <a:pt x="116" y="539"/>
                  </a:lnTo>
                  <a:lnTo>
                    <a:pt x="106" y="543"/>
                  </a:lnTo>
                  <a:lnTo>
                    <a:pt x="98" y="546"/>
                  </a:lnTo>
                  <a:lnTo>
                    <a:pt x="92" y="549"/>
                  </a:lnTo>
                  <a:lnTo>
                    <a:pt x="85" y="550"/>
                  </a:lnTo>
                  <a:lnTo>
                    <a:pt x="85" y="550"/>
                  </a:lnTo>
                  <a:lnTo>
                    <a:pt x="72" y="549"/>
                  </a:lnTo>
                  <a:lnTo>
                    <a:pt x="59" y="544"/>
                  </a:lnTo>
                  <a:lnTo>
                    <a:pt x="44" y="537"/>
                  </a:lnTo>
                  <a:lnTo>
                    <a:pt x="27" y="528"/>
                  </a:lnTo>
                  <a:lnTo>
                    <a:pt x="27" y="528"/>
                  </a:lnTo>
                  <a:lnTo>
                    <a:pt x="12" y="517"/>
                  </a:lnTo>
                  <a:lnTo>
                    <a:pt x="0" y="506"/>
                  </a:lnTo>
                  <a:lnTo>
                    <a:pt x="0" y="506"/>
                  </a:lnTo>
                  <a:lnTo>
                    <a:pt x="1" y="507"/>
                  </a:lnTo>
                  <a:lnTo>
                    <a:pt x="1" y="507"/>
                  </a:lnTo>
                  <a:lnTo>
                    <a:pt x="3" y="513"/>
                  </a:lnTo>
                  <a:lnTo>
                    <a:pt x="7" y="519"/>
                  </a:lnTo>
                  <a:lnTo>
                    <a:pt x="17" y="530"/>
                  </a:lnTo>
                  <a:lnTo>
                    <a:pt x="29" y="542"/>
                  </a:lnTo>
                  <a:lnTo>
                    <a:pt x="45" y="553"/>
                  </a:lnTo>
                  <a:lnTo>
                    <a:pt x="45" y="553"/>
                  </a:lnTo>
                  <a:lnTo>
                    <a:pt x="62" y="563"/>
                  </a:lnTo>
                  <a:lnTo>
                    <a:pt x="77" y="569"/>
                  </a:lnTo>
                  <a:lnTo>
                    <a:pt x="91" y="574"/>
                  </a:lnTo>
                  <a:lnTo>
                    <a:pt x="104" y="575"/>
                  </a:lnTo>
                  <a:lnTo>
                    <a:pt x="104" y="575"/>
                  </a:lnTo>
                  <a:lnTo>
                    <a:pt x="109" y="575"/>
                  </a:lnTo>
                  <a:lnTo>
                    <a:pt x="117" y="573"/>
                  </a:lnTo>
                  <a:lnTo>
                    <a:pt x="124" y="569"/>
                  </a:lnTo>
                  <a:lnTo>
                    <a:pt x="134" y="564"/>
                  </a:lnTo>
                  <a:lnTo>
                    <a:pt x="155" y="550"/>
                  </a:lnTo>
                  <a:lnTo>
                    <a:pt x="180" y="531"/>
                  </a:lnTo>
                  <a:lnTo>
                    <a:pt x="180" y="531"/>
                  </a:lnTo>
                  <a:lnTo>
                    <a:pt x="208" y="506"/>
                  </a:lnTo>
                  <a:lnTo>
                    <a:pt x="239" y="478"/>
                  </a:lnTo>
                  <a:lnTo>
                    <a:pt x="274" y="444"/>
                  </a:lnTo>
                  <a:lnTo>
                    <a:pt x="311" y="406"/>
                  </a:lnTo>
                  <a:lnTo>
                    <a:pt x="552" y="149"/>
                  </a:lnTo>
                  <a:lnTo>
                    <a:pt x="557" y="144"/>
                  </a:lnTo>
                  <a:lnTo>
                    <a:pt x="557" y="144"/>
                  </a:lnTo>
                  <a:lnTo>
                    <a:pt x="566" y="134"/>
                  </a:lnTo>
                  <a:lnTo>
                    <a:pt x="575" y="123"/>
                  </a:lnTo>
                  <a:lnTo>
                    <a:pt x="582" y="112"/>
                  </a:lnTo>
                  <a:lnTo>
                    <a:pt x="587" y="101"/>
                  </a:lnTo>
                  <a:lnTo>
                    <a:pt x="592" y="89"/>
                  </a:lnTo>
                  <a:lnTo>
                    <a:pt x="596" y="78"/>
                  </a:lnTo>
                  <a:lnTo>
                    <a:pt x="597" y="67"/>
                  </a:lnTo>
                  <a:lnTo>
                    <a:pt x="598" y="55"/>
                  </a:lnTo>
                  <a:lnTo>
                    <a:pt x="598" y="42"/>
                  </a:lnTo>
                  <a:lnTo>
                    <a:pt x="598" y="42"/>
                  </a:lnTo>
                  <a:lnTo>
                    <a:pt x="598" y="31"/>
                  </a:lnTo>
                  <a:lnTo>
                    <a:pt x="597" y="22"/>
                  </a:lnTo>
                  <a:lnTo>
                    <a:pt x="595" y="14"/>
                  </a:lnTo>
                  <a:lnTo>
                    <a:pt x="592" y="9"/>
                  </a:lnTo>
                  <a:lnTo>
                    <a:pt x="592" y="9"/>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2" name="Picture 10"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4111" y="4398166"/>
            <a:ext cx="182880" cy="1828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4425"/>
          <a:stretch/>
        </p:blipFill>
        <p:spPr>
          <a:xfrm>
            <a:off x="329609" y="1707356"/>
            <a:ext cx="1405165" cy="4236244"/>
          </a:xfrm>
          <a:prstGeom prst="rect">
            <a:avLst/>
          </a:prstGeom>
        </p:spPr>
      </p:pic>
      <p:sp>
        <p:nvSpPr>
          <p:cNvPr id="22"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Tree>
    <p:extLst>
      <p:ext uri="{BB962C8B-B14F-4D97-AF65-F5344CB8AC3E}">
        <p14:creationId xmlns:p14="http://schemas.microsoft.com/office/powerpoint/2010/main" val="1075539608"/>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49440611"/>
              </p:ext>
            </p:extLst>
          </p:nvPr>
        </p:nvGraphicFramePr>
        <p:xfrm>
          <a:off x="2466975" y="1397000"/>
          <a:ext cx="6096000" cy="3302000"/>
        </p:xfrm>
        <a:graphic>
          <a:graphicData uri="http://schemas.openxmlformats.org/drawingml/2006/table">
            <a:tbl>
              <a:tblPr firstRow="1" bandRow="1">
                <a:tableStyleId>{21E4AEA4-8DFA-4A89-87EB-49C32662AFE0}</a:tableStyleId>
              </a:tblPr>
              <a:tblGrid>
                <a:gridCol w="3305175"/>
                <a:gridCol w="758825"/>
                <a:gridCol w="2032000"/>
              </a:tblGrid>
              <a:tr h="370840">
                <a:tc>
                  <a:txBody>
                    <a:bodyPr/>
                    <a:lstStyle/>
                    <a:p>
                      <a:r>
                        <a:rPr lang="en-US" dirty="0" smtClean="0"/>
                        <a:t>Customer’s Question</a:t>
                      </a:r>
                      <a:endParaRPr lang="en-US" dirty="0">
                        <a:solidFill>
                          <a:schemeClr val="tx1"/>
                        </a:solidFill>
                      </a:endParaRPr>
                    </a:p>
                  </a:txBody>
                  <a:tcPr/>
                </a:tc>
                <a:tc>
                  <a:txBody>
                    <a:bodyPr/>
                    <a:lstStyle/>
                    <a:p>
                      <a:endParaRPr lang="en-US" dirty="0">
                        <a:solidFill>
                          <a:schemeClr val="tx1"/>
                        </a:solidFill>
                      </a:endParaRPr>
                    </a:p>
                  </a:txBody>
                  <a:tcPr/>
                </a:tc>
                <a:tc>
                  <a:txBody>
                    <a:bodyPr/>
                    <a:lstStyle/>
                    <a:p>
                      <a:r>
                        <a:rPr lang="en-US" dirty="0" smtClean="0"/>
                        <a:t>Your Answer</a:t>
                      </a:r>
                      <a:endParaRPr lang="en-US" dirty="0">
                        <a:solidFill>
                          <a:schemeClr val="tx1"/>
                        </a:solidFill>
                      </a:endParaRPr>
                    </a:p>
                  </a:txBody>
                  <a:tcPr/>
                </a:tc>
              </a:tr>
              <a:tr h="370840">
                <a:tc>
                  <a:txBody>
                    <a:bodyPr/>
                    <a:lstStyle/>
                    <a:p>
                      <a:r>
                        <a:rPr lang="en-US" dirty="0" smtClean="0"/>
                        <a:t>Does the price include the conductor?</a:t>
                      </a:r>
                      <a:endParaRPr lang="en-US" dirty="0"/>
                    </a:p>
                  </a:txBody>
                  <a:tcPr/>
                </a:tc>
                <a:tc>
                  <a:txBody>
                    <a:bodyPr/>
                    <a:lstStyle/>
                    <a:p>
                      <a:endParaRPr lang="en-US" dirty="0"/>
                    </a:p>
                  </a:txBody>
                  <a:tcPr/>
                </a:tc>
                <a:tc>
                  <a:txBody>
                    <a:bodyPr/>
                    <a:lstStyle/>
                    <a:p>
                      <a:r>
                        <a:rPr lang="en-US" dirty="0" smtClean="0"/>
                        <a:t>No</a:t>
                      </a:r>
                      <a:endParaRPr lang="en-US" dirty="0"/>
                    </a:p>
                  </a:txBody>
                  <a:tcPr/>
                </a:tc>
              </a:tr>
              <a:tr h="370840">
                <a:tc>
                  <a:txBody>
                    <a:bodyPr/>
                    <a:lstStyle/>
                    <a:p>
                      <a:r>
                        <a:rPr lang="en-US" dirty="0" smtClean="0"/>
                        <a:t>Does the price</a:t>
                      </a:r>
                      <a:r>
                        <a:rPr lang="en-US" baseline="0" dirty="0" smtClean="0"/>
                        <a:t> include the recording engineer?</a:t>
                      </a:r>
                      <a:endParaRPr lang="en-US" dirty="0"/>
                    </a:p>
                  </a:txBody>
                  <a:tcPr/>
                </a:tc>
                <a:tc>
                  <a:txBody>
                    <a:bodyPr/>
                    <a:lstStyle/>
                    <a:p>
                      <a:endParaRPr lang="en-US" dirty="0"/>
                    </a:p>
                  </a:txBody>
                  <a:tcPr/>
                </a:tc>
                <a:tc>
                  <a:txBody>
                    <a:bodyPr/>
                    <a:lstStyle/>
                    <a:p>
                      <a:r>
                        <a:rPr lang="en-US" dirty="0" smtClean="0"/>
                        <a:t>No</a:t>
                      </a:r>
                      <a:endParaRPr lang="en-US" dirty="0"/>
                    </a:p>
                  </a:txBody>
                  <a:tcPr/>
                </a:tc>
              </a:tr>
              <a:tr h="370840">
                <a:tc>
                  <a:txBody>
                    <a:bodyPr/>
                    <a:lstStyle/>
                    <a:p>
                      <a:r>
                        <a:rPr lang="en-US" dirty="0" smtClean="0"/>
                        <a:t>How much extra for the</a:t>
                      </a:r>
                      <a:r>
                        <a:rPr lang="en-US" baseline="0" dirty="0" smtClean="0"/>
                        <a:t> engineer?</a:t>
                      </a:r>
                      <a:endParaRPr lang="en-US" dirty="0"/>
                    </a:p>
                  </a:txBody>
                  <a:tcPr/>
                </a:tc>
                <a:tc>
                  <a:txBody>
                    <a:bodyPr/>
                    <a:lstStyle/>
                    <a:p>
                      <a:endParaRPr lang="en-US" dirty="0"/>
                    </a:p>
                  </a:txBody>
                  <a:tcPr/>
                </a:tc>
                <a:tc>
                  <a:txBody>
                    <a:bodyPr/>
                    <a:lstStyle/>
                    <a:p>
                      <a:r>
                        <a:rPr lang="en-US" dirty="0" smtClean="0"/>
                        <a:t>Oops!</a:t>
                      </a:r>
                      <a:endParaRPr lang="en-US" dirty="0"/>
                    </a:p>
                  </a:txBody>
                  <a:tcPr/>
                </a:tc>
              </a:tr>
              <a:tr h="370840">
                <a:tc>
                  <a:txBody>
                    <a:bodyPr/>
                    <a:lstStyle/>
                    <a:p>
                      <a:r>
                        <a:rPr lang="en-US" dirty="0" smtClean="0"/>
                        <a:t>Can your recommend</a:t>
                      </a:r>
                      <a:r>
                        <a:rPr lang="en-US" baseline="0" dirty="0" smtClean="0"/>
                        <a:t> an alternate engineer?</a:t>
                      </a:r>
                      <a:endParaRPr lang="en-US" dirty="0"/>
                    </a:p>
                  </a:txBody>
                  <a:tcPr/>
                </a:tc>
                <a:tc>
                  <a:txBody>
                    <a:bodyPr/>
                    <a:lstStyle/>
                    <a:p>
                      <a:endParaRPr lang="en-US" dirty="0"/>
                    </a:p>
                  </a:txBody>
                  <a:tcPr/>
                </a:tc>
                <a:tc>
                  <a:txBody>
                    <a:bodyPr/>
                    <a:lstStyle/>
                    <a:p>
                      <a:r>
                        <a:rPr lang="en-US" dirty="0" smtClean="0"/>
                        <a:t>No</a:t>
                      </a:r>
                      <a:endParaRPr lang="en-US" dirty="0"/>
                    </a:p>
                  </a:txBody>
                  <a:tcPr/>
                </a:tc>
              </a:tr>
              <a:tr h="370840">
                <a:tc>
                  <a:txBody>
                    <a:bodyPr/>
                    <a:lstStyle/>
                    <a:p>
                      <a:r>
                        <a:rPr lang="en-US" dirty="0" smtClean="0"/>
                        <a:t>Can you extract parts?</a:t>
                      </a:r>
                      <a:endParaRPr lang="en-US" dirty="0"/>
                    </a:p>
                  </a:txBody>
                  <a:tcPr/>
                </a:tc>
                <a:tc>
                  <a:txBody>
                    <a:bodyPr/>
                    <a:lstStyle/>
                    <a:p>
                      <a:endParaRPr lang="en-US"/>
                    </a:p>
                  </a:txBody>
                  <a:tcPr/>
                </a:tc>
                <a:tc>
                  <a:txBody>
                    <a:bodyPr/>
                    <a:lstStyle/>
                    <a:p>
                      <a:r>
                        <a:rPr lang="en-US" dirty="0" smtClean="0"/>
                        <a:t>Yes</a:t>
                      </a:r>
                      <a:endParaRPr lang="en-US" dirty="0"/>
                    </a:p>
                  </a:txBody>
                  <a:tcPr/>
                </a:tc>
              </a:tr>
            </a:tbl>
          </a:graphicData>
        </a:graphic>
      </p:graphicFrame>
      <p:pic>
        <p:nvPicPr>
          <p:cNvPr id="1034" name="Column heading X"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627" y="1483516"/>
            <a:ext cx="182880"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Column heading checkmark"/>
          <p:cNvGrpSpPr/>
          <p:nvPr/>
        </p:nvGrpSpPr>
        <p:grpSpPr>
          <a:xfrm>
            <a:off x="5837238" y="1482725"/>
            <a:ext cx="198437" cy="184151"/>
            <a:chOff x="3656013" y="1497013"/>
            <a:chExt cx="198437" cy="184151"/>
          </a:xfrm>
        </p:grpSpPr>
        <p:sp>
          <p:nvSpPr>
            <p:cNvPr id="11" name="AutoShape 12"/>
            <p:cNvSpPr>
              <a:spLocks noChangeAspect="1" noChangeArrowheads="1" noTextEdit="1"/>
            </p:cNvSpPr>
            <p:nvPr/>
          </p:nvSpPr>
          <p:spPr bwMode="auto">
            <a:xfrm>
              <a:off x="3656013" y="1497013"/>
              <a:ext cx="198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p:nvSpPr>
          <p:spPr bwMode="auto">
            <a:xfrm>
              <a:off x="3656013" y="1497013"/>
              <a:ext cx="198437" cy="184150"/>
            </a:xfrm>
            <a:custGeom>
              <a:avLst/>
              <a:gdLst>
                <a:gd name="T0" fmla="*/ 621 w 621"/>
                <a:gd name="T1" fmla="*/ 56 h 576"/>
                <a:gd name="T2" fmla="*/ 619 w 621"/>
                <a:gd name="T3" fmla="*/ 79 h 576"/>
                <a:gd name="T4" fmla="*/ 610 w 621"/>
                <a:gd name="T5" fmla="*/ 102 h 576"/>
                <a:gd name="T6" fmla="*/ 598 w 621"/>
                <a:gd name="T7" fmla="*/ 124 h 576"/>
                <a:gd name="T8" fmla="*/ 580 w 621"/>
                <a:gd name="T9" fmla="*/ 145 h 576"/>
                <a:gd name="T10" fmla="*/ 334 w 621"/>
                <a:gd name="T11" fmla="*/ 407 h 576"/>
                <a:gd name="T12" fmla="*/ 297 w 621"/>
                <a:gd name="T13" fmla="*/ 445 h 576"/>
                <a:gd name="T14" fmla="*/ 231 w 621"/>
                <a:gd name="T15" fmla="*/ 507 h 576"/>
                <a:gd name="T16" fmla="*/ 203 w 621"/>
                <a:gd name="T17" fmla="*/ 532 h 576"/>
                <a:gd name="T18" fmla="*/ 157 w 621"/>
                <a:gd name="T19" fmla="*/ 565 h 576"/>
                <a:gd name="T20" fmla="*/ 140 w 621"/>
                <a:gd name="T21" fmla="*/ 574 h 576"/>
                <a:gd name="T22" fmla="*/ 127 w 621"/>
                <a:gd name="T23" fmla="*/ 576 h 576"/>
                <a:gd name="T24" fmla="*/ 114 w 621"/>
                <a:gd name="T25" fmla="*/ 575 h 576"/>
                <a:gd name="T26" fmla="*/ 85 w 621"/>
                <a:gd name="T27" fmla="*/ 564 h 576"/>
                <a:gd name="T28" fmla="*/ 68 w 621"/>
                <a:gd name="T29" fmla="*/ 554 h 576"/>
                <a:gd name="T30" fmla="*/ 40 w 621"/>
                <a:gd name="T31" fmla="*/ 531 h 576"/>
                <a:gd name="T32" fmla="*/ 26 w 621"/>
                <a:gd name="T33" fmla="*/ 514 h 576"/>
                <a:gd name="T34" fmla="*/ 24 w 621"/>
                <a:gd name="T35" fmla="*/ 508 h 576"/>
                <a:gd name="T36" fmla="*/ 15 w 621"/>
                <a:gd name="T37" fmla="*/ 478 h 576"/>
                <a:gd name="T38" fmla="*/ 8 w 621"/>
                <a:gd name="T39" fmla="*/ 425 h 576"/>
                <a:gd name="T40" fmla="*/ 4 w 621"/>
                <a:gd name="T41" fmla="*/ 392 h 576"/>
                <a:gd name="T42" fmla="*/ 0 w 621"/>
                <a:gd name="T43" fmla="*/ 323 h 576"/>
                <a:gd name="T44" fmla="*/ 0 w 621"/>
                <a:gd name="T45" fmla="*/ 286 h 576"/>
                <a:gd name="T46" fmla="*/ 2 w 621"/>
                <a:gd name="T47" fmla="*/ 267 h 576"/>
                <a:gd name="T48" fmla="*/ 8 w 621"/>
                <a:gd name="T49" fmla="*/ 248 h 576"/>
                <a:gd name="T50" fmla="*/ 19 w 621"/>
                <a:gd name="T51" fmla="*/ 230 h 576"/>
                <a:gd name="T52" fmla="*/ 34 w 621"/>
                <a:gd name="T53" fmla="*/ 212 h 576"/>
                <a:gd name="T54" fmla="*/ 41 w 621"/>
                <a:gd name="T55" fmla="*/ 203 h 576"/>
                <a:gd name="T56" fmla="*/ 60 w 621"/>
                <a:gd name="T57" fmla="*/ 191 h 576"/>
                <a:gd name="T58" fmla="*/ 78 w 621"/>
                <a:gd name="T59" fmla="*/ 183 h 576"/>
                <a:gd name="T60" fmla="*/ 98 w 621"/>
                <a:gd name="T61" fmla="*/ 178 h 576"/>
                <a:gd name="T62" fmla="*/ 107 w 621"/>
                <a:gd name="T63" fmla="*/ 177 h 576"/>
                <a:gd name="T64" fmla="*/ 125 w 621"/>
                <a:gd name="T65" fmla="*/ 182 h 576"/>
                <a:gd name="T66" fmla="*/ 139 w 621"/>
                <a:gd name="T67" fmla="*/ 196 h 576"/>
                <a:gd name="T68" fmla="*/ 147 w 621"/>
                <a:gd name="T69" fmla="*/ 218 h 576"/>
                <a:gd name="T70" fmla="*/ 154 w 621"/>
                <a:gd name="T71" fmla="*/ 249 h 576"/>
                <a:gd name="T72" fmla="*/ 155 w 621"/>
                <a:gd name="T73" fmla="*/ 261 h 576"/>
                <a:gd name="T74" fmla="*/ 158 w 621"/>
                <a:gd name="T75" fmla="*/ 286 h 576"/>
                <a:gd name="T76" fmla="*/ 165 w 621"/>
                <a:gd name="T77" fmla="*/ 325 h 576"/>
                <a:gd name="T78" fmla="*/ 169 w 621"/>
                <a:gd name="T79" fmla="*/ 338 h 576"/>
                <a:gd name="T80" fmla="*/ 179 w 621"/>
                <a:gd name="T81" fmla="*/ 354 h 576"/>
                <a:gd name="T82" fmla="*/ 184 w 621"/>
                <a:gd name="T83" fmla="*/ 357 h 576"/>
                <a:gd name="T84" fmla="*/ 192 w 621"/>
                <a:gd name="T85" fmla="*/ 360 h 576"/>
                <a:gd name="T86" fmla="*/ 195 w 621"/>
                <a:gd name="T87" fmla="*/ 358 h 576"/>
                <a:gd name="T88" fmla="*/ 214 w 621"/>
                <a:gd name="T89" fmla="*/ 346 h 576"/>
                <a:gd name="T90" fmla="*/ 231 w 621"/>
                <a:gd name="T91" fmla="*/ 331 h 576"/>
                <a:gd name="T92" fmla="*/ 500 w 621"/>
                <a:gd name="T93" fmla="*/ 64 h 576"/>
                <a:gd name="T94" fmla="*/ 515 w 621"/>
                <a:gd name="T95" fmla="*/ 49 h 576"/>
                <a:gd name="T96" fmla="*/ 543 w 621"/>
                <a:gd name="T97" fmla="*/ 25 h 576"/>
                <a:gd name="T98" fmla="*/ 555 w 621"/>
                <a:gd name="T99" fmla="*/ 17 h 576"/>
                <a:gd name="T100" fmla="*/ 578 w 621"/>
                <a:gd name="T101" fmla="*/ 5 h 576"/>
                <a:gd name="T102" fmla="*/ 597 w 621"/>
                <a:gd name="T103" fmla="*/ 0 h 576"/>
                <a:gd name="T104" fmla="*/ 604 w 621"/>
                <a:gd name="T105" fmla="*/ 1 h 576"/>
                <a:gd name="T106" fmla="*/ 612 w 621"/>
                <a:gd name="T107" fmla="*/ 6 h 576"/>
                <a:gd name="T108" fmla="*/ 615 w 621"/>
                <a:gd name="T109" fmla="*/ 10 h 576"/>
                <a:gd name="T110" fmla="*/ 620 w 621"/>
                <a:gd name="T111" fmla="*/ 23 h 576"/>
                <a:gd name="T112" fmla="*/ 621 w 621"/>
                <a:gd name="T113" fmla="*/ 4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576">
                  <a:moveTo>
                    <a:pt x="621" y="56"/>
                  </a:moveTo>
                  <a:lnTo>
                    <a:pt x="621" y="56"/>
                  </a:lnTo>
                  <a:lnTo>
                    <a:pt x="620" y="68"/>
                  </a:lnTo>
                  <a:lnTo>
                    <a:pt x="619" y="79"/>
                  </a:lnTo>
                  <a:lnTo>
                    <a:pt x="615" y="90"/>
                  </a:lnTo>
                  <a:lnTo>
                    <a:pt x="610" y="102"/>
                  </a:lnTo>
                  <a:lnTo>
                    <a:pt x="605" y="113"/>
                  </a:lnTo>
                  <a:lnTo>
                    <a:pt x="598" y="124"/>
                  </a:lnTo>
                  <a:lnTo>
                    <a:pt x="589" y="135"/>
                  </a:lnTo>
                  <a:lnTo>
                    <a:pt x="580" y="145"/>
                  </a:lnTo>
                  <a:lnTo>
                    <a:pt x="575" y="150"/>
                  </a:lnTo>
                  <a:lnTo>
                    <a:pt x="334" y="407"/>
                  </a:lnTo>
                  <a:lnTo>
                    <a:pt x="334" y="407"/>
                  </a:lnTo>
                  <a:lnTo>
                    <a:pt x="297" y="445"/>
                  </a:lnTo>
                  <a:lnTo>
                    <a:pt x="262" y="479"/>
                  </a:lnTo>
                  <a:lnTo>
                    <a:pt x="231" y="507"/>
                  </a:lnTo>
                  <a:lnTo>
                    <a:pt x="203" y="532"/>
                  </a:lnTo>
                  <a:lnTo>
                    <a:pt x="203" y="532"/>
                  </a:lnTo>
                  <a:lnTo>
                    <a:pt x="178" y="551"/>
                  </a:lnTo>
                  <a:lnTo>
                    <a:pt x="157" y="565"/>
                  </a:lnTo>
                  <a:lnTo>
                    <a:pt x="147" y="570"/>
                  </a:lnTo>
                  <a:lnTo>
                    <a:pt x="140" y="574"/>
                  </a:lnTo>
                  <a:lnTo>
                    <a:pt x="132" y="576"/>
                  </a:lnTo>
                  <a:lnTo>
                    <a:pt x="127" y="576"/>
                  </a:lnTo>
                  <a:lnTo>
                    <a:pt x="127" y="576"/>
                  </a:lnTo>
                  <a:lnTo>
                    <a:pt x="114" y="575"/>
                  </a:lnTo>
                  <a:lnTo>
                    <a:pt x="100" y="570"/>
                  </a:lnTo>
                  <a:lnTo>
                    <a:pt x="85" y="564"/>
                  </a:lnTo>
                  <a:lnTo>
                    <a:pt x="68" y="554"/>
                  </a:lnTo>
                  <a:lnTo>
                    <a:pt x="68" y="554"/>
                  </a:lnTo>
                  <a:lnTo>
                    <a:pt x="52" y="543"/>
                  </a:lnTo>
                  <a:lnTo>
                    <a:pt x="40" y="531"/>
                  </a:lnTo>
                  <a:lnTo>
                    <a:pt x="30" y="520"/>
                  </a:lnTo>
                  <a:lnTo>
                    <a:pt x="26" y="514"/>
                  </a:lnTo>
                  <a:lnTo>
                    <a:pt x="24" y="508"/>
                  </a:lnTo>
                  <a:lnTo>
                    <a:pt x="24" y="508"/>
                  </a:lnTo>
                  <a:lnTo>
                    <a:pt x="20" y="496"/>
                  </a:lnTo>
                  <a:lnTo>
                    <a:pt x="15" y="478"/>
                  </a:lnTo>
                  <a:lnTo>
                    <a:pt x="11" y="453"/>
                  </a:lnTo>
                  <a:lnTo>
                    <a:pt x="8" y="425"/>
                  </a:lnTo>
                  <a:lnTo>
                    <a:pt x="8" y="425"/>
                  </a:lnTo>
                  <a:lnTo>
                    <a:pt x="4" y="392"/>
                  </a:lnTo>
                  <a:lnTo>
                    <a:pt x="1" y="358"/>
                  </a:lnTo>
                  <a:lnTo>
                    <a:pt x="0" y="323"/>
                  </a:lnTo>
                  <a:lnTo>
                    <a:pt x="0" y="286"/>
                  </a:lnTo>
                  <a:lnTo>
                    <a:pt x="0" y="286"/>
                  </a:lnTo>
                  <a:lnTo>
                    <a:pt x="0" y="277"/>
                  </a:lnTo>
                  <a:lnTo>
                    <a:pt x="2" y="267"/>
                  </a:lnTo>
                  <a:lnTo>
                    <a:pt x="4" y="257"/>
                  </a:lnTo>
                  <a:lnTo>
                    <a:pt x="8" y="248"/>
                  </a:lnTo>
                  <a:lnTo>
                    <a:pt x="13" y="238"/>
                  </a:lnTo>
                  <a:lnTo>
                    <a:pt x="19" y="230"/>
                  </a:lnTo>
                  <a:lnTo>
                    <a:pt x="25" y="221"/>
                  </a:lnTo>
                  <a:lnTo>
                    <a:pt x="34" y="212"/>
                  </a:lnTo>
                  <a:lnTo>
                    <a:pt x="34" y="212"/>
                  </a:lnTo>
                  <a:lnTo>
                    <a:pt x="41" y="203"/>
                  </a:lnTo>
                  <a:lnTo>
                    <a:pt x="50" y="197"/>
                  </a:lnTo>
                  <a:lnTo>
                    <a:pt x="60" y="191"/>
                  </a:lnTo>
                  <a:lnTo>
                    <a:pt x="68" y="186"/>
                  </a:lnTo>
                  <a:lnTo>
                    <a:pt x="78" y="183"/>
                  </a:lnTo>
                  <a:lnTo>
                    <a:pt x="88" y="179"/>
                  </a:lnTo>
                  <a:lnTo>
                    <a:pt x="98" y="178"/>
                  </a:lnTo>
                  <a:lnTo>
                    <a:pt x="107" y="177"/>
                  </a:lnTo>
                  <a:lnTo>
                    <a:pt x="107" y="177"/>
                  </a:lnTo>
                  <a:lnTo>
                    <a:pt x="117" y="178"/>
                  </a:lnTo>
                  <a:lnTo>
                    <a:pt x="125" y="182"/>
                  </a:lnTo>
                  <a:lnTo>
                    <a:pt x="132" y="188"/>
                  </a:lnTo>
                  <a:lnTo>
                    <a:pt x="139" y="196"/>
                  </a:lnTo>
                  <a:lnTo>
                    <a:pt x="143" y="206"/>
                  </a:lnTo>
                  <a:lnTo>
                    <a:pt x="147" y="218"/>
                  </a:lnTo>
                  <a:lnTo>
                    <a:pt x="151" y="232"/>
                  </a:lnTo>
                  <a:lnTo>
                    <a:pt x="154" y="249"/>
                  </a:lnTo>
                  <a:lnTo>
                    <a:pt x="154" y="249"/>
                  </a:lnTo>
                  <a:lnTo>
                    <a:pt x="155" y="261"/>
                  </a:lnTo>
                  <a:lnTo>
                    <a:pt x="155" y="261"/>
                  </a:lnTo>
                  <a:lnTo>
                    <a:pt x="158" y="286"/>
                  </a:lnTo>
                  <a:lnTo>
                    <a:pt x="162" y="307"/>
                  </a:lnTo>
                  <a:lnTo>
                    <a:pt x="165" y="325"/>
                  </a:lnTo>
                  <a:lnTo>
                    <a:pt x="169" y="338"/>
                  </a:lnTo>
                  <a:lnTo>
                    <a:pt x="169" y="338"/>
                  </a:lnTo>
                  <a:lnTo>
                    <a:pt x="173" y="346"/>
                  </a:lnTo>
                  <a:lnTo>
                    <a:pt x="179" y="354"/>
                  </a:lnTo>
                  <a:lnTo>
                    <a:pt x="182" y="356"/>
                  </a:lnTo>
                  <a:lnTo>
                    <a:pt x="184" y="357"/>
                  </a:lnTo>
                  <a:lnTo>
                    <a:pt x="188" y="358"/>
                  </a:lnTo>
                  <a:lnTo>
                    <a:pt x="192" y="360"/>
                  </a:lnTo>
                  <a:lnTo>
                    <a:pt x="192" y="360"/>
                  </a:lnTo>
                  <a:lnTo>
                    <a:pt x="195" y="358"/>
                  </a:lnTo>
                  <a:lnTo>
                    <a:pt x="199" y="356"/>
                  </a:lnTo>
                  <a:lnTo>
                    <a:pt x="214" y="346"/>
                  </a:lnTo>
                  <a:lnTo>
                    <a:pt x="214" y="346"/>
                  </a:lnTo>
                  <a:lnTo>
                    <a:pt x="231" y="331"/>
                  </a:lnTo>
                  <a:lnTo>
                    <a:pt x="251" y="311"/>
                  </a:lnTo>
                  <a:lnTo>
                    <a:pt x="500" y="64"/>
                  </a:lnTo>
                  <a:lnTo>
                    <a:pt x="500" y="64"/>
                  </a:lnTo>
                  <a:lnTo>
                    <a:pt x="515" y="49"/>
                  </a:lnTo>
                  <a:lnTo>
                    <a:pt x="529" y="36"/>
                  </a:lnTo>
                  <a:lnTo>
                    <a:pt x="543" y="25"/>
                  </a:lnTo>
                  <a:lnTo>
                    <a:pt x="555" y="17"/>
                  </a:lnTo>
                  <a:lnTo>
                    <a:pt x="555" y="17"/>
                  </a:lnTo>
                  <a:lnTo>
                    <a:pt x="567" y="9"/>
                  </a:lnTo>
                  <a:lnTo>
                    <a:pt x="578" y="5"/>
                  </a:lnTo>
                  <a:lnTo>
                    <a:pt x="588" y="1"/>
                  </a:lnTo>
                  <a:lnTo>
                    <a:pt x="597" y="0"/>
                  </a:lnTo>
                  <a:lnTo>
                    <a:pt x="597" y="0"/>
                  </a:lnTo>
                  <a:lnTo>
                    <a:pt x="604" y="1"/>
                  </a:lnTo>
                  <a:lnTo>
                    <a:pt x="608" y="2"/>
                  </a:lnTo>
                  <a:lnTo>
                    <a:pt x="612" y="6"/>
                  </a:lnTo>
                  <a:lnTo>
                    <a:pt x="615" y="10"/>
                  </a:lnTo>
                  <a:lnTo>
                    <a:pt x="615" y="10"/>
                  </a:lnTo>
                  <a:lnTo>
                    <a:pt x="618" y="15"/>
                  </a:lnTo>
                  <a:lnTo>
                    <a:pt x="620" y="23"/>
                  </a:lnTo>
                  <a:lnTo>
                    <a:pt x="621" y="32"/>
                  </a:lnTo>
                  <a:lnTo>
                    <a:pt x="621" y="43"/>
                  </a:lnTo>
                  <a:lnTo>
                    <a:pt x="621" y="56"/>
                  </a:lnTo>
                  <a:close/>
                </a:path>
              </a:pathLst>
            </a:custGeom>
            <a:solidFill>
              <a:srgbClr val="008000"/>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noEditPoints="1"/>
            </p:cNvSpPr>
            <p:nvPr/>
          </p:nvSpPr>
          <p:spPr bwMode="auto">
            <a:xfrm>
              <a:off x="3663950" y="1498601"/>
              <a:ext cx="190500" cy="182563"/>
            </a:xfrm>
            <a:custGeom>
              <a:avLst/>
              <a:gdLst>
                <a:gd name="T0" fmla="*/ 114 w 598"/>
                <a:gd name="T1" fmla="*/ 234 h 575"/>
                <a:gd name="T2" fmla="*/ 120 w 598"/>
                <a:gd name="T3" fmla="*/ 281 h 575"/>
                <a:gd name="T4" fmla="*/ 128 w 598"/>
                <a:gd name="T5" fmla="*/ 310 h 575"/>
                <a:gd name="T6" fmla="*/ 131 w 598"/>
                <a:gd name="T7" fmla="*/ 318 h 575"/>
                <a:gd name="T8" fmla="*/ 140 w 598"/>
                <a:gd name="T9" fmla="*/ 329 h 575"/>
                <a:gd name="T10" fmla="*/ 144 w 598"/>
                <a:gd name="T11" fmla="*/ 331 h 575"/>
                <a:gd name="T12" fmla="*/ 137 w 598"/>
                <a:gd name="T13" fmla="*/ 302 h 575"/>
                <a:gd name="T14" fmla="*/ 132 w 598"/>
                <a:gd name="T15" fmla="*/ 260 h 575"/>
                <a:gd name="T16" fmla="*/ 131 w 598"/>
                <a:gd name="T17" fmla="*/ 248 h 575"/>
                <a:gd name="T18" fmla="*/ 129 w 598"/>
                <a:gd name="T19" fmla="*/ 235 h 575"/>
                <a:gd name="T20" fmla="*/ 124 w 598"/>
                <a:gd name="T21" fmla="*/ 214 h 575"/>
                <a:gd name="T22" fmla="*/ 118 w 598"/>
                <a:gd name="T23" fmla="*/ 198 h 575"/>
                <a:gd name="T24" fmla="*/ 109 w 598"/>
                <a:gd name="T25" fmla="*/ 186 h 575"/>
                <a:gd name="T26" fmla="*/ 104 w 598"/>
                <a:gd name="T27" fmla="*/ 183 h 575"/>
                <a:gd name="T28" fmla="*/ 109 w 598"/>
                <a:gd name="T29" fmla="*/ 200 h 575"/>
                <a:gd name="T30" fmla="*/ 113 w 598"/>
                <a:gd name="T31" fmla="*/ 222 h 575"/>
                <a:gd name="T32" fmla="*/ 114 w 598"/>
                <a:gd name="T33" fmla="*/ 234 h 575"/>
                <a:gd name="T34" fmla="*/ 592 w 598"/>
                <a:gd name="T35" fmla="*/ 9 h 575"/>
                <a:gd name="T36" fmla="*/ 587 w 598"/>
                <a:gd name="T37" fmla="*/ 2 h 575"/>
                <a:gd name="T38" fmla="*/ 578 w 598"/>
                <a:gd name="T39" fmla="*/ 0 h 575"/>
                <a:gd name="T40" fmla="*/ 579 w 598"/>
                <a:gd name="T41" fmla="*/ 17 h 575"/>
                <a:gd name="T42" fmla="*/ 579 w 598"/>
                <a:gd name="T43" fmla="*/ 30 h 575"/>
                <a:gd name="T44" fmla="*/ 577 w 598"/>
                <a:gd name="T45" fmla="*/ 53 h 575"/>
                <a:gd name="T46" fmla="*/ 570 w 598"/>
                <a:gd name="T47" fmla="*/ 75 h 575"/>
                <a:gd name="T48" fmla="*/ 557 w 598"/>
                <a:gd name="T49" fmla="*/ 97 h 575"/>
                <a:gd name="T50" fmla="*/ 538 w 598"/>
                <a:gd name="T51" fmla="*/ 119 h 575"/>
                <a:gd name="T52" fmla="*/ 292 w 598"/>
                <a:gd name="T53" fmla="*/ 379 h 575"/>
                <a:gd name="T54" fmla="*/ 256 w 598"/>
                <a:gd name="T55" fmla="*/ 418 h 575"/>
                <a:gd name="T56" fmla="*/ 191 w 598"/>
                <a:gd name="T57" fmla="*/ 481 h 575"/>
                <a:gd name="T58" fmla="*/ 161 w 598"/>
                <a:gd name="T59" fmla="*/ 505 h 575"/>
                <a:gd name="T60" fmla="*/ 116 w 598"/>
                <a:gd name="T61" fmla="*/ 539 h 575"/>
                <a:gd name="T62" fmla="*/ 98 w 598"/>
                <a:gd name="T63" fmla="*/ 546 h 575"/>
                <a:gd name="T64" fmla="*/ 85 w 598"/>
                <a:gd name="T65" fmla="*/ 550 h 575"/>
                <a:gd name="T66" fmla="*/ 72 w 598"/>
                <a:gd name="T67" fmla="*/ 549 h 575"/>
                <a:gd name="T68" fmla="*/ 44 w 598"/>
                <a:gd name="T69" fmla="*/ 537 h 575"/>
                <a:gd name="T70" fmla="*/ 27 w 598"/>
                <a:gd name="T71" fmla="*/ 528 h 575"/>
                <a:gd name="T72" fmla="*/ 0 w 598"/>
                <a:gd name="T73" fmla="*/ 506 h 575"/>
                <a:gd name="T74" fmla="*/ 1 w 598"/>
                <a:gd name="T75" fmla="*/ 507 h 575"/>
                <a:gd name="T76" fmla="*/ 3 w 598"/>
                <a:gd name="T77" fmla="*/ 513 h 575"/>
                <a:gd name="T78" fmla="*/ 17 w 598"/>
                <a:gd name="T79" fmla="*/ 530 h 575"/>
                <a:gd name="T80" fmla="*/ 45 w 598"/>
                <a:gd name="T81" fmla="*/ 553 h 575"/>
                <a:gd name="T82" fmla="*/ 62 w 598"/>
                <a:gd name="T83" fmla="*/ 563 h 575"/>
                <a:gd name="T84" fmla="*/ 91 w 598"/>
                <a:gd name="T85" fmla="*/ 574 h 575"/>
                <a:gd name="T86" fmla="*/ 104 w 598"/>
                <a:gd name="T87" fmla="*/ 575 h 575"/>
                <a:gd name="T88" fmla="*/ 117 w 598"/>
                <a:gd name="T89" fmla="*/ 573 h 575"/>
                <a:gd name="T90" fmla="*/ 134 w 598"/>
                <a:gd name="T91" fmla="*/ 564 h 575"/>
                <a:gd name="T92" fmla="*/ 180 w 598"/>
                <a:gd name="T93" fmla="*/ 531 h 575"/>
                <a:gd name="T94" fmla="*/ 208 w 598"/>
                <a:gd name="T95" fmla="*/ 506 h 575"/>
                <a:gd name="T96" fmla="*/ 274 w 598"/>
                <a:gd name="T97" fmla="*/ 444 h 575"/>
                <a:gd name="T98" fmla="*/ 552 w 598"/>
                <a:gd name="T99" fmla="*/ 149 h 575"/>
                <a:gd name="T100" fmla="*/ 557 w 598"/>
                <a:gd name="T101" fmla="*/ 144 h 575"/>
                <a:gd name="T102" fmla="*/ 575 w 598"/>
                <a:gd name="T103" fmla="*/ 123 h 575"/>
                <a:gd name="T104" fmla="*/ 587 w 598"/>
                <a:gd name="T105" fmla="*/ 101 h 575"/>
                <a:gd name="T106" fmla="*/ 596 w 598"/>
                <a:gd name="T107" fmla="*/ 78 h 575"/>
                <a:gd name="T108" fmla="*/ 598 w 598"/>
                <a:gd name="T109" fmla="*/ 55 h 575"/>
                <a:gd name="T110" fmla="*/ 598 w 598"/>
                <a:gd name="T111" fmla="*/ 42 h 575"/>
                <a:gd name="T112" fmla="*/ 597 w 598"/>
                <a:gd name="T113" fmla="*/ 22 h 575"/>
                <a:gd name="T114" fmla="*/ 592 w 598"/>
                <a:gd name="T115" fmla="*/ 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575">
                  <a:moveTo>
                    <a:pt x="114" y="234"/>
                  </a:moveTo>
                  <a:lnTo>
                    <a:pt x="114" y="234"/>
                  </a:lnTo>
                  <a:lnTo>
                    <a:pt x="117" y="259"/>
                  </a:lnTo>
                  <a:lnTo>
                    <a:pt x="120" y="281"/>
                  </a:lnTo>
                  <a:lnTo>
                    <a:pt x="124" y="297"/>
                  </a:lnTo>
                  <a:lnTo>
                    <a:pt x="128" y="310"/>
                  </a:lnTo>
                  <a:lnTo>
                    <a:pt x="128" y="310"/>
                  </a:lnTo>
                  <a:lnTo>
                    <a:pt x="131" y="318"/>
                  </a:lnTo>
                  <a:lnTo>
                    <a:pt x="135" y="325"/>
                  </a:lnTo>
                  <a:lnTo>
                    <a:pt x="140" y="329"/>
                  </a:lnTo>
                  <a:lnTo>
                    <a:pt x="144" y="331"/>
                  </a:lnTo>
                  <a:lnTo>
                    <a:pt x="144" y="331"/>
                  </a:lnTo>
                  <a:lnTo>
                    <a:pt x="141" y="318"/>
                  </a:lnTo>
                  <a:lnTo>
                    <a:pt x="137" y="302"/>
                  </a:lnTo>
                  <a:lnTo>
                    <a:pt x="134" y="283"/>
                  </a:lnTo>
                  <a:lnTo>
                    <a:pt x="132" y="260"/>
                  </a:lnTo>
                  <a:lnTo>
                    <a:pt x="132" y="260"/>
                  </a:lnTo>
                  <a:lnTo>
                    <a:pt x="131" y="248"/>
                  </a:lnTo>
                  <a:lnTo>
                    <a:pt x="131" y="248"/>
                  </a:lnTo>
                  <a:lnTo>
                    <a:pt x="129" y="235"/>
                  </a:lnTo>
                  <a:lnTo>
                    <a:pt x="127" y="224"/>
                  </a:lnTo>
                  <a:lnTo>
                    <a:pt x="124" y="214"/>
                  </a:lnTo>
                  <a:lnTo>
                    <a:pt x="121" y="206"/>
                  </a:lnTo>
                  <a:lnTo>
                    <a:pt x="118" y="198"/>
                  </a:lnTo>
                  <a:lnTo>
                    <a:pt x="114" y="191"/>
                  </a:lnTo>
                  <a:lnTo>
                    <a:pt x="109" y="186"/>
                  </a:lnTo>
                  <a:lnTo>
                    <a:pt x="104" y="183"/>
                  </a:lnTo>
                  <a:lnTo>
                    <a:pt x="104" y="183"/>
                  </a:lnTo>
                  <a:lnTo>
                    <a:pt x="106" y="190"/>
                  </a:lnTo>
                  <a:lnTo>
                    <a:pt x="109" y="200"/>
                  </a:lnTo>
                  <a:lnTo>
                    <a:pt x="113" y="222"/>
                  </a:lnTo>
                  <a:lnTo>
                    <a:pt x="113" y="222"/>
                  </a:lnTo>
                  <a:lnTo>
                    <a:pt x="114" y="234"/>
                  </a:lnTo>
                  <a:lnTo>
                    <a:pt x="114" y="234"/>
                  </a:lnTo>
                  <a:close/>
                  <a:moveTo>
                    <a:pt x="592" y="9"/>
                  </a:moveTo>
                  <a:lnTo>
                    <a:pt x="592" y="9"/>
                  </a:lnTo>
                  <a:lnTo>
                    <a:pt x="590" y="6"/>
                  </a:lnTo>
                  <a:lnTo>
                    <a:pt x="587" y="2"/>
                  </a:lnTo>
                  <a:lnTo>
                    <a:pt x="583" y="1"/>
                  </a:lnTo>
                  <a:lnTo>
                    <a:pt x="578" y="0"/>
                  </a:lnTo>
                  <a:lnTo>
                    <a:pt x="578" y="0"/>
                  </a:lnTo>
                  <a:lnTo>
                    <a:pt x="579" y="17"/>
                  </a:lnTo>
                  <a:lnTo>
                    <a:pt x="579" y="30"/>
                  </a:lnTo>
                  <a:lnTo>
                    <a:pt x="579" y="30"/>
                  </a:lnTo>
                  <a:lnTo>
                    <a:pt x="579" y="41"/>
                  </a:lnTo>
                  <a:lnTo>
                    <a:pt x="577" y="53"/>
                  </a:lnTo>
                  <a:lnTo>
                    <a:pt x="574" y="64"/>
                  </a:lnTo>
                  <a:lnTo>
                    <a:pt x="570" y="75"/>
                  </a:lnTo>
                  <a:lnTo>
                    <a:pt x="563" y="85"/>
                  </a:lnTo>
                  <a:lnTo>
                    <a:pt x="557" y="97"/>
                  </a:lnTo>
                  <a:lnTo>
                    <a:pt x="548" y="108"/>
                  </a:lnTo>
                  <a:lnTo>
                    <a:pt x="538" y="119"/>
                  </a:lnTo>
                  <a:lnTo>
                    <a:pt x="534" y="124"/>
                  </a:lnTo>
                  <a:lnTo>
                    <a:pt x="292" y="379"/>
                  </a:lnTo>
                  <a:lnTo>
                    <a:pt x="292" y="379"/>
                  </a:lnTo>
                  <a:lnTo>
                    <a:pt x="256" y="418"/>
                  </a:lnTo>
                  <a:lnTo>
                    <a:pt x="222" y="451"/>
                  </a:lnTo>
                  <a:lnTo>
                    <a:pt x="191" y="481"/>
                  </a:lnTo>
                  <a:lnTo>
                    <a:pt x="161" y="505"/>
                  </a:lnTo>
                  <a:lnTo>
                    <a:pt x="161" y="505"/>
                  </a:lnTo>
                  <a:lnTo>
                    <a:pt x="136" y="525"/>
                  </a:lnTo>
                  <a:lnTo>
                    <a:pt x="116" y="539"/>
                  </a:lnTo>
                  <a:lnTo>
                    <a:pt x="106" y="543"/>
                  </a:lnTo>
                  <a:lnTo>
                    <a:pt x="98" y="546"/>
                  </a:lnTo>
                  <a:lnTo>
                    <a:pt x="92" y="549"/>
                  </a:lnTo>
                  <a:lnTo>
                    <a:pt x="85" y="550"/>
                  </a:lnTo>
                  <a:lnTo>
                    <a:pt x="85" y="550"/>
                  </a:lnTo>
                  <a:lnTo>
                    <a:pt x="72" y="549"/>
                  </a:lnTo>
                  <a:lnTo>
                    <a:pt x="59" y="544"/>
                  </a:lnTo>
                  <a:lnTo>
                    <a:pt x="44" y="537"/>
                  </a:lnTo>
                  <a:lnTo>
                    <a:pt x="27" y="528"/>
                  </a:lnTo>
                  <a:lnTo>
                    <a:pt x="27" y="528"/>
                  </a:lnTo>
                  <a:lnTo>
                    <a:pt x="12" y="517"/>
                  </a:lnTo>
                  <a:lnTo>
                    <a:pt x="0" y="506"/>
                  </a:lnTo>
                  <a:lnTo>
                    <a:pt x="0" y="506"/>
                  </a:lnTo>
                  <a:lnTo>
                    <a:pt x="1" y="507"/>
                  </a:lnTo>
                  <a:lnTo>
                    <a:pt x="1" y="507"/>
                  </a:lnTo>
                  <a:lnTo>
                    <a:pt x="3" y="513"/>
                  </a:lnTo>
                  <a:lnTo>
                    <a:pt x="7" y="519"/>
                  </a:lnTo>
                  <a:lnTo>
                    <a:pt x="17" y="530"/>
                  </a:lnTo>
                  <a:lnTo>
                    <a:pt x="29" y="542"/>
                  </a:lnTo>
                  <a:lnTo>
                    <a:pt x="45" y="553"/>
                  </a:lnTo>
                  <a:lnTo>
                    <a:pt x="45" y="553"/>
                  </a:lnTo>
                  <a:lnTo>
                    <a:pt x="62" y="563"/>
                  </a:lnTo>
                  <a:lnTo>
                    <a:pt x="77" y="569"/>
                  </a:lnTo>
                  <a:lnTo>
                    <a:pt x="91" y="574"/>
                  </a:lnTo>
                  <a:lnTo>
                    <a:pt x="104" y="575"/>
                  </a:lnTo>
                  <a:lnTo>
                    <a:pt x="104" y="575"/>
                  </a:lnTo>
                  <a:lnTo>
                    <a:pt x="109" y="575"/>
                  </a:lnTo>
                  <a:lnTo>
                    <a:pt x="117" y="573"/>
                  </a:lnTo>
                  <a:lnTo>
                    <a:pt x="124" y="569"/>
                  </a:lnTo>
                  <a:lnTo>
                    <a:pt x="134" y="564"/>
                  </a:lnTo>
                  <a:lnTo>
                    <a:pt x="155" y="550"/>
                  </a:lnTo>
                  <a:lnTo>
                    <a:pt x="180" y="531"/>
                  </a:lnTo>
                  <a:lnTo>
                    <a:pt x="180" y="531"/>
                  </a:lnTo>
                  <a:lnTo>
                    <a:pt x="208" y="506"/>
                  </a:lnTo>
                  <a:lnTo>
                    <a:pt x="239" y="478"/>
                  </a:lnTo>
                  <a:lnTo>
                    <a:pt x="274" y="444"/>
                  </a:lnTo>
                  <a:lnTo>
                    <a:pt x="311" y="406"/>
                  </a:lnTo>
                  <a:lnTo>
                    <a:pt x="552" y="149"/>
                  </a:lnTo>
                  <a:lnTo>
                    <a:pt x="557" y="144"/>
                  </a:lnTo>
                  <a:lnTo>
                    <a:pt x="557" y="144"/>
                  </a:lnTo>
                  <a:lnTo>
                    <a:pt x="566" y="134"/>
                  </a:lnTo>
                  <a:lnTo>
                    <a:pt x="575" y="123"/>
                  </a:lnTo>
                  <a:lnTo>
                    <a:pt x="582" y="112"/>
                  </a:lnTo>
                  <a:lnTo>
                    <a:pt x="587" y="101"/>
                  </a:lnTo>
                  <a:lnTo>
                    <a:pt x="592" y="89"/>
                  </a:lnTo>
                  <a:lnTo>
                    <a:pt x="596" y="78"/>
                  </a:lnTo>
                  <a:lnTo>
                    <a:pt x="597" y="67"/>
                  </a:lnTo>
                  <a:lnTo>
                    <a:pt x="598" y="55"/>
                  </a:lnTo>
                  <a:lnTo>
                    <a:pt x="598" y="42"/>
                  </a:lnTo>
                  <a:lnTo>
                    <a:pt x="598" y="42"/>
                  </a:lnTo>
                  <a:lnTo>
                    <a:pt x="598" y="31"/>
                  </a:lnTo>
                  <a:lnTo>
                    <a:pt x="597" y="22"/>
                  </a:lnTo>
                  <a:lnTo>
                    <a:pt x="595" y="14"/>
                  </a:lnTo>
                  <a:lnTo>
                    <a:pt x="592" y="9"/>
                  </a:lnTo>
                  <a:lnTo>
                    <a:pt x="592" y="9"/>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Q5-Checkmark" hidden="1"/>
          <p:cNvGrpSpPr/>
          <p:nvPr/>
        </p:nvGrpSpPr>
        <p:grpSpPr>
          <a:xfrm>
            <a:off x="6013080" y="4372289"/>
            <a:ext cx="198437" cy="184151"/>
            <a:chOff x="3656013" y="1497013"/>
            <a:chExt cx="198437" cy="184151"/>
          </a:xfrm>
        </p:grpSpPr>
        <p:sp>
          <p:nvSpPr>
            <p:cNvPr id="33" name="AutoShape 12"/>
            <p:cNvSpPr>
              <a:spLocks noChangeAspect="1" noChangeArrowheads="1" noTextEdit="1"/>
            </p:cNvSpPr>
            <p:nvPr/>
          </p:nvSpPr>
          <p:spPr bwMode="auto">
            <a:xfrm>
              <a:off x="3656013" y="1497013"/>
              <a:ext cx="198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p:cNvSpPr>
            <p:nvPr/>
          </p:nvSpPr>
          <p:spPr bwMode="auto">
            <a:xfrm>
              <a:off x="3656013" y="1497013"/>
              <a:ext cx="198437" cy="184150"/>
            </a:xfrm>
            <a:custGeom>
              <a:avLst/>
              <a:gdLst>
                <a:gd name="T0" fmla="*/ 621 w 621"/>
                <a:gd name="T1" fmla="*/ 56 h 576"/>
                <a:gd name="T2" fmla="*/ 619 w 621"/>
                <a:gd name="T3" fmla="*/ 79 h 576"/>
                <a:gd name="T4" fmla="*/ 610 w 621"/>
                <a:gd name="T5" fmla="*/ 102 h 576"/>
                <a:gd name="T6" fmla="*/ 598 w 621"/>
                <a:gd name="T7" fmla="*/ 124 h 576"/>
                <a:gd name="T8" fmla="*/ 580 w 621"/>
                <a:gd name="T9" fmla="*/ 145 h 576"/>
                <a:gd name="T10" fmla="*/ 334 w 621"/>
                <a:gd name="T11" fmla="*/ 407 h 576"/>
                <a:gd name="T12" fmla="*/ 297 w 621"/>
                <a:gd name="T13" fmla="*/ 445 h 576"/>
                <a:gd name="T14" fmla="*/ 231 w 621"/>
                <a:gd name="T15" fmla="*/ 507 h 576"/>
                <a:gd name="T16" fmla="*/ 203 w 621"/>
                <a:gd name="T17" fmla="*/ 532 h 576"/>
                <a:gd name="T18" fmla="*/ 157 w 621"/>
                <a:gd name="T19" fmla="*/ 565 h 576"/>
                <a:gd name="T20" fmla="*/ 140 w 621"/>
                <a:gd name="T21" fmla="*/ 574 h 576"/>
                <a:gd name="T22" fmla="*/ 127 w 621"/>
                <a:gd name="T23" fmla="*/ 576 h 576"/>
                <a:gd name="T24" fmla="*/ 114 w 621"/>
                <a:gd name="T25" fmla="*/ 575 h 576"/>
                <a:gd name="T26" fmla="*/ 85 w 621"/>
                <a:gd name="T27" fmla="*/ 564 h 576"/>
                <a:gd name="T28" fmla="*/ 68 w 621"/>
                <a:gd name="T29" fmla="*/ 554 h 576"/>
                <a:gd name="T30" fmla="*/ 40 w 621"/>
                <a:gd name="T31" fmla="*/ 531 h 576"/>
                <a:gd name="T32" fmla="*/ 26 w 621"/>
                <a:gd name="T33" fmla="*/ 514 h 576"/>
                <a:gd name="T34" fmla="*/ 24 w 621"/>
                <a:gd name="T35" fmla="*/ 508 h 576"/>
                <a:gd name="T36" fmla="*/ 15 w 621"/>
                <a:gd name="T37" fmla="*/ 478 h 576"/>
                <a:gd name="T38" fmla="*/ 8 w 621"/>
                <a:gd name="T39" fmla="*/ 425 h 576"/>
                <a:gd name="T40" fmla="*/ 4 w 621"/>
                <a:gd name="T41" fmla="*/ 392 h 576"/>
                <a:gd name="T42" fmla="*/ 0 w 621"/>
                <a:gd name="T43" fmla="*/ 323 h 576"/>
                <a:gd name="T44" fmla="*/ 0 w 621"/>
                <a:gd name="T45" fmla="*/ 286 h 576"/>
                <a:gd name="T46" fmla="*/ 2 w 621"/>
                <a:gd name="T47" fmla="*/ 267 h 576"/>
                <a:gd name="T48" fmla="*/ 8 w 621"/>
                <a:gd name="T49" fmla="*/ 248 h 576"/>
                <a:gd name="T50" fmla="*/ 19 w 621"/>
                <a:gd name="T51" fmla="*/ 230 h 576"/>
                <a:gd name="T52" fmla="*/ 34 w 621"/>
                <a:gd name="T53" fmla="*/ 212 h 576"/>
                <a:gd name="T54" fmla="*/ 41 w 621"/>
                <a:gd name="T55" fmla="*/ 203 h 576"/>
                <a:gd name="T56" fmla="*/ 60 w 621"/>
                <a:gd name="T57" fmla="*/ 191 h 576"/>
                <a:gd name="T58" fmla="*/ 78 w 621"/>
                <a:gd name="T59" fmla="*/ 183 h 576"/>
                <a:gd name="T60" fmla="*/ 98 w 621"/>
                <a:gd name="T61" fmla="*/ 178 h 576"/>
                <a:gd name="T62" fmla="*/ 107 w 621"/>
                <a:gd name="T63" fmla="*/ 177 h 576"/>
                <a:gd name="T64" fmla="*/ 125 w 621"/>
                <a:gd name="T65" fmla="*/ 182 h 576"/>
                <a:gd name="T66" fmla="*/ 139 w 621"/>
                <a:gd name="T67" fmla="*/ 196 h 576"/>
                <a:gd name="T68" fmla="*/ 147 w 621"/>
                <a:gd name="T69" fmla="*/ 218 h 576"/>
                <a:gd name="T70" fmla="*/ 154 w 621"/>
                <a:gd name="T71" fmla="*/ 249 h 576"/>
                <a:gd name="T72" fmla="*/ 155 w 621"/>
                <a:gd name="T73" fmla="*/ 261 h 576"/>
                <a:gd name="T74" fmla="*/ 158 w 621"/>
                <a:gd name="T75" fmla="*/ 286 h 576"/>
                <a:gd name="T76" fmla="*/ 165 w 621"/>
                <a:gd name="T77" fmla="*/ 325 h 576"/>
                <a:gd name="T78" fmla="*/ 169 w 621"/>
                <a:gd name="T79" fmla="*/ 338 h 576"/>
                <a:gd name="T80" fmla="*/ 179 w 621"/>
                <a:gd name="T81" fmla="*/ 354 h 576"/>
                <a:gd name="T82" fmla="*/ 184 w 621"/>
                <a:gd name="T83" fmla="*/ 357 h 576"/>
                <a:gd name="T84" fmla="*/ 192 w 621"/>
                <a:gd name="T85" fmla="*/ 360 h 576"/>
                <a:gd name="T86" fmla="*/ 195 w 621"/>
                <a:gd name="T87" fmla="*/ 358 h 576"/>
                <a:gd name="T88" fmla="*/ 214 w 621"/>
                <a:gd name="T89" fmla="*/ 346 h 576"/>
                <a:gd name="T90" fmla="*/ 231 w 621"/>
                <a:gd name="T91" fmla="*/ 331 h 576"/>
                <a:gd name="T92" fmla="*/ 500 w 621"/>
                <a:gd name="T93" fmla="*/ 64 h 576"/>
                <a:gd name="T94" fmla="*/ 515 w 621"/>
                <a:gd name="T95" fmla="*/ 49 h 576"/>
                <a:gd name="T96" fmla="*/ 543 w 621"/>
                <a:gd name="T97" fmla="*/ 25 h 576"/>
                <a:gd name="T98" fmla="*/ 555 w 621"/>
                <a:gd name="T99" fmla="*/ 17 h 576"/>
                <a:gd name="T100" fmla="*/ 578 w 621"/>
                <a:gd name="T101" fmla="*/ 5 h 576"/>
                <a:gd name="T102" fmla="*/ 597 w 621"/>
                <a:gd name="T103" fmla="*/ 0 h 576"/>
                <a:gd name="T104" fmla="*/ 604 w 621"/>
                <a:gd name="T105" fmla="*/ 1 h 576"/>
                <a:gd name="T106" fmla="*/ 612 w 621"/>
                <a:gd name="T107" fmla="*/ 6 h 576"/>
                <a:gd name="T108" fmla="*/ 615 w 621"/>
                <a:gd name="T109" fmla="*/ 10 h 576"/>
                <a:gd name="T110" fmla="*/ 620 w 621"/>
                <a:gd name="T111" fmla="*/ 23 h 576"/>
                <a:gd name="T112" fmla="*/ 621 w 621"/>
                <a:gd name="T113" fmla="*/ 4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576">
                  <a:moveTo>
                    <a:pt x="621" y="56"/>
                  </a:moveTo>
                  <a:lnTo>
                    <a:pt x="621" y="56"/>
                  </a:lnTo>
                  <a:lnTo>
                    <a:pt x="620" y="68"/>
                  </a:lnTo>
                  <a:lnTo>
                    <a:pt x="619" y="79"/>
                  </a:lnTo>
                  <a:lnTo>
                    <a:pt x="615" y="90"/>
                  </a:lnTo>
                  <a:lnTo>
                    <a:pt x="610" y="102"/>
                  </a:lnTo>
                  <a:lnTo>
                    <a:pt x="605" y="113"/>
                  </a:lnTo>
                  <a:lnTo>
                    <a:pt x="598" y="124"/>
                  </a:lnTo>
                  <a:lnTo>
                    <a:pt x="589" y="135"/>
                  </a:lnTo>
                  <a:lnTo>
                    <a:pt x="580" y="145"/>
                  </a:lnTo>
                  <a:lnTo>
                    <a:pt x="575" y="150"/>
                  </a:lnTo>
                  <a:lnTo>
                    <a:pt x="334" y="407"/>
                  </a:lnTo>
                  <a:lnTo>
                    <a:pt x="334" y="407"/>
                  </a:lnTo>
                  <a:lnTo>
                    <a:pt x="297" y="445"/>
                  </a:lnTo>
                  <a:lnTo>
                    <a:pt x="262" y="479"/>
                  </a:lnTo>
                  <a:lnTo>
                    <a:pt x="231" y="507"/>
                  </a:lnTo>
                  <a:lnTo>
                    <a:pt x="203" y="532"/>
                  </a:lnTo>
                  <a:lnTo>
                    <a:pt x="203" y="532"/>
                  </a:lnTo>
                  <a:lnTo>
                    <a:pt x="178" y="551"/>
                  </a:lnTo>
                  <a:lnTo>
                    <a:pt x="157" y="565"/>
                  </a:lnTo>
                  <a:lnTo>
                    <a:pt x="147" y="570"/>
                  </a:lnTo>
                  <a:lnTo>
                    <a:pt x="140" y="574"/>
                  </a:lnTo>
                  <a:lnTo>
                    <a:pt x="132" y="576"/>
                  </a:lnTo>
                  <a:lnTo>
                    <a:pt x="127" y="576"/>
                  </a:lnTo>
                  <a:lnTo>
                    <a:pt x="127" y="576"/>
                  </a:lnTo>
                  <a:lnTo>
                    <a:pt x="114" y="575"/>
                  </a:lnTo>
                  <a:lnTo>
                    <a:pt x="100" y="570"/>
                  </a:lnTo>
                  <a:lnTo>
                    <a:pt x="85" y="564"/>
                  </a:lnTo>
                  <a:lnTo>
                    <a:pt x="68" y="554"/>
                  </a:lnTo>
                  <a:lnTo>
                    <a:pt x="68" y="554"/>
                  </a:lnTo>
                  <a:lnTo>
                    <a:pt x="52" y="543"/>
                  </a:lnTo>
                  <a:lnTo>
                    <a:pt x="40" y="531"/>
                  </a:lnTo>
                  <a:lnTo>
                    <a:pt x="30" y="520"/>
                  </a:lnTo>
                  <a:lnTo>
                    <a:pt x="26" y="514"/>
                  </a:lnTo>
                  <a:lnTo>
                    <a:pt x="24" y="508"/>
                  </a:lnTo>
                  <a:lnTo>
                    <a:pt x="24" y="508"/>
                  </a:lnTo>
                  <a:lnTo>
                    <a:pt x="20" y="496"/>
                  </a:lnTo>
                  <a:lnTo>
                    <a:pt x="15" y="478"/>
                  </a:lnTo>
                  <a:lnTo>
                    <a:pt x="11" y="453"/>
                  </a:lnTo>
                  <a:lnTo>
                    <a:pt x="8" y="425"/>
                  </a:lnTo>
                  <a:lnTo>
                    <a:pt x="8" y="425"/>
                  </a:lnTo>
                  <a:lnTo>
                    <a:pt x="4" y="392"/>
                  </a:lnTo>
                  <a:lnTo>
                    <a:pt x="1" y="358"/>
                  </a:lnTo>
                  <a:lnTo>
                    <a:pt x="0" y="323"/>
                  </a:lnTo>
                  <a:lnTo>
                    <a:pt x="0" y="286"/>
                  </a:lnTo>
                  <a:lnTo>
                    <a:pt x="0" y="286"/>
                  </a:lnTo>
                  <a:lnTo>
                    <a:pt x="0" y="277"/>
                  </a:lnTo>
                  <a:lnTo>
                    <a:pt x="2" y="267"/>
                  </a:lnTo>
                  <a:lnTo>
                    <a:pt x="4" y="257"/>
                  </a:lnTo>
                  <a:lnTo>
                    <a:pt x="8" y="248"/>
                  </a:lnTo>
                  <a:lnTo>
                    <a:pt x="13" y="238"/>
                  </a:lnTo>
                  <a:lnTo>
                    <a:pt x="19" y="230"/>
                  </a:lnTo>
                  <a:lnTo>
                    <a:pt x="25" y="221"/>
                  </a:lnTo>
                  <a:lnTo>
                    <a:pt x="34" y="212"/>
                  </a:lnTo>
                  <a:lnTo>
                    <a:pt x="34" y="212"/>
                  </a:lnTo>
                  <a:lnTo>
                    <a:pt x="41" y="203"/>
                  </a:lnTo>
                  <a:lnTo>
                    <a:pt x="50" y="197"/>
                  </a:lnTo>
                  <a:lnTo>
                    <a:pt x="60" y="191"/>
                  </a:lnTo>
                  <a:lnTo>
                    <a:pt x="68" y="186"/>
                  </a:lnTo>
                  <a:lnTo>
                    <a:pt x="78" y="183"/>
                  </a:lnTo>
                  <a:lnTo>
                    <a:pt x="88" y="179"/>
                  </a:lnTo>
                  <a:lnTo>
                    <a:pt x="98" y="178"/>
                  </a:lnTo>
                  <a:lnTo>
                    <a:pt x="107" y="177"/>
                  </a:lnTo>
                  <a:lnTo>
                    <a:pt x="107" y="177"/>
                  </a:lnTo>
                  <a:lnTo>
                    <a:pt x="117" y="178"/>
                  </a:lnTo>
                  <a:lnTo>
                    <a:pt x="125" y="182"/>
                  </a:lnTo>
                  <a:lnTo>
                    <a:pt x="132" y="188"/>
                  </a:lnTo>
                  <a:lnTo>
                    <a:pt x="139" y="196"/>
                  </a:lnTo>
                  <a:lnTo>
                    <a:pt x="143" y="206"/>
                  </a:lnTo>
                  <a:lnTo>
                    <a:pt x="147" y="218"/>
                  </a:lnTo>
                  <a:lnTo>
                    <a:pt x="151" y="232"/>
                  </a:lnTo>
                  <a:lnTo>
                    <a:pt x="154" y="249"/>
                  </a:lnTo>
                  <a:lnTo>
                    <a:pt x="154" y="249"/>
                  </a:lnTo>
                  <a:lnTo>
                    <a:pt x="155" y="261"/>
                  </a:lnTo>
                  <a:lnTo>
                    <a:pt x="155" y="261"/>
                  </a:lnTo>
                  <a:lnTo>
                    <a:pt x="158" y="286"/>
                  </a:lnTo>
                  <a:lnTo>
                    <a:pt x="162" y="307"/>
                  </a:lnTo>
                  <a:lnTo>
                    <a:pt x="165" y="325"/>
                  </a:lnTo>
                  <a:lnTo>
                    <a:pt x="169" y="338"/>
                  </a:lnTo>
                  <a:lnTo>
                    <a:pt x="169" y="338"/>
                  </a:lnTo>
                  <a:lnTo>
                    <a:pt x="173" y="346"/>
                  </a:lnTo>
                  <a:lnTo>
                    <a:pt x="179" y="354"/>
                  </a:lnTo>
                  <a:lnTo>
                    <a:pt x="182" y="356"/>
                  </a:lnTo>
                  <a:lnTo>
                    <a:pt x="184" y="357"/>
                  </a:lnTo>
                  <a:lnTo>
                    <a:pt x="188" y="358"/>
                  </a:lnTo>
                  <a:lnTo>
                    <a:pt x="192" y="360"/>
                  </a:lnTo>
                  <a:lnTo>
                    <a:pt x="192" y="360"/>
                  </a:lnTo>
                  <a:lnTo>
                    <a:pt x="195" y="358"/>
                  </a:lnTo>
                  <a:lnTo>
                    <a:pt x="199" y="356"/>
                  </a:lnTo>
                  <a:lnTo>
                    <a:pt x="214" y="346"/>
                  </a:lnTo>
                  <a:lnTo>
                    <a:pt x="214" y="346"/>
                  </a:lnTo>
                  <a:lnTo>
                    <a:pt x="231" y="331"/>
                  </a:lnTo>
                  <a:lnTo>
                    <a:pt x="251" y="311"/>
                  </a:lnTo>
                  <a:lnTo>
                    <a:pt x="500" y="64"/>
                  </a:lnTo>
                  <a:lnTo>
                    <a:pt x="500" y="64"/>
                  </a:lnTo>
                  <a:lnTo>
                    <a:pt x="515" y="49"/>
                  </a:lnTo>
                  <a:lnTo>
                    <a:pt x="529" y="36"/>
                  </a:lnTo>
                  <a:lnTo>
                    <a:pt x="543" y="25"/>
                  </a:lnTo>
                  <a:lnTo>
                    <a:pt x="555" y="17"/>
                  </a:lnTo>
                  <a:lnTo>
                    <a:pt x="555" y="17"/>
                  </a:lnTo>
                  <a:lnTo>
                    <a:pt x="567" y="9"/>
                  </a:lnTo>
                  <a:lnTo>
                    <a:pt x="578" y="5"/>
                  </a:lnTo>
                  <a:lnTo>
                    <a:pt x="588" y="1"/>
                  </a:lnTo>
                  <a:lnTo>
                    <a:pt x="597" y="0"/>
                  </a:lnTo>
                  <a:lnTo>
                    <a:pt x="597" y="0"/>
                  </a:lnTo>
                  <a:lnTo>
                    <a:pt x="604" y="1"/>
                  </a:lnTo>
                  <a:lnTo>
                    <a:pt x="608" y="2"/>
                  </a:lnTo>
                  <a:lnTo>
                    <a:pt x="612" y="6"/>
                  </a:lnTo>
                  <a:lnTo>
                    <a:pt x="615" y="10"/>
                  </a:lnTo>
                  <a:lnTo>
                    <a:pt x="615" y="10"/>
                  </a:lnTo>
                  <a:lnTo>
                    <a:pt x="618" y="15"/>
                  </a:lnTo>
                  <a:lnTo>
                    <a:pt x="620" y="23"/>
                  </a:lnTo>
                  <a:lnTo>
                    <a:pt x="621" y="32"/>
                  </a:lnTo>
                  <a:lnTo>
                    <a:pt x="621" y="43"/>
                  </a:lnTo>
                  <a:lnTo>
                    <a:pt x="621" y="56"/>
                  </a:lnTo>
                  <a:close/>
                </a:path>
              </a:pathLst>
            </a:custGeom>
            <a:solidFill>
              <a:srgbClr val="008000"/>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5"/>
            <p:cNvSpPr>
              <a:spLocks noEditPoints="1"/>
            </p:cNvSpPr>
            <p:nvPr/>
          </p:nvSpPr>
          <p:spPr bwMode="auto">
            <a:xfrm>
              <a:off x="3663950" y="1498601"/>
              <a:ext cx="190500" cy="182563"/>
            </a:xfrm>
            <a:custGeom>
              <a:avLst/>
              <a:gdLst>
                <a:gd name="T0" fmla="*/ 114 w 598"/>
                <a:gd name="T1" fmla="*/ 234 h 575"/>
                <a:gd name="T2" fmla="*/ 120 w 598"/>
                <a:gd name="T3" fmla="*/ 281 h 575"/>
                <a:gd name="T4" fmla="*/ 128 w 598"/>
                <a:gd name="T5" fmla="*/ 310 h 575"/>
                <a:gd name="T6" fmla="*/ 131 w 598"/>
                <a:gd name="T7" fmla="*/ 318 h 575"/>
                <a:gd name="T8" fmla="*/ 140 w 598"/>
                <a:gd name="T9" fmla="*/ 329 h 575"/>
                <a:gd name="T10" fmla="*/ 144 w 598"/>
                <a:gd name="T11" fmla="*/ 331 h 575"/>
                <a:gd name="T12" fmla="*/ 137 w 598"/>
                <a:gd name="T13" fmla="*/ 302 h 575"/>
                <a:gd name="T14" fmla="*/ 132 w 598"/>
                <a:gd name="T15" fmla="*/ 260 h 575"/>
                <a:gd name="T16" fmla="*/ 131 w 598"/>
                <a:gd name="T17" fmla="*/ 248 h 575"/>
                <a:gd name="T18" fmla="*/ 129 w 598"/>
                <a:gd name="T19" fmla="*/ 235 h 575"/>
                <a:gd name="T20" fmla="*/ 124 w 598"/>
                <a:gd name="T21" fmla="*/ 214 h 575"/>
                <a:gd name="T22" fmla="*/ 118 w 598"/>
                <a:gd name="T23" fmla="*/ 198 h 575"/>
                <a:gd name="T24" fmla="*/ 109 w 598"/>
                <a:gd name="T25" fmla="*/ 186 h 575"/>
                <a:gd name="T26" fmla="*/ 104 w 598"/>
                <a:gd name="T27" fmla="*/ 183 h 575"/>
                <a:gd name="T28" fmla="*/ 109 w 598"/>
                <a:gd name="T29" fmla="*/ 200 h 575"/>
                <a:gd name="T30" fmla="*/ 113 w 598"/>
                <a:gd name="T31" fmla="*/ 222 h 575"/>
                <a:gd name="T32" fmla="*/ 114 w 598"/>
                <a:gd name="T33" fmla="*/ 234 h 575"/>
                <a:gd name="T34" fmla="*/ 592 w 598"/>
                <a:gd name="T35" fmla="*/ 9 h 575"/>
                <a:gd name="T36" fmla="*/ 587 w 598"/>
                <a:gd name="T37" fmla="*/ 2 h 575"/>
                <a:gd name="T38" fmla="*/ 578 w 598"/>
                <a:gd name="T39" fmla="*/ 0 h 575"/>
                <a:gd name="T40" fmla="*/ 579 w 598"/>
                <a:gd name="T41" fmla="*/ 17 h 575"/>
                <a:gd name="T42" fmla="*/ 579 w 598"/>
                <a:gd name="T43" fmla="*/ 30 h 575"/>
                <a:gd name="T44" fmla="*/ 577 w 598"/>
                <a:gd name="T45" fmla="*/ 53 h 575"/>
                <a:gd name="T46" fmla="*/ 570 w 598"/>
                <a:gd name="T47" fmla="*/ 75 h 575"/>
                <a:gd name="T48" fmla="*/ 557 w 598"/>
                <a:gd name="T49" fmla="*/ 97 h 575"/>
                <a:gd name="T50" fmla="*/ 538 w 598"/>
                <a:gd name="T51" fmla="*/ 119 h 575"/>
                <a:gd name="T52" fmla="*/ 292 w 598"/>
                <a:gd name="T53" fmla="*/ 379 h 575"/>
                <a:gd name="T54" fmla="*/ 256 w 598"/>
                <a:gd name="T55" fmla="*/ 418 h 575"/>
                <a:gd name="T56" fmla="*/ 191 w 598"/>
                <a:gd name="T57" fmla="*/ 481 h 575"/>
                <a:gd name="T58" fmla="*/ 161 w 598"/>
                <a:gd name="T59" fmla="*/ 505 h 575"/>
                <a:gd name="T60" fmla="*/ 116 w 598"/>
                <a:gd name="T61" fmla="*/ 539 h 575"/>
                <a:gd name="T62" fmla="*/ 98 w 598"/>
                <a:gd name="T63" fmla="*/ 546 h 575"/>
                <a:gd name="T64" fmla="*/ 85 w 598"/>
                <a:gd name="T65" fmla="*/ 550 h 575"/>
                <a:gd name="T66" fmla="*/ 72 w 598"/>
                <a:gd name="T67" fmla="*/ 549 h 575"/>
                <a:gd name="T68" fmla="*/ 44 w 598"/>
                <a:gd name="T69" fmla="*/ 537 h 575"/>
                <a:gd name="T70" fmla="*/ 27 w 598"/>
                <a:gd name="T71" fmla="*/ 528 h 575"/>
                <a:gd name="T72" fmla="*/ 0 w 598"/>
                <a:gd name="T73" fmla="*/ 506 h 575"/>
                <a:gd name="T74" fmla="*/ 1 w 598"/>
                <a:gd name="T75" fmla="*/ 507 h 575"/>
                <a:gd name="T76" fmla="*/ 3 w 598"/>
                <a:gd name="T77" fmla="*/ 513 h 575"/>
                <a:gd name="T78" fmla="*/ 17 w 598"/>
                <a:gd name="T79" fmla="*/ 530 h 575"/>
                <a:gd name="T80" fmla="*/ 45 w 598"/>
                <a:gd name="T81" fmla="*/ 553 h 575"/>
                <a:gd name="T82" fmla="*/ 62 w 598"/>
                <a:gd name="T83" fmla="*/ 563 h 575"/>
                <a:gd name="T84" fmla="*/ 91 w 598"/>
                <a:gd name="T85" fmla="*/ 574 h 575"/>
                <a:gd name="T86" fmla="*/ 104 w 598"/>
                <a:gd name="T87" fmla="*/ 575 h 575"/>
                <a:gd name="T88" fmla="*/ 117 w 598"/>
                <a:gd name="T89" fmla="*/ 573 h 575"/>
                <a:gd name="T90" fmla="*/ 134 w 598"/>
                <a:gd name="T91" fmla="*/ 564 h 575"/>
                <a:gd name="T92" fmla="*/ 180 w 598"/>
                <a:gd name="T93" fmla="*/ 531 h 575"/>
                <a:gd name="T94" fmla="*/ 208 w 598"/>
                <a:gd name="T95" fmla="*/ 506 h 575"/>
                <a:gd name="T96" fmla="*/ 274 w 598"/>
                <a:gd name="T97" fmla="*/ 444 h 575"/>
                <a:gd name="T98" fmla="*/ 552 w 598"/>
                <a:gd name="T99" fmla="*/ 149 h 575"/>
                <a:gd name="T100" fmla="*/ 557 w 598"/>
                <a:gd name="T101" fmla="*/ 144 h 575"/>
                <a:gd name="T102" fmla="*/ 575 w 598"/>
                <a:gd name="T103" fmla="*/ 123 h 575"/>
                <a:gd name="T104" fmla="*/ 587 w 598"/>
                <a:gd name="T105" fmla="*/ 101 h 575"/>
                <a:gd name="T106" fmla="*/ 596 w 598"/>
                <a:gd name="T107" fmla="*/ 78 h 575"/>
                <a:gd name="T108" fmla="*/ 598 w 598"/>
                <a:gd name="T109" fmla="*/ 55 h 575"/>
                <a:gd name="T110" fmla="*/ 598 w 598"/>
                <a:gd name="T111" fmla="*/ 42 h 575"/>
                <a:gd name="T112" fmla="*/ 597 w 598"/>
                <a:gd name="T113" fmla="*/ 22 h 575"/>
                <a:gd name="T114" fmla="*/ 592 w 598"/>
                <a:gd name="T115" fmla="*/ 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575">
                  <a:moveTo>
                    <a:pt x="114" y="234"/>
                  </a:moveTo>
                  <a:lnTo>
                    <a:pt x="114" y="234"/>
                  </a:lnTo>
                  <a:lnTo>
                    <a:pt x="117" y="259"/>
                  </a:lnTo>
                  <a:lnTo>
                    <a:pt x="120" y="281"/>
                  </a:lnTo>
                  <a:lnTo>
                    <a:pt x="124" y="297"/>
                  </a:lnTo>
                  <a:lnTo>
                    <a:pt x="128" y="310"/>
                  </a:lnTo>
                  <a:lnTo>
                    <a:pt x="128" y="310"/>
                  </a:lnTo>
                  <a:lnTo>
                    <a:pt x="131" y="318"/>
                  </a:lnTo>
                  <a:lnTo>
                    <a:pt x="135" y="325"/>
                  </a:lnTo>
                  <a:lnTo>
                    <a:pt x="140" y="329"/>
                  </a:lnTo>
                  <a:lnTo>
                    <a:pt x="144" y="331"/>
                  </a:lnTo>
                  <a:lnTo>
                    <a:pt x="144" y="331"/>
                  </a:lnTo>
                  <a:lnTo>
                    <a:pt x="141" y="318"/>
                  </a:lnTo>
                  <a:lnTo>
                    <a:pt x="137" y="302"/>
                  </a:lnTo>
                  <a:lnTo>
                    <a:pt x="134" y="283"/>
                  </a:lnTo>
                  <a:lnTo>
                    <a:pt x="132" y="260"/>
                  </a:lnTo>
                  <a:lnTo>
                    <a:pt x="132" y="260"/>
                  </a:lnTo>
                  <a:lnTo>
                    <a:pt x="131" y="248"/>
                  </a:lnTo>
                  <a:lnTo>
                    <a:pt x="131" y="248"/>
                  </a:lnTo>
                  <a:lnTo>
                    <a:pt x="129" y="235"/>
                  </a:lnTo>
                  <a:lnTo>
                    <a:pt x="127" y="224"/>
                  </a:lnTo>
                  <a:lnTo>
                    <a:pt x="124" y="214"/>
                  </a:lnTo>
                  <a:lnTo>
                    <a:pt x="121" y="206"/>
                  </a:lnTo>
                  <a:lnTo>
                    <a:pt x="118" y="198"/>
                  </a:lnTo>
                  <a:lnTo>
                    <a:pt x="114" y="191"/>
                  </a:lnTo>
                  <a:lnTo>
                    <a:pt x="109" y="186"/>
                  </a:lnTo>
                  <a:lnTo>
                    <a:pt x="104" y="183"/>
                  </a:lnTo>
                  <a:lnTo>
                    <a:pt x="104" y="183"/>
                  </a:lnTo>
                  <a:lnTo>
                    <a:pt x="106" y="190"/>
                  </a:lnTo>
                  <a:lnTo>
                    <a:pt x="109" y="200"/>
                  </a:lnTo>
                  <a:lnTo>
                    <a:pt x="113" y="222"/>
                  </a:lnTo>
                  <a:lnTo>
                    <a:pt x="113" y="222"/>
                  </a:lnTo>
                  <a:lnTo>
                    <a:pt x="114" y="234"/>
                  </a:lnTo>
                  <a:lnTo>
                    <a:pt x="114" y="234"/>
                  </a:lnTo>
                  <a:close/>
                  <a:moveTo>
                    <a:pt x="592" y="9"/>
                  </a:moveTo>
                  <a:lnTo>
                    <a:pt x="592" y="9"/>
                  </a:lnTo>
                  <a:lnTo>
                    <a:pt x="590" y="6"/>
                  </a:lnTo>
                  <a:lnTo>
                    <a:pt x="587" y="2"/>
                  </a:lnTo>
                  <a:lnTo>
                    <a:pt x="583" y="1"/>
                  </a:lnTo>
                  <a:lnTo>
                    <a:pt x="578" y="0"/>
                  </a:lnTo>
                  <a:lnTo>
                    <a:pt x="578" y="0"/>
                  </a:lnTo>
                  <a:lnTo>
                    <a:pt x="579" y="17"/>
                  </a:lnTo>
                  <a:lnTo>
                    <a:pt x="579" y="30"/>
                  </a:lnTo>
                  <a:lnTo>
                    <a:pt x="579" y="30"/>
                  </a:lnTo>
                  <a:lnTo>
                    <a:pt x="579" y="41"/>
                  </a:lnTo>
                  <a:lnTo>
                    <a:pt x="577" y="53"/>
                  </a:lnTo>
                  <a:lnTo>
                    <a:pt x="574" y="64"/>
                  </a:lnTo>
                  <a:lnTo>
                    <a:pt x="570" y="75"/>
                  </a:lnTo>
                  <a:lnTo>
                    <a:pt x="563" y="85"/>
                  </a:lnTo>
                  <a:lnTo>
                    <a:pt x="557" y="97"/>
                  </a:lnTo>
                  <a:lnTo>
                    <a:pt x="548" y="108"/>
                  </a:lnTo>
                  <a:lnTo>
                    <a:pt x="538" y="119"/>
                  </a:lnTo>
                  <a:lnTo>
                    <a:pt x="534" y="124"/>
                  </a:lnTo>
                  <a:lnTo>
                    <a:pt x="292" y="379"/>
                  </a:lnTo>
                  <a:lnTo>
                    <a:pt x="292" y="379"/>
                  </a:lnTo>
                  <a:lnTo>
                    <a:pt x="256" y="418"/>
                  </a:lnTo>
                  <a:lnTo>
                    <a:pt x="222" y="451"/>
                  </a:lnTo>
                  <a:lnTo>
                    <a:pt x="191" y="481"/>
                  </a:lnTo>
                  <a:lnTo>
                    <a:pt x="161" y="505"/>
                  </a:lnTo>
                  <a:lnTo>
                    <a:pt x="161" y="505"/>
                  </a:lnTo>
                  <a:lnTo>
                    <a:pt x="136" y="525"/>
                  </a:lnTo>
                  <a:lnTo>
                    <a:pt x="116" y="539"/>
                  </a:lnTo>
                  <a:lnTo>
                    <a:pt x="106" y="543"/>
                  </a:lnTo>
                  <a:lnTo>
                    <a:pt x="98" y="546"/>
                  </a:lnTo>
                  <a:lnTo>
                    <a:pt x="92" y="549"/>
                  </a:lnTo>
                  <a:lnTo>
                    <a:pt x="85" y="550"/>
                  </a:lnTo>
                  <a:lnTo>
                    <a:pt x="85" y="550"/>
                  </a:lnTo>
                  <a:lnTo>
                    <a:pt x="72" y="549"/>
                  </a:lnTo>
                  <a:lnTo>
                    <a:pt x="59" y="544"/>
                  </a:lnTo>
                  <a:lnTo>
                    <a:pt x="44" y="537"/>
                  </a:lnTo>
                  <a:lnTo>
                    <a:pt x="27" y="528"/>
                  </a:lnTo>
                  <a:lnTo>
                    <a:pt x="27" y="528"/>
                  </a:lnTo>
                  <a:lnTo>
                    <a:pt x="12" y="517"/>
                  </a:lnTo>
                  <a:lnTo>
                    <a:pt x="0" y="506"/>
                  </a:lnTo>
                  <a:lnTo>
                    <a:pt x="0" y="506"/>
                  </a:lnTo>
                  <a:lnTo>
                    <a:pt x="1" y="507"/>
                  </a:lnTo>
                  <a:lnTo>
                    <a:pt x="1" y="507"/>
                  </a:lnTo>
                  <a:lnTo>
                    <a:pt x="3" y="513"/>
                  </a:lnTo>
                  <a:lnTo>
                    <a:pt x="7" y="519"/>
                  </a:lnTo>
                  <a:lnTo>
                    <a:pt x="17" y="530"/>
                  </a:lnTo>
                  <a:lnTo>
                    <a:pt x="29" y="542"/>
                  </a:lnTo>
                  <a:lnTo>
                    <a:pt x="45" y="553"/>
                  </a:lnTo>
                  <a:lnTo>
                    <a:pt x="45" y="553"/>
                  </a:lnTo>
                  <a:lnTo>
                    <a:pt x="62" y="563"/>
                  </a:lnTo>
                  <a:lnTo>
                    <a:pt x="77" y="569"/>
                  </a:lnTo>
                  <a:lnTo>
                    <a:pt x="91" y="574"/>
                  </a:lnTo>
                  <a:lnTo>
                    <a:pt x="104" y="575"/>
                  </a:lnTo>
                  <a:lnTo>
                    <a:pt x="104" y="575"/>
                  </a:lnTo>
                  <a:lnTo>
                    <a:pt x="109" y="575"/>
                  </a:lnTo>
                  <a:lnTo>
                    <a:pt x="117" y="573"/>
                  </a:lnTo>
                  <a:lnTo>
                    <a:pt x="124" y="569"/>
                  </a:lnTo>
                  <a:lnTo>
                    <a:pt x="134" y="564"/>
                  </a:lnTo>
                  <a:lnTo>
                    <a:pt x="155" y="550"/>
                  </a:lnTo>
                  <a:lnTo>
                    <a:pt x="180" y="531"/>
                  </a:lnTo>
                  <a:lnTo>
                    <a:pt x="180" y="531"/>
                  </a:lnTo>
                  <a:lnTo>
                    <a:pt x="208" y="506"/>
                  </a:lnTo>
                  <a:lnTo>
                    <a:pt x="239" y="478"/>
                  </a:lnTo>
                  <a:lnTo>
                    <a:pt x="274" y="444"/>
                  </a:lnTo>
                  <a:lnTo>
                    <a:pt x="311" y="406"/>
                  </a:lnTo>
                  <a:lnTo>
                    <a:pt x="552" y="149"/>
                  </a:lnTo>
                  <a:lnTo>
                    <a:pt x="557" y="144"/>
                  </a:lnTo>
                  <a:lnTo>
                    <a:pt x="557" y="144"/>
                  </a:lnTo>
                  <a:lnTo>
                    <a:pt x="566" y="134"/>
                  </a:lnTo>
                  <a:lnTo>
                    <a:pt x="575" y="123"/>
                  </a:lnTo>
                  <a:lnTo>
                    <a:pt x="582" y="112"/>
                  </a:lnTo>
                  <a:lnTo>
                    <a:pt x="587" y="101"/>
                  </a:lnTo>
                  <a:lnTo>
                    <a:pt x="592" y="89"/>
                  </a:lnTo>
                  <a:lnTo>
                    <a:pt x="596" y="78"/>
                  </a:lnTo>
                  <a:lnTo>
                    <a:pt x="597" y="67"/>
                  </a:lnTo>
                  <a:lnTo>
                    <a:pt x="598" y="55"/>
                  </a:lnTo>
                  <a:lnTo>
                    <a:pt x="598" y="42"/>
                  </a:lnTo>
                  <a:lnTo>
                    <a:pt x="598" y="42"/>
                  </a:lnTo>
                  <a:lnTo>
                    <a:pt x="598" y="31"/>
                  </a:lnTo>
                  <a:lnTo>
                    <a:pt x="597" y="22"/>
                  </a:lnTo>
                  <a:lnTo>
                    <a:pt x="595" y="14"/>
                  </a:lnTo>
                  <a:lnTo>
                    <a:pt x="592" y="9"/>
                  </a:lnTo>
                  <a:lnTo>
                    <a:pt x="592" y="9"/>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2" name="Q5-X"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858" y="4398166"/>
            <a:ext cx="182880" cy="182880"/>
          </a:xfrm>
          <a:prstGeom prst="rect">
            <a:avLst/>
          </a:prstGeom>
          <a:noFill/>
          <a:extLst>
            <a:ext uri="{909E8E84-426E-40DD-AFC4-6F175D3DCCD1}">
              <a14:hiddenFill xmlns:a14="http://schemas.microsoft.com/office/drawing/2010/main">
                <a:solidFill>
                  <a:srgbClr val="FFFFFF"/>
                </a:solidFill>
              </a14:hiddenFill>
            </a:ext>
          </a:extLst>
        </p:spPr>
      </p:pic>
      <p:cxnSp>
        <p:nvCxnSpPr>
          <p:cNvPr id="1040" name="Straight Connector 1039"/>
          <p:cNvCxnSpPr/>
          <p:nvPr/>
        </p:nvCxnSpPr>
        <p:spPr>
          <a:xfrm flipV="1">
            <a:off x="5979319" y="1416843"/>
            <a:ext cx="290513" cy="2905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8" name="Q4-Checkmark" hidden="1"/>
          <p:cNvGrpSpPr/>
          <p:nvPr/>
        </p:nvGrpSpPr>
        <p:grpSpPr>
          <a:xfrm>
            <a:off x="6013080" y="3768725"/>
            <a:ext cx="198437" cy="184151"/>
            <a:chOff x="3656013" y="1497013"/>
            <a:chExt cx="198437" cy="184151"/>
          </a:xfrm>
        </p:grpSpPr>
        <p:sp>
          <p:nvSpPr>
            <p:cNvPr id="59" name="AutoShape 12"/>
            <p:cNvSpPr>
              <a:spLocks noChangeAspect="1" noChangeArrowheads="1" noTextEdit="1"/>
            </p:cNvSpPr>
            <p:nvPr/>
          </p:nvSpPr>
          <p:spPr bwMode="auto">
            <a:xfrm>
              <a:off x="3656013" y="1497013"/>
              <a:ext cx="198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4"/>
            <p:cNvSpPr>
              <a:spLocks/>
            </p:cNvSpPr>
            <p:nvPr/>
          </p:nvSpPr>
          <p:spPr bwMode="auto">
            <a:xfrm>
              <a:off x="3656013" y="1497013"/>
              <a:ext cx="198437" cy="184150"/>
            </a:xfrm>
            <a:custGeom>
              <a:avLst/>
              <a:gdLst>
                <a:gd name="T0" fmla="*/ 621 w 621"/>
                <a:gd name="T1" fmla="*/ 56 h 576"/>
                <a:gd name="T2" fmla="*/ 619 w 621"/>
                <a:gd name="T3" fmla="*/ 79 h 576"/>
                <a:gd name="T4" fmla="*/ 610 w 621"/>
                <a:gd name="T5" fmla="*/ 102 h 576"/>
                <a:gd name="T6" fmla="*/ 598 w 621"/>
                <a:gd name="T7" fmla="*/ 124 h 576"/>
                <a:gd name="T8" fmla="*/ 580 w 621"/>
                <a:gd name="T9" fmla="*/ 145 h 576"/>
                <a:gd name="T10" fmla="*/ 334 w 621"/>
                <a:gd name="T11" fmla="*/ 407 h 576"/>
                <a:gd name="T12" fmla="*/ 297 w 621"/>
                <a:gd name="T13" fmla="*/ 445 h 576"/>
                <a:gd name="T14" fmla="*/ 231 w 621"/>
                <a:gd name="T15" fmla="*/ 507 h 576"/>
                <a:gd name="T16" fmla="*/ 203 w 621"/>
                <a:gd name="T17" fmla="*/ 532 h 576"/>
                <a:gd name="T18" fmla="*/ 157 w 621"/>
                <a:gd name="T19" fmla="*/ 565 h 576"/>
                <a:gd name="T20" fmla="*/ 140 w 621"/>
                <a:gd name="T21" fmla="*/ 574 h 576"/>
                <a:gd name="T22" fmla="*/ 127 w 621"/>
                <a:gd name="T23" fmla="*/ 576 h 576"/>
                <a:gd name="T24" fmla="*/ 114 w 621"/>
                <a:gd name="T25" fmla="*/ 575 h 576"/>
                <a:gd name="T26" fmla="*/ 85 w 621"/>
                <a:gd name="T27" fmla="*/ 564 h 576"/>
                <a:gd name="T28" fmla="*/ 68 w 621"/>
                <a:gd name="T29" fmla="*/ 554 h 576"/>
                <a:gd name="T30" fmla="*/ 40 w 621"/>
                <a:gd name="T31" fmla="*/ 531 h 576"/>
                <a:gd name="T32" fmla="*/ 26 w 621"/>
                <a:gd name="T33" fmla="*/ 514 h 576"/>
                <a:gd name="T34" fmla="*/ 24 w 621"/>
                <a:gd name="T35" fmla="*/ 508 h 576"/>
                <a:gd name="T36" fmla="*/ 15 w 621"/>
                <a:gd name="T37" fmla="*/ 478 h 576"/>
                <a:gd name="T38" fmla="*/ 8 w 621"/>
                <a:gd name="T39" fmla="*/ 425 h 576"/>
                <a:gd name="T40" fmla="*/ 4 w 621"/>
                <a:gd name="T41" fmla="*/ 392 h 576"/>
                <a:gd name="T42" fmla="*/ 0 w 621"/>
                <a:gd name="T43" fmla="*/ 323 h 576"/>
                <a:gd name="T44" fmla="*/ 0 w 621"/>
                <a:gd name="T45" fmla="*/ 286 h 576"/>
                <a:gd name="T46" fmla="*/ 2 w 621"/>
                <a:gd name="T47" fmla="*/ 267 h 576"/>
                <a:gd name="T48" fmla="*/ 8 w 621"/>
                <a:gd name="T49" fmla="*/ 248 h 576"/>
                <a:gd name="T50" fmla="*/ 19 w 621"/>
                <a:gd name="T51" fmla="*/ 230 h 576"/>
                <a:gd name="T52" fmla="*/ 34 w 621"/>
                <a:gd name="T53" fmla="*/ 212 h 576"/>
                <a:gd name="T54" fmla="*/ 41 w 621"/>
                <a:gd name="T55" fmla="*/ 203 h 576"/>
                <a:gd name="T56" fmla="*/ 60 w 621"/>
                <a:gd name="T57" fmla="*/ 191 h 576"/>
                <a:gd name="T58" fmla="*/ 78 w 621"/>
                <a:gd name="T59" fmla="*/ 183 h 576"/>
                <a:gd name="T60" fmla="*/ 98 w 621"/>
                <a:gd name="T61" fmla="*/ 178 h 576"/>
                <a:gd name="T62" fmla="*/ 107 w 621"/>
                <a:gd name="T63" fmla="*/ 177 h 576"/>
                <a:gd name="T64" fmla="*/ 125 w 621"/>
                <a:gd name="T65" fmla="*/ 182 h 576"/>
                <a:gd name="T66" fmla="*/ 139 w 621"/>
                <a:gd name="T67" fmla="*/ 196 h 576"/>
                <a:gd name="T68" fmla="*/ 147 w 621"/>
                <a:gd name="T69" fmla="*/ 218 h 576"/>
                <a:gd name="T70" fmla="*/ 154 w 621"/>
                <a:gd name="T71" fmla="*/ 249 h 576"/>
                <a:gd name="T72" fmla="*/ 155 w 621"/>
                <a:gd name="T73" fmla="*/ 261 h 576"/>
                <a:gd name="T74" fmla="*/ 158 w 621"/>
                <a:gd name="T75" fmla="*/ 286 h 576"/>
                <a:gd name="T76" fmla="*/ 165 w 621"/>
                <a:gd name="T77" fmla="*/ 325 h 576"/>
                <a:gd name="T78" fmla="*/ 169 w 621"/>
                <a:gd name="T79" fmla="*/ 338 h 576"/>
                <a:gd name="T80" fmla="*/ 179 w 621"/>
                <a:gd name="T81" fmla="*/ 354 h 576"/>
                <a:gd name="T82" fmla="*/ 184 w 621"/>
                <a:gd name="T83" fmla="*/ 357 h 576"/>
                <a:gd name="T84" fmla="*/ 192 w 621"/>
                <a:gd name="T85" fmla="*/ 360 h 576"/>
                <a:gd name="T86" fmla="*/ 195 w 621"/>
                <a:gd name="T87" fmla="*/ 358 h 576"/>
                <a:gd name="T88" fmla="*/ 214 w 621"/>
                <a:gd name="T89" fmla="*/ 346 h 576"/>
                <a:gd name="T90" fmla="*/ 231 w 621"/>
                <a:gd name="T91" fmla="*/ 331 h 576"/>
                <a:gd name="T92" fmla="*/ 500 w 621"/>
                <a:gd name="T93" fmla="*/ 64 h 576"/>
                <a:gd name="T94" fmla="*/ 515 w 621"/>
                <a:gd name="T95" fmla="*/ 49 h 576"/>
                <a:gd name="T96" fmla="*/ 543 w 621"/>
                <a:gd name="T97" fmla="*/ 25 h 576"/>
                <a:gd name="T98" fmla="*/ 555 w 621"/>
                <a:gd name="T99" fmla="*/ 17 h 576"/>
                <a:gd name="T100" fmla="*/ 578 w 621"/>
                <a:gd name="T101" fmla="*/ 5 h 576"/>
                <a:gd name="T102" fmla="*/ 597 w 621"/>
                <a:gd name="T103" fmla="*/ 0 h 576"/>
                <a:gd name="T104" fmla="*/ 604 w 621"/>
                <a:gd name="T105" fmla="*/ 1 h 576"/>
                <a:gd name="T106" fmla="*/ 612 w 621"/>
                <a:gd name="T107" fmla="*/ 6 h 576"/>
                <a:gd name="T108" fmla="*/ 615 w 621"/>
                <a:gd name="T109" fmla="*/ 10 h 576"/>
                <a:gd name="T110" fmla="*/ 620 w 621"/>
                <a:gd name="T111" fmla="*/ 23 h 576"/>
                <a:gd name="T112" fmla="*/ 621 w 621"/>
                <a:gd name="T113" fmla="*/ 4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576">
                  <a:moveTo>
                    <a:pt x="621" y="56"/>
                  </a:moveTo>
                  <a:lnTo>
                    <a:pt x="621" y="56"/>
                  </a:lnTo>
                  <a:lnTo>
                    <a:pt x="620" y="68"/>
                  </a:lnTo>
                  <a:lnTo>
                    <a:pt x="619" y="79"/>
                  </a:lnTo>
                  <a:lnTo>
                    <a:pt x="615" y="90"/>
                  </a:lnTo>
                  <a:lnTo>
                    <a:pt x="610" y="102"/>
                  </a:lnTo>
                  <a:lnTo>
                    <a:pt x="605" y="113"/>
                  </a:lnTo>
                  <a:lnTo>
                    <a:pt x="598" y="124"/>
                  </a:lnTo>
                  <a:lnTo>
                    <a:pt x="589" y="135"/>
                  </a:lnTo>
                  <a:lnTo>
                    <a:pt x="580" y="145"/>
                  </a:lnTo>
                  <a:lnTo>
                    <a:pt x="575" y="150"/>
                  </a:lnTo>
                  <a:lnTo>
                    <a:pt x="334" y="407"/>
                  </a:lnTo>
                  <a:lnTo>
                    <a:pt x="334" y="407"/>
                  </a:lnTo>
                  <a:lnTo>
                    <a:pt x="297" y="445"/>
                  </a:lnTo>
                  <a:lnTo>
                    <a:pt x="262" y="479"/>
                  </a:lnTo>
                  <a:lnTo>
                    <a:pt x="231" y="507"/>
                  </a:lnTo>
                  <a:lnTo>
                    <a:pt x="203" y="532"/>
                  </a:lnTo>
                  <a:lnTo>
                    <a:pt x="203" y="532"/>
                  </a:lnTo>
                  <a:lnTo>
                    <a:pt x="178" y="551"/>
                  </a:lnTo>
                  <a:lnTo>
                    <a:pt x="157" y="565"/>
                  </a:lnTo>
                  <a:lnTo>
                    <a:pt x="147" y="570"/>
                  </a:lnTo>
                  <a:lnTo>
                    <a:pt x="140" y="574"/>
                  </a:lnTo>
                  <a:lnTo>
                    <a:pt x="132" y="576"/>
                  </a:lnTo>
                  <a:lnTo>
                    <a:pt x="127" y="576"/>
                  </a:lnTo>
                  <a:lnTo>
                    <a:pt x="127" y="576"/>
                  </a:lnTo>
                  <a:lnTo>
                    <a:pt x="114" y="575"/>
                  </a:lnTo>
                  <a:lnTo>
                    <a:pt x="100" y="570"/>
                  </a:lnTo>
                  <a:lnTo>
                    <a:pt x="85" y="564"/>
                  </a:lnTo>
                  <a:lnTo>
                    <a:pt x="68" y="554"/>
                  </a:lnTo>
                  <a:lnTo>
                    <a:pt x="68" y="554"/>
                  </a:lnTo>
                  <a:lnTo>
                    <a:pt x="52" y="543"/>
                  </a:lnTo>
                  <a:lnTo>
                    <a:pt x="40" y="531"/>
                  </a:lnTo>
                  <a:lnTo>
                    <a:pt x="30" y="520"/>
                  </a:lnTo>
                  <a:lnTo>
                    <a:pt x="26" y="514"/>
                  </a:lnTo>
                  <a:lnTo>
                    <a:pt x="24" y="508"/>
                  </a:lnTo>
                  <a:lnTo>
                    <a:pt x="24" y="508"/>
                  </a:lnTo>
                  <a:lnTo>
                    <a:pt x="20" y="496"/>
                  </a:lnTo>
                  <a:lnTo>
                    <a:pt x="15" y="478"/>
                  </a:lnTo>
                  <a:lnTo>
                    <a:pt x="11" y="453"/>
                  </a:lnTo>
                  <a:lnTo>
                    <a:pt x="8" y="425"/>
                  </a:lnTo>
                  <a:lnTo>
                    <a:pt x="8" y="425"/>
                  </a:lnTo>
                  <a:lnTo>
                    <a:pt x="4" y="392"/>
                  </a:lnTo>
                  <a:lnTo>
                    <a:pt x="1" y="358"/>
                  </a:lnTo>
                  <a:lnTo>
                    <a:pt x="0" y="323"/>
                  </a:lnTo>
                  <a:lnTo>
                    <a:pt x="0" y="286"/>
                  </a:lnTo>
                  <a:lnTo>
                    <a:pt x="0" y="286"/>
                  </a:lnTo>
                  <a:lnTo>
                    <a:pt x="0" y="277"/>
                  </a:lnTo>
                  <a:lnTo>
                    <a:pt x="2" y="267"/>
                  </a:lnTo>
                  <a:lnTo>
                    <a:pt x="4" y="257"/>
                  </a:lnTo>
                  <a:lnTo>
                    <a:pt x="8" y="248"/>
                  </a:lnTo>
                  <a:lnTo>
                    <a:pt x="13" y="238"/>
                  </a:lnTo>
                  <a:lnTo>
                    <a:pt x="19" y="230"/>
                  </a:lnTo>
                  <a:lnTo>
                    <a:pt x="25" y="221"/>
                  </a:lnTo>
                  <a:lnTo>
                    <a:pt x="34" y="212"/>
                  </a:lnTo>
                  <a:lnTo>
                    <a:pt x="34" y="212"/>
                  </a:lnTo>
                  <a:lnTo>
                    <a:pt x="41" y="203"/>
                  </a:lnTo>
                  <a:lnTo>
                    <a:pt x="50" y="197"/>
                  </a:lnTo>
                  <a:lnTo>
                    <a:pt x="60" y="191"/>
                  </a:lnTo>
                  <a:lnTo>
                    <a:pt x="68" y="186"/>
                  </a:lnTo>
                  <a:lnTo>
                    <a:pt x="78" y="183"/>
                  </a:lnTo>
                  <a:lnTo>
                    <a:pt x="88" y="179"/>
                  </a:lnTo>
                  <a:lnTo>
                    <a:pt x="98" y="178"/>
                  </a:lnTo>
                  <a:lnTo>
                    <a:pt x="107" y="177"/>
                  </a:lnTo>
                  <a:lnTo>
                    <a:pt x="107" y="177"/>
                  </a:lnTo>
                  <a:lnTo>
                    <a:pt x="117" y="178"/>
                  </a:lnTo>
                  <a:lnTo>
                    <a:pt x="125" y="182"/>
                  </a:lnTo>
                  <a:lnTo>
                    <a:pt x="132" y="188"/>
                  </a:lnTo>
                  <a:lnTo>
                    <a:pt x="139" y="196"/>
                  </a:lnTo>
                  <a:lnTo>
                    <a:pt x="143" y="206"/>
                  </a:lnTo>
                  <a:lnTo>
                    <a:pt x="147" y="218"/>
                  </a:lnTo>
                  <a:lnTo>
                    <a:pt x="151" y="232"/>
                  </a:lnTo>
                  <a:lnTo>
                    <a:pt x="154" y="249"/>
                  </a:lnTo>
                  <a:lnTo>
                    <a:pt x="154" y="249"/>
                  </a:lnTo>
                  <a:lnTo>
                    <a:pt x="155" y="261"/>
                  </a:lnTo>
                  <a:lnTo>
                    <a:pt x="155" y="261"/>
                  </a:lnTo>
                  <a:lnTo>
                    <a:pt x="158" y="286"/>
                  </a:lnTo>
                  <a:lnTo>
                    <a:pt x="162" y="307"/>
                  </a:lnTo>
                  <a:lnTo>
                    <a:pt x="165" y="325"/>
                  </a:lnTo>
                  <a:lnTo>
                    <a:pt x="169" y="338"/>
                  </a:lnTo>
                  <a:lnTo>
                    <a:pt x="169" y="338"/>
                  </a:lnTo>
                  <a:lnTo>
                    <a:pt x="173" y="346"/>
                  </a:lnTo>
                  <a:lnTo>
                    <a:pt x="179" y="354"/>
                  </a:lnTo>
                  <a:lnTo>
                    <a:pt x="182" y="356"/>
                  </a:lnTo>
                  <a:lnTo>
                    <a:pt x="184" y="357"/>
                  </a:lnTo>
                  <a:lnTo>
                    <a:pt x="188" y="358"/>
                  </a:lnTo>
                  <a:lnTo>
                    <a:pt x="192" y="360"/>
                  </a:lnTo>
                  <a:lnTo>
                    <a:pt x="192" y="360"/>
                  </a:lnTo>
                  <a:lnTo>
                    <a:pt x="195" y="358"/>
                  </a:lnTo>
                  <a:lnTo>
                    <a:pt x="199" y="356"/>
                  </a:lnTo>
                  <a:lnTo>
                    <a:pt x="214" y="346"/>
                  </a:lnTo>
                  <a:lnTo>
                    <a:pt x="214" y="346"/>
                  </a:lnTo>
                  <a:lnTo>
                    <a:pt x="231" y="331"/>
                  </a:lnTo>
                  <a:lnTo>
                    <a:pt x="251" y="311"/>
                  </a:lnTo>
                  <a:lnTo>
                    <a:pt x="500" y="64"/>
                  </a:lnTo>
                  <a:lnTo>
                    <a:pt x="500" y="64"/>
                  </a:lnTo>
                  <a:lnTo>
                    <a:pt x="515" y="49"/>
                  </a:lnTo>
                  <a:lnTo>
                    <a:pt x="529" y="36"/>
                  </a:lnTo>
                  <a:lnTo>
                    <a:pt x="543" y="25"/>
                  </a:lnTo>
                  <a:lnTo>
                    <a:pt x="555" y="17"/>
                  </a:lnTo>
                  <a:lnTo>
                    <a:pt x="555" y="17"/>
                  </a:lnTo>
                  <a:lnTo>
                    <a:pt x="567" y="9"/>
                  </a:lnTo>
                  <a:lnTo>
                    <a:pt x="578" y="5"/>
                  </a:lnTo>
                  <a:lnTo>
                    <a:pt x="588" y="1"/>
                  </a:lnTo>
                  <a:lnTo>
                    <a:pt x="597" y="0"/>
                  </a:lnTo>
                  <a:lnTo>
                    <a:pt x="597" y="0"/>
                  </a:lnTo>
                  <a:lnTo>
                    <a:pt x="604" y="1"/>
                  </a:lnTo>
                  <a:lnTo>
                    <a:pt x="608" y="2"/>
                  </a:lnTo>
                  <a:lnTo>
                    <a:pt x="612" y="6"/>
                  </a:lnTo>
                  <a:lnTo>
                    <a:pt x="615" y="10"/>
                  </a:lnTo>
                  <a:lnTo>
                    <a:pt x="615" y="10"/>
                  </a:lnTo>
                  <a:lnTo>
                    <a:pt x="618" y="15"/>
                  </a:lnTo>
                  <a:lnTo>
                    <a:pt x="620" y="23"/>
                  </a:lnTo>
                  <a:lnTo>
                    <a:pt x="621" y="32"/>
                  </a:lnTo>
                  <a:lnTo>
                    <a:pt x="621" y="43"/>
                  </a:lnTo>
                  <a:lnTo>
                    <a:pt x="621" y="56"/>
                  </a:lnTo>
                  <a:close/>
                </a:path>
              </a:pathLst>
            </a:custGeom>
            <a:solidFill>
              <a:srgbClr val="008000"/>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5"/>
            <p:cNvSpPr>
              <a:spLocks noEditPoints="1"/>
            </p:cNvSpPr>
            <p:nvPr/>
          </p:nvSpPr>
          <p:spPr bwMode="auto">
            <a:xfrm>
              <a:off x="3663950" y="1498601"/>
              <a:ext cx="190500" cy="182563"/>
            </a:xfrm>
            <a:custGeom>
              <a:avLst/>
              <a:gdLst>
                <a:gd name="T0" fmla="*/ 114 w 598"/>
                <a:gd name="T1" fmla="*/ 234 h 575"/>
                <a:gd name="T2" fmla="*/ 120 w 598"/>
                <a:gd name="T3" fmla="*/ 281 h 575"/>
                <a:gd name="T4" fmla="*/ 128 w 598"/>
                <a:gd name="T5" fmla="*/ 310 h 575"/>
                <a:gd name="T6" fmla="*/ 131 w 598"/>
                <a:gd name="T7" fmla="*/ 318 h 575"/>
                <a:gd name="T8" fmla="*/ 140 w 598"/>
                <a:gd name="T9" fmla="*/ 329 h 575"/>
                <a:gd name="T10" fmla="*/ 144 w 598"/>
                <a:gd name="T11" fmla="*/ 331 h 575"/>
                <a:gd name="T12" fmla="*/ 137 w 598"/>
                <a:gd name="T13" fmla="*/ 302 h 575"/>
                <a:gd name="T14" fmla="*/ 132 w 598"/>
                <a:gd name="T15" fmla="*/ 260 h 575"/>
                <a:gd name="T16" fmla="*/ 131 w 598"/>
                <a:gd name="T17" fmla="*/ 248 h 575"/>
                <a:gd name="T18" fmla="*/ 129 w 598"/>
                <a:gd name="T19" fmla="*/ 235 h 575"/>
                <a:gd name="T20" fmla="*/ 124 w 598"/>
                <a:gd name="T21" fmla="*/ 214 h 575"/>
                <a:gd name="T22" fmla="*/ 118 w 598"/>
                <a:gd name="T23" fmla="*/ 198 h 575"/>
                <a:gd name="T24" fmla="*/ 109 w 598"/>
                <a:gd name="T25" fmla="*/ 186 h 575"/>
                <a:gd name="T26" fmla="*/ 104 w 598"/>
                <a:gd name="T27" fmla="*/ 183 h 575"/>
                <a:gd name="T28" fmla="*/ 109 w 598"/>
                <a:gd name="T29" fmla="*/ 200 h 575"/>
                <a:gd name="T30" fmla="*/ 113 w 598"/>
                <a:gd name="T31" fmla="*/ 222 h 575"/>
                <a:gd name="T32" fmla="*/ 114 w 598"/>
                <a:gd name="T33" fmla="*/ 234 h 575"/>
                <a:gd name="T34" fmla="*/ 592 w 598"/>
                <a:gd name="T35" fmla="*/ 9 h 575"/>
                <a:gd name="T36" fmla="*/ 587 w 598"/>
                <a:gd name="T37" fmla="*/ 2 h 575"/>
                <a:gd name="T38" fmla="*/ 578 w 598"/>
                <a:gd name="T39" fmla="*/ 0 h 575"/>
                <a:gd name="T40" fmla="*/ 579 w 598"/>
                <a:gd name="T41" fmla="*/ 17 h 575"/>
                <a:gd name="T42" fmla="*/ 579 w 598"/>
                <a:gd name="T43" fmla="*/ 30 h 575"/>
                <a:gd name="T44" fmla="*/ 577 w 598"/>
                <a:gd name="T45" fmla="*/ 53 h 575"/>
                <a:gd name="T46" fmla="*/ 570 w 598"/>
                <a:gd name="T47" fmla="*/ 75 h 575"/>
                <a:gd name="T48" fmla="*/ 557 w 598"/>
                <a:gd name="T49" fmla="*/ 97 h 575"/>
                <a:gd name="T50" fmla="*/ 538 w 598"/>
                <a:gd name="T51" fmla="*/ 119 h 575"/>
                <a:gd name="T52" fmla="*/ 292 w 598"/>
                <a:gd name="T53" fmla="*/ 379 h 575"/>
                <a:gd name="T54" fmla="*/ 256 w 598"/>
                <a:gd name="T55" fmla="*/ 418 h 575"/>
                <a:gd name="T56" fmla="*/ 191 w 598"/>
                <a:gd name="T57" fmla="*/ 481 h 575"/>
                <a:gd name="T58" fmla="*/ 161 w 598"/>
                <a:gd name="T59" fmla="*/ 505 h 575"/>
                <a:gd name="T60" fmla="*/ 116 w 598"/>
                <a:gd name="T61" fmla="*/ 539 h 575"/>
                <a:gd name="T62" fmla="*/ 98 w 598"/>
                <a:gd name="T63" fmla="*/ 546 h 575"/>
                <a:gd name="T64" fmla="*/ 85 w 598"/>
                <a:gd name="T65" fmla="*/ 550 h 575"/>
                <a:gd name="T66" fmla="*/ 72 w 598"/>
                <a:gd name="T67" fmla="*/ 549 h 575"/>
                <a:gd name="T68" fmla="*/ 44 w 598"/>
                <a:gd name="T69" fmla="*/ 537 h 575"/>
                <a:gd name="T70" fmla="*/ 27 w 598"/>
                <a:gd name="T71" fmla="*/ 528 h 575"/>
                <a:gd name="T72" fmla="*/ 0 w 598"/>
                <a:gd name="T73" fmla="*/ 506 h 575"/>
                <a:gd name="T74" fmla="*/ 1 w 598"/>
                <a:gd name="T75" fmla="*/ 507 h 575"/>
                <a:gd name="T76" fmla="*/ 3 w 598"/>
                <a:gd name="T77" fmla="*/ 513 h 575"/>
                <a:gd name="T78" fmla="*/ 17 w 598"/>
                <a:gd name="T79" fmla="*/ 530 h 575"/>
                <a:gd name="T80" fmla="*/ 45 w 598"/>
                <a:gd name="T81" fmla="*/ 553 h 575"/>
                <a:gd name="T82" fmla="*/ 62 w 598"/>
                <a:gd name="T83" fmla="*/ 563 h 575"/>
                <a:gd name="T84" fmla="*/ 91 w 598"/>
                <a:gd name="T85" fmla="*/ 574 h 575"/>
                <a:gd name="T86" fmla="*/ 104 w 598"/>
                <a:gd name="T87" fmla="*/ 575 h 575"/>
                <a:gd name="T88" fmla="*/ 117 w 598"/>
                <a:gd name="T89" fmla="*/ 573 h 575"/>
                <a:gd name="T90" fmla="*/ 134 w 598"/>
                <a:gd name="T91" fmla="*/ 564 h 575"/>
                <a:gd name="T92" fmla="*/ 180 w 598"/>
                <a:gd name="T93" fmla="*/ 531 h 575"/>
                <a:gd name="T94" fmla="*/ 208 w 598"/>
                <a:gd name="T95" fmla="*/ 506 h 575"/>
                <a:gd name="T96" fmla="*/ 274 w 598"/>
                <a:gd name="T97" fmla="*/ 444 h 575"/>
                <a:gd name="T98" fmla="*/ 552 w 598"/>
                <a:gd name="T99" fmla="*/ 149 h 575"/>
                <a:gd name="T100" fmla="*/ 557 w 598"/>
                <a:gd name="T101" fmla="*/ 144 h 575"/>
                <a:gd name="T102" fmla="*/ 575 w 598"/>
                <a:gd name="T103" fmla="*/ 123 h 575"/>
                <a:gd name="T104" fmla="*/ 587 w 598"/>
                <a:gd name="T105" fmla="*/ 101 h 575"/>
                <a:gd name="T106" fmla="*/ 596 w 598"/>
                <a:gd name="T107" fmla="*/ 78 h 575"/>
                <a:gd name="T108" fmla="*/ 598 w 598"/>
                <a:gd name="T109" fmla="*/ 55 h 575"/>
                <a:gd name="T110" fmla="*/ 598 w 598"/>
                <a:gd name="T111" fmla="*/ 42 h 575"/>
                <a:gd name="T112" fmla="*/ 597 w 598"/>
                <a:gd name="T113" fmla="*/ 22 h 575"/>
                <a:gd name="T114" fmla="*/ 592 w 598"/>
                <a:gd name="T115" fmla="*/ 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575">
                  <a:moveTo>
                    <a:pt x="114" y="234"/>
                  </a:moveTo>
                  <a:lnTo>
                    <a:pt x="114" y="234"/>
                  </a:lnTo>
                  <a:lnTo>
                    <a:pt x="117" y="259"/>
                  </a:lnTo>
                  <a:lnTo>
                    <a:pt x="120" y="281"/>
                  </a:lnTo>
                  <a:lnTo>
                    <a:pt x="124" y="297"/>
                  </a:lnTo>
                  <a:lnTo>
                    <a:pt x="128" y="310"/>
                  </a:lnTo>
                  <a:lnTo>
                    <a:pt x="128" y="310"/>
                  </a:lnTo>
                  <a:lnTo>
                    <a:pt x="131" y="318"/>
                  </a:lnTo>
                  <a:lnTo>
                    <a:pt x="135" y="325"/>
                  </a:lnTo>
                  <a:lnTo>
                    <a:pt x="140" y="329"/>
                  </a:lnTo>
                  <a:lnTo>
                    <a:pt x="144" y="331"/>
                  </a:lnTo>
                  <a:lnTo>
                    <a:pt x="144" y="331"/>
                  </a:lnTo>
                  <a:lnTo>
                    <a:pt x="141" y="318"/>
                  </a:lnTo>
                  <a:lnTo>
                    <a:pt x="137" y="302"/>
                  </a:lnTo>
                  <a:lnTo>
                    <a:pt x="134" y="283"/>
                  </a:lnTo>
                  <a:lnTo>
                    <a:pt x="132" y="260"/>
                  </a:lnTo>
                  <a:lnTo>
                    <a:pt x="132" y="260"/>
                  </a:lnTo>
                  <a:lnTo>
                    <a:pt x="131" y="248"/>
                  </a:lnTo>
                  <a:lnTo>
                    <a:pt x="131" y="248"/>
                  </a:lnTo>
                  <a:lnTo>
                    <a:pt x="129" y="235"/>
                  </a:lnTo>
                  <a:lnTo>
                    <a:pt x="127" y="224"/>
                  </a:lnTo>
                  <a:lnTo>
                    <a:pt x="124" y="214"/>
                  </a:lnTo>
                  <a:lnTo>
                    <a:pt x="121" y="206"/>
                  </a:lnTo>
                  <a:lnTo>
                    <a:pt x="118" y="198"/>
                  </a:lnTo>
                  <a:lnTo>
                    <a:pt x="114" y="191"/>
                  </a:lnTo>
                  <a:lnTo>
                    <a:pt x="109" y="186"/>
                  </a:lnTo>
                  <a:lnTo>
                    <a:pt x="104" y="183"/>
                  </a:lnTo>
                  <a:lnTo>
                    <a:pt x="104" y="183"/>
                  </a:lnTo>
                  <a:lnTo>
                    <a:pt x="106" y="190"/>
                  </a:lnTo>
                  <a:lnTo>
                    <a:pt x="109" y="200"/>
                  </a:lnTo>
                  <a:lnTo>
                    <a:pt x="113" y="222"/>
                  </a:lnTo>
                  <a:lnTo>
                    <a:pt x="113" y="222"/>
                  </a:lnTo>
                  <a:lnTo>
                    <a:pt x="114" y="234"/>
                  </a:lnTo>
                  <a:lnTo>
                    <a:pt x="114" y="234"/>
                  </a:lnTo>
                  <a:close/>
                  <a:moveTo>
                    <a:pt x="592" y="9"/>
                  </a:moveTo>
                  <a:lnTo>
                    <a:pt x="592" y="9"/>
                  </a:lnTo>
                  <a:lnTo>
                    <a:pt x="590" y="6"/>
                  </a:lnTo>
                  <a:lnTo>
                    <a:pt x="587" y="2"/>
                  </a:lnTo>
                  <a:lnTo>
                    <a:pt x="583" y="1"/>
                  </a:lnTo>
                  <a:lnTo>
                    <a:pt x="578" y="0"/>
                  </a:lnTo>
                  <a:lnTo>
                    <a:pt x="578" y="0"/>
                  </a:lnTo>
                  <a:lnTo>
                    <a:pt x="579" y="17"/>
                  </a:lnTo>
                  <a:lnTo>
                    <a:pt x="579" y="30"/>
                  </a:lnTo>
                  <a:lnTo>
                    <a:pt x="579" y="30"/>
                  </a:lnTo>
                  <a:lnTo>
                    <a:pt x="579" y="41"/>
                  </a:lnTo>
                  <a:lnTo>
                    <a:pt x="577" y="53"/>
                  </a:lnTo>
                  <a:lnTo>
                    <a:pt x="574" y="64"/>
                  </a:lnTo>
                  <a:lnTo>
                    <a:pt x="570" y="75"/>
                  </a:lnTo>
                  <a:lnTo>
                    <a:pt x="563" y="85"/>
                  </a:lnTo>
                  <a:lnTo>
                    <a:pt x="557" y="97"/>
                  </a:lnTo>
                  <a:lnTo>
                    <a:pt x="548" y="108"/>
                  </a:lnTo>
                  <a:lnTo>
                    <a:pt x="538" y="119"/>
                  </a:lnTo>
                  <a:lnTo>
                    <a:pt x="534" y="124"/>
                  </a:lnTo>
                  <a:lnTo>
                    <a:pt x="292" y="379"/>
                  </a:lnTo>
                  <a:lnTo>
                    <a:pt x="292" y="379"/>
                  </a:lnTo>
                  <a:lnTo>
                    <a:pt x="256" y="418"/>
                  </a:lnTo>
                  <a:lnTo>
                    <a:pt x="222" y="451"/>
                  </a:lnTo>
                  <a:lnTo>
                    <a:pt x="191" y="481"/>
                  </a:lnTo>
                  <a:lnTo>
                    <a:pt x="161" y="505"/>
                  </a:lnTo>
                  <a:lnTo>
                    <a:pt x="161" y="505"/>
                  </a:lnTo>
                  <a:lnTo>
                    <a:pt x="136" y="525"/>
                  </a:lnTo>
                  <a:lnTo>
                    <a:pt x="116" y="539"/>
                  </a:lnTo>
                  <a:lnTo>
                    <a:pt x="106" y="543"/>
                  </a:lnTo>
                  <a:lnTo>
                    <a:pt x="98" y="546"/>
                  </a:lnTo>
                  <a:lnTo>
                    <a:pt x="92" y="549"/>
                  </a:lnTo>
                  <a:lnTo>
                    <a:pt x="85" y="550"/>
                  </a:lnTo>
                  <a:lnTo>
                    <a:pt x="85" y="550"/>
                  </a:lnTo>
                  <a:lnTo>
                    <a:pt x="72" y="549"/>
                  </a:lnTo>
                  <a:lnTo>
                    <a:pt x="59" y="544"/>
                  </a:lnTo>
                  <a:lnTo>
                    <a:pt x="44" y="537"/>
                  </a:lnTo>
                  <a:lnTo>
                    <a:pt x="27" y="528"/>
                  </a:lnTo>
                  <a:lnTo>
                    <a:pt x="27" y="528"/>
                  </a:lnTo>
                  <a:lnTo>
                    <a:pt x="12" y="517"/>
                  </a:lnTo>
                  <a:lnTo>
                    <a:pt x="0" y="506"/>
                  </a:lnTo>
                  <a:lnTo>
                    <a:pt x="0" y="506"/>
                  </a:lnTo>
                  <a:lnTo>
                    <a:pt x="1" y="507"/>
                  </a:lnTo>
                  <a:lnTo>
                    <a:pt x="1" y="507"/>
                  </a:lnTo>
                  <a:lnTo>
                    <a:pt x="3" y="513"/>
                  </a:lnTo>
                  <a:lnTo>
                    <a:pt x="7" y="519"/>
                  </a:lnTo>
                  <a:lnTo>
                    <a:pt x="17" y="530"/>
                  </a:lnTo>
                  <a:lnTo>
                    <a:pt x="29" y="542"/>
                  </a:lnTo>
                  <a:lnTo>
                    <a:pt x="45" y="553"/>
                  </a:lnTo>
                  <a:lnTo>
                    <a:pt x="45" y="553"/>
                  </a:lnTo>
                  <a:lnTo>
                    <a:pt x="62" y="563"/>
                  </a:lnTo>
                  <a:lnTo>
                    <a:pt x="77" y="569"/>
                  </a:lnTo>
                  <a:lnTo>
                    <a:pt x="91" y="574"/>
                  </a:lnTo>
                  <a:lnTo>
                    <a:pt x="104" y="575"/>
                  </a:lnTo>
                  <a:lnTo>
                    <a:pt x="104" y="575"/>
                  </a:lnTo>
                  <a:lnTo>
                    <a:pt x="109" y="575"/>
                  </a:lnTo>
                  <a:lnTo>
                    <a:pt x="117" y="573"/>
                  </a:lnTo>
                  <a:lnTo>
                    <a:pt x="124" y="569"/>
                  </a:lnTo>
                  <a:lnTo>
                    <a:pt x="134" y="564"/>
                  </a:lnTo>
                  <a:lnTo>
                    <a:pt x="155" y="550"/>
                  </a:lnTo>
                  <a:lnTo>
                    <a:pt x="180" y="531"/>
                  </a:lnTo>
                  <a:lnTo>
                    <a:pt x="180" y="531"/>
                  </a:lnTo>
                  <a:lnTo>
                    <a:pt x="208" y="506"/>
                  </a:lnTo>
                  <a:lnTo>
                    <a:pt x="239" y="478"/>
                  </a:lnTo>
                  <a:lnTo>
                    <a:pt x="274" y="444"/>
                  </a:lnTo>
                  <a:lnTo>
                    <a:pt x="311" y="406"/>
                  </a:lnTo>
                  <a:lnTo>
                    <a:pt x="552" y="149"/>
                  </a:lnTo>
                  <a:lnTo>
                    <a:pt x="557" y="144"/>
                  </a:lnTo>
                  <a:lnTo>
                    <a:pt x="557" y="144"/>
                  </a:lnTo>
                  <a:lnTo>
                    <a:pt x="566" y="134"/>
                  </a:lnTo>
                  <a:lnTo>
                    <a:pt x="575" y="123"/>
                  </a:lnTo>
                  <a:lnTo>
                    <a:pt x="582" y="112"/>
                  </a:lnTo>
                  <a:lnTo>
                    <a:pt x="587" y="101"/>
                  </a:lnTo>
                  <a:lnTo>
                    <a:pt x="592" y="89"/>
                  </a:lnTo>
                  <a:lnTo>
                    <a:pt x="596" y="78"/>
                  </a:lnTo>
                  <a:lnTo>
                    <a:pt x="597" y="67"/>
                  </a:lnTo>
                  <a:lnTo>
                    <a:pt x="598" y="55"/>
                  </a:lnTo>
                  <a:lnTo>
                    <a:pt x="598" y="42"/>
                  </a:lnTo>
                  <a:lnTo>
                    <a:pt x="598" y="42"/>
                  </a:lnTo>
                  <a:lnTo>
                    <a:pt x="598" y="31"/>
                  </a:lnTo>
                  <a:lnTo>
                    <a:pt x="597" y="22"/>
                  </a:lnTo>
                  <a:lnTo>
                    <a:pt x="595" y="14"/>
                  </a:lnTo>
                  <a:lnTo>
                    <a:pt x="592" y="9"/>
                  </a:lnTo>
                  <a:lnTo>
                    <a:pt x="592" y="9"/>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7" name="Q4-X"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858" y="3769360"/>
            <a:ext cx="182880"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Q3-Checkmark" hidden="1"/>
          <p:cNvGrpSpPr/>
          <p:nvPr/>
        </p:nvGrpSpPr>
        <p:grpSpPr>
          <a:xfrm>
            <a:off x="6013080" y="3130705"/>
            <a:ext cx="198437" cy="184151"/>
            <a:chOff x="3656013" y="1497013"/>
            <a:chExt cx="198437" cy="184151"/>
          </a:xfrm>
        </p:grpSpPr>
        <p:sp>
          <p:nvSpPr>
            <p:cNvPr id="29" name="AutoShape 12"/>
            <p:cNvSpPr>
              <a:spLocks noChangeAspect="1" noChangeArrowheads="1" noTextEdit="1"/>
            </p:cNvSpPr>
            <p:nvPr/>
          </p:nvSpPr>
          <p:spPr bwMode="auto">
            <a:xfrm>
              <a:off x="3656013" y="1497013"/>
              <a:ext cx="198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p:cNvSpPr>
              <a:spLocks/>
            </p:cNvSpPr>
            <p:nvPr/>
          </p:nvSpPr>
          <p:spPr bwMode="auto">
            <a:xfrm>
              <a:off x="3656013" y="1497013"/>
              <a:ext cx="198437" cy="184150"/>
            </a:xfrm>
            <a:custGeom>
              <a:avLst/>
              <a:gdLst>
                <a:gd name="T0" fmla="*/ 621 w 621"/>
                <a:gd name="T1" fmla="*/ 56 h 576"/>
                <a:gd name="T2" fmla="*/ 619 w 621"/>
                <a:gd name="T3" fmla="*/ 79 h 576"/>
                <a:gd name="T4" fmla="*/ 610 w 621"/>
                <a:gd name="T5" fmla="*/ 102 h 576"/>
                <a:gd name="T6" fmla="*/ 598 w 621"/>
                <a:gd name="T7" fmla="*/ 124 h 576"/>
                <a:gd name="T8" fmla="*/ 580 w 621"/>
                <a:gd name="T9" fmla="*/ 145 h 576"/>
                <a:gd name="T10" fmla="*/ 334 w 621"/>
                <a:gd name="T11" fmla="*/ 407 h 576"/>
                <a:gd name="T12" fmla="*/ 297 w 621"/>
                <a:gd name="T13" fmla="*/ 445 h 576"/>
                <a:gd name="T14" fmla="*/ 231 w 621"/>
                <a:gd name="T15" fmla="*/ 507 h 576"/>
                <a:gd name="T16" fmla="*/ 203 w 621"/>
                <a:gd name="T17" fmla="*/ 532 h 576"/>
                <a:gd name="T18" fmla="*/ 157 w 621"/>
                <a:gd name="T19" fmla="*/ 565 h 576"/>
                <a:gd name="T20" fmla="*/ 140 w 621"/>
                <a:gd name="T21" fmla="*/ 574 h 576"/>
                <a:gd name="T22" fmla="*/ 127 w 621"/>
                <a:gd name="T23" fmla="*/ 576 h 576"/>
                <a:gd name="T24" fmla="*/ 114 w 621"/>
                <a:gd name="T25" fmla="*/ 575 h 576"/>
                <a:gd name="T26" fmla="*/ 85 w 621"/>
                <a:gd name="T27" fmla="*/ 564 h 576"/>
                <a:gd name="T28" fmla="*/ 68 w 621"/>
                <a:gd name="T29" fmla="*/ 554 h 576"/>
                <a:gd name="T30" fmla="*/ 40 w 621"/>
                <a:gd name="T31" fmla="*/ 531 h 576"/>
                <a:gd name="T32" fmla="*/ 26 w 621"/>
                <a:gd name="T33" fmla="*/ 514 h 576"/>
                <a:gd name="T34" fmla="*/ 24 w 621"/>
                <a:gd name="T35" fmla="*/ 508 h 576"/>
                <a:gd name="T36" fmla="*/ 15 w 621"/>
                <a:gd name="T37" fmla="*/ 478 h 576"/>
                <a:gd name="T38" fmla="*/ 8 w 621"/>
                <a:gd name="T39" fmla="*/ 425 h 576"/>
                <a:gd name="T40" fmla="*/ 4 w 621"/>
                <a:gd name="T41" fmla="*/ 392 h 576"/>
                <a:gd name="T42" fmla="*/ 0 w 621"/>
                <a:gd name="T43" fmla="*/ 323 h 576"/>
                <a:gd name="T44" fmla="*/ 0 w 621"/>
                <a:gd name="T45" fmla="*/ 286 h 576"/>
                <a:gd name="T46" fmla="*/ 2 w 621"/>
                <a:gd name="T47" fmla="*/ 267 h 576"/>
                <a:gd name="T48" fmla="*/ 8 w 621"/>
                <a:gd name="T49" fmla="*/ 248 h 576"/>
                <a:gd name="T50" fmla="*/ 19 w 621"/>
                <a:gd name="T51" fmla="*/ 230 h 576"/>
                <a:gd name="T52" fmla="*/ 34 w 621"/>
                <a:gd name="T53" fmla="*/ 212 h 576"/>
                <a:gd name="T54" fmla="*/ 41 w 621"/>
                <a:gd name="T55" fmla="*/ 203 h 576"/>
                <a:gd name="T56" fmla="*/ 60 w 621"/>
                <a:gd name="T57" fmla="*/ 191 h 576"/>
                <a:gd name="T58" fmla="*/ 78 w 621"/>
                <a:gd name="T59" fmla="*/ 183 h 576"/>
                <a:gd name="T60" fmla="*/ 98 w 621"/>
                <a:gd name="T61" fmla="*/ 178 h 576"/>
                <a:gd name="T62" fmla="*/ 107 w 621"/>
                <a:gd name="T63" fmla="*/ 177 h 576"/>
                <a:gd name="T64" fmla="*/ 125 w 621"/>
                <a:gd name="T65" fmla="*/ 182 h 576"/>
                <a:gd name="T66" fmla="*/ 139 w 621"/>
                <a:gd name="T67" fmla="*/ 196 h 576"/>
                <a:gd name="T68" fmla="*/ 147 w 621"/>
                <a:gd name="T69" fmla="*/ 218 h 576"/>
                <a:gd name="T70" fmla="*/ 154 w 621"/>
                <a:gd name="T71" fmla="*/ 249 h 576"/>
                <a:gd name="T72" fmla="*/ 155 w 621"/>
                <a:gd name="T73" fmla="*/ 261 h 576"/>
                <a:gd name="T74" fmla="*/ 158 w 621"/>
                <a:gd name="T75" fmla="*/ 286 h 576"/>
                <a:gd name="T76" fmla="*/ 165 w 621"/>
                <a:gd name="T77" fmla="*/ 325 h 576"/>
                <a:gd name="T78" fmla="*/ 169 w 621"/>
                <a:gd name="T79" fmla="*/ 338 h 576"/>
                <a:gd name="T80" fmla="*/ 179 w 621"/>
                <a:gd name="T81" fmla="*/ 354 h 576"/>
                <a:gd name="T82" fmla="*/ 184 w 621"/>
                <a:gd name="T83" fmla="*/ 357 h 576"/>
                <a:gd name="T84" fmla="*/ 192 w 621"/>
                <a:gd name="T85" fmla="*/ 360 h 576"/>
                <a:gd name="T86" fmla="*/ 195 w 621"/>
                <a:gd name="T87" fmla="*/ 358 h 576"/>
                <a:gd name="T88" fmla="*/ 214 w 621"/>
                <a:gd name="T89" fmla="*/ 346 h 576"/>
                <a:gd name="T90" fmla="*/ 231 w 621"/>
                <a:gd name="T91" fmla="*/ 331 h 576"/>
                <a:gd name="T92" fmla="*/ 500 w 621"/>
                <a:gd name="T93" fmla="*/ 64 h 576"/>
                <a:gd name="T94" fmla="*/ 515 w 621"/>
                <a:gd name="T95" fmla="*/ 49 h 576"/>
                <a:gd name="T96" fmla="*/ 543 w 621"/>
                <a:gd name="T97" fmla="*/ 25 h 576"/>
                <a:gd name="T98" fmla="*/ 555 w 621"/>
                <a:gd name="T99" fmla="*/ 17 h 576"/>
                <a:gd name="T100" fmla="*/ 578 w 621"/>
                <a:gd name="T101" fmla="*/ 5 h 576"/>
                <a:gd name="T102" fmla="*/ 597 w 621"/>
                <a:gd name="T103" fmla="*/ 0 h 576"/>
                <a:gd name="T104" fmla="*/ 604 w 621"/>
                <a:gd name="T105" fmla="*/ 1 h 576"/>
                <a:gd name="T106" fmla="*/ 612 w 621"/>
                <a:gd name="T107" fmla="*/ 6 h 576"/>
                <a:gd name="T108" fmla="*/ 615 w 621"/>
                <a:gd name="T109" fmla="*/ 10 h 576"/>
                <a:gd name="T110" fmla="*/ 620 w 621"/>
                <a:gd name="T111" fmla="*/ 23 h 576"/>
                <a:gd name="T112" fmla="*/ 621 w 621"/>
                <a:gd name="T113" fmla="*/ 4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576">
                  <a:moveTo>
                    <a:pt x="621" y="56"/>
                  </a:moveTo>
                  <a:lnTo>
                    <a:pt x="621" y="56"/>
                  </a:lnTo>
                  <a:lnTo>
                    <a:pt x="620" y="68"/>
                  </a:lnTo>
                  <a:lnTo>
                    <a:pt x="619" y="79"/>
                  </a:lnTo>
                  <a:lnTo>
                    <a:pt x="615" y="90"/>
                  </a:lnTo>
                  <a:lnTo>
                    <a:pt x="610" y="102"/>
                  </a:lnTo>
                  <a:lnTo>
                    <a:pt x="605" y="113"/>
                  </a:lnTo>
                  <a:lnTo>
                    <a:pt x="598" y="124"/>
                  </a:lnTo>
                  <a:lnTo>
                    <a:pt x="589" y="135"/>
                  </a:lnTo>
                  <a:lnTo>
                    <a:pt x="580" y="145"/>
                  </a:lnTo>
                  <a:lnTo>
                    <a:pt x="575" y="150"/>
                  </a:lnTo>
                  <a:lnTo>
                    <a:pt x="334" y="407"/>
                  </a:lnTo>
                  <a:lnTo>
                    <a:pt x="334" y="407"/>
                  </a:lnTo>
                  <a:lnTo>
                    <a:pt x="297" y="445"/>
                  </a:lnTo>
                  <a:lnTo>
                    <a:pt x="262" y="479"/>
                  </a:lnTo>
                  <a:lnTo>
                    <a:pt x="231" y="507"/>
                  </a:lnTo>
                  <a:lnTo>
                    <a:pt x="203" y="532"/>
                  </a:lnTo>
                  <a:lnTo>
                    <a:pt x="203" y="532"/>
                  </a:lnTo>
                  <a:lnTo>
                    <a:pt x="178" y="551"/>
                  </a:lnTo>
                  <a:lnTo>
                    <a:pt x="157" y="565"/>
                  </a:lnTo>
                  <a:lnTo>
                    <a:pt x="147" y="570"/>
                  </a:lnTo>
                  <a:lnTo>
                    <a:pt x="140" y="574"/>
                  </a:lnTo>
                  <a:lnTo>
                    <a:pt x="132" y="576"/>
                  </a:lnTo>
                  <a:lnTo>
                    <a:pt x="127" y="576"/>
                  </a:lnTo>
                  <a:lnTo>
                    <a:pt x="127" y="576"/>
                  </a:lnTo>
                  <a:lnTo>
                    <a:pt x="114" y="575"/>
                  </a:lnTo>
                  <a:lnTo>
                    <a:pt x="100" y="570"/>
                  </a:lnTo>
                  <a:lnTo>
                    <a:pt x="85" y="564"/>
                  </a:lnTo>
                  <a:lnTo>
                    <a:pt x="68" y="554"/>
                  </a:lnTo>
                  <a:lnTo>
                    <a:pt x="68" y="554"/>
                  </a:lnTo>
                  <a:lnTo>
                    <a:pt x="52" y="543"/>
                  </a:lnTo>
                  <a:lnTo>
                    <a:pt x="40" y="531"/>
                  </a:lnTo>
                  <a:lnTo>
                    <a:pt x="30" y="520"/>
                  </a:lnTo>
                  <a:lnTo>
                    <a:pt x="26" y="514"/>
                  </a:lnTo>
                  <a:lnTo>
                    <a:pt x="24" y="508"/>
                  </a:lnTo>
                  <a:lnTo>
                    <a:pt x="24" y="508"/>
                  </a:lnTo>
                  <a:lnTo>
                    <a:pt x="20" y="496"/>
                  </a:lnTo>
                  <a:lnTo>
                    <a:pt x="15" y="478"/>
                  </a:lnTo>
                  <a:lnTo>
                    <a:pt x="11" y="453"/>
                  </a:lnTo>
                  <a:lnTo>
                    <a:pt x="8" y="425"/>
                  </a:lnTo>
                  <a:lnTo>
                    <a:pt x="8" y="425"/>
                  </a:lnTo>
                  <a:lnTo>
                    <a:pt x="4" y="392"/>
                  </a:lnTo>
                  <a:lnTo>
                    <a:pt x="1" y="358"/>
                  </a:lnTo>
                  <a:lnTo>
                    <a:pt x="0" y="323"/>
                  </a:lnTo>
                  <a:lnTo>
                    <a:pt x="0" y="286"/>
                  </a:lnTo>
                  <a:lnTo>
                    <a:pt x="0" y="286"/>
                  </a:lnTo>
                  <a:lnTo>
                    <a:pt x="0" y="277"/>
                  </a:lnTo>
                  <a:lnTo>
                    <a:pt x="2" y="267"/>
                  </a:lnTo>
                  <a:lnTo>
                    <a:pt x="4" y="257"/>
                  </a:lnTo>
                  <a:lnTo>
                    <a:pt x="8" y="248"/>
                  </a:lnTo>
                  <a:lnTo>
                    <a:pt x="13" y="238"/>
                  </a:lnTo>
                  <a:lnTo>
                    <a:pt x="19" y="230"/>
                  </a:lnTo>
                  <a:lnTo>
                    <a:pt x="25" y="221"/>
                  </a:lnTo>
                  <a:lnTo>
                    <a:pt x="34" y="212"/>
                  </a:lnTo>
                  <a:lnTo>
                    <a:pt x="34" y="212"/>
                  </a:lnTo>
                  <a:lnTo>
                    <a:pt x="41" y="203"/>
                  </a:lnTo>
                  <a:lnTo>
                    <a:pt x="50" y="197"/>
                  </a:lnTo>
                  <a:lnTo>
                    <a:pt x="60" y="191"/>
                  </a:lnTo>
                  <a:lnTo>
                    <a:pt x="68" y="186"/>
                  </a:lnTo>
                  <a:lnTo>
                    <a:pt x="78" y="183"/>
                  </a:lnTo>
                  <a:lnTo>
                    <a:pt x="88" y="179"/>
                  </a:lnTo>
                  <a:lnTo>
                    <a:pt x="98" y="178"/>
                  </a:lnTo>
                  <a:lnTo>
                    <a:pt x="107" y="177"/>
                  </a:lnTo>
                  <a:lnTo>
                    <a:pt x="107" y="177"/>
                  </a:lnTo>
                  <a:lnTo>
                    <a:pt x="117" y="178"/>
                  </a:lnTo>
                  <a:lnTo>
                    <a:pt x="125" y="182"/>
                  </a:lnTo>
                  <a:lnTo>
                    <a:pt x="132" y="188"/>
                  </a:lnTo>
                  <a:lnTo>
                    <a:pt x="139" y="196"/>
                  </a:lnTo>
                  <a:lnTo>
                    <a:pt x="143" y="206"/>
                  </a:lnTo>
                  <a:lnTo>
                    <a:pt x="147" y="218"/>
                  </a:lnTo>
                  <a:lnTo>
                    <a:pt x="151" y="232"/>
                  </a:lnTo>
                  <a:lnTo>
                    <a:pt x="154" y="249"/>
                  </a:lnTo>
                  <a:lnTo>
                    <a:pt x="154" y="249"/>
                  </a:lnTo>
                  <a:lnTo>
                    <a:pt x="155" y="261"/>
                  </a:lnTo>
                  <a:lnTo>
                    <a:pt x="155" y="261"/>
                  </a:lnTo>
                  <a:lnTo>
                    <a:pt x="158" y="286"/>
                  </a:lnTo>
                  <a:lnTo>
                    <a:pt x="162" y="307"/>
                  </a:lnTo>
                  <a:lnTo>
                    <a:pt x="165" y="325"/>
                  </a:lnTo>
                  <a:lnTo>
                    <a:pt x="169" y="338"/>
                  </a:lnTo>
                  <a:lnTo>
                    <a:pt x="169" y="338"/>
                  </a:lnTo>
                  <a:lnTo>
                    <a:pt x="173" y="346"/>
                  </a:lnTo>
                  <a:lnTo>
                    <a:pt x="179" y="354"/>
                  </a:lnTo>
                  <a:lnTo>
                    <a:pt x="182" y="356"/>
                  </a:lnTo>
                  <a:lnTo>
                    <a:pt x="184" y="357"/>
                  </a:lnTo>
                  <a:lnTo>
                    <a:pt x="188" y="358"/>
                  </a:lnTo>
                  <a:lnTo>
                    <a:pt x="192" y="360"/>
                  </a:lnTo>
                  <a:lnTo>
                    <a:pt x="192" y="360"/>
                  </a:lnTo>
                  <a:lnTo>
                    <a:pt x="195" y="358"/>
                  </a:lnTo>
                  <a:lnTo>
                    <a:pt x="199" y="356"/>
                  </a:lnTo>
                  <a:lnTo>
                    <a:pt x="214" y="346"/>
                  </a:lnTo>
                  <a:lnTo>
                    <a:pt x="214" y="346"/>
                  </a:lnTo>
                  <a:lnTo>
                    <a:pt x="231" y="331"/>
                  </a:lnTo>
                  <a:lnTo>
                    <a:pt x="251" y="311"/>
                  </a:lnTo>
                  <a:lnTo>
                    <a:pt x="500" y="64"/>
                  </a:lnTo>
                  <a:lnTo>
                    <a:pt x="500" y="64"/>
                  </a:lnTo>
                  <a:lnTo>
                    <a:pt x="515" y="49"/>
                  </a:lnTo>
                  <a:lnTo>
                    <a:pt x="529" y="36"/>
                  </a:lnTo>
                  <a:lnTo>
                    <a:pt x="543" y="25"/>
                  </a:lnTo>
                  <a:lnTo>
                    <a:pt x="555" y="17"/>
                  </a:lnTo>
                  <a:lnTo>
                    <a:pt x="555" y="17"/>
                  </a:lnTo>
                  <a:lnTo>
                    <a:pt x="567" y="9"/>
                  </a:lnTo>
                  <a:lnTo>
                    <a:pt x="578" y="5"/>
                  </a:lnTo>
                  <a:lnTo>
                    <a:pt x="588" y="1"/>
                  </a:lnTo>
                  <a:lnTo>
                    <a:pt x="597" y="0"/>
                  </a:lnTo>
                  <a:lnTo>
                    <a:pt x="597" y="0"/>
                  </a:lnTo>
                  <a:lnTo>
                    <a:pt x="604" y="1"/>
                  </a:lnTo>
                  <a:lnTo>
                    <a:pt x="608" y="2"/>
                  </a:lnTo>
                  <a:lnTo>
                    <a:pt x="612" y="6"/>
                  </a:lnTo>
                  <a:lnTo>
                    <a:pt x="615" y="10"/>
                  </a:lnTo>
                  <a:lnTo>
                    <a:pt x="615" y="10"/>
                  </a:lnTo>
                  <a:lnTo>
                    <a:pt x="618" y="15"/>
                  </a:lnTo>
                  <a:lnTo>
                    <a:pt x="620" y="23"/>
                  </a:lnTo>
                  <a:lnTo>
                    <a:pt x="621" y="32"/>
                  </a:lnTo>
                  <a:lnTo>
                    <a:pt x="621" y="43"/>
                  </a:lnTo>
                  <a:lnTo>
                    <a:pt x="621" y="56"/>
                  </a:lnTo>
                  <a:close/>
                </a:path>
              </a:pathLst>
            </a:custGeom>
            <a:solidFill>
              <a:srgbClr val="008000"/>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5"/>
            <p:cNvSpPr>
              <a:spLocks noEditPoints="1"/>
            </p:cNvSpPr>
            <p:nvPr/>
          </p:nvSpPr>
          <p:spPr bwMode="auto">
            <a:xfrm>
              <a:off x="3663950" y="1498601"/>
              <a:ext cx="190500" cy="182563"/>
            </a:xfrm>
            <a:custGeom>
              <a:avLst/>
              <a:gdLst>
                <a:gd name="T0" fmla="*/ 114 w 598"/>
                <a:gd name="T1" fmla="*/ 234 h 575"/>
                <a:gd name="T2" fmla="*/ 120 w 598"/>
                <a:gd name="T3" fmla="*/ 281 h 575"/>
                <a:gd name="T4" fmla="*/ 128 w 598"/>
                <a:gd name="T5" fmla="*/ 310 h 575"/>
                <a:gd name="T6" fmla="*/ 131 w 598"/>
                <a:gd name="T7" fmla="*/ 318 h 575"/>
                <a:gd name="T8" fmla="*/ 140 w 598"/>
                <a:gd name="T9" fmla="*/ 329 h 575"/>
                <a:gd name="T10" fmla="*/ 144 w 598"/>
                <a:gd name="T11" fmla="*/ 331 h 575"/>
                <a:gd name="T12" fmla="*/ 137 w 598"/>
                <a:gd name="T13" fmla="*/ 302 h 575"/>
                <a:gd name="T14" fmla="*/ 132 w 598"/>
                <a:gd name="T15" fmla="*/ 260 h 575"/>
                <a:gd name="T16" fmla="*/ 131 w 598"/>
                <a:gd name="T17" fmla="*/ 248 h 575"/>
                <a:gd name="T18" fmla="*/ 129 w 598"/>
                <a:gd name="T19" fmla="*/ 235 h 575"/>
                <a:gd name="T20" fmla="*/ 124 w 598"/>
                <a:gd name="T21" fmla="*/ 214 h 575"/>
                <a:gd name="T22" fmla="*/ 118 w 598"/>
                <a:gd name="T23" fmla="*/ 198 h 575"/>
                <a:gd name="T24" fmla="*/ 109 w 598"/>
                <a:gd name="T25" fmla="*/ 186 h 575"/>
                <a:gd name="T26" fmla="*/ 104 w 598"/>
                <a:gd name="T27" fmla="*/ 183 h 575"/>
                <a:gd name="T28" fmla="*/ 109 w 598"/>
                <a:gd name="T29" fmla="*/ 200 h 575"/>
                <a:gd name="T30" fmla="*/ 113 w 598"/>
                <a:gd name="T31" fmla="*/ 222 h 575"/>
                <a:gd name="T32" fmla="*/ 114 w 598"/>
                <a:gd name="T33" fmla="*/ 234 h 575"/>
                <a:gd name="T34" fmla="*/ 592 w 598"/>
                <a:gd name="T35" fmla="*/ 9 h 575"/>
                <a:gd name="T36" fmla="*/ 587 w 598"/>
                <a:gd name="T37" fmla="*/ 2 h 575"/>
                <a:gd name="T38" fmla="*/ 578 w 598"/>
                <a:gd name="T39" fmla="*/ 0 h 575"/>
                <a:gd name="T40" fmla="*/ 579 w 598"/>
                <a:gd name="T41" fmla="*/ 17 h 575"/>
                <a:gd name="T42" fmla="*/ 579 w 598"/>
                <a:gd name="T43" fmla="*/ 30 h 575"/>
                <a:gd name="T44" fmla="*/ 577 w 598"/>
                <a:gd name="T45" fmla="*/ 53 h 575"/>
                <a:gd name="T46" fmla="*/ 570 w 598"/>
                <a:gd name="T47" fmla="*/ 75 h 575"/>
                <a:gd name="T48" fmla="*/ 557 w 598"/>
                <a:gd name="T49" fmla="*/ 97 h 575"/>
                <a:gd name="T50" fmla="*/ 538 w 598"/>
                <a:gd name="T51" fmla="*/ 119 h 575"/>
                <a:gd name="T52" fmla="*/ 292 w 598"/>
                <a:gd name="T53" fmla="*/ 379 h 575"/>
                <a:gd name="T54" fmla="*/ 256 w 598"/>
                <a:gd name="T55" fmla="*/ 418 h 575"/>
                <a:gd name="T56" fmla="*/ 191 w 598"/>
                <a:gd name="T57" fmla="*/ 481 h 575"/>
                <a:gd name="T58" fmla="*/ 161 w 598"/>
                <a:gd name="T59" fmla="*/ 505 h 575"/>
                <a:gd name="T60" fmla="*/ 116 w 598"/>
                <a:gd name="T61" fmla="*/ 539 h 575"/>
                <a:gd name="T62" fmla="*/ 98 w 598"/>
                <a:gd name="T63" fmla="*/ 546 h 575"/>
                <a:gd name="T64" fmla="*/ 85 w 598"/>
                <a:gd name="T65" fmla="*/ 550 h 575"/>
                <a:gd name="T66" fmla="*/ 72 w 598"/>
                <a:gd name="T67" fmla="*/ 549 h 575"/>
                <a:gd name="T68" fmla="*/ 44 w 598"/>
                <a:gd name="T69" fmla="*/ 537 h 575"/>
                <a:gd name="T70" fmla="*/ 27 w 598"/>
                <a:gd name="T71" fmla="*/ 528 h 575"/>
                <a:gd name="T72" fmla="*/ 0 w 598"/>
                <a:gd name="T73" fmla="*/ 506 h 575"/>
                <a:gd name="T74" fmla="*/ 1 w 598"/>
                <a:gd name="T75" fmla="*/ 507 h 575"/>
                <a:gd name="T76" fmla="*/ 3 w 598"/>
                <a:gd name="T77" fmla="*/ 513 h 575"/>
                <a:gd name="T78" fmla="*/ 17 w 598"/>
                <a:gd name="T79" fmla="*/ 530 h 575"/>
                <a:gd name="T80" fmla="*/ 45 w 598"/>
                <a:gd name="T81" fmla="*/ 553 h 575"/>
                <a:gd name="T82" fmla="*/ 62 w 598"/>
                <a:gd name="T83" fmla="*/ 563 h 575"/>
                <a:gd name="T84" fmla="*/ 91 w 598"/>
                <a:gd name="T85" fmla="*/ 574 h 575"/>
                <a:gd name="T86" fmla="*/ 104 w 598"/>
                <a:gd name="T87" fmla="*/ 575 h 575"/>
                <a:gd name="T88" fmla="*/ 117 w 598"/>
                <a:gd name="T89" fmla="*/ 573 h 575"/>
                <a:gd name="T90" fmla="*/ 134 w 598"/>
                <a:gd name="T91" fmla="*/ 564 h 575"/>
                <a:gd name="T92" fmla="*/ 180 w 598"/>
                <a:gd name="T93" fmla="*/ 531 h 575"/>
                <a:gd name="T94" fmla="*/ 208 w 598"/>
                <a:gd name="T95" fmla="*/ 506 h 575"/>
                <a:gd name="T96" fmla="*/ 274 w 598"/>
                <a:gd name="T97" fmla="*/ 444 h 575"/>
                <a:gd name="T98" fmla="*/ 552 w 598"/>
                <a:gd name="T99" fmla="*/ 149 h 575"/>
                <a:gd name="T100" fmla="*/ 557 w 598"/>
                <a:gd name="T101" fmla="*/ 144 h 575"/>
                <a:gd name="T102" fmla="*/ 575 w 598"/>
                <a:gd name="T103" fmla="*/ 123 h 575"/>
                <a:gd name="T104" fmla="*/ 587 w 598"/>
                <a:gd name="T105" fmla="*/ 101 h 575"/>
                <a:gd name="T106" fmla="*/ 596 w 598"/>
                <a:gd name="T107" fmla="*/ 78 h 575"/>
                <a:gd name="T108" fmla="*/ 598 w 598"/>
                <a:gd name="T109" fmla="*/ 55 h 575"/>
                <a:gd name="T110" fmla="*/ 598 w 598"/>
                <a:gd name="T111" fmla="*/ 42 h 575"/>
                <a:gd name="T112" fmla="*/ 597 w 598"/>
                <a:gd name="T113" fmla="*/ 22 h 575"/>
                <a:gd name="T114" fmla="*/ 592 w 598"/>
                <a:gd name="T115" fmla="*/ 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575">
                  <a:moveTo>
                    <a:pt x="114" y="234"/>
                  </a:moveTo>
                  <a:lnTo>
                    <a:pt x="114" y="234"/>
                  </a:lnTo>
                  <a:lnTo>
                    <a:pt x="117" y="259"/>
                  </a:lnTo>
                  <a:lnTo>
                    <a:pt x="120" y="281"/>
                  </a:lnTo>
                  <a:lnTo>
                    <a:pt x="124" y="297"/>
                  </a:lnTo>
                  <a:lnTo>
                    <a:pt x="128" y="310"/>
                  </a:lnTo>
                  <a:lnTo>
                    <a:pt x="128" y="310"/>
                  </a:lnTo>
                  <a:lnTo>
                    <a:pt x="131" y="318"/>
                  </a:lnTo>
                  <a:lnTo>
                    <a:pt x="135" y="325"/>
                  </a:lnTo>
                  <a:lnTo>
                    <a:pt x="140" y="329"/>
                  </a:lnTo>
                  <a:lnTo>
                    <a:pt x="144" y="331"/>
                  </a:lnTo>
                  <a:lnTo>
                    <a:pt x="144" y="331"/>
                  </a:lnTo>
                  <a:lnTo>
                    <a:pt x="141" y="318"/>
                  </a:lnTo>
                  <a:lnTo>
                    <a:pt x="137" y="302"/>
                  </a:lnTo>
                  <a:lnTo>
                    <a:pt x="134" y="283"/>
                  </a:lnTo>
                  <a:lnTo>
                    <a:pt x="132" y="260"/>
                  </a:lnTo>
                  <a:lnTo>
                    <a:pt x="132" y="260"/>
                  </a:lnTo>
                  <a:lnTo>
                    <a:pt x="131" y="248"/>
                  </a:lnTo>
                  <a:lnTo>
                    <a:pt x="131" y="248"/>
                  </a:lnTo>
                  <a:lnTo>
                    <a:pt x="129" y="235"/>
                  </a:lnTo>
                  <a:lnTo>
                    <a:pt x="127" y="224"/>
                  </a:lnTo>
                  <a:lnTo>
                    <a:pt x="124" y="214"/>
                  </a:lnTo>
                  <a:lnTo>
                    <a:pt x="121" y="206"/>
                  </a:lnTo>
                  <a:lnTo>
                    <a:pt x="118" y="198"/>
                  </a:lnTo>
                  <a:lnTo>
                    <a:pt x="114" y="191"/>
                  </a:lnTo>
                  <a:lnTo>
                    <a:pt x="109" y="186"/>
                  </a:lnTo>
                  <a:lnTo>
                    <a:pt x="104" y="183"/>
                  </a:lnTo>
                  <a:lnTo>
                    <a:pt x="104" y="183"/>
                  </a:lnTo>
                  <a:lnTo>
                    <a:pt x="106" y="190"/>
                  </a:lnTo>
                  <a:lnTo>
                    <a:pt x="109" y="200"/>
                  </a:lnTo>
                  <a:lnTo>
                    <a:pt x="113" y="222"/>
                  </a:lnTo>
                  <a:lnTo>
                    <a:pt x="113" y="222"/>
                  </a:lnTo>
                  <a:lnTo>
                    <a:pt x="114" y="234"/>
                  </a:lnTo>
                  <a:lnTo>
                    <a:pt x="114" y="234"/>
                  </a:lnTo>
                  <a:close/>
                  <a:moveTo>
                    <a:pt x="592" y="9"/>
                  </a:moveTo>
                  <a:lnTo>
                    <a:pt x="592" y="9"/>
                  </a:lnTo>
                  <a:lnTo>
                    <a:pt x="590" y="6"/>
                  </a:lnTo>
                  <a:lnTo>
                    <a:pt x="587" y="2"/>
                  </a:lnTo>
                  <a:lnTo>
                    <a:pt x="583" y="1"/>
                  </a:lnTo>
                  <a:lnTo>
                    <a:pt x="578" y="0"/>
                  </a:lnTo>
                  <a:lnTo>
                    <a:pt x="578" y="0"/>
                  </a:lnTo>
                  <a:lnTo>
                    <a:pt x="579" y="17"/>
                  </a:lnTo>
                  <a:lnTo>
                    <a:pt x="579" y="30"/>
                  </a:lnTo>
                  <a:lnTo>
                    <a:pt x="579" y="30"/>
                  </a:lnTo>
                  <a:lnTo>
                    <a:pt x="579" y="41"/>
                  </a:lnTo>
                  <a:lnTo>
                    <a:pt x="577" y="53"/>
                  </a:lnTo>
                  <a:lnTo>
                    <a:pt x="574" y="64"/>
                  </a:lnTo>
                  <a:lnTo>
                    <a:pt x="570" y="75"/>
                  </a:lnTo>
                  <a:lnTo>
                    <a:pt x="563" y="85"/>
                  </a:lnTo>
                  <a:lnTo>
                    <a:pt x="557" y="97"/>
                  </a:lnTo>
                  <a:lnTo>
                    <a:pt x="548" y="108"/>
                  </a:lnTo>
                  <a:lnTo>
                    <a:pt x="538" y="119"/>
                  </a:lnTo>
                  <a:lnTo>
                    <a:pt x="534" y="124"/>
                  </a:lnTo>
                  <a:lnTo>
                    <a:pt x="292" y="379"/>
                  </a:lnTo>
                  <a:lnTo>
                    <a:pt x="292" y="379"/>
                  </a:lnTo>
                  <a:lnTo>
                    <a:pt x="256" y="418"/>
                  </a:lnTo>
                  <a:lnTo>
                    <a:pt x="222" y="451"/>
                  </a:lnTo>
                  <a:lnTo>
                    <a:pt x="191" y="481"/>
                  </a:lnTo>
                  <a:lnTo>
                    <a:pt x="161" y="505"/>
                  </a:lnTo>
                  <a:lnTo>
                    <a:pt x="161" y="505"/>
                  </a:lnTo>
                  <a:lnTo>
                    <a:pt x="136" y="525"/>
                  </a:lnTo>
                  <a:lnTo>
                    <a:pt x="116" y="539"/>
                  </a:lnTo>
                  <a:lnTo>
                    <a:pt x="106" y="543"/>
                  </a:lnTo>
                  <a:lnTo>
                    <a:pt x="98" y="546"/>
                  </a:lnTo>
                  <a:lnTo>
                    <a:pt x="92" y="549"/>
                  </a:lnTo>
                  <a:lnTo>
                    <a:pt x="85" y="550"/>
                  </a:lnTo>
                  <a:lnTo>
                    <a:pt x="85" y="550"/>
                  </a:lnTo>
                  <a:lnTo>
                    <a:pt x="72" y="549"/>
                  </a:lnTo>
                  <a:lnTo>
                    <a:pt x="59" y="544"/>
                  </a:lnTo>
                  <a:lnTo>
                    <a:pt x="44" y="537"/>
                  </a:lnTo>
                  <a:lnTo>
                    <a:pt x="27" y="528"/>
                  </a:lnTo>
                  <a:lnTo>
                    <a:pt x="27" y="528"/>
                  </a:lnTo>
                  <a:lnTo>
                    <a:pt x="12" y="517"/>
                  </a:lnTo>
                  <a:lnTo>
                    <a:pt x="0" y="506"/>
                  </a:lnTo>
                  <a:lnTo>
                    <a:pt x="0" y="506"/>
                  </a:lnTo>
                  <a:lnTo>
                    <a:pt x="1" y="507"/>
                  </a:lnTo>
                  <a:lnTo>
                    <a:pt x="1" y="507"/>
                  </a:lnTo>
                  <a:lnTo>
                    <a:pt x="3" y="513"/>
                  </a:lnTo>
                  <a:lnTo>
                    <a:pt x="7" y="519"/>
                  </a:lnTo>
                  <a:lnTo>
                    <a:pt x="17" y="530"/>
                  </a:lnTo>
                  <a:lnTo>
                    <a:pt x="29" y="542"/>
                  </a:lnTo>
                  <a:lnTo>
                    <a:pt x="45" y="553"/>
                  </a:lnTo>
                  <a:lnTo>
                    <a:pt x="45" y="553"/>
                  </a:lnTo>
                  <a:lnTo>
                    <a:pt x="62" y="563"/>
                  </a:lnTo>
                  <a:lnTo>
                    <a:pt x="77" y="569"/>
                  </a:lnTo>
                  <a:lnTo>
                    <a:pt x="91" y="574"/>
                  </a:lnTo>
                  <a:lnTo>
                    <a:pt x="104" y="575"/>
                  </a:lnTo>
                  <a:lnTo>
                    <a:pt x="104" y="575"/>
                  </a:lnTo>
                  <a:lnTo>
                    <a:pt x="109" y="575"/>
                  </a:lnTo>
                  <a:lnTo>
                    <a:pt x="117" y="573"/>
                  </a:lnTo>
                  <a:lnTo>
                    <a:pt x="124" y="569"/>
                  </a:lnTo>
                  <a:lnTo>
                    <a:pt x="134" y="564"/>
                  </a:lnTo>
                  <a:lnTo>
                    <a:pt x="155" y="550"/>
                  </a:lnTo>
                  <a:lnTo>
                    <a:pt x="180" y="531"/>
                  </a:lnTo>
                  <a:lnTo>
                    <a:pt x="180" y="531"/>
                  </a:lnTo>
                  <a:lnTo>
                    <a:pt x="208" y="506"/>
                  </a:lnTo>
                  <a:lnTo>
                    <a:pt x="239" y="478"/>
                  </a:lnTo>
                  <a:lnTo>
                    <a:pt x="274" y="444"/>
                  </a:lnTo>
                  <a:lnTo>
                    <a:pt x="311" y="406"/>
                  </a:lnTo>
                  <a:lnTo>
                    <a:pt x="552" y="149"/>
                  </a:lnTo>
                  <a:lnTo>
                    <a:pt x="557" y="144"/>
                  </a:lnTo>
                  <a:lnTo>
                    <a:pt x="557" y="144"/>
                  </a:lnTo>
                  <a:lnTo>
                    <a:pt x="566" y="134"/>
                  </a:lnTo>
                  <a:lnTo>
                    <a:pt x="575" y="123"/>
                  </a:lnTo>
                  <a:lnTo>
                    <a:pt x="582" y="112"/>
                  </a:lnTo>
                  <a:lnTo>
                    <a:pt x="587" y="101"/>
                  </a:lnTo>
                  <a:lnTo>
                    <a:pt x="592" y="89"/>
                  </a:lnTo>
                  <a:lnTo>
                    <a:pt x="596" y="78"/>
                  </a:lnTo>
                  <a:lnTo>
                    <a:pt x="597" y="67"/>
                  </a:lnTo>
                  <a:lnTo>
                    <a:pt x="598" y="55"/>
                  </a:lnTo>
                  <a:lnTo>
                    <a:pt x="598" y="42"/>
                  </a:lnTo>
                  <a:lnTo>
                    <a:pt x="598" y="42"/>
                  </a:lnTo>
                  <a:lnTo>
                    <a:pt x="598" y="31"/>
                  </a:lnTo>
                  <a:lnTo>
                    <a:pt x="597" y="22"/>
                  </a:lnTo>
                  <a:lnTo>
                    <a:pt x="595" y="14"/>
                  </a:lnTo>
                  <a:lnTo>
                    <a:pt x="592" y="9"/>
                  </a:lnTo>
                  <a:lnTo>
                    <a:pt x="592" y="9"/>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7" name="Q3-X"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858" y="3131341"/>
            <a:ext cx="182880"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Q2-Checkmark" hidden="1"/>
          <p:cNvGrpSpPr/>
          <p:nvPr/>
        </p:nvGrpSpPr>
        <p:grpSpPr>
          <a:xfrm>
            <a:off x="6013080" y="2492530"/>
            <a:ext cx="198437" cy="184151"/>
            <a:chOff x="3656013" y="1497013"/>
            <a:chExt cx="198437" cy="184151"/>
          </a:xfrm>
        </p:grpSpPr>
        <p:sp>
          <p:nvSpPr>
            <p:cNvPr id="24" name="AutoShape 12"/>
            <p:cNvSpPr>
              <a:spLocks noChangeAspect="1" noChangeArrowheads="1" noTextEdit="1"/>
            </p:cNvSpPr>
            <p:nvPr/>
          </p:nvSpPr>
          <p:spPr bwMode="auto">
            <a:xfrm>
              <a:off x="3656013" y="1497013"/>
              <a:ext cx="198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3656013" y="1497013"/>
              <a:ext cx="198437" cy="184150"/>
            </a:xfrm>
            <a:custGeom>
              <a:avLst/>
              <a:gdLst>
                <a:gd name="T0" fmla="*/ 621 w 621"/>
                <a:gd name="T1" fmla="*/ 56 h 576"/>
                <a:gd name="T2" fmla="*/ 619 w 621"/>
                <a:gd name="T3" fmla="*/ 79 h 576"/>
                <a:gd name="T4" fmla="*/ 610 w 621"/>
                <a:gd name="T5" fmla="*/ 102 h 576"/>
                <a:gd name="T6" fmla="*/ 598 w 621"/>
                <a:gd name="T7" fmla="*/ 124 h 576"/>
                <a:gd name="T8" fmla="*/ 580 w 621"/>
                <a:gd name="T9" fmla="*/ 145 h 576"/>
                <a:gd name="T10" fmla="*/ 334 w 621"/>
                <a:gd name="T11" fmla="*/ 407 h 576"/>
                <a:gd name="T12" fmla="*/ 297 w 621"/>
                <a:gd name="T13" fmla="*/ 445 h 576"/>
                <a:gd name="T14" fmla="*/ 231 w 621"/>
                <a:gd name="T15" fmla="*/ 507 h 576"/>
                <a:gd name="T16" fmla="*/ 203 w 621"/>
                <a:gd name="T17" fmla="*/ 532 h 576"/>
                <a:gd name="T18" fmla="*/ 157 w 621"/>
                <a:gd name="T19" fmla="*/ 565 h 576"/>
                <a:gd name="T20" fmla="*/ 140 w 621"/>
                <a:gd name="T21" fmla="*/ 574 h 576"/>
                <a:gd name="T22" fmla="*/ 127 w 621"/>
                <a:gd name="T23" fmla="*/ 576 h 576"/>
                <a:gd name="T24" fmla="*/ 114 w 621"/>
                <a:gd name="T25" fmla="*/ 575 h 576"/>
                <a:gd name="T26" fmla="*/ 85 w 621"/>
                <a:gd name="T27" fmla="*/ 564 h 576"/>
                <a:gd name="T28" fmla="*/ 68 w 621"/>
                <a:gd name="T29" fmla="*/ 554 h 576"/>
                <a:gd name="T30" fmla="*/ 40 w 621"/>
                <a:gd name="T31" fmla="*/ 531 h 576"/>
                <a:gd name="T32" fmla="*/ 26 w 621"/>
                <a:gd name="T33" fmla="*/ 514 h 576"/>
                <a:gd name="T34" fmla="*/ 24 w 621"/>
                <a:gd name="T35" fmla="*/ 508 h 576"/>
                <a:gd name="T36" fmla="*/ 15 w 621"/>
                <a:gd name="T37" fmla="*/ 478 h 576"/>
                <a:gd name="T38" fmla="*/ 8 w 621"/>
                <a:gd name="T39" fmla="*/ 425 h 576"/>
                <a:gd name="T40" fmla="*/ 4 w 621"/>
                <a:gd name="T41" fmla="*/ 392 h 576"/>
                <a:gd name="T42" fmla="*/ 0 w 621"/>
                <a:gd name="T43" fmla="*/ 323 h 576"/>
                <a:gd name="T44" fmla="*/ 0 w 621"/>
                <a:gd name="T45" fmla="*/ 286 h 576"/>
                <a:gd name="T46" fmla="*/ 2 w 621"/>
                <a:gd name="T47" fmla="*/ 267 h 576"/>
                <a:gd name="T48" fmla="*/ 8 w 621"/>
                <a:gd name="T49" fmla="*/ 248 h 576"/>
                <a:gd name="T50" fmla="*/ 19 w 621"/>
                <a:gd name="T51" fmla="*/ 230 h 576"/>
                <a:gd name="T52" fmla="*/ 34 w 621"/>
                <a:gd name="T53" fmla="*/ 212 h 576"/>
                <a:gd name="T54" fmla="*/ 41 w 621"/>
                <a:gd name="T55" fmla="*/ 203 h 576"/>
                <a:gd name="T56" fmla="*/ 60 w 621"/>
                <a:gd name="T57" fmla="*/ 191 h 576"/>
                <a:gd name="T58" fmla="*/ 78 w 621"/>
                <a:gd name="T59" fmla="*/ 183 h 576"/>
                <a:gd name="T60" fmla="*/ 98 w 621"/>
                <a:gd name="T61" fmla="*/ 178 h 576"/>
                <a:gd name="T62" fmla="*/ 107 w 621"/>
                <a:gd name="T63" fmla="*/ 177 h 576"/>
                <a:gd name="T64" fmla="*/ 125 w 621"/>
                <a:gd name="T65" fmla="*/ 182 h 576"/>
                <a:gd name="T66" fmla="*/ 139 w 621"/>
                <a:gd name="T67" fmla="*/ 196 h 576"/>
                <a:gd name="T68" fmla="*/ 147 w 621"/>
                <a:gd name="T69" fmla="*/ 218 h 576"/>
                <a:gd name="T70" fmla="*/ 154 w 621"/>
                <a:gd name="T71" fmla="*/ 249 h 576"/>
                <a:gd name="T72" fmla="*/ 155 w 621"/>
                <a:gd name="T73" fmla="*/ 261 h 576"/>
                <a:gd name="T74" fmla="*/ 158 w 621"/>
                <a:gd name="T75" fmla="*/ 286 h 576"/>
                <a:gd name="T76" fmla="*/ 165 w 621"/>
                <a:gd name="T77" fmla="*/ 325 h 576"/>
                <a:gd name="T78" fmla="*/ 169 w 621"/>
                <a:gd name="T79" fmla="*/ 338 h 576"/>
                <a:gd name="T80" fmla="*/ 179 w 621"/>
                <a:gd name="T81" fmla="*/ 354 h 576"/>
                <a:gd name="T82" fmla="*/ 184 w 621"/>
                <a:gd name="T83" fmla="*/ 357 h 576"/>
                <a:gd name="T84" fmla="*/ 192 w 621"/>
                <a:gd name="T85" fmla="*/ 360 h 576"/>
                <a:gd name="T86" fmla="*/ 195 w 621"/>
                <a:gd name="T87" fmla="*/ 358 h 576"/>
                <a:gd name="T88" fmla="*/ 214 w 621"/>
                <a:gd name="T89" fmla="*/ 346 h 576"/>
                <a:gd name="T90" fmla="*/ 231 w 621"/>
                <a:gd name="T91" fmla="*/ 331 h 576"/>
                <a:gd name="T92" fmla="*/ 500 w 621"/>
                <a:gd name="T93" fmla="*/ 64 h 576"/>
                <a:gd name="T94" fmla="*/ 515 w 621"/>
                <a:gd name="T95" fmla="*/ 49 h 576"/>
                <a:gd name="T96" fmla="*/ 543 w 621"/>
                <a:gd name="T97" fmla="*/ 25 h 576"/>
                <a:gd name="T98" fmla="*/ 555 w 621"/>
                <a:gd name="T99" fmla="*/ 17 h 576"/>
                <a:gd name="T100" fmla="*/ 578 w 621"/>
                <a:gd name="T101" fmla="*/ 5 h 576"/>
                <a:gd name="T102" fmla="*/ 597 w 621"/>
                <a:gd name="T103" fmla="*/ 0 h 576"/>
                <a:gd name="T104" fmla="*/ 604 w 621"/>
                <a:gd name="T105" fmla="*/ 1 h 576"/>
                <a:gd name="T106" fmla="*/ 612 w 621"/>
                <a:gd name="T107" fmla="*/ 6 h 576"/>
                <a:gd name="T108" fmla="*/ 615 w 621"/>
                <a:gd name="T109" fmla="*/ 10 h 576"/>
                <a:gd name="T110" fmla="*/ 620 w 621"/>
                <a:gd name="T111" fmla="*/ 23 h 576"/>
                <a:gd name="T112" fmla="*/ 621 w 621"/>
                <a:gd name="T113" fmla="*/ 4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576">
                  <a:moveTo>
                    <a:pt x="621" y="56"/>
                  </a:moveTo>
                  <a:lnTo>
                    <a:pt x="621" y="56"/>
                  </a:lnTo>
                  <a:lnTo>
                    <a:pt x="620" y="68"/>
                  </a:lnTo>
                  <a:lnTo>
                    <a:pt x="619" y="79"/>
                  </a:lnTo>
                  <a:lnTo>
                    <a:pt x="615" y="90"/>
                  </a:lnTo>
                  <a:lnTo>
                    <a:pt x="610" y="102"/>
                  </a:lnTo>
                  <a:lnTo>
                    <a:pt x="605" y="113"/>
                  </a:lnTo>
                  <a:lnTo>
                    <a:pt x="598" y="124"/>
                  </a:lnTo>
                  <a:lnTo>
                    <a:pt x="589" y="135"/>
                  </a:lnTo>
                  <a:lnTo>
                    <a:pt x="580" y="145"/>
                  </a:lnTo>
                  <a:lnTo>
                    <a:pt x="575" y="150"/>
                  </a:lnTo>
                  <a:lnTo>
                    <a:pt x="334" y="407"/>
                  </a:lnTo>
                  <a:lnTo>
                    <a:pt x="334" y="407"/>
                  </a:lnTo>
                  <a:lnTo>
                    <a:pt x="297" y="445"/>
                  </a:lnTo>
                  <a:lnTo>
                    <a:pt x="262" y="479"/>
                  </a:lnTo>
                  <a:lnTo>
                    <a:pt x="231" y="507"/>
                  </a:lnTo>
                  <a:lnTo>
                    <a:pt x="203" y="532"/>
                  </a:lnTo>
                  <a:lnTo>
                    <a:pt x="203" y="532"/>
                  </a:lnTo>
                  <a:lnTo>
                    <a:pt x="178" y="551"/>
                  </a:lnTo>
                  <a:lnTo>
                    <a:pt x="157" y="565"/>
                  </a:lnTo>
                  <a:lnTo>
                    <a:pt x="147" y="570"/>
                  </a:lnTo>
                  <a:lnTo>
                    <a:pt x="140" y="574"/>
                  </a:lnTo>
                  <a:lnTo>
                    <a:pt x="132" y="576"/>
                  </a:lnTo>
                  <a:lnTo>
                    <a:pt x="127" y="576"/>
                  </a:lnTo>
                  <a:lnTo>
                    <a:pt x="127" y="576"/>
                  </a:lnTo>
                  <a:lnTo>
                    <a:pt x="114" y="575"/>
                  </a:lnTo>
                  <a:lnTo>
                    <a:pt x="100" y="570"/>
                  </a:lnTo>
                  <a:lnTo>
                    <a:pt x="85" y="564"/>
                  </a:lnTo>
                  <a:lnTo>
                    <a:pt x="68" y="554"/>
                  </a:lnTo>
                  <a:lnTo>
                    <a:pt x="68" y="554"/>
                  </a:lnTo>
                  <a:lnTo>
                    <a:pt x="52" y="543"/>
                  </a:lnTo>
                  <a:lnTo>
                    <a:pt x="40" y="531"/>
                  </a:lnTo>
                  <a:lnTo>
                    <a:pt x="30" y="520"/>
                  </a:lnTo>
                  <a:lnTo>
                    <a:pt x="26" y="514"/>
                  </a:lnTo>
                  <a:lnTo>
                    <a:pt x="24" y="508"/>
                  </a:lnTo>
                  <a:lnTo>
                    <a:pt x="24" y="508"/>
                  </a:lnTo>
                  <a:lnTo>
                    <a:pt x="20" y="496"/>
                  </a:lnTo>
                  <a:lnTo>
                    <a:pt x="15" y="478"/>
                  </a:lnTo>
                  <a:lnTo>
                    <a:pt x="11" y="453"/>
                  </a:lnTo>
                  <a:lnTo>
                    <a:pt x="8" y="425"/>
                  </a:lnTo>
                  <a:lnTo>
                    <a:pt x="8" y="425"/>
                  </a:lnTo>
                  <a:lnTo>
                    <a:pt x="4" y="392"/>
                  </a:lnTo>
                  <a:lnTo>
                    <a:pt x="1" y="358"/>
                  </a:lnTo>
                  <a:lnTo>
                    <a:pt x="0" y="323"/>
                  </a:lnTo>
                  <a:lnTo>
                    <a:pt x="0" y="286"/>
                  </a:lnTo>
                  <a:lnTo>
                    <a:pt x="0" y="286"/>
                  </a:lnTo>
                  <a:lnTo>
                    <a:pt x="0" y="277"/>
                  </a:lnTo>
                  <a:lnTo>
                    <a:pt x="2" y="267"/>
                  </a:lnTo>
                  <a:lnTo>
                    <a:pt x="4" y="257"/>
                  </a:lnTo>
                  <a:lnTo>
                    <a:pt x="8" y="248"/>
                  </a:lnTo>
                  <a:lnTo>
                    <a:pt x="13" y="238"/>
                  </a:lnTo>
                  <a:lnTo>
                    <a:pt x="19" y="230"/>
                  </a:lnTo>
                  <a:lnTo>
                    <a:pt x="25" y="221"/>
                  </a:lnTo>
                  <a:lnTo>
                    <a:pt x="34" y="212"/>
                  </a:lnTo>
                  <a:lnTo>
                    <a:pt x="34" y="212"/>
                  </a:lnTo>
                  <a:lnTo>
                    <a:pt x="41" y="203"/>
                  </a:lnTo>
                  <a:lnTo>
                    <a:pt x="50" y="197"/>
                  </a:lnTo>
                  <a:lnTo>
                    <a:pt x="60" y="191"/>
                  </a:lnTo>
                  <a:lnTo>
                    <a:pt x="68" y="186"/>
                  </a:lnTo>
                  <a:lnTo>
                    <a:pt x="78" y="183"/>
                  </a:lnTo>
                  <a:lnTo>
                    <a:pt x="88" y="179"/>
                  </a:lnTo>
                  <a:lnTo>
                    <a:pt x="98" y="178"/>
                  </a:lnTo>
                  <a:lnTo>
                    <a:pt x="107" y="177"/>
                  </a:lnTo>
                  <a:lnTo>
                    <a:pt x="107" y="177"/>
                  </a:lnTo>
                  <a:lnTo>
                    <a:pt x="117" y="178"/>
                  </a:lnTo>
                  <a:lnTo>
                    <a:pt x="125" y="182"/>
                  </a:lnTo>
                  <a:lnTo>
                    <a:pt x="132" y="188"/>
                  </a:lnTo>
                  <a:lnTo>
                    <a:pt x="139" y="196"/>
                  </a:lnTo>
                  <a:lnTo>
                    <a:pt x="143" y="206"/>
                  </a:lnTo>
                  <a:lnTo>
                    <a:pt x="147" y="218"/>
                  </a:lnTo>
                  <a:lnTo>
                    <a:pt x="151" y="232"/>
                  </a:lnTo>
                  <a:lnTo>
                    <a:pt x="154" y="249"/>
                  </a:lnTo>
                  <a:lnTo>
                    <a:pt x="154" y="249"/>
                  </a:lnTo>
                  <a:lnTo>
                    <a:pt x="155" y="261"/>
                  </a:lnTo>
                  <a:lnTo>
                    <a:pt x="155" y="261"/>
                  </a:lnTo>
                  <a:lnTo>
                    <a:pt x="158" y="286"/>
                  </a:lnTo>
                  <a:lnTo>
                    <a:pt x="162" y="307"/>
                  </a:lnTo>
                  <a:lnTo>
                    <a:pt x="165" y="325"/>
                  </a:lnTo>
                  <a:lnTo>
                    <a:pt x="169" y="338"/>
                  </a:lnTo>
                  <a:lnTo>
                    <a:pt x="169" y="338"/>
                  </a:lnTo>
                  <a:lnTo>
                    <a:pt x="173" y="346"/>
                  </a:lnTo>
                  <a:lnTo>
                    <a:pt x="179" y="354"/>
                  </a:lnTo>
                  <a:lnTo>
                    <a:pt x="182" y="356"/>
                  </a:lnTo>
                  <a:lnTo>
                    <a:pt x="184" y="357"/>
                  </a:lnTo>
                  <a:lnTo>
                    <a:pt x="188" y="358"/>
                  </a:lnTo>
                  <a:lnTo>
                    <a:pt x="192" y="360"/>
                  </a:lnTo>
                  <a:lnTo>
                    <a:pt x="192" y="360"/>
                  </a:lnTo>
                  <a:lnTo>
                    <a:pt x="195" y="358"/>
                  </a:lnTo>
                  <a:lnTo>
                    <a:pt x="199" y="356"/>
                  </a:lnTo>
                  <a:lnTo>
                    <a:pt x="214" y="346"/>
                  </a:lnTo>
                  <a:lnTo>
                    <a:pt x="214" y="346"/>
                  </a:lnTo>
                  <a:lnTo>
                    <a:pt x="231" y="331"/>
                  </a:lnTo>
                  <a:lnTo>
                    <a:pt x="251" y="311"/>
                  </a:lnTo>
                  <a:lnTo>
                    <a:pt x="500" y="64"/>
                  </a:lnTo>
                  <a:lnTo>
                    <a:pt x="500" y="64"/>
                  </a:lnTo>
                  <a:lnTo>
                    <a:pt x="515" y="49"/>
                  </a:lnTo>
                  <a:lnTo>
                    <a:pt x="529" y="36"/>
                  </a:lnTo>
                  <a:lnTo>
                    <a:pt x="543" y="25"/>
                  </a:lnTo>
                  <a:lnTo>
                    <a:pt x="555" y="17"/>
                  </a:lnTo>
                  <a:lnTo>
                    <a:pt x="555" y="17"/>
                  </a:lnTo>
                  <a:lnTo>
                    <a:pt x="567" y="9"/>
                  </a:lnTo>
                  <a:lnTo>
                    <a:pt x="578" y="5"/>
                  </a:lnTo>
                  <a:lnTo>
                    <a:pt x="588" y="1"/>
                  </a:lnTo>
                  <a:lnTo>
                    <a:pt x="597" y="0"/>
                  </a:lnTo>
                  <a:lnTo>
                    <a:pt x="597" y="0"/>
                  </a:lnTo>
                  <a:lnTo>
                    <a:pt x="604" y="1"/>
                  </a:lnTo>
                  <a:lnTo>
                    <a:pt x="608" y="2"/>
                  </a:lnTo>
                  <a:lnTo>
                    <a:pt x="612" y="6"/>
                  </a:lnTo>
                  <a:lnTo>
                    <a:pt x="615" y="10"/>
                  </a:lnTo>
                  <a:lnTo>
                    <a:pt x="615" y="10"/>
                  </a:lnTo>
                  <a:lnTo>
                    <a:pt x="618" y="15"/>
                  </a:lnTo>
                  <a:lnTo>
                    <a:pt x="620" y="23"/>
                  </a:lnTo>
                  <a:lnTo>
                    <a:pt x="621" y="32"/>
                  </a:lnTo>
                  <a:lnTo>
                    <a:pt x="621" y="43"/>
                  </a:lnTo>
                  <a:lnTo>
                    <a:pt x="621" y="56"/>
                  </a:lnTo>
                  <a:close/>
                </a:path>
              </a:pathLst>
            </a:custGeom>
            <a:solidFill>
              <a:srgbClr val="008000"/>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EditPoints="1"/>
            </p:cNvSpPr>
            <p:nvPr/>
          </p:nvSpPr>
          <p:spPr bwMode="auto">
            <a:xfrm>
              <a:off x="3663950" y="1498601"/>
              <a:ext cx="190500" cy="182563"/>
            </a:xfrm>
            <a:custGeom>
              <a:avLst/>
              <a:gdLst>
                <a:gd name="T0" fmla="*/ 114 w 598"/>
                <a:gd name="T1" fmla="*/ 234 h 575"/>
                <a:gd name="T2" fmla="*/ 120 w 598"/>
                <a:gd name="T3" fmla="*/ 281 h 575"/>
                <a:gd name="T4" fmla="*/ 128 w 598"/>
                <a:gd name="T5" fmla="*/ 310 h 575"/>
                <a:gd name="T6" fmla="*/ 131 w 598"/>
                <a:gd name="T7" fmla="*/ 318 h 575"/>
                <a:gd name="T8" fmla="*/ 140 w 598"/>
                <a:gd name="T9" fmla="*/ 329 h 575"/>
                <a:gd name="T10" fmla="*/ 144 w 598"/>
                <a:gd name="T11" fmla="*/ 331 h 575"/>
                <a:gd name="T12" fmla="*/ 137 w 598"/>
                <a:gd name="T13" fmla="*/ 302 h 575"/>
                <a:gd name="T14" fmla="*/ 132 w 598"/>
                <a:gd name="T15" fmla="*/ 260 h 575"/>
                <a:gd name="T16" fmla="*/ 131 w 598"/>
                <a:gd name="T17" fmla="*/ 248 h 575"/>
                <a:gd name="T18" fmla="*/ 129 w 598"/>
                <a:gd name="T19" fmla="*/ 235 h 575"/>
                <a:gd name="T20" fmla="*/ 124 w 598"/>
                <a:gd name="T21" fmla="*/ 214 h 575"/>
                <a:gd name="T22" fmla="*/ 118 w 598"/>
                <a:gd name="T23" fmla="*/ 198 h 575"/>
                <a:gd name="T24" fmla="*/ 109 w 598"/>
                <a:gd name="T25" fmla="*/ 186 h 575"/>
                <a:gd name="T26" fmla="*/ 104 w 598"/>
                <a:gd name="T27" fmla="*/ 183 h 575"/>
                <a:gd name="T28" fmla="*/ 109 w 598"/>
                <a:gd name="T29" fmla="*/ 200 h 575"/>
                <a:gd name="T30" fmla="*/ 113 w 598"/>
                <a:gd name="T31" fmla="*/ 222 h 575"/>
                <a:gd name="T32" fmla="*/ 114 w 598"/>
                <a:gd name="T33" fmla="*/ 234 h 575"/>
                <a:gd name="T34" fmla="*/ 592 w 598"/>
                <a:gd name="T35" fmla="*/ 9 h 575"/>
                <a:gd name="T36" fmla="*/ 587 w 598"/>
                <a:gd name="T37" fmla="*/ 2 h 575"/>
                <a:gd name="T38" fmla="*/ 578 w 598"/>
                <a:gd name="T39" fmla="*/ 0 h 575"/>
                <a:gd name="T40" fmla="*/ 579 w 598"/>
                <a:gd name="T41" fmla="*/ 17 h 575"/>
                <a:gd name="T42" fmla="*/ 579 w 598"/>
                <a:gd name="T43" fmla="*/ 30 h 575"/>
                <a:gd name="T44" fmla="*/ 577 w 598"/>
                <a:gd name="T45" fmla="*/ 53 h 575"/>
                <a:gd name="T46" fmla="*/ 570 w 598"/>
                <a:gd name="T47" fmla="*/ 75 h 575"/>
                <a:gd name="T48" fmla="*/ 557 w 598"/>
                <a:gd name="T49" fmla="*/ 97 h 575"/>
                <a:gd name="T50" fmla="*/ 538 w 598"/>
                <a:gd name="T51" fmla="*/ 119 h 575"/>
                <a:gd name="T52" fmla="*/ 292 w 598"/>
                <a:gd name="T53" fmla="*/ 379 h 575"/>
                <a:gd name="T54" fmla="*/ 256 w 598"/>
                <a:gd name="T55" fmla="*/ 418 h 575"/>
                <a:gd name="T56" fmla="*/ 191 w 598"/>
                <a:gd name="T57" fmla="*/ 481 h 575"/>
                <a:gd name="T58" fmla="*/ 161 w 598"/>
                <a:gd name="T59" fmla="*/ 505 h 575"/>
                <a:gd name="T60" fmla="*/ 116 w 598"/>
                <a:gd name="T61" fmla="*/ 539 h 575"/>
                <a:gd name="T62" fmla="*/ 98 w 598"/>
                <a:gd name="T63" fmla="*/ 546 h 575"/>
                <a:gd name="T64" fmla="*/ 85 w 598"/>
                <a:gd name="T65" fmla="*/ 550 h 575"/>
                <a:gd name="T66" fmla="*/ 72 w 598"/>
                <a:gd name="T67" fmla="*/ 549 h 575"/>
                <a:gd name="T68" fmla="*/ 44 w 598"/>
                <a:gd name="T69" fmla="*/ 537 h 575"/>
                <a:gd name="T70" fmla="*/ 27 w 598"/>
                <a:gd name="T71" fmla="*/ 528 h 575"/>
                <a:gd name="T72" fmla="*/ 0 w 598"/>
                <a:gd name="T73" fmla="*/ 506 h 575"/>
                <a:gd name="T74" fmla="*/ 1 w 598"/>
                <a:gd name="T75" fmla="*/ 507 h 575"/>
                <a:gd name="T76" fmla="*/ 3 w 598"/>
                <a:gd name="T77" fmla="*/ 513 h 575"/>
                <a:gd name="T78" fmla="*/ 17 w 598"/>
                <a:gd name="T79" fmla="*/ 530 h 575"/>
                <a:gd name="T80" fmla="*/ 45 w 598"/>
                <a:gd name="T81" fmla="*/ 553 h 575"/>
                <a:gd name="T82" fmla="*/ 62 w 598"/>
                <a:gd name="T83" fmla="*/ 563 h 575"/>
                <a:gd name="T84" fmla="*/ 91 w 598"/>
                <a:gd name="T85" fmla="*/ 574 h 575"/>
                <a:gd name="T86" fmla="*/ 104 w 598"/>
                <a:gd name="T87" fmla="*/ 575 h 575"/>
                <a:gd name="T88" fmla="*/ 117 w 598"/>
                <a:gd name="T89" fmla="*/ 573 h 575"/>
                <a:gd name="T90" fmla="*/ 134 w 598"/>
                <a:gd name="T91" fmla="*/ 564 h 575"/>
                <a:gd name="T92" fmla="*/ 180 w 598"/>
                <a:gd name="T93" fmla="*/ 531 h 575"/>
                <a:gd name="T94" fmla="*/ 208 w 598"/>
                <a:gd name="T95" fmla="*/ 506 h 575"/>
                <a:gd name="T96" fmla="*/ 274 w 598"/>
                <a:gd name="T97" fmla="*/ 444 h 575"/>
                <a:gd name="T98" fmla="*/ 552 w 598"/>
                <a:gd name="T99" fmla="*/ 149 h 575"/>
                <a:gd name="T100" fmla="*/ 557 w 598"/>
                <a:gd name="T101" fmla="*/ 144 h 575"/>
                <a:gd name="T102" fmla="*/ 575 w 598"/>
                <a:gd name="T103" fmla="*/ 123 h 575"/>
                <a:gd name="T104" fmla="*/ 587 w 598"/>
                <a:gd name="T105" fmla="*/ 101 h 575"/>
                <a:gd name="T106" fmla="*/ 596 w 598"/>
                <a:gd name="T107" fmla="*/ 78 h 575"/>
                <a:gd name="T108" fmla="*/ 598 w 598"/>
                <a:gd name="T109" fmla="*/ 55 h 575"/>
                <a:gd name="T110" fmla="*/ 598 w 598"/>
                <a:gd name="T111" fmla="*/ 42 h 575"/>
                <a:gd name="T112" fmla="*/ 597 w 598"/>
                <a:gd name="T113" fmla="*/ 22 h 575"/>
                <a:gd name="T114" fmla="*/ 592 w 598"/>
                <a:gd name="T115" fmla="*/ 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575">
                  <a:moveTo>
                    <a:pt x="114" y="234"/>
                  </a:moveTo>
                  <a:lnTo>
                    <a:pt x="114" y="234"/>
                  </a:lnTo>
                  <a:lnTo>
                    <a:pt x="117" y="259"/>
                  </a:lnTo>
                  <a:lnTo>
                    <a:pt x="120" y="281"/>
                  </a:lnTo>
                  <a:lnTo>
                    <a:pt x="124" y="297"/>
                  </a:lnTo>
                  <a:lnTo>
                    <a:pt x="128" y="310"/>
                  </a:lnTo>
                  <a:lnTo>
                    <a:pt x="128" y="310"/>
                  </a:lnTo>
                  <a:lnTo>
                    <a:pt x="131" y="318"/>
                  </a:lnTo>
                  <a:lnTo>
                    <a:pt x="135" y="325"/>
                  </a:lnTo>
                  <a:lnTo>
                    <a:pt x="140" y="329"/>
                  </a:lnTo>
                  <a:lnTo>
                    <a:pt x="144" y="331"/>
                  </a:lnTo>
                  <a:lnTo>
                    <a:pt x="144" y="331"/>
                  </a:lnTo>
                  <a:lnTo>
                    <a:pt x="141" y="318"/>
                  </a:lnTo>
                  <a:lnTo>
                    <a:pt x="137" y="302"/>
                  </a:lnTo>
                  <a:lnTo>
                    <a:pt x="134" y="283"/>
                  </a:lnTo>
                  <a:lnTo>
                    <a:pt x="132" y="260"/>
                  </a:lnTo>
                  <a:lnTo>
                    <a:pt x="132" y="260"/>
                  </a:lnTo>
                  <a:lnTo>
                    <a:pt x="131" y="248"/>
                  </a:lnTo>
                  <a:lnTo>
                    <a:pt x="131" y="248"/>
                  </a:lnTo>
                  <a:lnTo>
                    <a:pt x="129" y="235"/>
                  </a:lnTo>
                  <a:lnTo>
                    <a:pt x="127" y="224"/>
                  </a:lnTo>
                  <a:lnTo>
                    <a:pt x="124" y="214"/>
                  </a:lnTo>
                  <a:lnTo>
                    <a:pt x="121" y="206"/>
                  </a:lnTo>
                  <a:lnTo>
                    <a:pt x="118" y="198"/>
                  </a:lnTo>
                  <a:lnTo>
                    <a:pt x="114" y="191"/>
                  </a:lnTo>
                  <a:lnTo>
                    <a:pt x="109" y="186"/>
                  </a:lnTo>
                  <a:lnTo>
                    <a:pt x="104" y="183"/>
                  </a:lnTo>
                  <a:lnTo>
                    <a:pt x="104" y="183"/>
                  </a:lnTo>
                  <a:lnTo>
                    <a:pt x="106" y="190"/>
                  </a:lnTo>
                  <a:lnTo>
                    <a:pt x="109" y="200"/>
                  </a:lnTo>
                  <a:lnTo>
                    <a:pt x="113" y="222"/>
                  </a:lnTo>
                  <a:lnTo>
                    <a:pt x="113" y="222"/>
                  </a:lnTo>
                  <a:lnTo>
                    <a:pt x="114" y="234"/>
                  </a:lnTo>
                  <a:lnTo>
                    <a:pt x="114" y="234"/>
                  </a:lnTo>
                  <a:close/>
                  <a:moveTo>
                    <a:pt x="592" y="9"/>
                  </a:moveTo>
                  <a:lnTo>
                    <a:pt x="592" y="9"/>
                  </a:lnTo>
                  <a:lnTo>
                    <a:pt x="590" y="6"/>
                  </a:lnTo>
                  <a:lnTo>
                    <a:pt x="587" y="2"/>
                  </a:lnTo>
                  <a:lnTo>
                    <a:pt x="583" y="1"/>
                  </a:lnTo>
                  <a:lnTo>
                    <a:pt x="578" y="0"/>
                  </a:lnTo>
                  <a:lnTo>
                    <a:pt x="578" y="0"/>
                  </a:lnTo>
                  <a:lnTo>
                    <a:pt x="579" y="17"/>
                  </a:lnTo>
                  <a:lnTo>
                    <a:pt x="579" y="30"/>
                  </a:lnTo>
                  <a:lnTo>
                    <a:pt x="579" y="30"/>
                  </a:lnTo>
                  <a:lnTo>
                    <a:pt x="579" y="41"/>
                  </a:lnTo>
                  <a:lnTo>
                    <a:pt x="577" y="53"/>
                  </a:lnTo>
                  <a:lnTo>
                    <a:pt x="574" y="64"/>
                  </a:lnTo>
                  <a:lnTo>
                    <a:pt x="570" y="75"/>
                  </a:lnTo>
                  <a:lnTo>
                    <a:pt x="563" y="85"/>
                  </a:lnTo>
                  <a:lnTo>
                    <a:pt x="557" y="97"/>
                  </a:lnTo>
                  <a:lnTo>
                    <a:pt x="548" y="108"/>
                  </a:lnTo>
                  <a:lnTo>
                    <a:pt x="538" y="119"/>
                  </a:lnTo>
                  <a:lnTo>
                    <a:pt x="534" y="124"/>
                  </a:lnTo>
                  <a:lnTo>
                    <a:pt x="292" y="379"/>
                  </a:lnTo>
                  <a:lnTo>
                    <a:pt x="292" y="379"/>
                  </a:lnTo>
                  <a:lnTo>
                    <a:pt x="256" y="418"/>
                  </a:lnTo>
                  <a:lnTo>
                    <a:pt x="222" y="451"/>
                  </a:lnTo>
                  <a:lnTo>
                    <a:pt x="191" y="481"/>
                  </a:lnTo>
                  <a:lnTo>
                    <a:pt x="161" y="505"/>
                  </a:lnTo>
                  <a:lnTo>
                    <a:pt x="161" y="505"/>
                  </a:lnTo>
                  <a:lnTo>
                    <a:pt x="136" y="525"/>
                  </a:lnTo>
                  <a:lnTo>
                    <a:pt x="116" y="539"/>
                  </a:lnTo>
                  <a:lnTo>
                    <a:pt x="106" y="543"/>
                  </a:lnTo>
                  <a:lnTo>
                    <a:pt x="98" y="546"/>
                  </a:lnTo>
                  <a:lnTo>
                    <a:pt x="92" y="549"/>
                  </a:lnTo>
                  <a:lnTo>
                    <a:pt x="85" y="550"/>
                  </a:lnTo>
                  <a:lnTo>
                    <a:pt x="85" y="550"/>
                  </a:lnTo>
                  <a:lnTo>
                    <a:pt x="72" y="549"/>
                  </a:lnTo>
                  <a:lnTo>
                    <a:pt x="59" y="544"/>
                  </a:lnTo>
                  <a:lnTo>
                    <a:pt x="44" y="537"/>
                  </a:lnTo>
                  <a:lnTo>
                    <a:pt x="27" y="528"/>
                  </a:lnTo>
                  <a:lnTo>
                    <a:pt x="27" y="528"/>
                  </a:lnTo>
                  <a:lnTo>
                    <a:pt x="12" y="517"/>
                  </a:lnTo>
                  <a:lnTo>
                    <a:pt x="0" y="506"/>
                  </a:lnTo>
                  <a:lnTo>
                    <a:pt x="0" y="506"/>
                  </a:lnTo>
                  <a:lnTo>
                    <a:pt x="1" y="507"/>
                  </a:lnTo>
                  <a:lnTo>
                    <a:pt x="1" y="507"/>
                  </a:lnTo>
                  <a:lnTo>
                    <a:pt x="3" y="513"/>
                  </a:lnTo>
                  <a:lnTo>
                    <a:pt x="7" y="519"/>
                  </a:lnTo>
                  <a:lnTo>
                    <a:pt x="17" y="530"/>
                  </a:lnTo>
                  <a:lnTo>
                    <a:pt x="29" y="542"/>
                  </a:lnTo>
                  <a:lnTo>
                    <a:pt x="45" y="553"/>
                  </a:lnTo>
                  <a:lnTo>
                    <a:pt x="45" y="553"/>
                  </a:lnTo>
                  <a:lnTo>
                    <a:pt x="62" y="563"/>
                  </a:lnTo>
                  <a:lnTo>
                    <a:pt x="77" y="569"/>
                  </a:lnTo>
                  <a:lnTo>
                    <a:pt x="91" y="574"/>
                  </a:lnTo>
                  <a:lnTo>
                    <a:pt x="104" y="575"/>
                  </a:lnTo>
                  <a:lnTo>
                    <a:pt x="104" y="575"/>
                  </a:lnTo>
                  <a:lnTo>
                    <a:pt x="109" y="575"/>
                  </a:lnTo>
                  <a:lnTo>
                    <a:pt x="117" y="573"/>
                  </a:lnTo>
                  <a:lnTo>
                    <a:pt x="124" y="569"/>
                  </a:lnTo>
                  <a:lnTo>
                    <a:pt x="134" y="564"/>
                  </a:lnTo>
                  <a:lnTo>
                    <a:pt x="155" y="550"/>
                  </a:lnTo>
                  <a:lnTo>
                    <a:pt x="180" y="531"/>
                  </a:lnTo>
                  <a:lnTo>
                    <a:pt x="180" y="531"/>
                  </a:lnTo>
                  <a:lnTo>
                    <a:pt x="208" y="506"/>
                  </a:lnTo>
                  <a:lnTo>
                    <a:pt x="239" y="478"/>
                  </a:lnTo>
                  <a:lnTo>
                    <a:pt x="274" y="444"/>
                  </a:lnTo>
                  <a:lnTo>
                    <a:pt x="311" y="406"/>
                  </a:lnTo>
                  <a:lnTo>
                    <a:pt x="552" y="149"/>
                  </a:lnTo>
                  <a:lnTo>
                    <a:pt x="557" y="144"/>
                  </a:lnTo>
                  <a:lnTo>
                    <a:pt x="557" y="144"/>
                  </a:lnTo>
                  <a:lnTo>
                    <a:pt x="566" y="134"/>
                  </a:lnTo>
                  <a:lnTo>
                    <a:pt x="575" y="123"/>
                  </a:lnTo>
                  <a:lnTo>
                    <a:pt x="582" y="112"/>
                  </a:lnTo>
                  <a:lnTo>
                    <a:pt x="587" y="101"/>
                  </a:lnTo>
                  <a:lnTo>
                    <a:pt x="592" y="89"/>
                  </a:lnTo>
                  <a:lnTo>
                    <a:pt x="596" y="78"/>
                  </a:lnTo>
                  <a:lnTo>
                    <a:pt x="597" y="67"/>
                  </a:lnTo>
                  <a:lnTo>
                    <a:pt x="598" y="55"/>
                  </a:lnTo>
                  <a:lnTo>
                    <a:pt x="598" y="42"/>
                  </a:lnTo>
                  <a:lnTo>
                    <a:pt x="598" y="42"/>
                  </a:lnTo>
                  <a:lnTo>
                    <a:pt x="598" y="31"/>
                  </a:lnTo>
                  <a:lnTo>
                    <a:pt x="597" y="22"/>
                  </a:lnTo>
                  <a:lnTo>
                    <a:pt x="595" y="14"/>
                  </a:lnTo>
                  <a:lnTo>
                    <a:pt x="592" y="9"/>
                  </a:lnTo>
                  <a:lnTo>
                    <a:pt x="592" y="9"/>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6" name="Q2-X"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858" y="2493166"/>
            <a:ext cx="182880" cy="18288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Q1-Checkmark" hidden="1"/>
          <p:cNvGrpSpPr/>
          <p:nvPr/>
        </p:nvGrpSpPr>
        <p:grpSpPr>
          <a:xfrm>
            <a:off x="6013080" y="1844675"/>
            <a:ext cx="198437" cy="184151"/>
            <a:chOff x="3656013" y="1497013"/>
            <a:chExt cx="198437" cy="184151"/>
          </a:xfrm>
        </p:grpSpPr>
        <p:sp>
          <p:nvSpPr>
            <p:cNvPr id="53" name="AutoShape 12"/>
            <p:cNvSpPr>
              <a:spLocks noChangeAspect="1" noChangeArrowheads="1" noTextEdit="1"/>
            </p:cNvSpPr>
            <p:nvPr/>
          </p:nvSpPr>
          <p:spPr bwMode="auto">
            <a:xfrm>
              <a:off x="3656013" y="1497013"/>
              <a:ext cx="198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p:cNvSpPr>
              <a:spLocks/>
            </p:cNvSpPr>
            <p:nvPr/>
          </p:nvSpPr>
          <p:spPr bwMode="auto">
            <a:xfrm>
              <a:off x="3656013" y="1497013"/>
              <a:ext cx="198437" cy="184150"/>
            </a:xfrm>
            <a:custGeom>
              <a:avLst/>
              <a:gdLst>
                <a:gd name="T0" fmla="*/ 621 w 621"/>
                <a:gd name="T1" fmla="*/ 56 h 576"/>
                <a:gd name="T2" fmla="*/ 619 w 621"/>
                <a:gd name="T3" fmla="*/ 79 h 576"/>
                <a:gd name="T4" fmla="*/ 610 w 621"/>
                <a:gd name="T5" fmla="*/ 102 h 576"/>
                <a:gd name="T6" fmla="*/ 598 w 621"/>
                <a:gd name="T7" fmla="*/ 124 h 576"/>
                <a:gd name="T8" fmla="*/ 580 w 621"/>
                <a:gd name="T9" fmla="*/ 145 h 576"/>
                <a:gd name="T10" fmla="*/ 334 w 621"/>
                <a:gd name="T11" fmla="*/ 407 h 576"/>
                <a:gd name="T12" fmla="*/ 297 w 621"/>
                <a:gd name="T13" fmla="*/ 445 h 576"/>
                <a:gd name="T14" fmla="*/ 231 w 621"/>
                <a:gd name="T15" fmla="*/ 507 h 576"/>
                <a:gd name="T16" fmla="*/ 203 w 621"/>
                <a:gd name="T17" fmla="*/ 532 h 576"/>
                <a:gd name="T18" fmla="*/ 157 w 621"/>
                <a:gd name="T19" fmla="*/ 565 h 576"/>
                <a:gd name="T20" fmla="*/ 140 w 621"/>
                <a:gd name="T21" fmla="*/ 574 h 576"/>
                <a:gd name="T22" fmla="*/ 127 w 621"/>
                <a:gd name="T23" fmla="*/ 576 h 576"/>
                <a:gd name="T24" fmla="*/ 114 w 621"/>
                <a:gd name="T25" fmla="*/ 575 h 576"/>
                <a:gd name="T26" fmla="*/ 85 w 621"/>
                <a:gd name="T27" fmla="*/ 564 h 576"/>
                <a:gd name="T28" fmla="*/ 68 w 621"/>
                <a:gd name="T29" fmla="*/ 554 h 576"/>
                <a:gd name="T30" fmla="*/ 40 w 621"/>
                <a:gd name="T31" fmla="*/ 531 h 576"/>
                <a:gd name="T32" fmla="*/ 26 w 621"/>
                <a:gd name="T33" fmla="*/ 514 h 576"/>
                <a:gd name="T34" fmla="*/ 24 w 621"/>
                <a:gd name="T35" fmla="*/ 508 h 576"/>
                <a:gd name="T36" fmla="*/ 15 w 621"/>
                <a:gd name="T37" fmla="*/ 478 h 576"/>
                <a:gd name="T38" fmla="*/ 8 w 621"/>
                <a:gd name="T39" fmla="*/ 425 h 576"/>
                <a:gd name="T40" fmla="*/ 4 w 621"/>
                <a:gd name="T41" fmla="*/ 392 h 576"/>
                <a:gd name="T42" fmla="*/ 0 w 621"/>
                <a:gd name="T43" fmla="*/ 323 h 576"/>
                <a:gd name="T44" fmla="*/ 0 w 621"/>
                <a:gd name="T45" fmla="*/ 286 h 576"/>
                <a:gd name="T46" fmla="*/ 2 w 621"/>
                <a:gd name="T47" fmla="*/ 267 h 576"/>
                <a:gd name="T48" fmla="*/ 8 w 621"/>
                <a:gd name="T49" fmla="*/ 248 h 576"/>
                <a:gd name="T50" fmla="*/ 19 w 621"/>
                <a:gd name="T51" fmla="*/ 230 h 576"/>
                <a:gd name="T52" fmla="*/ 34 w 621"/>
                <a:gd name="T53" fmla="*/ 212 h 576"/>
                <a:gd name="T54" fmla="*/ 41 w 621"/>
                <a:gd name="T55" fmla="*/ 203 h 576"/>
                <a:gd name="T56" fmla="*/ 60 w 621"/>
                <a:gd name="T57" fmla="*/ 191 h 576"/>
                <a:gd name="T58" fmla="*/ 78 w 621"/>
                <a:gd name="T59" fmla="*/ 183 h 576"/>
                <a:gd name="T60" fmla="*/ 98 w 621"/>
                <a:gd name="T61" fmla="*/ 178 h 576"/>
                <a:gd name="T62" fmla="*/ 107 w 621"/>
                <a:gd name="T63" fmla="*/ 177 h 576"/>
                <a:gd name="T64" fmla="*/ 125 w 621"/>
                <a:gd name="T65" fmla="*/ 182 h 576"/>
                <a:gd name="T66" fmla="*/ 139 w 621"/>
                <a:gd name="T67" fmla="*/ 196 h 576"/>
                <a:gd name="T68" fmla="*/ 147 w 621"/>
                <a:gd name="T69" fmla="*/ 218 h 576"/>
                <a:gd name="T70" fmla="*/ 154 w 621"/>
                <a:gd name="T71" fmla="*/ 249 h 576"/>
                <a:gd name="T72" fmla="*/ 155 w 621"/>
                <a:gd name="T73" fmla="*/ 261 h 576"/>
                <a:gd name="T74" fmla="*/ 158 w 621"/>
                <a:gd name="T75" fmla="*/ 286 h 576"/>
                <a:gd name="T76" fmla="*/ 165 w 621"/>
                <a:gd name="T77" fmla="*/ 325 h 576"/>
                <a:gd name="T78" fmla="*/ 169 w 621"/>
                <a:gd name="T79" fmla="*/ 338 h 576"/>
                <a:gd name="T80" fmla="*/ 179 w 621"/>
                <a:gd name="T81" fmla="*/ 354 h 576"/>
                <a:gd name="T82" fmla="*/ 184 w 621"/>
                <a:gd name="T83" fmla="*/ 357 h 576"/>
                <a:gd name="T84" fmla="*/ 192 w 621"/>
                <a:gd name="T85" fmla="*/ 360 h 576"/>
                <a:gd name="T86" fmla="*/ 195 w 621"/>
                <a:gd name="T87" fmla="*/ 358 h 576"/>
                <a:gd name="T88" fmla="*/ 214 w 621"/>
                <a:gd name="T89" fmla="*/ 346 h 576"/>
                <a:gd name="T90" fmla="*/ 231 w 621"/>
                <a:gd name="T91" fmla="*/ 331 h 576"/>
                <a:gd name="T92" fmla="*/ 500 w 621"/>
                <a:gd name="T93" fmla="*/ 64 h 576"/>
                <a:gd name="T94" fmla="*/ 515 w 621"/>
                <a:gd name="T95" fmla="*/ 49 h 576"/>
                <a:gd name="T96" fmla="*/ 543 w 621"/>
                <a:gd name="T97" fmla="*/ 25 h 576"/>
                <a:gd name="T98" fmla="*/ 555 w 621"/>
                <a:gd name="T99" fmla="*/ 17 h 576"/>
                <a:gd name="T100" fmla="*/ 578 w 621"/>
                <a:gd name="T101" fmla="*/ 5 h 576"/>
                <a:gd name="T102" fmla="*/ 597 w 621"/>
                <a:gd name="T103" fmla="*/ 0 h 576"/>
                <a:gd name="T104" fmla="*/ 604 w 621"/>
                <a:gd name="T105" fmla="*/ 1 h 576"/>
                <a:gd name="T106" fmla="*/ 612 w 621"/>
                <a:gd name="T107" fmla="*/ 6 h 576"/>
                <a:gd name="T108" fmla="*/ 615 w 621"/>
                <a:gd name="T109" fmla="*/ 10 h 576"/>
                <a:gd name="T110" fmla="*/ 620 w 621"/>
                <a:gd name="T111" fmla="*/ 23 h 576"/>
                <a:gd name="T112" fmla="*/ 621 w 621"/>
                <a:gd name="T113" fmla="*/ 4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1" h="576">
                  <a:moveTo>
                    <a:pt x="621" y="56"/>
                  </a:moveTo>
                  <a:lnTo>
                    <a:pt x="621" y="56"/>
                  </a:lnTo>
                  <a:lnTo>
                    <a:pt x="620" y="68"/>
                  </a:lnTo>
                  <a:lnTo>
                    <a:pt x="619" y="79"/>
                  </a:lnTo>
                  <a:lnTo>
                    <a:pt x="615" y="90"/>
                  </a:lnTo>
                  <a:lnTo>
                    <a:pt x="610" y="102"/>
                  </a:lnTo>
                  <a:lnTo>
                    <a:pt x="605" y="113"/>
                  </a:lnTo>
                  <a:lnTo>
                    <a:pt x="598" y="124"/>
                  </a:lnTo>
                  <a:lnTo>
                    <a:pt x="589" y="135"/>
                  </a:lnTo>
                  <a:lnTo>
                    <a:pt x="580" y="145"/>
                  </a:lnTo>
                  <a:lnTo>
                    <a:pt x="575" y="150"/>
                  </a:lnTo>
                  <a:lnTo>
                    <a:pt x="334" y="407"/>
                  </a:lnTo>
                  <a:lnTo>
                    <a:pt x="334" y="407"/>
                  </a:lnTo>
                  <a:lnTo>
                    <a:pt x="297" y="445"/>
                  </a:lnTo>
                  <a:lnTo>
                    <a:pt x="262" y="479"/>
                  </a:lnTo>
                  <a:lnTo>
                    <a:pt x="231" y="507"/>
                  </a:lnTo>
                  <a:lnTo>
                    <a:pt x="203" y="532"/>
                  </a:lnTo>
                  <a:lnTo>
                    <a:pt x="203" y="532"/>
                  </a:lnTo>
                  <a:lnTo>
                    <a:pt x="178" y="551"/>
                  </a:lnTo>
                  <a:lnTo>
                    <a:pt x="157" y="565"/>
                  </a:lnTo>
                  <a:lnTo>
                    <a:pt x="147" y="570"/>
                  </a:lnTo>
                  <a:lnTo>
                    <a:pt x="140" y="574"/>
                  </a:lnTo>
                  <a:lnTo>
                    <a:pt x="132" y="576"/>
                  </a:lnTo>
                  <a:lnTo>
                    <a:pt x="127" y="576"/>
                  </a:lnTo>
                  <a:lnTo>
                    <a:pt x="127" y="576"/>
                  </a:lnTo>
                  <a:lnTo>
                    <a:pt x="114" y="575"/>
                  </a:lnTo>
                  <a:lnTo>
                    <a:pt x="100" y="570"/>
                  </a:lnTo>
                  <a:lnTo>
                    <a:pt x="85" y="564"/>
                  </a:lnTo>
                  <a:lnTo>
                    <a:pt x="68" y="554"/>
                  </a:lnTo>
                  <a:lnTo>
                    <a:pt x="68" y="554"/>
                  </a:lnTo>
                  <a:lnTo>
                    <a:pt x="52" y="543"/>
                  </a:lnTo>
                  <a:lnTo>
                    <a:pt x="40" y="531"/>
                  </a:lnTo>
                  <a:lnTo>
                    <a:pt x="30" y="520"/>
                  </a:lnTo>
                  <a:lnTo>
                    <a:pt x="26" y="514"/>
                  </a:lnTo>
                  <a:lnTo>
                    <a:pt x="24" y="508"/>
                  </a:lnTo>
                  <a:lnTo>
                    <a:pt x="24" y="508"/>
                  </a:lnTo>
                  <a:lnTo>
                    <a:pt x="20" y="496"/>
                  </a:lnTo>
                  <a:lnTo>
                    <a:pt x="15" y="478"/>
                  </a:lnTo>
                  <a:lnTo>
                    <a:pt x="11" y="453"/>
                  </a:lnTo>
                  <a:lnTo>
                    <a:pt x="8" y="425"/>
                  </a:lnTo>
                  <a:lnTo>
                    <a:pt x="8" y="425"/>
                  </a:lnTo>
                  <a:lnTo>
                    <a:pt x="4" y="392"/>
                  </a:lnTo>
                  <a:lnTo>
                    <a:pt x="1" y="358"/>
                  </a:lnTo>
                  <a:lnTo>
                    <a:pt x="0" y="323"/>
                  </a:lnTo>
                  <a:lnTo>
                    <a:pt x="0" y="286"/>
                  </a:lnTo>
                  <a:lnTo>
                    <a:pt x="0" y="286"/>
                  </a:lnTo>
                  <a:lnTo>
                    <a:pt x="0" y="277"/>
                  </a:lnTo>
                  <a:lnTo>
                    <a:pt x="2" y="267"/>
                  </a:lnTo>
                  <a:lnTo>
                    <a:pt x="4" y="257"/>
                  </a:lnTo>
                  <a:lnTo>
                    <a:pt x="8" y="248"/>
                  </a:lnTo>
                  <a:lnTo>
                    <a:pt x="13" y="238"/>
                  </a:lnTo>
                  <a:lnTo>
                    <a:pt x="19" y="230"/>
                  </a:lnTo>
                  <a:lnTo>
                    <a:pt x="25" y="221"/>
                  </a:lnTo>
                  <a:lnTo>
                    <a:pt x="34" y="212"/>
                  </a:lnTo>
                  <a:lnTo>
                    <a:pt x="34" y="212"/>
                  </a:lnTo>
                  <a:lnTo>
                    <a:pt x="41" y="203"/>
                  </a:lnTo>
                  <a:lnTo>
                    <a:pt x="50" y="197"/>
                  </a:lnTo>
                  <a:lnTo>
                    <a:pt x="60" y="191"/>
                  </a:lnTo>
                  <a:lnTo>
                    <a:pt x="68" y="186"/>
                  </a:lnTo>
                  <a:lnTo>
                    <a:pt x="78" y="183"/>
                  </a:lnTo>
                  <a:lnTo>
                    <a:pt x="88" y="179"/>
                  </a:lnTo>
                  <a:lnTo>
                    <a:pt x="98" y="178"/>
                  </a:lnTo>
                  <a:lnTo>
                    <a:pt x="107" y="177"/>
                  </a:lnTo>
                  <a:lnTo>
                    <a:pt x="107" y="177"/>
                  </a:lnTo>
                  <a:lnTo>
                    <a:pt x="117" y="178"/>
                  </a:lnTo>
                  <a:lnTo>
                    <a:pt x="125" y="182"/>
                  </a:lnTo>
                  <a:lnTo>
                    <a:pt x="132" y="188"/>
                  </a:lnTo>
                  <a:lnTo>
                    <a:pt x="139" y="196"/>
                  </a:lnTo>
                  <a:lnTo>
                    <a:pt x="143" y="206"/>
                  </a:lnTo>
                  <a:lnTo>
                    <a:pt x="147" y="218"/>
                  </a:lnTo>
                  <a:lnTo>
                    <a:pt x="151" y="232"/>
                  </a:lnTo>
                  <a:lnTo>
                    <a:pt x="154" y="249"/>
                  </a:lnTo>
                  <a:lnTo>
                    <a:pt x="154" y="249"/>
                  </a:lnTo>
                  <a:lnTo>
                    <a:pt x="155" y="261"/>
                  </a:lnTo>
                  <a:lnTo>
                    <a:pt x="155" y="261"/>
                  </a:lnTo>
                  <a:lnTo>
                    <a:pt x="158" y="286"/>
                  </a:lnTo>
                  <a:lnTo>
                    <a:pt x="162" y="307"/>
                  </a:lnTo>
                  <a:lnTo>
                    <a:pt x="165" y="325"/>
                  </a:lnTo>
                  <a:lnTo>
                    <a:pt x="169" y="338"/>
                  </a:lnTo>
                  <a:lnTo>
                    <a:pt x="169" y="338"/>
                  </a:lnTo>
                  <a:lnTo>
                    <a:pt x="173" y="346"/>
                  </a:lnTo>
                  <a:lnTo>
                    <a:pt x="179" y="354"/>
                  </a:lnTo>
                  <a:lnTo>
                    <a:pt x="182" y="356"/>
                  </a:lnTo>
                  <a:lnTo>
                    <a:pt x="184" y="357"/>
                  </a:lnTo>
                  <a:lnTo>
                    <a:pt x="188" y="358"/>
                  </a:lnTo>
                  <a:lnTo>
                    <a:pt x="192" y="360"/>
                  </a:lnTo>
                  <a:lnTo>
                    <a:pt x="192" y="360"/>
                  </a:lnTo>
                  <a:lnTo>
                    <a:pt x="195" y="358"/>
                  </a:lnTo>
                  <a:lnTo>
                    <a:pt x="199" y="356"/>
                  </a:lnTo>
                  <a:lnTo>
                    <a:pt x="214" y="346"/>
                  </a:lnTo>
                  <a:lnTo>
                    <a:pt x="214" y="346"/>
                  </a:lnTo>
                  <a:lnTo>
                    <a:pt x="231" y="331"/>
                  </a:lnTo>
                  <a:lnTo>
                    <a:pt x="251" y="311"/>
                  </a:lnTo>
                  <a:lnTo>
                    <a:pt x="500" y="64"/>
                  </a:lnTo>
                  <a:lnTo>
                    <a:pt x="500" y="64"/>
                  </a:lnTo>
                  <a:lnTo>
                    <a:pt x="515" y="49"/>
                  </a:lnTo>
                  <a:lnTo>
                    <a:pt x="529" y="36"/>
                  </a:lnTo>
                  <a:lnTo>
                    <a:pt x="543" y="25"/>
                  </a:lnTo>
                  <a:lnTo>
                    <a:pt x="555" y="17"/>
                  </a:lnTo>
                  <a:lnTo>
                    <a:pt x="555" y="17"/>
                  </a:lnTo>
                  <a:lnTo>
                    <a:pt x="567" y="9"/>
                  </a:lnTo>
                  <a:lnTo>
                    <a:pt x="578" y="5"/>
                  </a:lnTo>
                  <a:lnTo>
                    <a:pt x="588" y="1"/>
                  </a:lnTo>
                  <a:lnTo>
                    <a:pt x="597" y="0"/>
                  </a:lnTo>
                  <a:lnTo>
                    <a:pt x="597" y="0"/>
                  </a:lnTo>
                  <a:lnTo>
                    <a:pt x="604" y="1"/>
                  </a:lnTo>
                  <a:lnTo>
                    <a:pt x="608" y="2"/>
                  </a:lnTo>
                  <a:lnTo>
                    <a:pt x="612" y="6"/>
                  </a:lnTo>
                  <a:lnTo>
                    <a:pt x="615" y="10"/>
                  </a:lnTo>
                  <a:lnTo>
                    <a:pt x="615" y="10"/>
                  </a:lnTo>
                  <a:lnTo>
                    <a:pt x="618" y="15"/>
                  </a:lnTo>
                  <a:lnTo>
                    <a:pt x="620" y="23"/>
                  </a:lnTo>
                  <a:lnTo>
                    <a:pt x="621" y="32"/>
                  </a:lnTo>
                  <a:lnTo>
                    <a:pt x="621" y="43"/>
                  </a:lnTo>
                  <a:lnTo>
                    <a:pt x="621" y="56"/>
                  </a:lnTo>
                  <a:close/>
                </a:path>
              </a:pathLst>
            </a:custGeom>
            <a:solidFill>
              <a:srgbClr val="008000"/>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5"/>
            <p:cNvSpPr>
              <a:spLocks noEditPoints="1"/>
            </p:cNvSpPr>
            <p:nvPr/>
          </p:nvSpPr>
          <p:spPr bwMode="auto">
            <a:xfrm>
              <a:off x="3663950" y="1498601"/>
              <a:ext cx="190500" cy="182563"/>
            </a:xfrm>
            <a:custGeom>
              <a:avLst/>
              <a:gdLst>
                <a:gd name="T0" fmla="*/ 114 w 598"/>
                <a:gd name="T1" fmla="*/ 234 h 575"/>
                <a:gd name="T2" fmla="*/ 120 w 598"/>
                <a:gd name="T3" fmla="*/ 281 h 575"/>
                <a:gd name="T4" fmla="*/ 128 w 598"/>
                <a:gd name="T5" fmla="*/ 310 h 575"/>
                <a:gd name="T6" fmla="*/ 131 w 598"/>
                <a:gd name="T7" fmla="*/ 318 h 575"/>
                <a:gd name="T8" fmla="*/ 140 w 598"/>
                <a:gd name="T9" fmla="*/ 329 h 575"/>
                <a:gd name="T10" fmla="*/ 144 w 598"/>
                <a:gd name="T11" fmla="*/ 331 h 575"/>
                <a:gd name="T12" fmla="*/ 137 w 598"/>
                <a:gd name="T13" fmla="*/ 302 h 575"/>
                <a:gd name="T14" fmla="*/ 132 w 598"/>
                <a:gd name="T15" fmla="*/ 260 h 575"/>
                <a:gd name="T16" fmla="*/ 131 w 598"/>
                <a:gd name="T17" fmla="*/ 248 h 575"/>
                <a:gd name="T18" fmla="*/ 129 w 598"/>
                <a:gd name="T19" fmla="*/ 235 h 575"/>
                <a:gd name="T20" fmla="*/ 124 w 598"/>
                <a:gd name="T21" fmla="*/ 214 h 575"/>
                <a:gd name="T22" fmla="*/ 118 w 598"/>
                <a:gd name="T23" fmla="*/ 198 h 575"/>
                <a:gd name="T24" fmla="*/ 109 w 598"/>
                <a:gd name="T25" fmla="*/ 186 h 575"/>
                <a:gd name="T26" fmla="*/ 104 w 598"/>
                <a:gd name="T27" fmla="*/ 183 h 575"/>
                <a:gd name="T28" fmla="*/ 109 w 598"/>
                <a:gd name="T29" fmla="*/ 200 h 575"/>
                <a:gd name="T30" fmla="*/ 113 w 598"/>
                <a:gd name="T31" fmla="*/ 222 h 575"/>
                <a:gd name="T32" fmla="*/ 114 w 598"/>
                <a:gd name="T33" fmla="*/ 234 h 575"/>
                <a:gd name="T34" fmla="*/ 592 w 598"/>
                <a:gd name="T35" fmla="*/ 9 h 575"/>
                <a:gd name="T36" fmla="*/ 587 w 598"/>
                <a:gd name="T37" fmla="*/ 2 h 575"/>
                <a:gd name="T38" fmla="*/ 578 w 598"/>
                <a:gd name="T39" fmla="*/ 0 h 575"/>
                <a:gd name="T40" fmla="*/ 579 w 598"/>
                <a:gd name="T41" fmla="*/ 17 h 575"/>
                <a:gd name="T42" fmla="*/ 579 w 598"/>
                <a:gd name="T43" fmla="*/ 30 h 575"/>
                <a:gd name="T44" fmla="*/ 577 w 598"/>
                <a:gd name="T45" fmla="*/ 53 h 575"/>
                <a:gd name="T46" fmla="*/ 570 w 598"/>
                <a:gd name="T47" fmla="*/ 75 h 575"/>
                <a:gd name="T48" fmla="*/ 557 w 598"/>
                <a:gd name="T49" fmla="*/ 97 h 575"/>
                <a:gd name="T50" fmla="*/ 538 w 598"/>
                <a:gd name="T51" fmla="*/ 119 h 575"/>
                <a:gd name="T52" fmla="*/ 292 w 598"/>
                <a:gd name="T53" fmla="*/ 379 h 575"/>
                <a:gd name="T54" fmla="*/ 256 w 598"/>
                <a:gd name="T55" fmla="*/ 418 h 575"/>
                <a:gd name="T56" fmla="*/ 191 w 598"/>
                <a:gd name="T57" fmla="*/ 481 h 575"/>
                <a:gd name="T58" fmla="*/ 161 w 598"/>
                <a:gd name="T59" fmla="*/ 505 h 575"/>
                <a:gd name="T60" fmla="*/ 116 w 598"/>
                <a:gd name="T61" fmla="*/ 539 h 575"/>
                <a:gd name="T62" fmla="*/ 98 w 598"/>
                <a:gd name="T63" fmla="*/ 546 h 575"/>
                <a:gd name="T64" fmla="*/ 85 w 598"/>
                <a:gd name="T65" fmla="*/ 550 h 575"/>
                <a:gd name="T66" fmla="*/ 72 w 598"/>
                <a:gd name="T67" fmla="*/ 549 h 575"/>
                <a:gd name="T68" fmla="*/ 44 w 598"/>
                <a:gd name="T69" fmla="*/ 537 h 575"/>
                <a:gd name="T70" fmla="*/ 27 w 598"/>
                <a:gd name="T71" fmla="*/ 528 h 575"/>
                <a:gd name="T72" fmla="*/ 0 w 598"/>
                <a:gd name="T73" fmla="*/ 506 h 575"/>
                <a:gd name="T74" fmla="*/ 1 w 598"/>
                <a:gd name="T75" fmla="*/ 507 h 575"/>
                <a:gd name="T76" fmla="*/ 3 w 598"/>
                <a:gd name="T77" fmla="*/ 513 h 575"/>
                <a:gd name="T78" fmla="*/ 17 w 598"/>
                <a:gd name="T79" fmla="*/ 530 h 575"/>
                <a:gd name="T80" fmla="*/ 45 w 598"/>
                <a:gd name="T81" fmla="*/ 553 h 575"/>
                <a:gd name="T82" fmla="*/ 62 w 598"/>
                <a:gd name="T83" fmla="*/ 563 h 575"/>
                <a:gd name="T84" fmla="*/ 91 w 598"/>
                <a:gd name="T85" fmla="*/ 574 h 575"/>
                <a:gd name="T86" fmla="*/ 104 w 598"/>
                <a:gd name="T87" fmla="*/ 575 h 575"/>
                <a:gd name="T88" fmla="*/ 117 w 598"/>
                <a:gd name="T89" fmla="*/ 573 h 575"/>
                <a:gd name="T90" fmla="*/ 134 w 598"/>
                <a:gd name="T91" fmla="*/ 564 h 575"/>
                <a:gd name="T92" fmla="*/ 180 w 598"/>
                <a:gd name="T93" fmla="*/ 531 h 575"/>
                <a:gd name="T94" fmla="*/ 208 w 598"/>
                <a:gd name="T95" fmla="*/ 506 h 575"/>
                <a:gd name="T96" fmla="*/ 274 w 598"/>
                <a:gd name="T97" fmla="*/ 444 h 575"/>
                <a:gd name="T98" fmla="*/ 552 w 598"/>
                <a:gd name="T99" fmla="*/ 149 h 575"/>
                <a:gd name="T100" fmla="*/ 557 w 598"/>
                <a:gd name="T101" fmla="*/ 144 h 575"/>
                <a:gd name="T102" fmla="*/ 575 w 598"/>
                <a:gd name="T103" fmla="*/ 123 h 575"/>
                <a:gd name="T104" fmla="*/ 587 w 598"/>
                <a:gd name="T105" fmla="*/ 101 h 575"/>
                <a:gd name="T106" fmla="*/ 596 w 598"/>
                <a:gd name="T107" fmla="*/ 78 h 575"/>
                <a:gd name="T108" fmla="*/ 598 w 598"/>
                <a:gd name="T109" fmla="*/ 55 h 575"/>
                <a:gd name="T110" fmla="*/ 598 w 598"/>
                <a:gd name="T111" fmla="*/ 42 h 575"/>
                <a:gd name="T112" fmla="*/ 597 w 598"/>
                <a:gd name="T113" fmla="*/ 22 h 575"/>
                <a:gd name="T114" fmla="*/ 592 w 598"/>
                <a:gd name="T115" fmla="*/ 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575">
                  <a:moveTo>
                    <a:pt x="114" y="234"/>
                  </a:moveTo>
                  <a:lnTo>
                    <a:pt x="114" y="234"/>
                  </a:lnTo>
                  <a:lnTo>
                    <a:pt x="117" y="259"/>
                  </a:lnTo>
                  <a:lnTo>
                    <a:pt x="120" y="281"/>
                  </a:lnTo>
                  <a:lnTo>
                    <a:pt x="124" y="297"/>
                  </a:lnTo>
                  <a:lnTo>
                    <a:pt x="128" y="310"/>
                  </a:lnTo>
                  <a:lnTo>
                    <a:pt x="128" y="310"/>
                  </a:lnTo>
                  <a:lnTo>
                    <a:pt x="131" y="318"/>
                  </a:lnTo>
                  <a:lnTo>
                    <a:pt x="135" y="325"/>
                  </a:lnTo>
                  <a:lnTo>
                    <a:pt x="140" y="329"/>
                  </a:lnTo>
                  <a:lnTo>
                    <a:pt x="144" y="331"/>
                  </a:lnTo>
                  <a:lnTo>
                    <a:pt x="144" y="331"/>
                  </a:lnTo>
                  <a:lnTo>
                    <a:pt x="141" y="318"/>
                  </a:lnTo>
                  <a:lnTo>
                    <a:pt x="137" y="302"/>
                  </a:lnTo>
                  <a:lnTo>
                    <a:pt x="134" y="283"/>
                  </a:lnTo>
                  <a:lnTo>
                    <a:pt x="132" y="260"/>
                  </a:lnTo>
                  <a:lnTo>
                    <a:pt x="132" y="260"/>
                  </a:lnTo>
                  <a:lnTo>
                    <a:pt x="131" y="248"/>
                  </a:lnTo>
                  <a:lnTo>
                    <a:pt x="131" y="248"/>
                  </a:lnTo>
                  <a:lnTo>
                    <a:pt x="129" y="235"/>
                  </a:lnTo>
                  <a:lnTo>
                    <a:pt x="127" y="224"/>
                  </a:lnTo>
                  <a:lnTo>
                    <a:pt x="124" y="214"/>
                  </a:lnTo>
                  <a:lnTo>
                    <a:pt x="121" y="206"/>
                  </a:lnTo>
                  <a:lnTo>
                    <a:pt x="118" y="198"/>
                  </a:lnTo>
                  <a:lnTo>
                    <a:pt x="114" y="191"/>
                  </a:lnTo>
                  <a:lnTo>
                    <a:pt x="109" y="186"/>
                  </a:lnTo>
                  <a:lnTo>
                    <a:pt x="104" y="183"/>
                  </a:lnTo>
                  <a:lnTo>
                    <a:pt x="104" y="183"/>
                  </a:lnTo>
                  <a:lnTo>
                    <a:pt x="106" y="190"/>
                  </a:lnTo>
                  <a:lnTo>
                    <a:pt x="109" y="200"/>
                  </a:lnTo>
                  <a:lnTo>
                    <a:pt x="113" y="222"/>
                  </a:lnTo>
                  <a:lnTo>
                    <a:pt x="113" y="222"/>
                  </a:lnTo>
                  <a:lnTo>
                    <a:pt x="114" y="234"/>
                  </a:lnTo>
                  <a:lnTo>
                    <a:pt x="114" y="234"/>
                  </a:lnTo>
                  <a:close/>
                  <a:moveTo>
                    <a:pt x="592" y="9"/>
                  </a:moveTo>
                  <a:lnTo>
                    <a:pt x="592" y="9"/>
                  </a:lnTo>
                  <a:lnTo>
                    <a:pt x="590" y="6"/>
                  </a:lnTo>
                  <a:lnTo>
                    <a:pt x="587" y="2"/>
                  </a:lnTo>
                  <a:lnTo>
                    <a:pt x="583" y="1"/>
                  </a:lnTo>
                  <a:lnTo>
                    <a:pt x="578" y="0"/>
                  </a:lnTo>
                  <a:lnTo>
                    <a:pt x="578" y="0"/>
                  </a:lnTo>
                  <a:lnTo>
                    <a:pt x="579" y="17"/>
                  </a:lnTo>
                  <a:lnTo>
                    <a:pt x="579" y="30"/>
                  </a:lnTo>
                  <a:lnTo>
                    <a:pt x="579" y="30"/>
                  </a:lnTo>
                  <a:lnTo>
                    <a:pt x="579" y="41"/>
                  </a:lnTo>
                  <a:lnTo>
                    <a:pt x="577" y="53"/>
                  </a:lnTo>
                  <a:lnTo>
                    <a:pt x="574" y="64"/>
                  </a:lnTo>
                  <a:lnTo>
                    <a:pt x="570" y="75"/>
                  </a:lnTo>
                  <a:lnTo>
                    <a:pt x="563" y="85"/>
                  </a:lnTo>
                  <a:lnTo>
                    <a:pt x="557" y="97"/>
                  </a:lnTo>
                  <a:lnTo>
                    <a:pt x="548" y="108"/>
                  </a:lnTo>
                  <a:lnTo>
                    <a:pt x="538" y="119"/>
                  </a:lnTo>
                  <a:lnTo>
                    <a:pt x="534" y="124"/>
                  </a:lnTo>
                  <a:lnTo>
                    <a:pt x="292" y="379"/>
                  </a:lnTo>
                  <a:lnTo>
                    <a:pt x="292" y="379"/>
                  </a:lnTo>
                  <a:lnTo>
                    <a:pt x="256" y="418"/>
                  </a:lnTo>
                  <a:lnTo>
                    <a:pt x="222" y="451"/>
                  </a:lnTo>
                  <a:lnTo>
                    <a:pt x="191" y="481"/>
                  </a:lnTo>
                  <a:lnTo>
                    <a:pt x="161" y="505"/>
                  </a:lnTo>
                  <a:lnTo>
                    <a:pt x="161" y="505"/>
                  </a:lnTo>
                  <a:lnTo>
                    <a:pt x="136" y="525"/>
                  </a:lnTo>
                  <a:lnTo>
                    <a:pt x="116" y="539"/>
                  </a:lnTo>
                  <a:lnTo>
                    <a:pt x="106" y="543"/>
                  </a:lnTo>
                  <a:lnTo>
                    <a:pt x="98" y="546"/>
                  </a:lnTo>
                  <a:lnTo>
                    <a:pt x="92" y="549"/>
                  </a:lnTo>
                  <a:lnTo>
                    <a:pt x="85" y="550"/>
                  </a:lnTo>
                  <a:lnTo>
                    <a:pt x="85" y="550"/>
                  </a:lnTo>
                  <a:lnTo>
                    <a:pt x="72" y="549"/>
                  </a:lnTo>
                  <a:lnTo>
                    <a:pt x="59" y="544"/>
                  </a:lnTo>
                  <a:lnTo>
                    <a:pt x="44" y="537"/>
                  </a:lnTo>
                  <a:lnTo>
                    <a:pt x="27" y="528"/>
                  </a:lnTo>
                  <a:lnTo>
                    <a:pt x="27" y="528"/>
                  </a:lnTo>
                  <a:lnTo>
                    <a:pt x="12" y="517"/>
                  </a:lnTo>
                  <a:lnTo>
                    <a:pt x="0" y="506"/>
                  </a:lnTo>
                  <a:lnTo>
                    <a:pt x="0" y="506"/>
                  </a:lnTo>
                  <a:lnTo>
                    <a:pt x="1" y="507"/>
                  </a:lnTo>
                  <a:lnTo>
                    <a:pt x="1" y="507"/>
                  </a:lnTo>
                  <a:lnTo>
                    <a:pt x="3" y="513"/>
                  </a:lnTo>
                  <a:lnTo>
                    <a:pt x="7" y="519"/>
                  </a:lnTo>
                  <a:lnTo>
                    <a:pt x="17" y="530"/>
                  </a:lnTo>
                  <a:lnTo>
                    <a:pt x="29" y="542"/>
                  </a:lnTo>
                  <a:lnTo>
                    <a:pt x="45" y="553"/>
                  </a:lnTo>
                  <a:lnTo>
                    <a:pt x="45" y="553"/>
                  </a:lnTo>
                  <a:lnTo>
                    <a:pt x="62" y="563"/>
                  </a:lnTo>
                  <a:lnTo>
                    <a:pt x="77" y="569"/>
                  </a:lnTo>
                  <a:lnTo>
                    <a:pt x="91" y="574"/>
                  </a:lnTo>
                  <a:lnTo>
                    <a:pt x="104" y="575"/>
                  </a:lnTo>
                  <a:lnTo>
                    <a:pt x="104" y="575"/>
                  </a:lnTo>
                  <a:lnTo>
                    <a:pt x="109" y="575"/>
                  </a:lnTo>
                  <a:lnTo>
                    <a:pt x="117" y="573"/>
                  </a:lnTo>
                  <a:lnTo>
                    <a:pt x="124" y="569"/>
                  </a:lnTo>
                  <a:lnTo>
                    <a:pt x="134" y="564"/>
                  </a:lnTo>
                  <a:lnTo>
                    <a:pt x="155" y="550"/>
                  </a:lnTo>
                  <a:lnTo>
                    <a:pt x="180" y="531"/>
                  </a:lnTo>
                  <a:lnTo>
                    <a:pt x="180" y="531"/>
                  </a:lnTo>
                  <a:lnTo>
                    <a:pt x="208" y="506"/>
                  </a:lnTo>
                  <a:lnTo>
                    <a:pt x="239" y="478"/>
                  </a:lnTo>
                  <a:lnTo>
                    <a:pt x="274" y="444"/>
                  </a:lnTo>
                  <a:lnTo>
                    <a:pt x="311" y="406"/>
                  </a:lnTo>
                  <a:lnTo>
                    <a:pt x="552" y="149"/>
                  </a:lnTo>
                  <a:lnTo>
                    <a:pt x="557" y="144"/>
                  </a:lnTo>
                  <a:lnTo>
                    <a:pt x="557" y="144"/>
                  </a:lnTo>
                  <a:lnTo>
                    <a:pt x="566" y="134"/>
                  </a:lnTo>
                  <a:lnTo>
                    <a:pt x="575" y="123"/>
                  </a:lnTo>
                  <a:lnTo>
                    <a:pt x="582" y="112"/>
                  </a:lnTo>
                  <a:lnTo>
                    <a:pt x="587" y="101"/>
                  </a:lnTo>
                  <a:lnTo>
                    <a:pt x="592" y="89"/>
                  </a:lnTo>
                  <a:lnTo>
                    <a:pt x="596" y="78"/>
                  </a:lnTo>
                  <a:lnTo>
                    <a:pt x="597" y="67"/>
                  </a:lnTo>
                  <a:lnTo>
                    <a:pt x="598" y="55"/>
                  </a:lnTo>
                  <a:lnTo>
                    <a:pt x="598" y="42"/>
                  </a:lnTo>
                  <a:lnTo>
                    <a:pt x="598" y="42"/>
                  </a:lnTo>
                  <a:lnTo>
                    <a:pt x="598" y="31"/>
                  </a:lnTo>
                  <a:lnTo>
                    <a:pt x="597" y="22"/>
                  </a:lnTo>
                  <a:lnTo>
                    <a:pt x="595" y="14"/>
                  </a:lnTo>
                  <a:lnTo>
                    <a:pt x="592" y="9"/>
                  </a:lnTo>
                  <a:lnTo>
                    <a:pt x="592" y="9"/>
                  </a:lnTo>
                  <a:close/>
                </a:path>
              </a:pathLst>
            </a:custGeom>
            <a:solidFill>
              <a:srgbClr val="006600"/>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2" name="Q1-X" descr="C:\Users\rayc\AppData\Local\Microsoft\Windows\Temporary Internet Files\Content.IE5\75VCPK04\MC90043253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858" y="1882775"/>
            <a:ext cx="182880" cy="18288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29609" y="1370050"/>
            <a:ext cx="2080216" cy="369332"/>
          </a:xfrm>
          <a:prstGeom prst="rect">
            <a:avLst/>
          </a:prstGeom>
          <a:noFill/>
        </p:spPr>
        <p:txBody>
          <a:bodyPr wrap="square" rtlCol="0">
            <a:spAutoFit/>
          </a:bodyPr>
          <a:lstStyle/>
          <a:p>
            <a:r>
              <a:rPr lang="en-US" dirty="0" smtClean="0"/>
              <a:t>How Did You Do?</a:t>
            </a:r>
            <a:endParaRPr lang="en-US" dirty="0"/>
          </a:p>
        </p:txBody>
      </p:sp>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b="14425"/>
          <a:stretch/>
        </p:blipFill>
        <p:spPr>
          <a:xfrm>
            <a:off x="329609" y="1707356"/>
            <a:ext cx="1405165" cy="4236244"/>
          </a:xfrm>
          <a:prstGeom prst="rect">
            <a:avLst/>
          </a:prstGeom>
        </p:spPr>
      </p:pic>
      <p:sp>
        <p:nvSpPr>
          <p:cNvPr id="39"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Tree>
    <p:extLst>
      <p:ext uri="{BB962C8B-B14F-4D97-AF65-F5344CB8AC3E}">
        <p14:creationId xmlns:p14="http://schemas.microsoft.com/office/powerpoint/2010/main" val="321953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1"/>
            <a:ext cx="1998920" cy="1622817"/>
          </a:xfrm>
          <a:prstGeom prst="wedgeRoundRectCallout">
            <a:avLst>
              <a:gd name="adj1" fmla="val -93705"/>
              <a:gd name="adj2" fmla="val 33182"/>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1569660"/>
          </a:xfrm>
          <a:prstGeom prst="rect">
            <a:avLst/>
          </a:prstGeom>
          <a:noFill/>
        </p:spPr>
        <p:txBody>
          <a:bodyPr wrap="square" rtlCol="0">
            <a:spAutoFit/>
          </a:bodyPr>
          <a:lstStyle/>
          <a:p>
            <a:r>
              <a:rPr lang="en-US" sz="1600" dirty="0" smtClean="0"/>
              <a:t>OK, I can extract the parts myself.</a:t>
            </a:r>
          </a:p>
          <a:p>
            <a:endParaRPr lang="en-US" sz="1600" dirty="0"/>
          </a:p>
          <a:p>
            <a:r>
              <a:rPr lang="en-US" sz="1600" dirty="0" smtClean="0"/>
              <a:t>I think I’d like to book a recording date now. </a:t>
            </a:r>
            <a:endParaRPr lang="en-US" sz="1600" dirty="0"/>
          </a:p>
        </p:txBody>
      </p:sp>
      <p:sp>
        <p:nvSpPr>
          <p:cNvPr id="9"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Tree>
    <p:extLst>
      <p:ext uri="{BB962C8B-B14F-4D97-AF65-F5344CB8AC3E}">
        <p14:creationId xmlns:p14="http://schemas.microsoft.com/office/powerpoint/2010/main" val="350997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2"/>
            <a:ext cx="1998920" cy="1488558"/>
          </a:xfrm>
          <a:prstGeom prst="wedgeRoundRectCallout">
            <a:avLst>
              <a:gd name="adj1" fmla="val -88386"/>
              <a:gd name="adj2" fmla="val 3841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584775"/>
          </a:xfrm>
          <a:prstGeom prst="rect">
            <a:avLst/>
          </a:prstGeom>
          <a:noFill/>
        </p:spPr>
        <p:txBody>
          <a:bodyPr wrap="square" rtlCol="0">
            <a:spAutoFit/>
          </a:bodyPr>
          <a:lstStyle/>
          <a:p>
            <a:r>
              <a:rPr lang="en-US" sz="1600" dirty="0" smtClean="0"/>
              <a:t>Can I hire my own conductor?</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7" y="2636874"/>
              <a:ext cx="3317359" cy="2585323"/>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Yes.</a:t>
              </a:r>
            </a:p>
            <a:p>
              <a:pPr marL="233363"/>
              <a:endParaRPr lang="en-US" dirty="0">
                <a:solidFill>
                  <a:srgbClr val="FFFF99"/>
                </a:solidFill>
              </a:endParaRPr>
            </a:p>
            <a:p>
              <a:pPr marL="233363"/>
              <a:r>
                <a:rPr lang="en-US" dirty="0" smtClean="0">
                  <a:solidFill>
                    <a:srgbClr val="FFFF99"/>
                  </a:solidFill>
                </a:rPr>
                <a:t>No, our insurance allows only for our pre-approved conductors or the composer (that is, you) to conduct the orchestra.</a:t>
              </a: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46163" y="3850253"/>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Tree>
    <p:extLst>
      <p:ext uri="{BB962C8B-B14F-4D97-AF65-F5344CB8AC3E}">
        <p14:creationId xmlns:p14="http://schemas.microsoft.com/office/powerpoint/2010/main" val="151948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2"/>
            <a:ext cx="1998920" cy="1488558"/>
          </a:xfrm>
          <a:prstGeom prst="wedgeRoundRectCallout">
            <a:avLst>
              <a:gd name="adj1" fmla="val -88386"/>
              <a:gd name="adj2" fmla="val 3841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1323439"/>
          </a:xfrm>
          <a:prstGeom prst="rect">
            <a:avLst/>
          </a:prstGeom>
          <a:noFill/>
        </p:spPr>
        <p:txBody>
          <a:bodyPr wrap="square" rtlCol="0">
            <a:spAutoFit/>
          </a:bodyPr>
          <a:lstStyle/>
          <a:p>
            <a:r>
              <a:rPr lang="en-US" sz="1600" dirty="0" smtClean="0"/>
              <a:t>OK, that’s good to know. Do you have a list of conductors you’ve used on past projects?</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7" y="2636874"/>
              <a:ext cx="3317359" cy="2585323"/>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Yes. I will email you our list of recommended conductors.</a:t>
              </a:r>
            </a:p>
            <a:p>
              <a:pPr marL="233363"/>
              <a:endParaRPr lang="en-US" dirty="0">
                <a:solidFill>
                  <a:srgbClr val="FFFF99"/>
                </a:solidFill>
              </a:endParaRPr>
            </a:p>
            <a:p>
              <a:pPr marL="233363"/>
              <a:r>
                <a:rPr lang="en-US" dirty="0" smtClean="0">
                  <a:solidFill>
                    <a:srgbClr val="FFFF99"/>
                  </a:solidFill>
                </a:rPr>
                <a:t>No, most of our clients prefer to conduct the orchestra themselves.</a:t>
              </a: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46163" y="4392536"/>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Tree>
    <p:extLst>
      <p:ext uri="{BB962C8B-B14F-4D97-AF65-F5344CB8AC3E}">
        <p14:creationId xmlns:p14="http://schemas.microsoft.com/office/powerpoint/2010/main" val="140848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6744" b="13333"/>
          <a:stretch/>
        </p:blipFill>
        <p:spPr>
          <a:xfrm>
            <a:off x="1" y="1148317"/>
            <a:ext cx="9143999" cy="4795284"/>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883" b="51007"/>
          <a:stretch/>
        </p:blipFill>
        <p:spPr>
          <a:xfrm>
            <a:off x="-1" y="1148317"/>
            <a:ext cx="3434315" cy="3359888"/>
          </a:xfrm>
          <a:prstGeom prst="rect">
            <a:avLst/>
          </a:prstGeom>
          <a:effectLst>
            <a:reflection blurRad="6350" stA="52000" endA="300" endPos="35000" dir="5400000" sy="-100000" algn="bl" rotWithShape="0"/>
          </a:effectLst>
        </p:spPr>
      </p:pic>
      <p:sp>
        <p:nvSpPr>
          <p:cNvPr id="6" name="Rounded Rectangular Callout 5"/>
          <p:cNvSpPr/>
          <p:nvPr/>
        </p:nvSpPr>
        <p:spPr>
          <a:xfrm>
            <a:off x="2105247" y="1499192"/>
            <a:ext cx="1998920" cy="1488558"/>
          </a:xfrm>
          <a:prstGeom prst="wedgeRoundRectCallout">
            <a:avLst>
              <a:gd name="adj1" fmla="val -88386"/>
              <a:gd name="adj2" fmla="val 38414"/>
              <a:gd name="adj3" fmla="val 1666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69041" y="1552348"/>
            <a:ext cx="1935126" cy="830997"/>
          </a:xfrm>
          <a:prstGeom prst="rect">
            <a:avLst/>
          </a:prstGeom>
          <a:noFill/>
        </p:spPr>
        <p:txBody>
          <a:bodyPr wrap="square" rtlCol="0">
            <a:spAutoFit/>
          </a:bodyPr>
          <a:lstStyle/>
          <a:p>
            <a:r>
              <a:rPr lang="en-US" sz="1600" dirty="0" smtClean="0"/>
              <a:t>What if I purchase my own insurance policy?</a:t>
            </a:r>
            <a:endParaRPr lang="en-US" sz="1600" dirty="0"/>
          </a:p>
        </p:txBody>
      </p:sp>
      <p:grpSp>
        <p:nvGrpSpPr>
          <p:cNvPr id="12" name="Group 11"/>
          <p:cNvGrpSpPr/>
          <p:nvPr/>
        </p:nvGrpSpPr>
        <p:grpSpPr>
          <a:xfrm>
            <a:off x="4572000" y="2254102"/>
            <a:ext cx="4167963" cy="3466214"/>
            <a:chOff x="4572000" y="2254102"/>
            <a:chExt cx="4167963" cy="3466214"/>
          </a:xfrm>
        </p:grpSpPr>
        <p:sp>
          <p:nvSpPr>
            <p:cNvPr id="9" name="Rounded Rectangle 8"/>
            <p:cNvSpPr/>
            <p:nvPr/>
          </p:nvSpPr>
          <p:spPr>
            <a:xfrm>
              <a:off x="4572000" y="2254102"/>
              <a:ext cx="4167963" cy="3466214"/>
            </a:xfrm>
            <a:prstGeom prst="roundRect">
              <a:avLst/>
            </a:prstGeom>
            <a:solidFill>
              <a:srgbClr val="036197">
                <a:alpha val="91765"/>
              </a:srgbClr>
            </a:solidFill>
            <a:ln>
              <a:noFill/>
            </a:ln>
            <a:effectLst>
              <a:glow rad="101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18567" y="2636874"/>
              <a:ext cx="3317359" cy="2031325"/>
            </a:xfrm>
            <a:prstGeom prst="rect">
              <a:avLst/>
            </a:prstGeom>
            <a:noFill/>
          </p:spPr>
          <p:txBody>
            <a:bodyPr wrap="square" rtlCol="0">
              <a:spAutoFit/>
            </a:bodyPr>
            <a:lstStyle/>
            <a:p>
              <a:r>
                <a:rPr lang="en-US" dirty="0" smtClean="0">
                  <a:solidFill>
                    <a:srgbClr val="FFFF99"/>
                  </a:solidFill>
                </a:rPr>
                <a:t>How do you respond?</a:t>
              </a:r>
            </a:p>
            <a:p>
              <a:pPr marL="117475"/>
              <a:endParaRPr lang="en-US" dirty="0">
                <a:solidFill>
                  <a:srgbClr val="FFFF99"/>
                </a:solidFill>
              </a:endParaRPr>
            </a:p>
            <a:p>
              <a:pPr marL="233363"/>
              <a:r>
                <a:rPr lang="en-US" dirty="0" smtClean="0">
                  <a:solidFill>
                    <a:srgbClr val="FFFF99"/>
                  </a:solidFill>
                </a:rPr>
                <a:t>That would be acceptable.</a:t>
              </a:r>
            </a:p>
            <a:p>
              <a:pPr marL="233363"/>
              <a:endParaRPr lang="en-US" dirty="0">
                <a:solidFill>
                  <a:srgbClr val="FFFF99"/>
                </a:solidFill>
              </a:endParaRPr>
            </a:p>
            <a:p>
              <a:pPr marL="233363"/>
              <a:r>
                <a:rPr lang="en-US" dirty="0" smtClean="0">
                  <a:solidFill>
                    <a:srgbClr val="FFFF99"/>
                  </a:solidFill>
                </a:rPr>
                <a:t>I would have to check with my legal department and get back to you.</a:t>
              </a:r>
            </a:p>
          </p:txBody>
        </p:sp>
        <p:sp>
          <p:nvSpPr>
            <p:cNvPr id="11" name="Oval 10"/>
            <p:cNvSpPr/>
            <p:nvPr/>
          </p:nvSpPr>
          <p:spPr>
            <a:xfrm>
              <a:off x="5146163" y="3315065"/>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46163" y="3850253"/>
              <a:ext cx="127591" cy="127591"/>
            </a:xfrm>
            <a:prstGeom prst="ellipse">
              <a:avLst/>
            </a:prstGeom>
            <a:solidFill>
              <a:schemeClr val="bg1">
                <a:alpha val="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age 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Branched Conversation</a:t>
            </a:r>
            <a:endParaRPr lang="en-US" sz="4400" dirty="0">
              <a:solidFill>
                <a:srgbClr val="FFFF99"/>
              </a:solidFill>
            </a:endParaRPr>
          </a:p>
        </p:txBody>
      </p:sp>
    </p:spTree>
    <p:extLst>
      <p:ext uri="{BB962C8B-B14F-4D97-AF65-F5344CB8AC3E}">
        <p14:creationId xmlns:p14="http://schemas.microsoft.com/office/powerpoint/2010/main" val="76845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2" fill="hold" nodeType="withEffect">
                                  <p:stCondLst>
                                    <p:cond delay="10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Device Simulation</a:t>
            </a:r>
            <a:endParaRPr lang="en-US" sz="4400" dirty="0">
              <a:solidFill>
                <a:srgbClr val="FFFF99"/>
              </a:solidFill>
            </a:endParaRPr>
          </a:p>
        </p:txBody>
      </p:sp>
      <p:sp>
        <p:nvSpPr>
          <p:cNvPr id="3" name="Title 1"/>
          <p:cNvSpPr txBox="1">
            <a:spLocks/>
          </p:cNvSpPr>
          <p:nvPr/>
        </p:nvSpPr>
        <p:spPr bwMode="auto">
          <a:xfrm>
            <a:off x="457200" y="-652096"/>
            <a:ext cx="8229600" cy="58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smtClean="0"/>
              <a:t>Device Simulation</a:t>
            </a:r>
            <a:endParaRPr lang="en-US" kern="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1338920"/>
            <a:ext cx="3038475" cy="4086225"/>
          </a:xfrm>
          <a:prstGeom prst="rect">
            <a:avLst/>
          </a:prstGeom>
        </p:spPr>
      </p:pic>
      <p:sp>
        <p:nvSpPr>
          <p:cNvPr id="5" name="TextBox 4"/>
          <p:cNvSpPr txBox="1"/>
          <p:nvPr/>
        </p:nvSpPr>
        <p:spPr>
          <a:xfrm>
            <a:off x="3457575" y="1419225"/>
            <a:ext cx="5229225" cy="2369880"/>
          </a:xfrm>
          <a:prstGeom prst="rect">
            <a:avLst/>
          </a:prstGeom>
          <a:noFill/>
        </p:spPr>
        <p:txBody>
          <a:bodyPr wrap="square" rtlCol="0">
            <a:spAutoFit/>
          </a:bodyPr>
          <a:lstStyle/>
          <a:p>
            <a:r>
              <a:rPr lang="en-US" dirty="0" smtClean="0"/>
              <a:t>Setting Your Alarm</a:t>
            </a:r>
          </a:p>
          <a:p>
            <a:endParaRPr lang="en-US" dirty="0"/>
          </a:p>
          <a:p>
            <a:r>
              <a:rPr lang="en-US" sz="1400" dirty="0" smtClean="0"/>
              <a:t>You’ve got an 8:30 AM meeting tomorrow and you don’t want to be late. As you climb into your hotel bed the night before, you decide to set your alarm for 6:30 AM so that you won’t be rushed the next morning.</a:t>
            </a:r>
          </a:p>
          <a:p>
            <a:endParaRPr lang="en-US" sz="1400" dirty="0"/>
          </a:p>
          <a:p>
            <a:r>
              <a:rPr lang="en-US" sz="1400" i="1" dirty="0" smtClean="0"/>
              <a:t>Click the buttons on the top of your alarm clock to set the alarm for 6:30 AM. When you are done, click </a:t>
            </a:r>
            <a:r>
              <a:rPr lang="en-US" sz="1400" b="1" i="1" dirty="0" smtClean="0"/>
              <a:t>Submit</a:t>
            </a:r>
            <a:r>
              <a:rPr lang="en-US" sz="1400" i="1" dirty="0" smtClean="0"/>
              <a:t> to find out if you set the alarm correctly.</a:t>
            </a:r>
            <a:endParaRPr lang="en-US" sz="1400" i="1" dirty="0"/>
          </a:p>
        </p:txBody>
      </p:sp>
      <p:grpSp>
        <p:nvGrpSpPr>
          <p:cNvPr id="7" name="Menu button"/>
          <p:cNvGrpSpPr/>
          <p:nvPr/>
        </p:nvGrpSpPr>
        <p:grpSpPr>
          <a:xfrm>
            <a:off x="5930674" y="1419225"/>
            <a:ext cx="911685" cy="328484"/>
            <a:chOff x="1265274" y="6398365"/>
            <a:chExt cx="911685" cy="328484"/>
          </a:xfrm>
        </p:grpSpPr>
        <p:sp>
          <p:nvSpPr>
            <p:cNvPr id="8" name="Menu button"/>
            <p:cNvSpPr/>
            <p:nvPr/>
          </p:nvSpPr>
          <p:spPr>
            <a:xfrm>
              <a:off x="1265274" y="6398365"/>
              <a:ext cx="911685" cy="32449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nu"/>
            <p:cNvSpPr txBox="1"/>
            <p:nvPr/>
          </p:nvSpPr>
          <p:spPr>
            <a:xfrm>
              <a:off x="1350999" y="6419072"/>
              <a:ext cx="744279" cy="307777"/>
            </a:xfrm>
            <a:prstGeom prst="rect">
              <a:avLst/>
            </a:prstGeom>
            <a:noFill/>
          </p:spPr>
          <p:txBody>
            <a:bodyPr wrap="square" rtlCol="0">
              <a:spAutoFit/>
            </a:bodyPr>
            <a:lstStyle/>
            <a:p>
              <a:pPr algn="ctr"/>
              <a:r>
                <a:rPr lang="en-US" sz="1400" dirty="0" smtClean="0"/>
                <a:t>Submit</a:t>
              </a:r>
              <a:endParaRPr lang="en-US" sz="1400" dirty="0"/>
            </a:p>
          </p:txBody>
        </p:sp>
      </p:grpSp>
    </p:spTree>
    <p:extLst>
      <p:ext uri="{BB962C8B-B14F-4D97-AF65-F5344CB8AC3E}">
        <p14:creationId xmlns:p14="http://schemas.microsoft.com/office/powerpoint/2010/main" val="922322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lstStyle/>
          <a:p>
            <a:pPr eaLnBrk="1" hangingPunct="1"/>
            <a:r>
              <a:rPr lang="en-US" dirty="0" smtClean="0"/>
              <a:t>2CD Ex1</a:t>
            </a:r>
          </a:p>
        </p:txBody>
      </p:sp>
      <p:sp>
        <p:nvSpPr>
          <p:cNvPr id="3481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482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482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Two Character Dialog</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grpSp>
        <p:nvGrpSpPr>
          <p:cNvPr id="34832" name="Group 29"/>
          <p:cNvGrpSpPr>
            <a:grpSpLocks/>
          </p:cNvGrpSpPr>
          <p:nvPr/>
        </p:nvGrpSpPr>
        <p:grpSpPr bwMode="auto">
          <a:xfrm>
            <a:off x="1238250" y="2562225"/>
            <a:ext cx="1647825" cy="1809750"/>
            <a:chOff x="523875" y="1743075"/>
            <a:chExt cx="1647825" cy="1809750"/>
          </a:xfrm>
        </p:grpSpPr>
        <p:sp>
          <p:nvSpPr>
            <p:cNvPr id="34847" name="TextBox 41"/>
            <p:cNvSpPr txBox="1">
              <a:spLocks noChangeArrowheads="1"/>
            </p:cNvSpPr>
            <p:nvPr/>
          </p:nvSpPr>
          <p:spPr bwMode="auto">
            <a:xfrm>
              <a:off x="523875" y="3238500"/>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4848" name="Rounded Rectangle 43"/>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4849" name="Picture 54" descr="Sally_K_Rid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 y="1881187"/>
              <a:ext cx="127050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37" name="Group 57"/>
          <p:cNvGrpSpPr>
            <a:grpSpLocks/>
          </p:cNvGrpSpPr>
          <p:nvPr/>
        </p:nvGrpSpPr>
        <p:grpSpPr bwMode="auto">
          <a:xfrm>
            <a:off x="6219825" y="2432050"/>
            <a:ext cx="1887538" cy="2073275"/>
            <a:chOff x="523875" y="3755827"/>
            <a:chExt cx="1647825" cy="1809750"/>
          </a:xfrm>
        </p:grpSpPr>
        <p:sp>
          <p:nvSpPr>
            <p:cNvPr id="34844" name="TextBox 58"/>
            <p:cNvSpPr txBox="1">
              <a:spLocks noChangeArrowheads="1"/>
            </p:cNvSpPr>
            <p:nvPr/>
          </p:nvSpPr>
          <p:spPr bwMode="auto">
            <a:xfrm>
              <a:off x="523875" y="5251252"/>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4845" name="Rounded Rectangle 59"/>
            <p:cNvSpPr>
              <a:spLocks noChangeArrowheads="1"/>
            </p:cNvSpPr>
            <p:nvPr/>
          </p:nvSpPr>
          <p:spPr bwMode="auto">
            <a:xfrm>
              <a:off x="533400" y="3755827"/>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4846" name="Picture 60" descr="Norman_E_Thagar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7" y="3862387"/>
              <a:ext cx="1176338" cy="13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Rounded Rectangular Callout 56"/>
          <p:cNvSpPr/>
          <p:nvPr/>
        </p:nvSpPr>
        <p:spPr>
          <a:xfrm>
            <a:off x="3238500" y="1847850"/>
            <a:ext cx="2714625" cy="2943225"/>
          </a:xfrm>
          <a:prstGeom prst="wedgeRoundRectCallout">
            <a:avLst>
              <a:gd name="adj1" fmla="val 78465"/>
              <a:gd name="adj2" fmla="val 8455"/>
              <a:gd name="adj3" fmla="val 16667"/>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9" name="TextBox 61"/>
          <p:cNvSpPr txBox="1">
            <a:spLocks noChangeArrowheads="1"/>
          </p:cNvSpPr>
          <p:nvPr/>
        </p:nvSpPr>
        <p:spPr bwMode="auto">
          <a:xfrm>
            <a:off x="3524250" y="2085975"/>
            <a:ext cx="208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Yadda yadda yadda etc etc etc blah blah blah.</a:t>
            </a:r>
          </a:p>
        </p:txBody>
      </p:sp>
      <p:sp>
        <p:nvSpPr>
          <p:cNvPr id="32"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dialog controls to view the conversation.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37" name="Back button"/>
          <p:cNvGrpSpPr/>
          <p:nvPr/>
        </p:nvGrpSpPr>
        <p:grpSpPr>
          <a:xfrm>
            <a:off x="6258333" y="6415087"/>
            <a:ext cx="744279" cy="307777"/>
            <a:chOff x="1265274" y="6447647"/>
            <a:chExt cx="744279" cy="307777"/>
          </a:xfrm>
        </p:grpSpPr>
        <p:sp>
          <p:nvSpPr>
            <p:cNvPr id="38"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4" name="Next button"/>
          <p:cNvGrpSpPr/>
          <p:nvPr/>
        </p:nvGrpSpPr>
        <p:grpSpPr>
          <a:xfrm>
            <a:off x="8072696" y="6415087"/>
            <a:ext cx="744279" cy="307777"/>
            <a:chOff x="1265274" y="6447647"/>
            <a:chExt cx="744279" cy="307777"/>
          </a:xfrm>
        </p:grpSpPr>
        <p:sp>
          <p:nvSpPr>
            <p:cNvPr id="45"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7" name="Menu button"/>
          <p:cNvGrpSpPr/>
          <p:nvPr/>
        </p:nvGrpSpPr>
        <p:grpSpPr>
          <a:xfrm>
            <a:off x="7165515" y="6415087"/>
            <a:ext cx="744279" cy="307777"/>
            <a:chOff x="1265274" y="6447647"/>
            <a:chExt cx="744279" cy="307777"/>
          </a:xfrm>
        </p:grpSpPr>
        <p:sp>
          <p:nvSpPr>
            <p:cNvPr id="48"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0" name="click Back">
            <a:hlinkClick r:id="rId4"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ick Next">
            <a:hlinkClick r:id="rId5"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4164807" y="5261935"/>
            <a:ext cx="814387" cy="241300"/>
            <a:chOff x="4138613" y="5496885"/>
            <a:chExt cx="814387" cy="241300"/>
          </a:xfrm>
        </p:grpSpPr>
        <p:sp>
          <p:nvSpPr>
            <p:cNvPr id="53" name="Right Arrow 52"/>
            <p:cNvSpPr/>
            <p:nvPr/>
          </p:nvSpPr>
          <p:spPr>
            <a:xfrm>
              <a:off x="4572000" y="5503235"/>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Left Arrow 53"/>
            <p:cNvSpPr/>
            <p:nvPr/>
          </p:nvSpPr>
          <p:spPr>
            <a:xfrm>
              <a:off x="4138613" y="5496885"/>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5" name="click Dialog Control: Backward">
            <a:hlinkClick r:id="rId6" action="ppaction://hlinksldjump"/>
          </p:cNvPr>
          <p:cNvSpPr/>
          <p:nvPr/>
        </p:nvSpPr>
        <p:spPr>
          <a:xfrm>
            <a:off x="4118999" y="5215897"/>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Click Dialog Control: Forward">
            <a:hlinkClick r:id="rId7" action="ppaction://hlinksldjump"/>
          </p:cNvPr>
          <p:cNvSpPr/>
          <p:nvPr/>
        </p:nvSpPr>
        <p:spPr>
          <a:xfrm>
            <a:off x="4604774" y="5196538"/>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Page Types: Simple (Relatively)</a:t>
            </a:r>
            <a:endParaRPr lang="en-US" sz="4400" dirty="0">
              <a:solidFill>
                <a:srgbClr val="FFFF99"/>
              </a:solidFill>
            </a:endParaRPr>
          </a:p>
        </p:txBody>
      </p:sp>
      <p:sp>
        <p:nvSpPr>
          <p:cNvPr id="5" name="Content Placeholder 2"/>
          <p:cNvSpPr txBox="1">
            <a:spLocks/>
          </p:cNvSpPr>
          <p:nvPr/>
        </p:nvSpPr>
        <p:spPr>
          <a:xfrm>
            <a:off x="365125" y="1343321"/>
            <a:ext cx="4244975" cy="4419304"/>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dirty="0" smtClean="0"/>
              <a:t>Page types we looked at:</a:t>
            </a:r>
          </a:p>
          <a:p>
            <a:pPr lvl="1"/>
            <a:r>
              <a:rPr lang="en-US" sz="1800" dirty="0" smtClean="0"/>
              <a:t>Text with Graphic (presentation only)</a:t>
            </a:r>
          </a:p>
          <a:p>
            <a:pPr lvl="1"/>
            <a:r>
              <a:rPr lang="en-US" sz="1800" dirty="0" smtClean="0"/>
              <a:t>Text Explore</a:t>
            </a:r>
          </a:p>
          <a:p>
            <a:pPr lvl="1"/>
            <a:r>
              <a:rPr lang="en-US" sz="1800" dirty="0" smtClean="0"/>
              <a:t>Graphic Explore</a:t>
            </a:r>
          </a:p>
          <a:p>
            <a:pPr lvl="1"/>
            <a:r>
              <a:rPr lang="en-US" sz="1800" dirty="0" smtClean="0"/>
              <a:t>Two Character Dialog</a:t>
            </a:r>
          </a:p>
          <a:p>
            <a:pPr lvl="1"/>
            <a:r>
              <a:rPr lang="en-US" sz="1800" dirty="0" smtClean="0"/>
              <a:t>Expert Perspective</a:t>
            </a:r>
          </a:p>
          <a:p>
            <a:pPr lvl="1"/>
            <a:r>
              <a:rPr lang="en-US" sz="1800" dirty="0" smtClean="0"/>
              <a:t>What’s the Right Response?</a:t>
            </a:r>
          </a:p>
          <a:p>
            <a:pPr lvl="1"/>
            <a:r>
              <a:rPr lang="en-US" sz="1800" dirty="0" smtClean="0"/>
              <a:t>Multiple Choice: One Correct</a:t>
            </a:r>
          </a:p>
          <a:p>
            <a:pPr lvl="1"/>
            <a:r>
              <a:rPr lang="en-US" sz="1800" dirty="0" smtClean="0"/>
              <a:t>Multiple Choice: Multiple Correct</a:t>
            </a:r>
          </a:p>
          <a:p>
            <a:pPr lvl="1"/>
            <a:r>
              <a:rPr lang="en-US" sz="1800" dirty="0" smtClean="0"/>
              <a:t>Ordering</a:t>
            </a:r>
          </a:p>
          <a:p>
            <a:pPr lvl="1"/>
            <a:r>
              <a:rPr lang="en-US" sz="1800" dirty="0" smtClean="0"/>
              <a:t>Branched Conversation</a:t>
            </a:r>
          </a:p>
          <a:p>
            <a:pPr lvl="1"/>
            <a:r>
              <a:rPr lang="en-US" sz="1800" dirty="0" smtClean="0"/>
              <a:t>Device Simulation</a:t>
            </a:r>
          </a:p>
          <a:p>
            <a:endParaRPr lang="en-US" sz="1800" dirty="0" smtClean="0"/>
          </a:p>
        </p:txBody>
      </p:sp>
      <p:sp>
        <p:nvSpPr>
          <p:cNvPr id="6" name="TextBox 5"/>
          <p:cNvSpPr txBox="1"/>
          <p:nvPr/>
        </p:nvSpPr>
        <p:spPr>
          <a:xfrm>
            <a:off x="4508204" y="1343322"/>
            <a:ext cx="4521495" cy="3342453"/>
          </a:xfrm>
          <a:prstGeom prst="rect">
            <a:avLst/>
          </a:prstGeom>
          <a:noFill/>
        </p:spPr>
        <p:txBody>
          <a:bodyPr wrap="square" rtlCol="0">
            <a:spAutoFit/>
          </a:bodyPr>
          <a:lstStyle/>
          <a:p>
            <a:r>
              <a:rPr lang="en-US" sz="2400" dirty="0"/>
              <a:t>Other common page types:</a:t>
            </a:r>
          </a:p>
          <a:p>
            <a:pPr marL="742950" lvl="1" indent="-285750" eaLnBrk="0" hangingPunct="0">
              <a:spcBef>
                <a:spcPct val="20000"/>
              </a:spcBef>
              <a:buFontTx/>
              <a:buChar char="–"/>
            </a:pPr>
            <a:r>
              <a:rPr lang="en-US" dirty="0"/>
              <a:t>Audio-narrated animation (presentation only)</a:t>
            </a:r>
          </a:p>
          <a:p>
            <a:pPr marL="742950" lvl="1" indent="-285750" eaLnBrk="0" hangingPunct="0">
              <a:spcBef>
                <a:spcPct val="20000"/>
              </a:spcBef>
              <a:buFontTx/>
              <a:buChar char="–"/>
            </a:pPr>
            <a:r>
              <a:rPr lang="en-US" dirty="0"/>
              <a:t>Text with Video (presentation only)</a:t>
            </a:r>
          </a:p>
          <a:p>
            <a:pPr marL="742950" lvl="1" indent="-285750" eaLnBrk="0" hangingPunct="0">
              <a:spcBef>
                <a:spcPct val="20000"/>
              </a:spcBef>
              <a:buChar char="–"/>
            </a:pPr>
            <a:r>
              <a:rPr lang="en-US" dirty="0" smtClean="0">
                <a:latin typeface="+mn-lt"/>
              </a:rPr>
              <a:t>True/False </a:t>
            </a:r>
            <a:r>
              <a:rPr lang="en-US" dirty="0">
                <a:latin typeface="+mn-lt"/>
              </a:rPr>
              <a:t>questions</a:t>
            </a:r>
          </a:p>
          <a:p>
            <a:pPr marL="742950" lvl="1" indent="-285750" eaLnBrk="0" hangingPunct="0">
              <a:spcBef>
                <a:spcPct val="20000"/>
              </a:spcBef>
              <a:buChar char="–"/>
            </a:pPr>
            <a:r>
              <a:rPr lang="en-US" dirty="0" smtClean="0">
                <a:latin typeface="+mn-lt"/>
              </a:rPr>
              <a:t>Fill </a:t>
            </a:r>
            <a:r>
              <a:rPr lang="en-US" dirty="0">
                <a:latin typeface="+mn-lt"/>
              </a:rPr>
              <a:t>in the blank questions</a:t>
            </a:r>
          </a:p>
          <a:p>
            <a:pPr marL="742950" lvl="1" indent="-285750" eaLnBrk="0" hangingPunct="0">
              <a:spcBef>
                <a:spcPct val="20000"/>
              </a:spcBef>
              <a:buChar char="–"/>
            </a:pPr>
            <a:r>
              <a:rPr lang="en-US" dirty="0">
                <a:latin typeface="+mn-lt"/>
              </a:rPr>
              <a:t>Short answer </a:t>
            </a:r>
            <a:r>
              <a:rPr lang="en-US" dirty="0" smtClean="0">
                <a:latin typeface="+mn-lt"/>
              </a:rPr>
              <a:t>questions</a:t>
            </a:r>
          </a:p>
          <a:p>
            <a:pPr marL="742950" lvl="1" indent="-285750" eaLnBrk="0" hangingPunct="0">
              <a:spcBef>
                <a:spcPct val="20000"/>
              </a:spcBef>
              <a:buFontTx/>
              <a:buChar char="–"/>
            </a:pPr>
            <a:r>
              <a:rPr lang="en-US" dirty="0"/>
              <a:t>Expert </a:t>
            </a:r>
            <a:r>
              <a:rPr lang="en-US" dirty="0" smtClean="0"/>
              <a:t>Answer</a:t>
            </a:r>
          </a:p>
          <a:p>
            <a:pPr marL="742950" lvl="1" indent="-285750" eaLnBrk="0" hangingPunct="0">
              <a:spcBef>
                <a:spcPct val="20000"/>
              </a:spcBef>
              <a:buFontTx/>
              <a:buChar char="–"/>
            </a:pPr>
            <a:r>
              <a:rPr lang="en-US" dirty="0" smtClean="0">
                <a:latin typeface="+mn-lt"/>
              </a:rPr>
              <a:t>Matching</a:t>
            </a:r>
          </a:p>
          <a:p>
            <a:endParaRPr lang="en-US" dirty="0"/>
          </a:p>
        </p:txBody>
      </p:sp>
      <p:sp>
        <p:nvSpPr>
          <p:cNvPr id="2" name="Title 1"/>
          <p:cNvSpPr>
            <a:spLocks noGrp="1"/>
          </p:cNvSpPr>
          <p:nvPr>
            <p:ph type="title" idx="4294967295"/>
          </p:nvPr>
        </p:nvSpPr>
        <p:spPr>
          <a:xfrm>
            <a:off x="457200" y="-652096"/>
            <a:ext cx="8229600" cy="588298"/>
          </a:xfrm>
        </p:spPr>
        <p:txBody>
          <a:bodyPr/>
          <a:lstStyle/>
          <a:p>
            <a:r>
              <a:rPr lang="en-US" dirty="0" smtClean="0"/>
              <a:t>Page Types: Simple</a:t>
            </a:r>
            <a:endParaRPr lang="en-US" dirty="0"/>
          </a:p>
        </p:txBody>
      </p:sp>
    </p:spTree>
    <p:extLst>
      <p:ext uri="{BB962C8B-B14F-4D97-AF65-F5344CB8AC3E}">
        <p14:creationId xmlns:p14="http://schemas.microsoft.com/office/powerpoint/2010/main" val="359110328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Page Types: More Complex</a:t>
            </a:r>
            <a:endParaRPr lang="en-US" sz="4400" dirty="0">
              <a:solidFill>
                <a:srgbClr val="FFFF99"/>
              </a:solidFill>
            </a:endParaRPr>
          </a:p>
        </p:txBody>
      </p:sp>
      <p:sp>
        <p:nvSpPr>
          <p:cNvPr id="5" name="Content Placeholder 2"/>
          <p:cNvSpPr txBox="1">
            <a:spLocks/>
          </p:cNvSpPr>
          <p:nvPr/>
        </p:nvSpPr>
        <p:spPr>
          <a:xfrm>
            <a:off x="365125" y="1343322"/>
            <a:ext cx="7619926" cy="3505126"/>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dirty="0"/>
              <a:t>Software Simulation (e.g., Captivate-style </a:t>
            </a:r>
            <a:r>
              <a:rPr lang="en-US" sz="1800" dirty="0" err="1"/>
              <a:t>sims</a:t>
            </a:r>
            <a:r>
              <a:rPr lang="en-US" sz="1800" dirty="0"/>
              <a:t>)</a:t>
            </a:r>
          </a:p>
          <a:p>
            <a:r>
              <a:rPr lang="en-US" sz="1800" dirty="0"/>
              <a:t>Casual Games (concentration, crossword puzzles, hangman, </a:t>
            </a:r>
            <a:r>
              <a:rPr lang="en-US" sz="1800" dirty="0" err="1"/>
              <a:t>gameshow</a:t>
            </a:r>
            <a:r>
              <a:rPr lang="en-US" sz="1800" dirty="0"/>
              <a:t>-based interactions, etc.—these are usually of limited value)</a:t>
            </a:r>
          </a:p>
          <a:p>
            <a:r>
              <a:rPr lang="en-US" sz="1800" dirty="0" smtClean="0"/>
              <a:t>Timed </a:t>
            </a:r>
            <a:r>
              <a:rPr lang="en-US" sz="1800" dirty="0"/>
              <a:t>Challenges (“You have 3 minutes of Curt’s time, so make it count. When you are ready to begin your sales pitch, click Start.”)</a:t>
            </a:r>
          </a:p>
          <a:p>
            <a:r>
              <a:rPr lang="en-US" sz="1800" dirty="0"/>
              <a:t>Serious Games (basically, scored simulations relevant to the skills you are trying to teach, e.g., “flight simulator”-type games)</a:t>
            </a:r>
          </a:p>
          <a:p>
            <a:endParaRPr lang="en-US" sz="1400" dirty="0" smtClean="0"/>
          </a:p>
        </p:txBody>
      </p:sp>
      <p:sp>
        <p:nvSpPr>
          <p:cNvPr id="2" name="Title 1"/>
          <p:cNvSpPr>
            <a:spLocks noGrp="1"/>
          </p:cNvSpPr>
          <p:nvPr>
            <p:ph type="title" idx="4294967295"/>
          </p:nvPr>
        </p:nvSpPr>
        <p:spPr>
          <a:xfrm>
            <a:off x="457200" y="-769052"/>
            <a:ext cx="8229600" cy="769052"/>
          </a:xfrm>
        </p:spPr>
        <p:txBody>
          <a:bodyPr/>
          <a:lstStyle/>
          <a:p>
            <a:r>
              <a:rPr lang="en-US" dirty="0" smtClean="0"/>
              <a:t>Page Types: More Complex</a:t>
            </a:r>
            <a:endParaRPr lang="en-US" dirty="0"/>
          </a:p>
        </p:txBody>
      </p:sp>
    </p:spTree>
    <p:extLst>
      <p:ext uri="{BB962C8B-B14F-4D97-AF65-F5344CB8AC3E}">
        <p14:creationId xmlns:p14="http://schemas.microsoft.com/office/powerpoint/2010/main" val="946825218"/>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813715"/>
          </a:xfrm>
        </p:spPr>
        <p:txBody>
          <a:bodyPr/>
          <a:lstStyle/>
          <a:p>
            <a:pPr eaLnBrk="1" hangingPunct="1"/>
            <a:r>
              <a:rPr lang="en-US" sz="4000" dirty="0" smtClean="0"/>
              <a:t>Interaction Design Considerations</a:t>
            </a:r>
            <a:br>
              <a:rPr lang="en-US" sz="4000" dirty="0" smtClean="0"/>
            </a:br>
            <a:r>
              <a:rPr lang="en-US" sz="4000" dirty="0" smtClean="0"/>
              <a:t/>
            </a:r>
            <a:br>
              <a:rPr lang="en-US" sz="4000" dirty="0" smtClean="0"/>
            </a:br>
            <a:r>
              <a:rPr lang="en-US" sz="2800" dirty="0" smtClean="0"/>
              <a:t>Grouping and Navigation</a:t>
            </a:r>
            <a:endParaRPr lang="en-US" sz="4000" dirty="0" smtClean="0"/>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109633607"/>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a:t>
            </a:r>
            <a:endParaRPr lang="en-US" sz="4400" dirty="0">
              <a:solidFill>
                <a:srgbClr val="FFFF99"/>
              </a:solidFill>
            </a:endParaRPr>
          </a:p>
        </p:txBody>
      </p:sp>
      <p:sp>
        <p:nvSpPr>
          <p:cNvPr id="4" name="Content Placeholder 2"/>
          <p:cNvSpPr txBox="1">
            <a:spLocks/>
          </p:cNvSpPr>
          <p:nvPr/>
        </p:nvSpPr>
        <p:spPr>
          <a:xfrm>
            <a:off x="365125" y="868363"/>
            <a:ext cx="8683625" cy="53927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1800" dirty="0" smtClean="0">
                <a:latin typeface="Arial Black" pitchFamily="34" charset="0"/>
              </a:rPr>
              <a:t>Guideline: </a:t>
            </a:r>
            <a:r>
              <a:rPr lang="en-US" sz="1800" dirty="0" smtClean="0"/>
              <a:t>Don’t separate learner actions from feedback if you can avoid it.</a:t>
            </a:r>
          </a:p>
          <a:p>
            <a:endParaRPr lang="en-US" dirty="0"/>
          </a:p>
        </p:txBody>
      </p:sp>
      <p:pic>
        <p:nvPicPr>
          <p:cNvPr id="5" name="Picture 4" descr="do_do_no._1b.png"/>
          <p:cNvPicPr>
            <a:picLocks noChangeAspect="1"/>
          </p:cNvPicPr>
          <p:nvPr/>
        </p:nvPicPr>
        <p:blipFill>
          <a:blip r:embed="rId2" cstate="print"/>
          <a:stretch>
            <a:fillRect/>
          </a:stretch>
        </p:blipFill>
        <p:spPr>
          <a:xfrm>
            <a:off x="5743575" y="3846758"/>
            <a:ext cx="2247900" cy="1695450"/>
          </a:xfrm>
          <a:prstGeom prst="rect">
            <a:avLst/>
          </a:prstGeom>
          <a:ln w="19050">
            <a:solidFill>
              <a:srgbClr val="0070C0"/>
            </a:solidFill>
          </a:ln>
        </p:spPr>
      </p:pic>
      <p:pic>
        <p:nvPicPr>
          <p:cNvPr id="6" name="Picture 5" descr="dont_do_no._1b.png"/>
          <p:cNvPicPr>
            <a:picLocks noChangeAspect="1"/>
          </p:cNvPicPr>
          <p:nvPr/>
        </p:nvPicPr>
        <p:blipFill>
          <a:blip r:embed="rId3" cstate="print"/>
          <a:stretch>
            <a:fillRect/>
          </a:stretch>
        </p:blipFill>
        <p:spPr>
          <a:xfrm>
            <a:off x="5715000" y="1422646"/>
            <a:ext cx="2247900" cy="1704975"/>
          </a:xfrm>
          <a:prstGeom prst="rect">
            <a:avLst/>
          </a:prstGeom>
          <a:ln w="19050">
            <a:solidFill>
              <a:srgbClr val="0070C0"/>
            </a:solidFill>
          </a:ln>
        </p:spPr>
      </p:pic>
      <p:pic>
        <p:nvPicPr>
          <p:cNvPr id="7" name="Picture 6" descr="do_do_no._1.png"/>
          <p:cNvPicPr>
            <a:picLocks noChangeAspect="1"/>
          </p:cNvPicPr>
          <p:nvPr/>
        </p:nvPicPr>
        <p:blipFill>
          <a:blip r:embed="rId4" cstate="print"/>
          <a:stretch>
            <a:fillRect/>
          </a:stretch>
        </p:blipFill>
        <p:spPr>
          <a:xfrm>
            <a:off x="2895599" y="3851522"/>
            <a:ext cx="2262189" cy="1696642"/>
          </a:xfrm>
          <a:prstGeom prst="rect">
            <a:avLst/>
          </a:prstGeom>
          <a:ln w="19050">
            <a:solidFill>
              <a:srgbClr val="0070C0"/>
            </a:solidFill>
          </a:ln>
        </p:spPr>
      </p:pic>
      <p:pic>
        <p:nvPicPr>
          <p:cNvPr id="8" name="Picture 7" descr="dont_do_no._1.png"/>
          <p:cNvPicPr>
            <a:picLocks noChangeAspect="1"/>
          </p:cNvPicPr>
          <p:nvPr/>
        </p:nvPicPr>
        <p:blipFill>
          <a:blip r:embed="rId5" cstate="print"/>
          <a:stretch>
            <a:fillRect/>
          </a:stretch>
        </p:blipFill>
        <p:spPr>
          <a:xfrm>
            <a:off x="2895600" y="1422646"/>
            <a:ext cx="2247900" cy="1704975"/>
          </a:xfrm>
          <a:prstGeom prst="rect">
            <a:avLst/>
          </a:prstGeom>
          <a:ln w="19050">
            <a:solidFill>
              <a:srgbClr val="0070C0"/>
            </a:solidFill>
          </a:ln>
        </p:spPr>
      </p:pic>
      <p:sp>
        <p:nvSpPr>
          <p:cNvPr id="9" name="TextBox 8"/>
          <p:cNvSpPr txBox="1"/>
          <p:nvPr/>
        </p:nvSpPr>
        <p:spPr>
          <a:xfrm>
            <a:off x="216207" y="1467281"/>
            <a:ext cx="1842971" cy="369332"/>
          </a:xfrm>
          <a:prstGeom prst="rect">
            <a:avLst/>
          </a:prstGeom>
          <a:noFill/>
        </p:spPr>
        <p:txBody>
          <a:bodyPr wrap="square" rtlCol="0">
            <a:spAutoFit/>
          </a:bodyPr>
          <a:lstStyle/>
          <a:p>
            <a:pPr algn="r"/>
            <a:r>
              <a:rPr lang="en-US" sz="1800" dirty="0" smtClean="0">
                <a:solidFill>
                  <a:schemeClr val="tx1"/>
                </a:solidFill>
              </a:rPr>
              <a:t>Don’t do this:</a:t>
            </a:r>
          </a:p>
        </p:txBody>
      </p:sp>
      <p:sp>
        <p:nvSpPr>
          <p:cNvPr id="10" name="TextBox 9"/>
          <p:cNvSpPr txBox="1"/>
          <p:nvPr/>
        </p:nvSpPr>
        <p:spPr>
          <a:xfrm>
            <a:off x="219745" y="3916409"/>
            <a:ext cx="1842971" cy="369332"/>
          </a:xfrm>
          <a:prstGeom prst="rect">
            <a:avLst/>
          </a:prstGeom>
          <a:noFill/>
        </p:spPr>
        <p:txBody>
          <a:bodyPr wrap="square" rtlCol="0">
            <a:spAutoFit/>
          </a:bodyPr>
          <a:lstStyle/>
          <a:p>
            <a:pPr algn="r"/>
            <a:r>
              <a:rPr lang="en-US" sz="1800" dirty="0" smtClean="0">
                <a:solidFill>
                  <a:schemeClr val="tx1"/>
                </a:solidFill>
              </a:rPr>
              <a:t>Instead, do this:</a:t>
            </a:r>
          </a:p>
        </p:txBody>
      </p:sp>
      <p:sp>
        <p:nvSpPr>
          <p:cNvPr id="11" name="TextBox 10"/>
          <p:cNvSpPr txBox="1"/>
          <p:nvPr/>
        </p:nvSpPr>
        <p:spPr>
          <a:xfrm>
            <a:off x="2732586" y="3157858"/>
            <a:ext cx="5454502" cy="338554"/>
          </a:xfrm>
          <a:prstGeom prst="rect">
            <a:avLst/>
          </a:prstGeom>
          <a:noFill/>
        </p:spPr>
        <p:txBody>
          <a:bodyPr wrap="square" rtlCol="0">
            <a:spAutoFit/>
          </a:bodyPr>
          <a:lstStyle/>
          <a:p>
            <a:pPr algn="l"/>
            <a:r>
              <a:rPr lang="en-US" sz="1600" b="1" dirty="0" smtClean="0">
                <a:solidFill>
                  <a:schemeClr val="tx1"/>
                </a:solidFill>
                <a:latin typeface="Arial Narrow" pitchFamily="34" charset="0"/>
              </a:rPr>
              <a:t>Question asked on one page, but feedback given on the </a:t>
            </a:r>
            <a:r>
              <a:rPr lang="en-US" sz="1600" b="1" i="1" dirty="0" smtClean="0">
                <a:solidFill>
                  <a:schemeClr val="tx1"/>
                </a:solidFill>
                <a:latin typeface="Arial Narrow" pitchFamily="34" charset="0"/>
              </a:rPr>
              <a:t>next</a:t>
            </a:r>
            <a:r>
              <a:rPr lang="en-US" sz="1600" b="1" dirty="0" smtClean="0">
                <a:solidFill>
                  <a:schemeClr val="tx1"/>
                </a:solidFill>
                <a:latin typeface="Arial Narrow" pitchFamily="34" charset="0"/>
              </a:rPr>
              <a:t> page</a:t>
            </a:r>
          </a:p>
        </p:txBody>
      </p:sp>
      <p:sp>
        <p:nvSpPr>
          <p:cNvPr id="12" name="Rectangle 11"/>
          <p:cNvSpPr/>
          <p:nvPr/>
        </p:nvSpPr>
        <p:spPr bwMode="auto">
          <a:xfrm>
            <a:off x="2052084" y="1190830"/>
            <a:ext cx="6730409" cy="2307265"/>
          </a:xfrm>
          <a:prstGeom prst="rect">
            <a:avLst/>
          </a:pr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3" name="Rectangle 12"/>
          <p:cNvSpPr/>
          <p:nvPr/>
        </p:nvSpPr>
        <p:spPr bwMode="auto">
          <a:xfrm>
            <a:off x="2055622" y="3661224"/>
            <a:ext cx="6730409" cy="2307265"/>
          </a:xfrm>
          <a:prstGeom prst="rect">
            <a:avLst/>
          </a:pr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4" name="TextBox 13"/>
          <p:cNvSpPr txBox="1"/>
          <p:nvPr/>
        </p:nvSpPr>
        <p:spPr>
          <a:xfrm>
            <a:off x="2062716" y="5617619"/>
            <a:ext cx="6709144" cy="338554"/>
          </a:xfrm>
          <a:prstGeom prst="rect">
            <a:avLst/>
          </a:prstGeom>
          <a:noFill/>
        </p:spPr>
        <p:txBody>
          <a:bodyPr wrap="square" rtlCol="0">
            <a:spAutoFit/>
          </a:bodyPr>
          <a:lstStyle/>
          <a:p>
            <a:pPr algn="l"/>
            <a:r>
              <a:rPr lang="en-US" sz="1600" b="1" dirty="0" smtClean="0">
                <a:solidFill>
                  <a:schemeClr val="tx1"/>
                </a:solidFill>
                <a:latin typeface="Arial Narrow" pitchFamily="34" charset="0"/>
              </a:rPr>
              <a:t>Area reserved on question page, so feedback can appear there (on the </a:t>
            </a:r>
            <a:r>
              <a:rPr lang="en-US" sz="1600" b="1" i="1" dirty="0" smtClean="0">
                <a:solidFill>
                  <a:schemeClr val="tx1"/>
                </a:solidFill>
                <a:latin typeface="Arial Narrow" pitchFamily="34" charset="0"/>
              </a:rPr>
              <a:t>same</a:t>
            </a:r>
            <a:r>
              <a:rPr lang="en-US" sz="1600" b="1" dirty="0" smtClean="0">
                <a:solidFill>
                  <a:schemeClr val="tx1"/>
                </a:solidFill>
                <a:latin typeface="Arial Narrow" pitchFamily="34" charset="0"/>
              </a:rPr>
              <a:t> page) </a:t>
            </a:r>
          </a:p>
        </p:txBody>
      </p:sp>
    </p:spTree>
    <p:extLst>
      <p:ext uri="{BB962C8B-B14F-4D97-AF65-F5344CB8AC3E}">
        <p14:creationId xmlns:p14="http://schemas.microsoft.com/office/powerpoint/2010/main" val="20414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65125" y="868363"/>
            <a:ext cx="8683625" cy="53927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1800" smtClean="0">
                <a:latin typeface="Arial Black" pitchFamily="34" charset="0"/>
              </a:rPr>
              <a:t>Guideline: </a:t>
            </a:r>
            <a:r>
              <a:rPr lang="en-US" sz="1800" smtClean="0"/>
              <a:t>Avoid “hub and spoke” navigation schemes in your interactions.</a:t>
            </a:r>
          </a:p>
          <a:p>
            <a:endParaRPr lang="en-US" sz="1800" dirty="0"/>
          </a:p>
        </p:txBody>
      </p:sp>
      <p:sp>
        <p:nvSpPr>
          <p:cNvPr id="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a:t>
            </a:r>
            <a:endParaRPr lang="en-US" sz="4400" dirty="0">
              <a:solidFill>
                <a:srgbClr val="FFFF99"/>
              </a:solidFill>
            </a:endParaRPr>
          </a:p>
        </p:txBody>
      </p:sp>
      <p:pic>
        <p:nvPicPr>
          <p:cNvPr id="4" name="Picture 3" descr="do_this-big.png"/>
          <p:cNvPicPr>
            <a:picLocks noChangeAspect="1"/>
          </p:cNvPicPr>
          <p:nvPr/>
        </p:nvPicPr>
        <p:blipFill>
          <a:blip r:embed="rId2" cstate="print"/>
          <a:stretch>
            <a:fillRect/>
          </a:stretch>
        </p:blipFill>
        <p:spPr>
          <a:xfrm>
            <a:off x="2901950" y="3862831"/>
            <a:ext cx="2201069" cy="1650802"/>
          </a:xfrm>
          <a:prstGeom prst="rect">
            <a:avLst/>
          </a:prstGeom>
          <a:ln w="19050">
            <a:solidFill>
              <a:srgbClr val="0070C0"/>
            </a:solidFill>
          </a:ln>
        </p:spPr>
      </p:pic>
      <p:pic>
        <p:nvPicPr>
          <p:cNvPr id="5" name="Picture 4" descr="do_do_no._2b.png"/>
          <p:cNvPicPr>
            <a:picLocks noChangeAspect="1"/>
          </p:cNvPicPr>
          <p:nvPr/>
        </p:nvPicPr>
        <p:blipFill>
          <a:blip r:embed="rId3" cstate="print"/>
          <a:stretch>
            <a:fillRect/>
          </a:stretch>
        </p:blipFill>
        <p:spPr>
          <a:xfrm>
            <a:off x="5749926" y="3865214"/>
            <a:ext cx="2201068" cy="1650801"/>
          </a:xfrm>
          <a:prstGeom prst="rect">
            <a:avLst/>
          </a:prstGeom>
          <a:ln w="19050">
            <a:solidFill>
              <a:srgbClr val="0070C0"/>
            </a:solidFill>
          </a:ln>
        </p:spPr>
      </p:pic>
      <p:pic>
        <p:nvPicPr>
          <p:cNvPr id="6" name="Picture 5" descr="dont_do_2b.png"/>
          <p:cNvPicPr>
            <a:picLocks noChangeAspect="1"/>
          </p:cNvPicPr>
          <p:nvPr/>
        </p:nvPicPr>
        <p:blipFill>
          <a:blip r:embed="rId4" cstate="print"/>
          <a:stretch>
            <a:fillRect/>
          </a:stretch>
        </p:blipFill>
        <p:spPr>
          <a:xfrm>
            <a:off x="5768975" y="1420266"/>
            <a:ext cx="2181226" cy="1635919"/>
          </a:xfrm>
          <a:prstGeom prst="rect">
            <a:avLst/>
          </a:prstGeom>
          <a:ln w="19050">
            <a:solidFill>
              <a:srgbClr val="0070C0"/>
            </a:solidFill>
          </a:ln>
        </p:spPr>
      </p:pic>
      <p:pic>
        <p:nvPicPr>
          <p:cNvPr id="7" name="Picture 6" descr="dont_do_2a.png"/>
          <p:cNvPicPr>
            <a:picLocks noChangeAspect="1"/>
          </p:cNvPicPr>
          <p:nvPr/>
        </p:nvPicPr>
        <p:blipFill>
          <a:blip r:embed="rId5" cstate="print"/>
          <a:stretch>
            <a:fillRect/>
          </a:stretch>
        </p:blipFill>
        <p:spPr>
          <a:xfrm>
            <a:off x="2914649" y="1417883"/>
            <a:ext cx="2181225" cy="1635919"/>
          </a:xfrm>
          <a:prstGeom prst="rect">
            <a:avLst/>
          </a:prstGeom>
          <a:ln w="19050">
            <a:solidFill>
              <a:srgbClr val="0070C0"/>
            </a:solidFill>
          </a:ln>
        </p:spPr>
      </p:pic>
      <p:sp>
        <p:nvSpPr>
          <p:cNvPr id="8" name="TextBox 7"/>
          <p:cNvSpPr txBox="1"/>
          <p:nvPr/>
        </p:nvSpPr>
        <p:spPr>
          <a:xfrm>
            <a:off x="255182" y="1467281"/>
            <a:ext cx="1807534" cy="369332"/>
          </a:xfrm>
          <a:prstGeom prst="rect">
            <a:avLst/>
          </a:prstGeom>
          <a:noFill/>
        </p:spPr>
        <p:txBody>
          <a:bodyPr wrap="square" rtlCol="0">
            <a:spAutoFit/>
          </a:bodyPr>
          <a:lstStyle/>
          <a:p>
            <a:pPr algn="r"/>
            <a:r>
              <a:rPr lang="en-US" sz="1800" dirty="0" smtClean="0">
                <a:solidFill>
                  <a:schemeClr val="tx1"/>
                </a:solidFill>
              </a:rPr>
              <a:t>Don’t do this:</a:t>
            </a:r>
          </a:p>
        </p:txBody>
      </p:sp>
      <p:sp>
        <p:nvSpPr>
          <p:cNvPr id="9" name="TextBox 8"/>
          <p:cNvSpPr txBox="1"/>
          <p:nvPr/>
        </p:nvSpPr>
        <p:spPr>
          <a:xfrm>
            <a:off x="258720" y="3916409"/>
            <a:ext cx="1807534" cy="369332"/>
          </a:xfrm>
          <a:prstGeom prst="rect">
            <a:avLst/>
          </a:prstGeom>
          <a:noFill/>
        </p:spPr>
        <p:txBody>
          <a:bodyPr wrap="square" rtlCol="0">
            <a:spAutoFit/>
          </a:bodyPr>
          <a:lstStyle/>
          <a:p>
            <a:pPr algn="r"/>
            <a:r>
              <a:rPr lang="en-US" sz="1800" dirty="0" smtClean="0">
                <a:solidFill>
                  <a:schemeClr val="tx1"/>
                </a:solidFill>
              </a:rPr>
              <a:t>Instead, do this:</a:t>
            </a:r>
          </a:p>
        </p:txBody>
      </p:sp>
      <p:sp>
        <p:nvSpPr>
          <p:cNvPr id="10" name="TextBox 9"/>
          <p:cNvSpPr txBox="1"/>
          <p:nvPr/>
        </p:nvSpPr>
        <p:spPr>
          <a:xfrm>
            <a:off x="2041451" y="3157858"/>
            <a:ext cx="6741041" cy="307777"/>
          </a:xfrm>
          <a:prstGeom prst="rect">
            <a:avLst/>
          </a:prstGeom>
          <a:noFill/>
        </p:spPr>
        <p:txBody>
          <a:bodyPr wrap="square" rtlCol="0">
            <a:spAutoFit/>
          </a:bodyPr>
          <a:lstStyle/>
          <a:p>
            <a:pPr algn="l"/>
            <a:r>
              <a:rPr lang="en-US" sz="1400" b="1" dirty="0" smtClean="0">
                <a:solidFill>
                  <a:schemeClr val="tx1"/>
                </a:solidFill>
                <a:latin typeface="Arial Narrow" pitchFamily="34" charset="0"/>
              </a:rPr>
              <a:t>Click on one page, view response on new page, then click </a:t>
            </a:r>
            <a:r>
              <a:rPr lang="en-US" sz="1400" dirty="0" smtClean="0">
                <a:solidFill>
                  <a:schemeClr val="tx1"/>
                </a:solidFill>
                <a:latin typeface="Arial Black" pitchFamily="34" charset="0"/>
              </a:rPr>
              <a:t>Back</a:t>
            </a:r>
            <a:r>
              <a:rPr lang="en-US" sz="1400" dirty="0" smtClean="0">
                <a:solidFill>
                  <a:schemeClr val="tx1"/>
                </a:solidFill>
              </a:rPr>
              <a:t> </a:t>
            </a:r>
            <a:r>
              <a:rPr lang="en-US" sz="1400" b="1" dirty="0" smtClean="0">
                <a:solidFill>
                  <a:schemeClr val="tx1"/>
                </a:solidFill>
                <a:latin typeface="Arial Narrow" pitchFamily="34" charset="0"/>
              </a:rPr>
              <a:t>to return to the first page…</a:t>
            </a:r>
          </a:p>
        </p:txBody>
      </p:sp>
      <p:sp>
        <p:nvSpPr>
          <p:cNvPr id="11" name="TextBox 10"/>
          <p:cNvSpPr txBox="1"/>
          <p:nvPr/>
        </p:nvSpPr>
        <p:spPr>
          <a:xfrm>
            <a:off x="2062716" y="5617619"/>
            <a:ext cx="6709144" cy="338554"/>
          </a:xfrm>
          <a:prstGeom prst="rect">
            <a:avLst/>
          </a:prstGeom>
          <a:noFill/>
        </p:spPr>
        <p:txBody>
          <a:bodyPr wrap="square" rtlCol="0">
            <a:spAutoFit/>
          </a:bodyPr>
          <a:lstStyle/>
          <a:p>
            <a:pPr algn="l"/>
            <a:r>
              <a:rPr lang="en-US" sz="1600" b="1" dirty="0" smtClean="0">
                <a:solidFill>
                  <a:schemeClr val="tx1"/>
                </a:solidFill>
                <a:latin typeface="Arial Narrow" pitchFamily="34" charset="0"/>
              </a:rPr>
              <a:t>Area reserved on first page, so response can appear there (on the </a:t>
            </a:r>
            <a:r>
              <a:rPr lang="en-US" sz="1600" b="1" i="1" dirty="0" smtClean="0">
                <a:solidFill>
                  <a:schemeClr val="tx1"/>
                </a:solidFill>
                <a:latin typeface="Arial Narrow" pitchFamily="34" charset="0"/>
              </a:rPr>
              <a:t>same</a:t>
            </a:r>
            <a:r>
              <a:rPr lang="en-US" sz="1600" b="1" dirty="0" smtClean="0">
                <a:solidFill>
                  <a:schemeClr val="tx1"/>
                </a:solidFill>
                <a:latin typeface="Arial Narrow" pitchFamily="34" charset="0"/>
              </a:rPr>
              <a:t> page) </a:t>
            </a:r>
          </a:p>
        </p:txBody>
      </p:sp>
      <p:sp>
        <p:nvSpPr>
          <p:cNvPr id="12" name="Rectangle 11"/>
          <p:cNvSpPr/>
          <p:nvPr/>
        </p:nvSpPr>
        <p:spPr bwMode="auto">
          <a:xfrm>
            <a:off x="2052084" y="1190830"/>
            <a:ext cx="6730409" cy="2307265"/>
          </a:xfrm>
          <a:prstGeom prst="rect">
            <a:avLst/>
          </a:pr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3" name="Rectangle 12"/>
          <p:cNvSpPr/>
          <p:nvPr/>
        </p:nvSpPr>
        <p:spPr bwMode="auto">
          <a:xfrm>
            <a:off x="2055622" y="3661224"/>
            <a:ext cx="6730409" cy="2307265"/>
          </a:xfrm>
          <a:prstGeom prst="rect">
            <a:avLst/>
          </a:pr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326438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0" y="847097"/>
            <a:ext cx="9144000" cy="5606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nterior_pages_text_explore3.png"/>
          <p:cNvPicPr>
            <a:picLocks noChangeAspect="1"/>
          </p:cNvPicPr>
          <p:nvPr/>
        </p:nvPicPr>
        <p:blipFill>
          <a:blip r:embed="rId2" cstate="print"/>
          <a:stretch>
            <a:fillRect/>
          </a:stretch>
        </p:blipFill>
        <p:spPr>
          <a:xfrm>
            <a:off x="4402121" y="1838325"/>
            <a:ext cx="1142271" cy="4505326"/>
          </a:xfrm>
          <a:prstGeom prst="rect">
            <a:avLst/>
          </a:prstGeom>
          <a:ln>
            <a:solidFill>
              <a:schemeClr val="tx1"/>
            </a:solidFill>
          </a:ln>
        </p:spPr>
      </p:pic>
      <p:pic>
        <p:nvPicPr>
          <p:cNvPr id="3" name="Picture 2" descr="interior_pages_text_explore.png"/>
          <p:cNvPicPr>
            <a:picLocks noChangeAspect="1"/>
          </p:cNvPicPr>
          <p:nvPr/>
        </p:nvPicPr>
        <p:blipFill>
          <a:blip r:embed="rId3" cstate="print"/>
          <a:stretch>
            <a:fillRect/>
          </a:stretch>
        </p:blipFill>
        <p:spPr>
          <a:xfrm>
            <a:off x="702412" y="1819275"/>
            <a:ext cx="1154963" cy="4514854"/>
          </a:xfrm>
          <a:prstGeom prst="rect">
            <a:avLst/>
          </a:prstGeom>
          <a:ln>
            <a:solidFill>
              <a:schemeClr val="tx1"/>
            </a:solidFill>
          </a:ln>
        </p:spPr>
      </p:pic>
      <p:sp>
        <p:nvSpPr>
          <p:cNvPr id="4" name="Content Placeholder 2"/>
          <p:cNvSpPr txBox="1">
            <a:spLocks/>
          </p:cNvSpPr>
          <p:nvPr/>
        </p:nvSpPr>
        <p:spPr>
          <a:xfrm>
            <a:off x="365125" y="868363"/>
            <a:ext cx="8683625" cy="53927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b="1" dirty="0" smtClean="0">
                <a:latin typeface="Arial Black" pitchFamily="34" charset="0"/>
              </a:rPr>
              <a:t>Next</a:t>
            </a:r>
            <a:r>
              <a:rPr lang="en-US" sz="2000" b="1" dirty="0" smtClean="0">
                <a:latin typeface="Arial Narrow" pitchFamily="34" charset="0"/>
              </a:rPr>
              <a:t> and </a:t>
            </a:r>
            <a:r>
              <a:rPr lang="en-US" sz="2000" b="1" dirty="0" smtClean="0">
                <a:latin typeface="Arial Black" pitchFamily="34" charset="0"/>
              </a:rPr>
              <a:t>Back</a:t>
            </a:r>
            <a:r>
              <a:rPr lang="en-US" sz="2000" b="1" dirty="0" smtClean="0">
                <a:latin typeface="Arial Narrow" pitchFamily="34" charset="0"/>
              </a:rPr>
              <a:t> buttons </a:t>
            </a:r>
            <a:r>
              <a:rPr lang="en-US" sz="2000" b="1" i="1" dirty="0" smtClean="0">
                <a:latin typeface="Arial Narrow" pitchFamily="34" charset="0"/>
              </a:rPr>
              <a:t>never</a:t>
            </a:r>
            <a:r>
              <a:rPr lang="en-US" sz="2000" b="1" dirty="0" smtClean="0">
                <a:latin typeface="Arial Narrow" pitchFamily="34" charset="0"/>
              </a:rPr>
              <a:t> link to interior pages of compound page types!</a:t>
            </a:r>
          </a:p>
          <a:p>
            <a:r>
              <a:rPr lang="en-US" sz="2000" b="1" dirty="0" smtClean="0">
                <a:latin typeface="Arial Narrow" pitchFamily="34" charset="0"/>
              </a:rPr>
              <a:t>Links in the course </a:t>
            </a:r>
            <a:r>
              <a:rPr lang="en-US" sz="2000" b="1" dirty="0" smtClean="0">
                <a:latin typeface="Arial Black" pitchFamily="34" charset="0"/>
              </a:rPr>
              <a:t>Menu</a:t>
            </a:r>
            <a:r>
              <a:rPr lang="en-US" sz="2000" b="1" dirty="0" smtClean="0">
                <a:latin typeface="Arial Narrow" pitchFamily="34" charset="0"/>
              </a:rPr>
              <a:t> </a:t>
            </a:r>
            <a:r>
              <a:rPr lang="en-US" sz="2000" b="1" i="1" dirty="0" smtClean="0">
                <a:latin typeface="Arial Narrow" pitchFamily="34" charset="0"/>
              </a:rPr>
              <a:t>never</a:t>
            </a:r>
            <a:r>
              <a:rPr lang="en-US" sz="2000" b="1" dirty="0" smtClean="0">
                <a:latin typeface="Arial Narrow" pitchFamily="34" charset="0"/>
              </a:rPr>
              <a:t> link to interior pages of compound page types!</a:t>
            </a:r>
            <a:endParaRPr lang="en-US" sz="2000" b="1" dirty="0">
              <a:latin typeface="Arial Narrow" pitchFamily="34" charset="0"/>
            </a:endParaRPr>
          </a:p>
        </p:txBody>
      </p:sp>
      <p:grpSp>
        <p:nvGrpSpPr>
          <p:cNvPr id="5" name="Group 4"/>
          <p:cNvGrpSpPr/>
          <p:nvPr/>
        </p:nvGrpSpPr>
        <p:grpSpPr>
          <a:xfrm>
            <a:off x="6386624" y="2156226"/>
            <a:ext cx="1676400" cy="381000"/>
            <a:chOff x="7162800" y="5983941"/>
            <a:chExt cx="1676400" cy="381000"/>
          </a:xfrm>
        </p:grpSpPr>
        <p:grpSp>
          <p:nvGrpSpPr>
            <p:cNvPr id="6" name="Group 5"/>
            <p:cNvGrpSpPr/>
            <p:nvPr/>
          </p:nvGrpSpPr>
          <p:grpSpPr>
            <a:xfrm>
              <a:off x="8229600" y="5983941"/>
              <a:ext cx="609600" cy="381000"/>
              <a:chOff x="8229600" y="5983941"/>
              <a:chExt cx="609600" cy="381000"/>
            </a:xfrm>
          </p:grpSpPr>
          <p:sp>
            <p:nvSpPr>
              <p:cNvPr id="15" name="Right Arrow 14"/>
              <p:cNvSpPr/>
              <p:nvPr/>
            </p:nvSpPr>
            <p:spPr bwMode="auto">
              <a:xfrm>
                <a:off x="8305800" y="5983941"/>
                <a:ext cx="533400" cy="381000"/>
              </a:xfrm>
              <a:prstGeom prst="righ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6" name="TextBox 15">
                <a:hlinkClick r:id="rId4" action="ppaction://hlinksldjump"/>
              </p:cNvPr>
              <p:cNvSpPr txBox="1"/>
              <p:nvPr/>
            </p:nvSpPr>
            <p:spPr>
              <a:xfrm>
                <a:off x="8229600" y="6019800"/>
                <a:ext cx="609600" cy="307777"/>
              </a:xfrm>
              <a:prstGeom prst="rect">
                <a:avLst/>
              </a:prstGeom>
              <a:noFill/>
            </p:spPr>
            <p:txBody>
              <a:bodyPr wrap="square" rtlCol="0">
                <a:spAutoFit/>
              </a:bodyPr>
              <a:lstStyle/>
              <a:p>
                <a:r>
                  <a:rPr lang="en-US" sz="1400" b="1" dirty="0" smtClean="0">
                    <a:latin typeface="Arial Narrow" pitchFamily="34" charset="0"/>
                  </a:rPr>
                  <a:t>Next</a:t>
                </a:r>
                <a:endParaRPr lang="en-US" sz="1400" b="1" dirty="0">
                  <a:latin typeface="Arial Narrow" pitchFamily="34" charset="0"/>
                </a:endParaRPr>
              </a:p>
            </p:txBody>
          </p:sp>
        </p:grpSp>
        <p:grpSp>
          <p:nvGrpSpPr>
            <p:cNvPr id="7" name="Group 6"/>
            <p:cNvGrpSpPr/>
            <p:nvPr/>
          </p:nvGrpSpPr>
          <p:grpSpPr>
            <a:xfrm>
              <a:off x="7162800" y="5983941"/>
              <a:ext cx="609600" cy="381000"/>
              <a:chOff x="7162800" y="5983941"/>
              <a:chExt cx="609600" cy="381000"/>
            </a:xfrm>
          </p:grpSpPr>
          <p:sp>
            <p:nvSpPr>
              <p:cNvPr id="13" name="Left Arrow 12"/>
              <p:cNvSpPr/>
              <p:nvPr/>
            </p:nvSpPr>
            <p:spPr bwMode="auto">
              <a:xfrm>
                <a:off x="7162800" y="5983941"/>
                <a:ext cx="533400" cy="381000"/>
              </a:xfrm>
              <a:prstGeom prst="lef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4" name="TextBox 13">
                <a:hlinkClick r:id="rId4" action="ppaction://hlinksldjump"/>
              </p:cNvPr>
              <p:cNvSpPr txBox="1"/>
              <p:nvPr/>
            </p:nvSpPr>
            <p:spPr>
              <a:xfrm>
                <a:off x="7162800" y="6019800"/>
                <a:ext cx="609600" cy="307777"/>
              </a:xfrm>
              <a:prstGeom prst="rect">
                <a:avLst/>
              </a:prstGeom>
              <a:noFill/>
            </p:spPr>
            <p:txBody>
              <a:bodyPr wrap="square" rtlCol="0">
                <a:spAutoFit/>
              </a:bodyPr>
              <a:lstStyle/>
              <a:p>
                <a:r>
                  <a:rPr lang="en-US" sz="1400" b="1" dirty="0" smtClean="0">
                    <a:latin typeface="Arial Narrow" pitchFamily="34" charset="0"/>
                  </a:rPr>
                  <a:t>Back</a:t>
                </a:r>
                <a:endParaRPr lang="en-US" sz="1400" b="1" dirty="0">
                  <a:latin typeface="Arial Narrow" pitchFamily="34" charset="0"/>
                </a:endParaRPr>
              </a:p>
            </p:txBody>
          </p:sp>
        </p:grpSp>
        <p:grpSp>
          <p:nvGrpSpPr>
            <p:cNvPr id="8" name="Group 7"/>
            <p:cNvGrpSpPr/>
            <p:nvPr/>
          </p:nvGrpSpPr>
          <p:grpSpPr>
            <a:xfrm>
              <a:off x="7696200" y="6019800"/>
              <a:ext cx="609600" cy="307777"/>
              <a:chOff x="7696200" y="6019800"/>
              <a:chExt cx="609600" cy="307777"/>
            </a:xfrm>
          </p:grpSpPr>
          <p:sp>
            <p:nvSpPr>
              <p:cNvPr id="11" name="Rectangle 10"/>
              <p:cNvSpPr/>
              <p:nvPr/>
            </p:nvSpPr>
            <p:spPr bwMode="auto">
              <a:xfrm>
                <a:off x="7752907" y="6085367"/>
                <a:ext cx="476693" cy="187842"/>
              </a:xfrm>
              <a:prstGeom prst="rect">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2" name="TextBox 11">
                <a:hlinkClick r:id="rId4" action="ppaction://hlinksldjump"/>
              </p:cNvPr>
              <p:cNvSpPr txBox="1"/>
              <p:nvPr/>
            </p:nvSpPr>
            <p:spPr>
              <a:xfrm>
                <a:off x="7696200" y="6019800"/>
                <a:ext cx="609600" cy="307777"/>
              </a:xfrm>
              <a:prstGeom prst="rect">
                <a:avLst/>
              </a:prstGeom>
              <a:noFill/>
            </p:spPr>
            <p:txBody>
              <a:bodyPr wrap="square" rtlCol="0">
                <a:spAutoFit/>
              </a:bodyPr>
              <a:lstStyle/>
              <a:p>
                <a:r>
                  <a:rPr lang="en-US" sz="1400" b="1" dirty="0" smtClean="0">
                    <a:latin typeface="Arial Narrow" pitchFamily="34" charset="0"/>
                  </a:rPr>
                  <a:t>Menu</a:t>
                </a:r>
                <a:endParaRPr lang="en-US" sz="1400" b="1" dirty="0">
                  <a:latin typeface="Arial Narrow" pitchFamily="34" charset="0"/>
                </a:endParaRPr>
              </a:p>
            </p:txBody>
          </p:sp>
        </p:grpSp>
      </p:grpSp>
      <p:grpSp>
        <p:nvGrpSpPr>
          <p:cNvPr id="17" name="Group 16"/>
          <p:cNvGrpSpPr/>
          <p:nvPr/>
        </p:nvGrpSpPr>
        <p:grpSpPr>
          <a:xfrm>
            <a:off x="6390162" y="3106101"/>
            <a:ext cx="1676400" cy="381000"/>
            <a:chOff x="7162800" y="5983941"/>
            <a:chExt cx="1676400" cy="381000"/>
          </a:xfrm>
        </p:grpSpPr>
        <p:grpSp>
          <p:nvGrpSpPr>
            <p:cNvPr id="18" name="Group 5"/>
            <p:cNvGrpSpPr/>
            <p:nvPr/>
          </p:nvGrpSpPr>
          <p:grpSpPr>
            <a:xfrm>
              <a:off x="8229600" y="5983941"/>
              <a:ext cx="609600" cy="381000"/>
              <a:chOff x="8229600" y="5983941"/>
              <a:chExt cx="609600" cy="381000"/>
            </a:xfrm>
          </p:grpSpPr>
          <p:sp>
            <p:nvSpPr>
              <p:cNvPr id="27" name="Right Arrow 26"/>
              <p:cNvSpPr/>
              <p:nvPr/>
            </p:nvSpPr>
            <p:spPr bwMode="auto">
              <a:xfrm>
                <a:off x="8305800" y="5983941"/>
                <a:ext cx="533400" cy="381000"/>
              </a:xfrm>
              <a:prstGeom prst="righ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8" name="TextBox 27">
                <a:hlinkClick r:id="rId4" action="ppaction://hlinksldjump"/>
              </p:cNvPr>
              <p:cNvSpPr txBox="1"/>
              <p:nvPr/>
            </p:nvSpPr>
            <p:spPr>
              <a:xfrm>
                <a:off x="8229600" y="6019800"/>
                <a:ext cx="609600" cy="307777"/>
              </a:xfrm>
              <a:prstGeom prst="rect">
                <a:avLst/>
              </a:prstGeom>
              <a:noFill/>
            </p:spPr>
            <p:txBody>
              <a:bodyPr wrap="square" rtlCol="0">
                <a:spAutoFit/>
              </a:bodyPr>
              <a:lstStyle/>
              <a:p>
                <a:r>
                  <a:rPr lang="en-US" sz="1400" b="1" dirty="0" smtClean="0">
                    <a:latin typeface="Arial Narrow" pitchFamily="34" charset="0"/>
                  </a:rPr>
                  <a:t>Next</a:t>
                </a:r>
                <a:endParaRPr lang="en-US" sz="1400" b="1" dirty="0">
                  <a:latin typeface="Arial Narrow" pitchFamily="34" charset="0"/>
                </a:endParaRPr>
              </a:p>
            </p:txBody>
          </p:sp>
        </p:grpSp>
        <p:grpSp>
          <p:nvGrpSpPr>
            <p:cNvPr id="19" name="Group 8"/>
            <p:cNvGrpSpPr/>
            <p:nvPr/>
          </p:nvGrpSpPr>
          <p:grpSpPr>
            <a:xfrm>
              <a:off x="7162800" y="5983941"/>
              <a:ext cx="609600" cy="381000"/>
              <a:chOff x="7162800" y="5983941"/>
              <a:chExt cx="609600" cy="381000"/>
            </a:xfrm>
          </p:grpSpPr>
          <p:sp>
            <p:nvSpPr>
              <p:cNvPr id="25" name="Left Arrow 24"/>
              <p:cNvSpPr/>
              <p:nvPr/>
            </p:nvSpPr>
            <p:spPr bwMode="auto">
              <a:xfrm>
                <a:off x="7162800" y="5983941"/>
                <a:ext cx="533400" cy="381000"/>
              </a:xfrm>
              <a:prstGeom prst="lef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6" name="TextBox 25">
                <a:hlinkClick r:id="rId4" action="ppaction://hlinksldjump"/>
              </p:cNvPr>
              <p:cNvSpPr txBox="1"/>
              <p:nvPr/>
            </p:nvSpPr>
            <p:spPr>
              <a:xfrm>
                <a:off x="7162800" y="6019800"/>
                <a:ext cx="609600" cy="307777"/>
              </a:xfrm>
              <a:prstGeom prst="rect">
                <a:avLst/>
              </a:prstGeom>
              <a:noFill/>
            </p:spPr>
            <p:txBody>
              <a:bodyPr wrap="square" rtlCol="0">
                <a:spAutoFit/>
              </a:bodyPr>
              <a:lstStyle/>
              <a:p>
                <a:r>
                  <a:rPr lang="en-US" sz="1400" b="1" dirty="0" smtClean="0">
                    <a:latin typeface="Arial Narrow" pitchFamily="34" charset="0"/>
                  </a:rPr>
                  <a:t>Back</a:t>
                </a:r>
                <a:endParaRPr lang="en-US" sz="1400" b="1" dirty="0">
                  <a:latin typeface="Arial Narrow" pitchFamily="34" charset="0"/>
                </a:endParaRPr>
              </a:p>
            </p:txBody>
          </p:sp>
        </p:grpSp>
        <p:grpSp>
          <p:nvGrpSpPr>
            <p:cNvPr id="20" name="Group 11"/>
            <p:cNvGrpSpPr/>
            <p:nvPr/>
          </p:nvGrpSpPr>
          <p:grpSpPr>
            <a:xfrm>
              <a:off x="7696200" y="6019800"/>
              <a:ext cx="609600" cy="307777"/>
              <a:chOff x="7696200" y="6019800"/>
              <a:chExt cx="609600" cy="307777"/>
            </a:xfrm>
          </p:grpSpPr>
          <p:sp>
            <p:nvSpPr>
              <p:cNvPr id="23" name="Rectangle 22"/>
              <p:cNvSpPr/>
              <p:nvPr/>
            </p:nvSpPr>
            <p:spPr bwMode="auto">
              <a:xfrm>
                <a:off x="7752907" y="6085367"/>
                <a:ext cx="476693" cy="187842"/>
              </a:xfrm>
              <a:prstGeom prst="rect">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4" name="TextBox 23">
                <a:hlinkClick r:id="rId4" action="ppaction://hlinksldjump"/>
              </p:cNvPr>
              <p:cNvSpPr txBox="1"/>
              <p:nvPr/>
            </p:nvSpPr>
            <p:spPr>
              <a:xfrm>
                <a:off x="7696200" y="6019800"/>
                <a:ext cx="609600" cy="307777"/>
              </a:xfrm>
              <a:prstGeom prst="rect">
                <a:avLst/>
              </a:prstGeom>
              <a:noFill/>
            </p:spPr>
            <p:txBody>
              <a:bodyPr wrap="square" rtlCol="0">
                <a:spAutoFit/>
              </a:bodyPr>
              <a:lstStyle/>
              <a:p>
                <a:r>
                  <a:rPr lang="en-US" sz="1400" b="1" dirty="0" smtClean="0">
                    <a:latin typeface="Arial Narrow" pitchFamily="34" charset="0"/>
                  </a:rPr>
                  <a:t>Menu</a:t>
                </a:r>
                <a:endParaRPr lang="en-US" sz="1400" b="1" dirty="0">
                  <a:latin typeface="Arial Narrow" pitchFamily="34" charset="0"/>
                </a:endParaRPr>
              </a:p>
            </p:txBody>
          </p:sp>
        </p:grpSp>
      </p:grpSp>
      <p:grpSp>
        <p:nvGrpSpPr>
          <p:cNvPr id="29" name="Group 28"/>
          <p:cNvGrpSpPr/>
          <p:nvPr/>
        </p:nvGrpSpPr>
        <p:grpSpPr>
          <a:xfrm>
            <a:off x="6393700" y="4024077"/>
            <a:ext cx="1676400" cy="381000"/>
            <a:chOff x="7162800" y="5983941"/>
            <a:chExt cx="1676400" cy="381000"/>
          </a:xfrm>
        </p:grpSpPr>
        <p:grpSp>
          <p:nvGrpSpPr>
            <p:cNvPr id="30" name="Group 5"/>
            <p:cNvGrpSpPr/>
            <p:nvPr/>
          </p:nvGrpSpPr>
          <p:grpSpPr>
            <a:xfrm>
              <a:off x="8229600" y="5983941"/>
              <a:ext cx="609600" cy="381000"/>
              <a:chOff x="8229600" y="5983941"/>
              <a:chExt cx="609600" cy="381000"/>
            </a:xfrm>
          </p:grpSpPr>
          <p:sp>
            <p:nvSpPr>
              <p:cNvPr id="39" name="Right Arrow 38"/>
              <p:cNvSpPr/>
              <p:nvPr/>
            </p:nvSpPr>
            <p:spPr bwMode="auto">
              <a:xfrm>
                <a:off x="8305800" y="5983941"/>
                <a:ext cx="533400" cy="381000"/>
              </a:xfrm>
              <a:prstGeom prst="righ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40" name="TextBox 39">
                <a:hlinkClick r:id="rId4" action="ppaction://hlinksldjump"/>
              </p:cNvPr>
              <p:cNvSpPr txBox="1"/>
              <p:nvPr/>
            </p:nvSpPr>
            <p:spPr>
              <a:xfrm>
                <a:off x="8229600" y="6019800"/>
                <a:ext cx="609600" cy="307777"/>
              </a:xfrm>
              <a:prstGeom prst="rect">
                <a:avLst/>
              </a:prstGeom>
              <a:noFill/>
            </p:spPr>
            <p:txBody>
              <a:bodyPr wrap="square" rtlCol="0">
                <a:spAutoFit/>
              </a:bodyPr>
              <a:lstStyle/>
              <a:p>
                <a:r>
                  <a:rPr lang="en-US" sz="1400" b="1" dirty="0" smtClean="0">
                    <a:latin typeface="Arial Narrow" pitchFamily="34" charset="0"/>
                  </a:rPr>
                  <a:t>Next</a:t>
                </a:r>
                <a:endParaRPr lang="en-US" sz="1400" b="1" dirty="0">
                  <a:latin typeface="Arial Narrow" pitchFamily="34" charset="0"/>
                </a:endParaRPr>
              </a:p>
            </p:txBody>
          </p:sp>
        </p:grpSp>
        <p:grpSp>
          <p:nvGrpSpPr>
            <p:cNvPr id="31" name="Group 8"/>
            <p:cNvGrpSpPr/>
            <p:nvPr/>
          </p:nvGrpSpPr>
          <p:grpSpPr>
            <a:xfrm>
              <a:off x="7162800" y="5983941"/>
              <a:ext cx="609600" cy="381000"/>
              <a:chOff x="7162800" y="5983941"/>
              <a:chExt cx="609600" cy="381000"/>
            </a:xfrm>
          </p:grpSpPr>
          <p:sp>
            <p:nvSpPr>
              <p:cNvPr id="37" name="Left Arrow 36"/>
              <p:cNvSpPr/>
              <p:nvPr/>
            </p:nvSpPr>
            <p:spPr bwMode="auto">
              <a:xfrm>
                <a:off x="7162800" y="5983941"/>
                <a:ext cx="533400" cy="381000"/>
              </a:xfrm>
              <a:prstGeom prst="lef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8" name="TextBox 37">
                <a:hlinkClick r:id="rId4" action="ppaction://hlinksldjump"/>
              </p:cNvPr>
              <p:cNvSpPr txBox="1"/>
              <p:nvPr/>
            </p:nvSpPr>
            <p:spPr>
              <a:xfrm>
                <a:off x="7162800" y="6019800"/>
                <a:ext cx="609600" cy="307777"/>
              </a:xfrm>
              <a:prstGeom prst="rect">
                <a:avLst/>
              </a:prstGeom>
              <a:noFill/>
            </p:spPr>
            <p:txBody>
              <a:bodyPr wrap="square" rtlCol="0">
                <a:spAutoFit/>
              </a:bodyPr>
              <a:lstStyle/>
              <a:p>
                <a:r>
                  <a:rPr lang="en-US" sz="1400" b="1" dirty="0" smtClean="0">
                    <a:latin typeface="Arial Narrow" pitchFamily="34" charset="0"/>
                  </a:rPr>
                  <a:t>Back</a:t>
                </a:r>
                <a:endParaRPr lang="en-US" sz="1400" b="1" dirty="0">
                  <a:latin typeface="Arial Narrow" pitchFamily="34" charset="0"/>
                </a:endParaRPr>
              </a:p>
            </p:txBody>
          </p:sp>
        </p:grpSp>
        <p:grpSp>
          <p:nvGrpSpPr>
            <p:cNvPr id="32" name="Group 11"/>
            <p:cNvGrpSpPr/>
            <p:nvPr/>
          </p:nvGrpSpPr>
          <p:grpSpPr>
            <a:xfrm>
              <a:off x="7696200" y="6019800"/>
              <a:ext cx="609600" cy="307777"/>
              <a:chOff x="7696200" y="6019800"/>
              <a:chExt cx="609600" cy="307777"/>
            </a:xfrm>
          </p:grpSpPr>
          <p:sp>
            <p:nvSpPr>
              <p:cNvPr id="35" name="Rectangle 34"/>
              <p:cNvSpPr/>
              <p:nvPr/>
            </p:nvSpPr>
            <p:spPr bwMode="auto">
              <a:xfrm>
                <a:off x="7752907" y="6085367"/>
                <a:ext cx="476693" cy="187842"/>
              </a:xfrm>
              <a:prstGeom prst="rect">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6" name="TextBox 35">
                <a:hlinkClick r:id="rId4" action="ppaction://hlinksldjump"/>
              </p:cNvPr>
              <p:cNvSpPr txBox="1"/>
              <p:nvPr/>
            </p:nvSpPr>
            <p:spPr>
              <a:xfrm>
                <a:off x="7696200" y="6019800"/>
                <a:ext cx="609600" cy="307777"/>
              </a:xfrm>
              <a:prstGeom prst="rect">
                <a:avLst/>
              </a:prstGeom>
              <a:noFill/>
            </p:spPr>
            <p:txBody>
              <a:bodyPr wrap="square" rtlCol="0">
                <a:spAutoFit/>
              </a:bodyPr>
              <a:lstStyle/>
              <a:p>
                <a:r>
                  <a:rPr lang="en-US" sz="1400" b="1" dirty="0" smtClean="0">
                    <a:latin typeface="Arial Narrow" pitchFamily="34" charset="0"/>
                  </a:rPr>
                  <a:t>Menu</a:t>
                </a:r>
                <a:endParaRPr lang="en-US" sz="1400" b="1" dirty="0">
                  <a:latin typeface="Arial Narrow" pitchFamily="34" charset="0"/>
                </a:endParaRPr>
              </a:p>
            </p:txBody>
          </p:sp>
        </p:grpSp>
      </p:grpSp>
      <p:grpSp>
        <p:nvGrpSpPr>
          <p:cNvPr id="41" name="Group 40"/>
          <p:cNvGrpSpPr/>
          <p:nvPr/>
        </p:nvGrpSpPr>
        <p:grpSpPr>
          <a:xfrm>
            <a:off x="6386605" y="4856989"/>
            <a:ext cx="1676400" cy="381000"/>
            <a:chOff x="7162800" y="5983941"/>
            <a:chExt cx="1676400" cy="381000"/>
          </a:xfrm>
        </p:grpSpPr>
        <p:grpSp>
          <p:nvGrpSpPr>
            <p:cNvPr id="42" name="Group 5"/>
            <p:cNvGrpSpPr/>
            <p:nvPr/>
          </p:nvGrpSpPr>
          <p:grpSpPr>
            <a:xfrm>
              <a:off x="8229600" y="5983941"/>
              <a:ext cx="609600" cy="381000"/>
              <a:chOff x="8229600" y="5983941"/>
              <a:chExt cx="609600" cy="381000"/>
            </a:xfrm>
          </p:grpSpPr>
          <p:sp>
            <p:nvSpPr>
              <p:cNvPr id="51" name="Right Arrow 50"/>
              <p:cNvSpPr/>
              <p:nvPr/>
            </p:nvSpPr>
            <p:spPr bwMode="auto">
              <a:xfrm>
                <a:off x="8305800" y="5983941"/>
                <a:ext cx="533400" cy="381000"/>
              </a:xfrm>
              <a:prstGeom prst="righ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2" name="TextBox 51">
                <a:hlinkClick r:id="rId4" action="ppaction://hlinksldjump"/>
              </p:cNvPr>
              <p:cNvSpPr txBox="1"/>
              <p:nvPr/>
            </p:nvSpPr>
            <p:spPr>
              <a:xfrm>
                <a:off x="8229600" y="6019800"/>
                <a:ext cx="609600" cy="307777"/>
              </a:xfrm>
              <a:prstGeom prst="rect">
                <a:avLst/>
              </a:prstGeom>
              <a:noFill/>
            </p:spPr>
            <p:txBody>
              <a:bodyPr wrap="square" rtlCol="0">
                <a:spAutoFit/>
              </a:bodyPr>
              <a:lstStyle/>
              <a:p>
                <a:r>
                  <a:rPr lang="en-US" sz="1400" b="1" dirty="0" smtClean="0">
                    <a:latin typeface="Arial Narrow" pitchFamily="34" charset="0"/>
                  </a:rPr>
                  <a:t>Next</a:t>
                </a:r>
                <a:endParaRPr lang="en-US" sz="1400" b="1" dirty="0">
                  <a:latin typeface="Arial Narrow" pitchFamily="34" charset="0"/>
                </a:endParaRPr>
              </a:p>
            </p:txBody>
          </p:sp>
        </p:grpSp>
        <p:grpSp>
          <p:nvGrpSpPr>
            <p:cNvPr id="43" name="Group 8"/>
            <p:cNvGrpSpPr/>
            <p:nvPr/>
          </p:nvGrpSpPr>
          <p:grpSpPr>
            <a:xfrm>
              <a:off x="7162800" y="5983941"/>
              <a:ext cx="609600" cy="381000"/>
              <a:chOff x="7162800" y="5983941"/>
              <a:chExt cx="609600" cy="381000"/>
            </a:xfrm>
          </p:grpSpPr>
          <p:sp>
            <p:nvSpPr>
              <p:cNvPr id="49" name="Left Arrow 48"/>
              <p:cNvSpPr/>
              <p:nvPr/>
            </p:nvSpPr>
            <p:spPr bwMode="auto">
              <a:xfrm>
                <a:off x="7162800" y="5983941"/>
                <a:ext cx="533400" cy="381000"/>
              </a:xfrm>
              <a:prstGeom prst="leftArrow">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0" name="TextBox 49">
                <a:hlinkClick r:id="rId4" action="ppaction://hlinksldjump"/>
              </p:cNvPr>
              <p:cNvSpPr txBox="1"/>
              <p:nvPr/>
            </p:nvSpPr>
            <p:spPr>
              <a:xfrm>
                <a:off x="7162800" y="6019800"/>
                <a:ext cx="609600" cy="307777"/>
              </a:xfrm>
              <a:prstGeom prst="rect">
                <a:avLst/>
              </a:prstGeom>
              <a:noFill/>
            </p:spPr>
            <p:txBody>
              <a:bodyPr wrap="square" rtlCol="0">
                <a:spAutoFit/>
              </a:bodyPr>
              <a:lstStyle/>
              <a:p>
                <a:r>
                  <a:rPr lang="en-US" sz="1400" b="1" dirty="0" smtClean="0">
                    <a:latin typeface="Arial Narrow" pitchFamily="34" charset="0"/>
                  </a:rPr>
                  <a:t>Back</a:t>
                </a:r>
                <a:endParaRPr lang="en-US" sz="1400" b="1" dirty="0">
                  <a:latin typeface="Arial Narrow" pitchFamily="34" charset="0"/>
                </a:endParaRPr>
              </a:p>
            </p:txBody>
          </p:sp>
        </p:grpSp>
        <p:grpSp>
          <p:nvGrpSpPr>
            <p:cNvPr id="44" name="Group 11"/>
            <p:cNvGrpSpPr/>
            <p:nvPr/>
          </p:nvGrpSpPr>
          <p:grpSpPr>
            <a:xfrm>
              <a:off x="7696200" y="6019800"/>
              <a:ext cx="609600" cy="307777"/>
              <a:chOff x="7696200" y="6019800"/>
              <a:chExt cx="609600" cy="307777"/>
            </a:xfrm>
          </p:grpSpPr>
          <p:sp>
            <p:nvSpPr>
              <p:cNvPr id="47" name="Rectangle 46"/>
              <p:cNvSpPr/>
              <p:nvPr/>
            </p:nvSpPr>
            <p:spPr bwMode="auto">
              <a:xfrm>
                <a:off x="7752907" y="6085367"/>
                <a:ext cx="476693" cy="187842"/>
              </a:xfrm>
              <a:prstGeom prst="rect">
                <a:avLst/>
              </a:prstGeom>
              <a:solidFill>
                <a:srgbClr val="91C4FC"/>
              </a:solidFill>
              <a:ln w="12700" cap="flat" cmpd="sng" algn="ctr">
                <a:solidFill>
                  <a:schemeClr val="tx1"/>
                </a:solidFill>
                <a:prstDash val="solid"/>
                <a:round/>
                <a:headEnd type="none" w="med" len="med"/>
                <a:tailEnd type="none" w="med" len="med"/>
              </a:ln>
              <a:effectLst>
                <a:innerShdw blurRad="63500" dist="50800" dir="2700000">
                  <a:prstClr val="black">
                    <a:alpha val="50000"/>
                  </a:prstClr>
                </a:innerShdw>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48" name="TextBox 47">
                <a:hlinkClick r:id="rId4" action="ppaction://hlinksldjump"/>
              </p:cNvPr>
              <p:cNvSpPr txBox="1"/>
              <p:nvPr/>
            </p:nvSpPr>
            <p:spPr>
              <a:xfrm>
                <a:off x="7696200" y="6019800"/>
                <a:ext cx="609600" cy="307777"/>
              </a:xfrm>
              <a:prstGeom prst="rect">
                <a:avLst/>
              </a:prstGeom>
              <a:noFill/>
            </p:spPr>
            <p:txBody>
              <a:bodyPr wrap="square" rtlCol="0">
                <a:spAutoFit/>
              </a:bodyPr>
              <a:lstStyle/>
              <a:p>
                <a:r>
                  <a:rPr lang="en-US" sz="1400" b="1" dirty="0" smtClean="0">
                    <a:latin typeface="Arial Narrow" pitchFamily="34" charset="0"/>
                  </a:rPr>
                  <a:t>Menu</a:t>
                </a:r>
                <a:endParaRPr lang="en-US" sz="1400" b="1" dirty="0">
                  <a:latin typeface="Arial Narrow" pitchFamily="34" charset="0"/>
                </a:endParaRPr>
              </a:p>
            </p:txBody>
          </p:sp>
        </p:grpSp>
      </p:grpSp>
      <p:sp>
        <p:nvSpPr>
          <p:cNvPr id="53" name="Oval 52"/>
          <p:cNvSpPr/>
          <p:nvPr/>
        </p:nvSpPr>
        <p:spPr bwMode="auto">
          <a:xfrm>
            <a:off x="7453422" y="1956397"/>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4" name="Oval 53"/>
          <p:cNvSpPr/>
          <p:nvPr/>
        </p:nvSpPr>
        <p:spPr bwMode="auto">
          <a:xfrm>
            <a:off x="7456960" y="2927538"/>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5" name="Oval 54"/>
          <p:cNvSpPr/>
          <p:nvPr/>
        </p:nvSpPr>
        <p:spPr bwMode="auto">
          <a:xfrm>
            <a:off x="7460498" y="3845514"/>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56" name="Oval 55"/>
          <p:cNvSpPr/>
          <p:nvPr/>
        </p:nvSpPr>
        <p:spPr bwMode="auto">
          <a:xfrm>
            <a:off x="7464036" y="4678426"/>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57" name="Straight Connector 56"/>
          <p:cNvCxnSpPr>
            <a:stCxn id="53" idx="6"/>
          </p:cNvCxnSpPr>
          <p:nvPr/>
        </p:nvCxnSpPr>
        <p:spPr bwMode="auto">
          <a:xfrm flipV="1">
            <a:off x="8218967" y="2328536"/>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58" name="Straight Connector 57"/>
          <p:cNvCxnSpPr/>
          <p:nvPr/>
        </p:nvCxnSpPr>
        <p:spPr bwMode="auto">
          <a:xfrm flipV="1">
            <a:off x="8233145" y="3278376"/>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59" name="Straight Connector 58"/>
          <p:cNvCxnSpPr/>
          <p:nvPr/>
        </p:nvCxnSpPr>
        <p:spPr bwMode="auto">
          <a:xfrm flipV="1">
            <a:off x="8226056" y="4217585"/>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flipV="1">
            <a:off x="8229601" y="5039836"/>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rot="5400000">
            <a:off x="6570908" y="4125439"/>
            <a:ext cx="3615070" cy="0"/>
          </a:xfrm>
          <a:prstGeom prst="line">
            <a:avLst/>
          </a:prstGeom>
          <a:solidFill>
            <a:srgbClr val="E1EBF5"/>
          </a:solidFill>
          <a:ln w="25400" cap="flat" cmpd="sng" algn="ctr">
            <a:solidFill>
              <a:srgbClr val="FF0000"/>
            </a:solidFill>
            <a:prstDash val="solid"/>
            <a:round/>
            <a:headEnd type="none" w="med" len="med"/>
            <a:tailEnd type="none" w="med" len="med"/>
          </a:ln>
          <a:effectLst/>
        </p:spPr>
      </p:cxnSp>
      <p:sp>
        <p:nvSpPr>
          <p:cNvPr id="62" name="Oval 61"/>
          <p:cNvSpPr/>
          <p:nvPr/>
        </p:nvSpPr>
        <p:spPr bwMode="auto">
          <a:xfrm>
            <a:off x="6223532" y="1949302"/>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63" name="Oval 62"/>
          <p:cNvSpPr/>
          <p:nvPr/>
        </p:nvSpPr>
        <p:spPr bwMode="auto">
          <a:xfrm>
            <a:off x="6227070" y="2920443"/>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64" name="Oval 63"/>
          <p:cNvSpPr/>
          <p:nvPr/>
        </p:nvSpPr>
        <p:spPr bwMode="auto">
          <a:xfrm>
            <a:off x="6230608" y="3838419"/>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65" name="Oval 64"/>
          <p:cNvSpPr/>
          <p:nvPr/>
        </p:nvSpPr>
        <p:spPr bwMode="auto">
          <a:xfrm>
            <a:off x="6234146" y="4671331"/>
            <a:ext cx="765545" cy="765545"/>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66" name="Straight Connector 65"/>
          <p:cNvCxnSpPr/>
          <p:nvPr/>
        </p:nvCxnSpPr>
        <p:spPr bwMode="auto">
          <a:xfrm flipV="1">
            <a:off x="6053373" y="2363973"/>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7" name="Straight Connector 66"/>
          <p:cNvCxnSpPr/>
          <p:nvPr/>
        </p:nvCxnSpPr>
        <p:spPr bwMode="auto">
          <a:xfrm flipV="1">
            <a:off x="6067551" y="3313813"/>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8" name="Straight Connector 67"/>
          <p:cNvCxnSpPr/>
          <p:nvPr/>
        </p:nvCxnSpPr>
        <p:spPr bwMode="auto">
          <a:xfrm flipV="1">
            <a:off x="6060462" y="4253022"/>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69" name="Straight Connector 68"/>
          <p:cNvCxnSpPr/>
          <p:nvPr/>
        </p:nvCxnSpPr>
        <p:spPr bwMode="auto">
          <a:xfrm flipV="1">
            <a:off x="6064007" y="5075273"/>
            <a:ext cx="159489" cy="10634"/>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70" name="Straight Connector 69"/>
          <p:cNvCxnSpPr/>
          <p:nvPr/>
        </p:nvCxnSpPr>
        <p:spPr bwMode="auto">
          <a:xfrm rot="5400000">
            <a:off x="4387687" y="3398877"/>
            <a:ext cx="3374071" cy="0"/>
          </a:xfrm>
          <a:prstGeom prst="line">
            <a:avLst/>
          </a:prstGeom>
          <a:solidFill>
            <a:srgbClr val="E1EBF5"/>
          </a:solidFill>
          <a:ln w="25400" cap="flat" cmpd="sng" algn="ctr">
            <a:solidFill>
              <a:srgbClr val="FF0000"/>
            </a:solidFill>
            <a:prstDash val="solid"/>
            <a:round/>
            <a:headEnd type="none" w="med" len="med"/>
            <a:tailEnd type="none" w="med" len="med"/>
          </a:ln>
          <a:effectLst/>
        </p:spPr>
      </p:cxnSp>
      <p:cxnSp>
        <p:nvCxnSpPr>
          <p:cNvPr id="71" name="Straight Connector 70"/>
          <p:cNvCxnSpPr/>
          <p:nvPr/>
        </p:nvCxnSpPr>
        <p:spPr bwMode="auto">
          <a:xfrm>
            <a:off x="3657600" y="1711845"/>
            <a:ext cx="2413596" cy="0"/>
          </a:xfrm>
          <a:prstGeom prst="line">
            <a:avLst/>
          </a:prstGeom>
          <a:solidFill>
            <a:srgbClr val="E1EBF5"/>
          </a:solidFill>
          <a:ln w="25400" cap="flat" cmpd="sng" algn="ctr">
            <a:solidFill>
              <a:srgbClr val="FF0000"/>
            </a:solidFill>
            <a:prstDash val="solid"/>
            <a:round/>
            <a:headEnd type="none" w="med" len="med"/>
            <a:tailEnd type="none" w="med" len="med"/>
          </a:ln>
          <a:effectLst/>
        </p:spPr>
      </p:cxnSp>
      <p:sp>
        <p:nvSpPr>
          <p:cNvPr id="72" name="TextBox 71"/>
          <p:cNvSpPr txBox="1"/>
          <p:nvPr/>
        </p:nvSpPr>
        <p:spPr>
          <a:xfrm>
            <a:off x="1871327" y="2169042"/>
            <a:ext cx="1839432" cy="307777"/>
          </a:xfrm>
          <a:prstGeom prst="rect">
            <a:avLst/>
          </a:prstGeom>
          <a:noFill/>
        </p:spPr>
        <p:txBody>
          <a:bodyPr wrap="square" rtlCol="0">
            <a:spAutoFit/>
          </a:bodyPr>
          <a:lstStyle/>
          <a:p>
            <a:pPr algn="l"/>
            <a:r>
              <a:rPr lang="en-US" sz="1400" b="1" dirty="0" smtClean="0">
                <a:solidFill>
                  <a:schemeClr val="tx1"/>
                </a:solidFill>
                <a:latin typeface="Arial Narrow" pitchFamily="34" charset="0"/>
              </a:rPr>
              <a:t>Start of the page before</a:t>
            </a:r>
          </a:p>
        </p:txBody>
      </p:sp>
      <p:sp>
        <p:nvSpPr>
          <p:cNvPr id="73" name="TextBox 72"/>
          <p:cNvSpPr txBox="1"/>
          <p:nvPr/>
        </p:nvSpPr>
        <p:spPr>
          <a:xfrm>
            <a:off x="2534088" y="5936512"/>
            <a:ext cx="1839432" cy="307777"/>
          </a:xfrm>
          <a:prstGeom prst="rect">
            <a:avLst/>
          </a:prstGeom>
          <a:noFill/>
        </p:spPr>
        <p:txBody>
          <a:bodyPr wrap="square" rtlCol="0">
            <a:spAutoFit/>
          </a:bodyPr>
          <a:lstStyle/>
          <a:p>
            <a:pPr algn="r"/>
            <a:r>
              <a:rPr lang="en-US" sz="1400" b="1" dirty="0" smtClean="0">
                <a:solidFill>
                  <a:schemeClr val="tx1"/>
                </a:solidFill>
                <a:latin typeface="Arial Narrow" pitchFamily="34" charset="0"/>
              </a:rPr>
              <a:t>Start of the page after</a:t>
            </a:r>
          </a:p>
        </p:txBody>
      </p:sp>
      <p:cxnSp>
        <p:nvCxnSpPr>
          <p:cNvPr id="74" name="Straight Connector 73"/>
          <p:cNvCxnSpPr/>
          <p:nvPr/>
        </p:nvCxnSpPr>
        <p:spPr bwMode="auto">
          <a:xfrm rot="10800000">
            <a:off x="3987209" y="1807537"/>
            <a:ext cx="382772" cy="0"/>
          </a:xfrm>
          <a:prstGeom prst="line">
            <a:avLst/>
          </a:prstGeom>
          <a:solidFill>
            <a:srgbClr val="E1EBF5"/>
          </a:solidFill>
          <a:ln w="25400"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rot="10800000">
            <a:off x="3990754" y="5458199"/>
            <a:ext cx="382772" cy="0"/>
          </a:xfrm>
          <a:prstGeom prst="line">
            <a:avLst/>
          </a:prstGeom>
          <a:solidFill>
            <a:srgbClr val="E1EBF5"/>
          </a:solidFill>
          <a:ln w="25400"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rot="5400000">
            <a:off x="2158410" y="3625704"/>
            <a:ext cx="3657600" cy="0"/>
          </a:xfrm>
          <a:prstGeom prst="line">
            <a:avLst/>
          </a:prstGeom>
          <a:solidFill>
            <a:srgbClr val="E1EBF5"/>
          </a:solidFill>
          <a:ln w="25400" cap="flat" cmpd="sng" algn="ctr">
            <a:solidFill>
              <a:schemeClr val="tx1"/>
            </a:solidFill>
            <a:prstDash val="solid"/>
            <a:round/>
            <a:headEnd type="none" w="med" len="med"/>
            <a:tailEnd type="none" w="med" len="med"/>
          </a:ln>
          <a:effectLst/>
        </p:spPr>
      </p:cxnSp>
      <p:sp>
        <p:nvSpPr>
          <p:cNvPr id="77" name="TextBox 76"/>
          <p:cNvSpPr txBox="1"/>
          <p:nvPr/>
        </p:nvSpPr>
        <p:spPr>
          <a:xfrm rot="16200000">
            <a:off x="2583727" y="3440194"/>
            <a:ext cx="3136605" cy="369332"/>
          </a:xfrm>
          <a:prstGeom prst="rect">
            <a:avLst/>
          </a:prstGeom>
          <a:noFill/>
        </p:spPr>
        <p:txBody>
          <a:bodyPr wrap="square" rtlCol="0">
            <a:spAutoFit/>
          </a:bodyPr>
          <a:lstStyle/>
          <a:p>
            <a:r>
              <a:rPr lang="en-US" b="1" dirty="0" smtClean="0">
                <a:solidFill>
                  <a:schemeClr val="tx1"/>
                </a:solidFill>
                <a:latin typeface="Arial Narrow" pitchFamily="34" charset="0"/>
              </a:rPr>
              <a:t>A compound page type</a:t>
            </a:r>
          </a:p>
        </p:txBody>
      </p:sp>
      <p:cxnSp>
        <p:nvCxnSpPr>
          <p:cNvPr id="78" name="Straight Connector 77"/>
          <p:cNvCxnSpPr/>
          <p:nvPr/>
        </p:nvCxnSpPr>
        <p:spPr bwMode="auto">
          <a:xfrm rot="10800000">
            <a:off x="5575064" y="2725513"/>
            <a:ext cx="382772" cy="0"/>
          </a:xfrm>
          <a:prstGeom prst="line">
            <a:avLst/>
          </a:prstGeom>
          <a:solidFill>
            <a:srgbClr val="E1EBF5"/>
          </a:solidFill>
          <a:ln w="25400"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rot="10800000">
            <a:off x="5578609" y="5451104"/>
            <a:ext cx="382772" cy="0"/>
          </a:xfrm>
          <a:prstGeom prst="line">
            <a:avLst/>
          </a:prstGeom>
          <a:solidFill>
            <a:srgbClr val="E1EBF5"/>
          </a:solidFill>
          <a:ln w="25400"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rot="5400000">
            <a:off x="4600432" y="4089988"/>
            <a:ext cx="2714842" cy="0"/>
          </a:xfrm>
          <a:prstGeom prst="line">
            <a:avLst/>
          </a:prstGeom>
          <a:solidFill>
            <a:srgbClr val="E1EBF5"/>
          </a:solidFill>
          <a:ln w="25400" cap="flat" cmpd="sng" algn="ctr">
            <a:solidFill>
              <a:schemeClr val="tx1"/>
            </a:solidFill>
            <a:prstDash val="solid"/>
            <a:round/>
            <a:headEnd type="none" w="med" len="med"/>
            <a:tailEnd type="none" w="med" len="med"/>
          </a:ln>
          <a:effectLst/>
        </p:spPr>
      </p:cxnSp>
      <p:sp>
        <p:nvSpPr>
          <p:cNvPr id="81" name="TextBox 80"/>
          <p:cNvSpPr txBox="1"/>
          <p:nvPr/>
        </p:nvSpPr>
        <p:spPr>
          <a:xfrm rot="5400000">
            <a:off x="5010736" y="3969880"/>
            <a:ext cx="1461692" cy="369332"/>
          </a:xfrm>
          <a:prstGeom prst="rect">
            <a:avLst/>
          </a:prstGeom>
          <a:noFill/>
        </p:spPr>
        <p:txBody>
          <a:bodyPr wrap="square" rtlCol="0">
            <a:spAutoFit/>
          </a:bodyPr>
          <a:lstStyle/>
          <a:p>
            <a:pPr algn="l"/>
            <a:r>
              <a:rPr lang="en-US" b="1" dirty="0" smtClean="0">
                <a:solidFill>
                  <a:schemeClr val="tx1"/>
                </a:solidFill>
                <a:latin typeface="Arial Narrow" pitchFamily="34" charset="0"/>
              </a:rPr>
              <a:t>Interior pages</a:t>
            </a:r>
          </a:p>
        </p:txBody>
      </p:sp>
      <p:sp>
        <p:nvSpPr>
          <p:cNvPr id="82" name="Rectangle 81"/>
          <p:cNvSpPr/>
          <p:nvPr/>
        </p:nvSpPr>
        <p:spPr bwMode="auto">
          <a:xfrm>
            <a:off x="607163" y="1722474"/>
            <a:ext cx="1275907" cy="4635796"/>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83" name="Straight Arrow Connector 82"/>
          <p:cNvCxnSpPr/>
          <p:nvPr/>
        </p:nvCxnSpPr>
        <p:spPr bwMode="auto">
          <a:xfrm rot="10800000" flipV="1">
            <a:off x="5528931" y="5922341"/>
            <a:ext cx="2838893" cy="202012"/>
          </a:xfrm>
          <a:prstGeom prst="straightConnector1">
            <a:avLst/>
          </a:prstGeom>
          <a:solidFill>
            <a:srgbClr val="E1EBF5"/>
          </a:solidFill>
          <a:ln w="25400" cap="flat" cmpd="sng" algn="ctr">
            <a:solidFill>
              <a:srgbClr val="FF0000"/>
            </a:solidFill>
            <a:prstDash val="solid"/>
            <a:round/>
            <a:headEnd type="none" w="med" len="med"/>
            <a:tailEnd type="arrow"/>
          </a:ln>
          <a:effectLst/>
        </p:spPr>
      </p:cxnSp>
      <p:cxnSp>
        <p:nvCxnSpPr>
          <p:cNvPr id="84" name="Straight Arrow Connector 83"/>
          <p:cNvCxnSpPr/>
          <p:nvPr/>
        </p:nvCxnSpPr>
        <p:spPr bwMode="auto">
          <a:xfrm rot="10800000" flipV="1">
            <a:off x="1850066" y="1711842"/>
            <a:ext cx="1850065" cy="340242"/>
          </a:xfrm>
          <a:prstGeom prst="straightConnector1">
            <a:avLst/>
          </a:prstGeom>
          <a:solidFill>
            <a:srgbClr val="E1EBF5"/>
          </a:solidFill>
          <a:ln w="25400" cap="flat" cmpd="sng" algn="ctr">
            <a:solidFill>
              <a:srgbClr val="FF0000"/>
            </a:solidFill>
            <a:prstDash val="solid"/>
            <a:round/>
            <a:headEnd type="none" w="med" len="med"/>
            <a:tailEnd type="arrow"/>
          </a:ln>
          <a:effectLst/>
        </p:spPr>
      </p:cxnSp>
      <p:sp>
        <p:nvSpPr>
          <p:cNvPr id="85" name="Start of Page After blocker"/>
          <p:cNvSpPr/>
          <p:nvPr/>
        </p:nvSpPr>
        <p:spPr bwMode="auto">
          <a:xfrm>
            <a:off x="4328556" y="5468587"/>
            <a:ext cx="1252847" cy="896587"/>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a:t>
            </a:r>
            <a:endParaRPr lang="en-US" sz="4400" dirty="0">
              <a:solidFill>
                <a:srgbClr val="FFFF99"/>
              </a:solidFill>
            </a:endParaRPr>
          </a:p>
        </p:txBody>
      </p:sp>
    </p:spTree>
    <p:extLst>
      <p:ext uri="{BB962C8B-B14F-4D97-AF65-F5344CB8AC3E}">
        <p14:creationId xmlns:p14="http://schemas.microsoft.com/office/powerpoint/2010/main" val="30085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85"/>
                                        </p:tgtEl>
                                      </p:cBhvr>
                                    </p:animEffect>
                                    <p:set>
                                      <p:cBhvr>
                                        <p:cTn id="21" dur="1" fill="hold">
                                          <p:stCondLst>
                                            <p:cond delay="499"/>
                                          </p:stCondLst>
                                        </p:cTn>
                                        <p:tgtEl>
                                          <p:spTgt spid="85"/>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82"/>
                                        </p:tgtEl>
                                      </p:cBhvr>
                                    </p:animEffect>
                                    <p:set>
                                      <p:cBhvr>
                                        <p:cTn id="24" dur="1" fill="hold">
                                          <p:stCondLst>
                                            <p:cond delay="499"/>
                                          </p:stCondLst>
                                        </p:cTn>
                                        <p:tgtEl>
                                          <p:spTgt spid="8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10" presetClass="entr" presetSubtype="0"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500"/>
                                        <p:tgtEl>
                                          <p:spTgt spid="8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par>
                                <p:cTn id="95" presetID="10"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500"/>
                                        <p:tgtEl>
                                          <p:spTgt spid="68"/>
                                        </p:tgtEl>
                                      </p:cBhvr>
                                    </p:animEffect>
                                  </p:childTnLst>
                                </p:cTn>
                              </p:par>
                              <p:par>
                                <p:cTn id="98" presetID="10" presetClass="entr" presetSubtype="0" fill="hold" nodeType="with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childTnLst>
                                </p:cTn>
                              </p:par>
                              <p:par>
                                <p:cTn id="101" presetID="10" presetClass="entr" presetSubtype="0" fill="hold" nodeType="with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500"/>
                                        <p:tgtEl>
                                          <p:spTgt spid="66"/>
                                        </p:tgtEl>
                                      </p:cBhvr>
                                    </p:animEffect>
                                  </p:childTnLst>
                                </p:cTn>
                              </p:par>
                              <p:par>
                                <p:cTn id="104" presetID="10" presetClass="entr" presetSubtype="0" fill="hold"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500"/>
                                        <p:tgtEl>
                                          <p:spTgt spid="71"/>
                                        </p:tgtEl>
                                      </p:cBhvr>
                                    </p:animEffect>
                                  </p:childTnLst>
                                </p:cTn>
                              </p:par>
                              <p:par>
                                <p:cTn id="107" presetID="10" presetClass="entr" presetSubtype="0" fill="hold" nodeType="with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fade">
                                      <p:cBhvr>
                                        <p:cTn id="10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62" grpId="0" animBg="1"/>
      <p:bldP spid="63" grpId="0" animBg="1"/>
      <p:bldP spid="64" grpId="0" animBg="1"/>
      <p:bldP spid="65" grpId="0" animBg="1"/>
      <p:bldP spid="72" grpId="0"/>
      <p:bldP spid="73" grpId="0"/>
      <p:bldP spid="82" grpId="0" animBg="1"/>
      <p:bldP spid="85"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951938"/>
          </a:xfrm>
        </p:spPr>
        <p:txBody>
          <a:bodyPr/>
          <a:lstStyle/>
          <a:p>
            <a:r>
              <a:rPr lang="en-US" sz="4000" dirty="0" smtClean="0"/>
              <a:t>Design Goals and Inspiration</a:t>
            </a:r>
            <a:br>
              <a:rPr lang="en-US" sz="4000" dirty="0" smtClean="0"/>
            </a:br>
            <a:r>
              <a:rPr lang="en-US" sz="4000" dirty="0" smtClean="0"/>
              <a:t/>
            </a:r>
            <a:br>
              <a:rPr lang="en-US" sz="4000" dirty="0" smtClean="0"/>
            </a:br>
            <a:r>
              <a:rPr lang="en-US" sz="2800" dirty="0"/>
              <a:t>Separating Good from Bad, </a:t>
            </a:r>
            <a:br>
              <a:rPr lang="en-US" sz="2800" dirty="0"/>
            </a:br>
            <a:r>
              <a:rPr lang="en-US" sz="2800" dirty="0"/>
              <a:t>and Drawing on Learning in Real Life</a:t>
            </a:r>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59951745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txBox="1">
            <a:spLocks/>
          </p:cNvSpPr>
          <p:nvPr/>
        </p:nvSpPr>
        <p:spPr>
          <a:xfrm>
            <a:off x="365125" y="1219252"/>
            <a:ext cx="8683625" cy="4883851"/>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400" dirty="0" smtClean="0">
                <a:latin typeface="Arial" pitchFamily="34" charset="0"/>
                <a:cs typeface="Arial" pitchFamily="34" charset="0"/>
              </a:rPr>
              <a:t>What makes an interaction “Good?”</a:t>
            </a:r>
          </a:p>
          <a:p>
            <a:pPr>
              <a:buFontTx/>
              <a:buNone/>
            </a:pPr>
            <a:endParaRPr lang="en-US" sz="2400" dirty="0" smtClean="0">
              <a:latin typeface="Arial" pitchFamily="34" charset="0"/>
              <a:cs typeface="Arial" pitchFamily="34" charset="0"/>
            </a:endParaRPr>
          </a:p>
          <a:p>
            <a:pPr>
              <a:buFontTx/>
              <a:buNone/>
            </a:pPr>
            <a:r>
              <a:rPr lang="en-US" sz="1900" dirty="0" smtClean="0"/>
              <a:t>Michael Allen says good interactions have four elements:</a:t>
            </a:r>
          </a:p>
          <a:p>
            <a:pPr lvl="1"/>
            <a:r>
              <a:rPr lang="en-US" sz="1700" dirty="0" smtClean="0"/>
              <a:t>Context</a:t>
            </a:r>
          </a:p>
          <a:p>
            <a:pPr lvl="1"/>
            <a:r>
              <a:rPr lang="en-US" sz="1700" dirty="0" smtClean="0"/>
              <a:t>Challenge</a:t>
            </a:r>
          </a:p>
          <a:p>
            <a:pPr lvl="1"/>
            <a:r>
              <a:rPr lang="en-US" sz="1700" dirty="0" smtClean="0"/>
              <a:t>Activity</a:t>
            </a:r>
          </a:p>
          <a:p>
            <a:pPr lvl="1"/>
            <a:r>
              <a:rPr lang="en-US" sz="1700" dirty="0" smtClean="0"/>
              <a:t>Feedback</a:t>
            </a:r>
          </a:p>
          <a:p>
            <a:pPr lvl="1">
              <a:buFontTx/>
              <a:buNone/>
            </a:pPr>
            <a:endParaRPr lang="en-US" sz="1700" dirty="0" smtClean="0"/>
          </a:p>
          <a:p>
            <a:pPr marL="339725" lvl="1" indent="0">
              <a:buFontTx/>
              <a:buNone/>
            </a:pPr>
            <a:r>
              <a:rPr lang="en-US" sz="1700" dirty="0" smtClean="0"/>
              <a:t>The</a:t>
            </a:r>
            <a:r>
              <a:rPr lang="en-US" sz="1700" dirty="0" smtClean="0">
                <a:latin typeface="Arial Black" pitchFamily="34" charset="0"/>
              </a:rPr>
              <a:t> Context </a:t>
            </a:r>
            <a:r>
              <a:rPr lang="en-US" sz="1700" dirty="0" smtClean="0">
                <a:latin typeface="Arial Narrow" pitchFamily="34" charset="0"/>
              </a:rPr>
              <a:t>is the setting in which the learner will perform the desired task.</a:t>
            </a:r>
          </a:p>
          <a:p>
            <a:pPr lvl="1">
              <a:buFontTx/>
              <a:buNone/>
            </a:pPr>
            <a:endParaRPr lang="en-US" sz="1700" dirty="0" smtClean="0">
              <a:latin typeface="Arial Narrow" pitchFamily="34" charset="0"/>
            </a:endParaRPr>
          </a:p>
          <a:p>
            <a:pPr marL="339725" lvl="1" indent="3175">
              <a:buFontTx/>
              <a:buNone/>
            </a:pPr>
            <a:r>
              <a:rPr lang="en-US" sz="1700" dirty="0" smtClean="0">
                <a:latin typeface="Arial Narrow" pitchFamily="34" charset="0"/>
              </a:rPr>
              <a:t>The </a:t>
            </a:r>
            <a:r>
              <a:rPr lang="en-US" sz="1700" dirty="0" smtClean="0">
                <a:latin typeface="Arial Black" pitchFamily="34" charset="0"/>
              </a:rPr>
              <a:t>Challenge</a:t>
            </a:r>
            <a:r>
              <a:rPr lang="en-US" sz="1700" dirty="0" smtClean="0">
                <a:latin typeface="Arial Narrow" pitchFamily="34" charset="0"/>
              </a:rPr>
              <a:t> is the problem the learners must learn to solve or the task they must perform.</a:t>
            </a:r>
          </a:p>
          <a:p>
            <a:pPr marL="339725" lvl="1" indent="3175">
              <a:buFontTx/>
              <a:buNone/>
            </a:pPr>
            <a:endParaRPr lang="en-US" sz="1700" dirty="0" smtClean="0">
              <a:latin typeface="Arial Narrow" pitchFamily="34" charset="0"/>
            </a:endParaRPr>
          </a:p>
          <a:p>
            <a:pPr marL="339725" lvl="1" indent="3175">
              <a:buFontTx/>
              <a:buNone/>
            </a:pPr>
            <a:r>
              <a:rPr lang="en-US" sz="1700" dirty="0" smtClean="0">
                <a:latin typeface="Arial Narrow" pitchFamily="34" charset="0"/>
              </a:rPr>
              <a:t>The </a:t>
            </a:r>
            <a:r>
              <a:rPr lang="en-US" sz="1700" dirty="0" smtClean="0">
                <a:latin typeface="Arial Black" pitchFamily="34" charset="0"/>
              </a:rPr>
              <a:t>Activity</a:t>
            </a:r>
            <a:r>
              <a:rPr lang="en-US" sz="1700" dirty="0" smtClean="0">
                <a:latin typeface="Arial Narrow" pitchFamily="34" charset="0"/>
              </a:rPr>
              <a:t> is the set of interactions the learner will perform in the course to solve the challenge.</a:t>
            </a:r>
          </a:p>
          <a:p>
            <a:pPr marL="339725" lvl="1" indent="3175">
              <a:buFontTx/>
              <a:buNone/>
            </a:pPr>
            <a:endParaRPr lang="en-US" sz="1700" dirty="0" smtClean="0">
              <a:latin typeface="Arial Narrow" pitchFamily="34" charset="0"/>
            </a:endParaRPr>
          </a:p>
          <a:p>
            <a:pPr marL="339725" lvl="1" indent="3175">
              <a:buFontTx/>
              <a:buNone/>
            </a:pPr>
            <a:r>
              <a:rPr lang="en-US" sz="1700" dirty="0" smtClean="0">
                <a:latin typeface="Arial Narrow" pitchFamily="34" charset="0"/>
              </a:rPr>
              <a:t>The </a:t>
            </a:r>
            <a:r>
              <a:rPr lang="en-US" sz="1700" dirty="0" smtClean="0">
                <a:latin typeface="Arial Black" pitchFamily="34" charset="0"/>
              </a:rPr>
              <a:t>Feedback</a:t>
            </a:r>
            <a:r>
              <a:rPr lang="en-US" sz="1700" dirty="0" smtClean="0">
                <a:latin typeface="Arial Narrow" pitchFamily="34" charset="0"/>
              </a:rPr>
              <a:t> is the information learners receive in response to actions they take in the activity. </a:t>
            </a:r>
            <a:endParaRPr lang="en-US" sz="1700" dirty="0" smtClean="0">
              <a:latin typeface="Arial Black" pitchFamily="34" charset="0"/>
            </a:endParaRPr>
          </a:p>
        </p:txBody>
      </p:sp>
      <p:sp>
        <p:nvSpPr>
          <p:cNvPr id="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Designing Good Interactions</a:t>
            </a:r>
            <a:endParaRPr lang="en-US" sz="4400" dirty="0">
              <a:solidFill>
                <a:srgbClr val="FFFF99"/>
              </a:solidFill>
            </a:endParaRPr>
          </a:p>
        </p:txBody>
      </p:sp>
    </p:spTree>
    <p:extLst>
      <p:ext uri="{BB962C8B-B14F-4D97-AF65-F5344CB8AC3E}">
        <p14:creationId xmlns:p14="http://schemas.microsoft.com/office/powerpoint/2010/main" val="241054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0" end="10"/>
                                            </p:txEl>
                                          </p:spTgt>
                                        </p:tgtEl>
                                        <p:attrNameLst>
                                          <p:attrName>style.visibility</p:attrName>
                                        </p:attrNameLst>
                                      </p:cBhvr>
                                      <p:to>
                                        <p:strVal val="visible"/>
                                      </p:to>
                                    </p:set>
                                    <p:animEffect transition="in" filter="fade">
                                      <p:cBhvr>
                                        <p:cTn id="12" dur="500"/>
                                        <p:tgtEl>
                                          <p:spTgt spid="4">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animEffect transition="in" filter="fade">
                                      <p:cBhvr>
                                        <p:cTn id="17" dur="500"/>
                                        <p:tgtEl>
                                          <p:spTgt spid="4">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4" end="14"/>
                                            </p:txEl>
                                          </p:spTgt>
                                        </p:tgtEl>
                                        <p:attrNameLst>
                                          <p:attrName>style.visibility</p:attrName>
                                        </p:attrNameLst>
                                      </p:cBhvr>
                                      <p:to>
                                        <p:strVal val="visible"/>
                                      </p:to>
                                    </p:set>
                                    <p:animEffect transition="in" filter="fade">
                                      <p:cBhvr>
                                        <p:cTn id="22"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Other Design Goals</a:t>
            </a:r>
            <a:endParaRPr lang="en-US" sz="4400" dirty="0">
              <a:solidFill>
                <a:srgbClr val="FFFF99"/>
              </a:solidFill>
            </a:endParaRPr>
          </a:p>
        </p:txBody>
      </p:sp>
      <p:sp>
        <p:nvSpPr>
          <p:cNvPr id="3" name="TextBox 2"/>
          <p:cNvSpPr txBox="1"/>
          <p:nvPr/>
        </p:nvSpPr>
        <p:spPr>
          <a:xfrm>
            <a:off x="489098" y="1435395"/>
            <a:ext cx="8155172" cy="2308324"/>
          </a:xfrm>
          <a:prstGeom prst="rect">
            <a:avLst/>
          </a:prstGeom>
          <a:noFill/>
        </p:spPr>
        <p:txBody>
          <a:bodyPr wrap="square" rtlCol="0">
            <a:spAutoFit/>
          </a:bodyPr>
          <a:lstStyle/>
          <a:p>
            <a:r>
              <a:rPr lang="en-US" dirty="0" smtClean="0"/>
              <a:t>Michael Allen also suggests the “Three </a:t>
            </a:r>
            <a:r>
              <a:rPr lang="en-US" dirty="0" err="1" smtClean="0"/>
              <a:t>Ms</a:t>
            </a:r>
            <a:r>
              <a:rPr lang="en-US" dirty="0" smtClean="0"/>
              <a:t>” are important attributes of good interactions. Are they:</a:t>
            </a:r>
          </a:p>
          <a:p>
            <a:pPr marL="285750" indent="-285750">
              <a:buFont typeface="Arial" pitchFamily="34" charset="0"/>
              <a:buChar char="•"/>
            </a:pPr>
            <a:r>
              <a:rPr lang="en-US" dirty="0" smtClean="0"/>
              <a:t>Meaningful</a:t>
            </a:r>
          </a:p>
          <a:p>
            <a:pPr marL="285750" indent="-285750">
              <a:buFont typeface="Arial" pitchFamily="34" charset="0"/>
              <a:buChar char="•"/>
            </a:pPr>
            <a:r>
              <a:rPr lang="en-US" dirty="0" smtClean="0"/>
              <a:t>Memorable</a:t>
            </a:r>
          </a:p>
          <a:p>
            <a:pPr marL="285750" indent="-285750">
              <a:buFont typeface="Arial" pitchFamily="34" charset="0"/>
              <a:buChar char="•"/>
            </a:pPr>
            <a:r>
              <a:rPr lang="en-US" dirty="0" smtClean="0"/>
              <a:t>Motivational</a:t>
            </a:r>
          </a:p>
          <a:p>
            <a:pPr marL="285750" indent="-285750">
              <a:buFont typeface="Arial" pitchFamily="34" charset="0"/>
              <a:buChar char="•"/>
            </a:pPr>
            <a:endParaRPr lang="en-US" dirty="0"/>
          </a:p>
          <a:p>
            <a:r>
              <a:rPr lang="en-US" dirty="0" smtClean="0"/>
              <a:t>In many instances, a 4</a:t>
            </a:r>
            <a:r>
              <a:rPr lang="en-US" baseline="30000" dirty="0" smtClean="0"/>
              <a:t>th</a:t>
            </a:r>
            <a:r>
              <a:rPr lang="en-US" dirty="0" smtClean="0"/>
              <a:t> M could also be quite useful:</a:t>
            </a:r>
          </a:p>
          <a:p>
            <a:pPr marL="285750" indent="-285750">
              <a:buFont typeface="Arial" pitchFamily="34" charset="0"/>
              <a:buChar char="•"/>
            </a:pPr>
            <a:r>
              <a:rPr lang="en-US" dirty="0" smtClean="0"/>
              <a:t>Measurable</a:t>
            </a:r>
            <a:endParaRPr lang="en-US" dirty="0"/>
          </a:p>
        </p:txBody>
      </p:sp>
    </p:spTree>
    <p:extLst>
      <p:ext uri="{BB962C8B-B14F-4D97-AF65-F5344CB8AC3E}">
        <p14:creationId xmlns:p14="http://schemas.microsoft.com/office/powerpoint/2010/main" val="2677787697"/>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Interaction Design Inspirations</a:t>
            </a:r>
            <a:endParaRPr lang="en-US" sz="4400" dirty="0">
              <a:solidFill>
                <a:srgbClr val="FFFF99"/>
              </a:solidFill>
            </a:endParaRPr>
          </a:p>
        </p:txBody>
      </p:sp>
      <p:sp>
        <p:nvSpPr>
          <p:cNvPr id="3" name="TextBox 2"/>
          <p:cNvSpPr txBox="1"/>
          <p:nvPr/>
        </p:nvSpPr>
        <p:spPr>
          <a:xfrm>
            <a:off x="609600" y="1562986"/>
            <a:ext cx="8013405" cy="2246769"/>
          </a:xfrm>
          <a:prstGeom prst="rect">
            <a:avLst/>
          </a:prstGeom>
          <a:noFill/>
        </p:spPr>
        <p:txBody>
          <a:bodyPr wrap="square" rtlCol="0">
            <a:spAutoFit/>
          </a:bodyPr>
          <a:lstStyle/>
          <a:p>
            <a:pPr>
              <a:buNone/>
            </a:pPr>
            <a:r>
              <a:rPr lang="en-US" sz="2800" dirty="0">
                <a:latin typeface="Arial" pitchFamily="34" charset="0"/>
                <a:cs typeface="Arial" pitchFamily="34" charset="0"/>
              </a:rPr>
              <a:t>Learning Models</a:t>
            </a:r>
          </a:p>
          <a:p>
            <a:pPr marL="285750" indent="-285750">
              <a:buFont typeface="Arial" pitchFamily="34" charset="0"/>
              <a:buChar char="•"/>
            </a:pPr>
            <a:r>
              <a:rPr lang="en-US" dirty="0"/>
              <a:t>Formal vs. Informal</a:t>
            </a:r>
          </a:p>
          <a:p>
            <a:pPr marL="285750" indent="-285750">
              <a:buFont typeface="Arial" pitchFamily="34" charset="0"/>
              <a:buChar char="•"/>
            </a:pPr>
            <a:r>
              <a:rPr lang="en-US" dirty="0"/>
              <a:t>Classroom vs. Lab</a:t>
            </a:r>
          </a:p>
          <a:p>
            <a:pPr marL="285750" indent="-285750">
              <a:buFont typeface="Arial" pitchFamily="34" charset="0"/>
              <a:buChar char="•"/>
            </a:pPr>
            <a:r>
              <a:rPr lang="en-US" dirty="0"/>
              <a:t>Trial and error (“learning by doing”)</a:t>
            </a:r>
          </a:p>
          <a:p>
            <a:pPr marL="285750" indent="-285750">
              <a:buFont typeface="Arial" pitchFamily="34" charset="0"/>
              <a:buChar char="•"/>
            </a:pPr>
            <a:r>
              <a:rPr lang="en-US" dirty="0"/>
              <a:t>Mentorship and Apprenticeship (“see one, do one, teach one”)</a:t>
            </a:r>
          </a:p>
          <a:p>
            <a:pPr marL="285750" indent="-285750">
              <a:buClr>
                <a:schemeClr val="accent1">
                  <a:lumMod val="40000"/>
                  <a:lumOff val="60000"/>
                </a:schemeClr>
              </a:buClr>
              <a:buFont typeface="Arial" pitchFamily="34" charset="0"/>
              <a:buChar char="•"/>
            </a:pPr>
            <a:r>
              <a:rPr lang="en-US" dirty="0"/>
              <a:t>Dramas and Stories</a:t>
            </a:r>
          </a:p>
          <a:p>
            <a:endParaRPr lang="en-US" dirty="0"/>
          </a:p>
        </p:txBody>
      </p:sp>
    </p:spTree>
    <p:extLst>
      <p:ext uri="{BB962C8B-B14F-4D97-AF65-F5344CB8AC3E}">
        <p14:creationId xmlns:p14="http://schemas.microsoft.com/office/powerpoint/2010/main" val="2881474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p:txBody>
          <a:bodyPr/>
          <a:lstStyle/>
          <a:p>
            <a:pPr eaLnBrk="1" hangingPunct="1"/>
            <a:r>
              <a:rPr lang="en-US" dirty="0" smtClean="0"/>
              <a:t>2CD Ex1</a:t>
            </a:r>
          </a:p>
        </p:txBody>
      </p:sp>
      <p:sp>
        <p:nvSpPr>
          <p:cNvPr id="3584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584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584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Two Character Dialog</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grpSp>
        <p:nvGrpSpPr>
          <p:cNvPr id="2" name="Group 1"/>
          <p:cNvGrpSpPr/>
          <p:nvPr/>
        </p:nvGrpSpPr>
        <p:grpSpPr>
          <a:xfrm>
            <a:off x="4164807" y="5261935"/>
            <a:ext cx="814387" cy="241300"/>
            <a:chOff x="4138613" y="5496885"/>
            <a:chExt cx="814387" cy="241300"/>
          </a:xfrm>
        </p:grpSpPr>
        <p:sp>
          <p:nvSpPr>
            <p:cNvPr id="34" name="Right Arrow 33"/>
            <p:cNvSpPr/>
            <p:nvPr/>
          </p:nvSpPr>
          <p:spPr>
            <a:xfrm>
              <a:off x="4572000" y="5503235"/>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4138613" y="5496885"/>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56" name="Group 29"/>
          <p:cNvGrpSpPr>
            <a:grpSpLocks/>
          </p:cNvGrpSpPr>
          <p:nvPr/>
        </p:nvGrpSpPr>
        <p:grpSpPr bwMode="auto">
          <a:xfrm>
            <a:off x="1057275" y="2495550"/>
            <a:ext cx="1885950" cy="2071688"/>
            <a:chOff x="523875" y="1743075"/>
            <a:chExt cx="1647825" cy="1809750"/>
          </a:xfrm>
        </p:grpSpPr>
        <p:sp>
          <p:nvSpPr>
            <p:cNvPr id="35871" name="TextBox 41"/>
            <p:cNvSpPr txBox="1">
              <a:spLocks noChangeArrowheads="1"/>
            </p:cNvSpPr>
            <p:nvPr/>
          </p:nvSpPr>
          <p:spPr bwMode="auto">
            <a:xfrm>
              <a:off x="523875" y="3238500"/>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5872" name="Rounded Rectangle 43"/>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5873" name="Picture 54" descr="Sally_K_Rid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 y="1881187"/>
              <a:ext cx="127050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7" name="Group 28"/>
          <p:cNvGrpSpPr>
            <a:grpSpLocks/>
          </p:cNvGrpSpPr>
          <p:nvPr/>
        </p:nvGrpSpPr>
        <p:grpSpPr bwMode="auto">
          <a:xfrm>
            <a:off x="6219825" y="2565400"/>
            <a:ext cx="1647825" cy="1809750"/>
            <a:chOff x="523875" y="3755827"/>
            <a:chExt cx="1647825" cy="1809750"/>
          </a:xfrm>
        </p:grpSpPr>
        <p:sp>
          <p:nvSpPr>
            <p:cNvPr id="35868" name="TextBox 42"/>
            <p:cNvSpPr txBox="1">
              <a:spLocks noChangeArrowheads="1"/>
            </p:cNvSpPr>
            <p:nvPr/>
          </p:nvSpPr>
          <p:spPr bwMode="auto">
            <a:xfrm>
              <a:off x="523875" y="5251252"/>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5869" name="Rounded Rectangle 44"/>
            <p:cNvSpPr>
              <a:spLocks noChangeArrowheads="1"/>
            </p:cNvSpPr>
            <p:nvPr/>
          </p:nvSpPr>
          <p:spPr bwMode="auto">
            <a:xfrm>
              <a:off x="533400" y="3755827"/>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5870" name="Picture 55" descr="Norman_E_Thagar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7" y="3862387"/>
              <a:ext cx="1176338" cy="13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ounded Rectangular Callout 27"/>
          <p:cNvSpPr/>
          <p:nvPr/>
        </p:nvSpPr>
        <p:spPr>
          <a:xfrm>
            <a:off x="3238500" y="1847850"/>
            <a:ext cx="2714625" cy="2943225"/>
          </a:xfrm>
          <a:prstGeom prst="wedgeRoundRectCallout">
            <a:avLst>
              <a:gd name="adj1" fmla="val -84342"/>
              <a:gd name="adj2" fmla="val 9749"/>
              <a:gd name="adj3" fmla="val 16667"/>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63" name="TextBox 28"/>
          <p:cNvSpPr txBox="1">
            <a:spLocks noChangeArrowheads="1"/>
          </p:cNvSpPr>
          <p:nvPr/>
        </p:nvSpPr>
        <p:spPr bwMode="auto">
          <a:xfrm>
            <a:off x="3524250" y="2085975"/>
            <a:ext cx="208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Blah blah blah etc etc etc yadda yadda yadda.</a:t>
            </a:r>
          </a:p>
        </p:txBody>
      </p:sp>
      <p:sp>
        <p:nvSpPr>
          <p:cNvPr id="41" name="click Dialog Control: Backward">
            <a:hlinkClick r:id="rId4" action="ppaction://hlinksldjump"/>
          </p:cNvPr>
          <p:cNvSpPr/>
          <p:nvPr/>
        </p:nvSpPr>
        <p:spPr>
          <a:xfrm>
            <a:off x="4118999" y="5215897"/>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Click Dialog Control: Forward">
            <a:hlinkClick r:id="rId5" action="ppaction://hlinksldjump"/>
          </p:cNvPr>
          <p:cNvSpPr/>
          <p:nvPr/>
        </p:nvSpPr>
        <p:spPr>
          <a:xfrm>
            <a:off x="4604774" y="5196538"/>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dialog controls to view the conversation.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38" name="Back button"/>
          <p:cNvGrpSpPr/>
          <p:nvPr/>
        </p:nvGrpSpPr>
        <p:grpSpPr>
          <a:xfrm>
            <a:off x="6258333" y="6415087"/>
            <a:ext cx="744279" cy="307777"/>
            <a:chOff x="1265274" y="6447647"/>
            <a:chExt cx="744279" cy="307777"/>
          </a:xfrm>
        </p:grpSpPr>
        <p:sp>
          <p:nvSpPr>
            <p:cNvPr id="43"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5" name="Next button"/>
          <p:cNvGrpSpPr/>
          <p:nvPr/>
        </p:nvGrpSpPr>
        <p:grpSpPr>
          <a:xfrm>
            <a:off x="8072696" y="6415087"/>
            <a:ext cx="744279" cy="307777"/>
            <a:chOff x="1265274" y="6447647"/>
            <a:chExt cx="744279" cy="307777"/>
          </a:xfrm>
        </p:grpSpPr>
        <p:sp>
          <p:nvSpPr>
            <p:cNvPr id="46"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8" name="Menu button"/>
          <p:cNvGrpSpPr/>
          <p:nvPr/>
        </p:nvGrpSpPr>
        <p:grpSpPr>
          <a:xfrm>
            <a:off x="7165515" y="6415087"/>
            <a:ext cx="744279" cy="307777"/>
            <a:chOff x="1265274" y="6447647"/>
            <a:chExt cx="744279" cy="307777"/>
          </a:xfrm>
        </p:grpSpPr>
        <p:sp>
          <p:nvSpPr>
            <p:cNvPr id="49"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1" name="click Back">
            <a:hlinkClick r:id="rId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ick Next">
            <a:hlinkClick r:id="rId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88558"/>
            <a:ext cx="8250865" cy="2831544"/>
          </a:xfrm>
          <a:prstGeom prst="rect">
            <a:avLst/>
          </a:prstGeom>
          <a:noFill/>
        </p:spPr>
        <p:txBody>
          <a:bodyPr wrap="square" rtlCol="0">
            <a:spAutoFit/>
          </a:bodyPr>
          <a:lstStyle/>
          <a:p>
            <a:pPr marL="285750" indent="-285750">
              <a:buFont typeface="Arial" pitchFamily="34" charset="0"/>
              <a:buChar char="•"/>
            </a:pPr>
            <a:r>
              <a:rPr lang="en-US" sz="2000" dirty="0"/>
              <a:t>Telling isn’t teaching</a:t>
            </a:r>
          </a:p>
          <a:p>
            <a:pPr marL="285750" indent="-285750">
              <a:buFont typeface="Arial" pitchFamily="34" charset="0"/>
              <a:buChar char="•"/>
            </a:pPr>
            <a:r>
              <a:rPr lang="en-US" sz="2000" dirty="0"/>
              <a:t>Designing in terms of </a:t>
            </a:r>
            <a:r>
              <a:rPr lang="en-US" sz="2000" i="1" dirty="0"/>
              <a:t>learning interactions</a:t>
            </a:r>
            <a:r>
              <a:rPr lang="en-US" sz="2000" dirty="0"/>
              <a:t> </a:t>
            </a:r>
            <a:r>
              <a:rPr lang="en-US" sz="2000" dirty="0" smtClean="0"/>
              <a:t>(implemented as “page types”) will </a:t>
            </a:r>
            <a:r>
              <a:rPr lang="en-US" sz="2000" dirty="0"/>
              <a:t>help you avoid creating boring “page-flipper” courses</a:t>
            </a:r>
          </a:p>
          <a:p>
            <a:pPr marL="285750" indent="-285750">
              <a:buFont typeface="Arial" pitchFamily="34" charset="0"/>
              <a:buChar char="•"/>
            </a:pPr>
            <a:r>
              <a:rPr lang="en-US" sz="2000" dirty="0"/>
              <a:t>When designing interactions (and even more so, when using them in a course), consider the CCAFs: when the CCAFs are meaningful, memorable, and motivational to learners, the course will be too</a:t>
            </a:r>
          </a:p>
          <a:p>
            <a:pPr marL="285750" indent="-285750">
              <a:buFont typeface="Arial" pitchFamily="34" charset="0"/>
              <a:buChar char="•"/>
            </a:pPr>
            <a:r>
              <a:rPr lang="en-US" sz="2000" dirty="0"/>
              <a:t>When designing new interactions, consider the way people learn in the real world</a:t>
            </a:r>
          </a:p>
          <a:p>
            <a:endParaRPr lang="en-US" dirty="0"/>
          </a:p>
        </p:txBody>
      </p:sp>
      <p:sp>
        <p:nvSpPr>
          <p:cNvPr id="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Conclusion</a:t>
            </a:r>
            <a:endParaRPr lang="en-US" sz="4400" dirty="0">
              <a:solidFill>
                <a:srgbClr val="FFFF99"/>
              </a:solidFill>
            </a:endParaRPr>
          </a:p>
        </p:txBody>
      </p:sp>
    </p:spTree>
    <p:extLst>
      <p:ext uri="{BB962C8B-B14F-4D97-AF65-F5344CB8AC3E}">
        <p14:creationId xmlns:p14="http://schemas.microsoft.com/office/powerpoint/2010/main" val="2165320414"/>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2517775"/>
          </a:xfrm>
        </p:spPr>
        <p:txBody>
          <a:bodyPr/>
          <a:lstStyle/>
          <a:p>
            <a:pPr eaLnBrk="1" hangingPunct="1"/>
            <a:r>
              <a:rPr lang="en-US" sz="4000" dirty="0" smtClean="0"/>
              <a:t>Class Review and Critique of Student Page Types</a:t>
            </a:r>
          </a:p>
        </p:txBody>
      </p:sp>
      <p:sp>
        <p:nvSpPr>
          <p:cNvPr id="6147"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6148"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6149"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50"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151" name="Rectangle 7"/>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This Week</a:t>
            </a:r>
          </a:p>
        </p:txBody>
      </p:sp>
    </p:spTree>
    <p:extLst>
      <p:ext uri="{BB962C8B-B14F-4D97-AF65-F5344CB8AC3E}">
        <p14:creationId xmlns:p14="http://schemas.microsoft.com/office/powerpoint/2010/main" val="31032155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2517775"/>
          </a:xfrm>
        </p:spPr>
        <p:txBody>
          <a:bodyPr/>
          <a:lstStyle/>
          <a:p>
            <a:pPr eaLnBrk="1" hangingPunct="1"/>
            <a:r>
              <a:rPr lang="en-US" sz="4000" smtClean="0"/>
              <a:t>The ADDIE Model</a:t>
            </a:r>
          </a:p>
        </p:txBody>
      </p:sp>
      <p:sp>
        <p:nvSpPr>
          <p:cNvPr id="7171"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172"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173"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1850710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p:txBody>
          <a:bodyPr/>
          <a:lstStyle/>
          <a:p>
            <a:pPr eaLnBrk="1" hangingPunct="1">
              <a:lnSpc>
                <a:spcPct val="80000"/>
              </a:lnSpc>
            </a:pPr>
            <a:r>
              <a:rPr lang="en-US" sz="2400" smtClean="0"/>
              <a:t>What is the ADDIE Model?</a:t>
            </a:r>
          </a:p>
        </p:txBody>
      </p:sp>
      <p:sp>
        <p:nvSpPr>
          <p:cNvPr id="8195" name="Rectangle 3"/>
          <p:cNvSpPr>
            <a:spLocks noGrp="1" noChangeArrowheads="1"/>
          </p:cNvSpPr>
          <p:nvPr>
            <p:ph type="title"/>
          </p:nvPr>
        </p:nvSpPr>
        <p:spPr/>
        <p:txBody>
          <a:bodyPr/>
          <a:lstStyle/>
          <a:p>
            <a:pPr eaLnBrk="1" hangingPunct="1"/>
            <a:r>
              <a:rPr lang="en-US" smtClean="0"/>
              <a:t>ITEC 715</a:t>
            </a:r>
          </a:p>
        </p:txBody>
      </p:sp>
      <p:sp>
        <p:nvSpPr>
          <p:cNvPr id="819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19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819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19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20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The ADDIE Model</a:t>
            </a:r>
          </a:p>
        </p:txBody>
      </p:sp>
    </p:spTree>
    <p:extLst>
      <p:ext uri="{BB962C8B-B14F-4D97-AF65-F5344CB8AC3E}">
        <p14:creationId xmlns:p14="http://schemas.microsoft.com/office/powerpoint/2010/main" val="2329733419"/>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p:txBody>
          <a:bodyPr/>
          <a:lstStyle/>
          <a:p>
            <a:pPr eaLnBrk="1" hangingPunct="1">
              <a:lnSpc>
                <a:spcPct val="80000"/>
              </a:lnSpc>
            </a:pPr>
            <a:r>
              <a:rPr lang="en-US" sz="2400" smtClean="0"/>
              <a:t>What is the ADDIE Model?</a:t>
            </a:r>
          </a:p>
          <a:p>
            <a:pPr eaLnBrk="1" hangingPunct="1">
              <a:lnSpc>
                <a:spcPct val="80000"/>
              </a:lnSpc>
            </a:pPr>
            <a:r>
              <a:rPr lang="en-US" sz="2400" smtClean="0"/>
              <a:t>ADDIE is an acronym. Each letter stands for one phase of a 5-phase process:</a:t>
            </a:r>
          </a:p>
          <a:p>
            <a:pPr lvl="1" eaLnBrk="1" hangingPunct="1">
              <a:lnSpc>
                <a:spcPct val="80000"/>
              </a:lnSpc>
            </a:pPr>
            <a:r>
              <a:rPr lang="en-US" sz="2000" smtClean="0"/>
              <a:t>Analyze</a:t>
            </a:r>
          </a:p>
          <a:p>
            <a:pPr lvl="1" eaLnBrk="1" hangingPunct="1">
              <a:lnSpc>
                <a:spcPct val="80000"/>
              </a:lnSpc>
            </a:pPr>
            <a:r>
              <a:rPr lang="en-US" sz="2000" smtClean="0"/>
              <a:t>Design</a:t>
            </a:r>
          </a:p>
          <a:p>
            <a:pPr lvl="1" eaLnBrk="1" hangingPunct="1">
              <a:lnSpc>
                <a:spcPct val="80000"/>
              </a:lnSpc>
            </a:pPr>
            <a:r>
              <a:rPr lang="en-US" sz="2000" smtClean="0"/>
              <a:t>Develop</a:t>
            </a:r>
          </a:p>
          <a:p>
            <a:pPr lvl="1" eaLnBrk="1" hangingPunct="1">
              <a:lnSpc>
                <a:spcPct val="80000"/>
              </a:lnSpc>
            </a:pPr>
            <a:r>
              <a:rPr lang="en-US" sz="2000" smtClean="0"/>
              <a:t>Implement</a:t>
            </a:r>
          </a:p>
          <a:p>
            <a:pPr lvl="1" eaLnBrk="1" hangingPunct="1">
              <a:lnSpc>
                <a:spcPct val="80000"/>
              </a:lnSpc>
            </a:pPr>
            <a:r>
              <a:rPr lang="en-US" sz="2000" smtClean="0"/>
              <a:t>Evaluate</a:t>
            </a:r>
          </a:p>
          <a:p>
            <a:pPr lvl="1" eaLnBrk="1" hangingPunct="1">
              <a:lnSpc>
                <a:spcPct val="80000"/>
              </a:lnSpc>
            </a:pPr>
            <a:endParaRPr lang="en-US" sz="2000" smtClean="0"/>
          </a:p>
          <a:p>
            <a:pPr eaLnBrk="1" hangingPunct="1">
              <a:lnSpc>
                <a:spcPct val="80000"/>
              </a:lnSpc>
            </a:pPr>
            <a:r>
              <a:rPr lang="en-US" sz="2400" smtClean="0"/>
              <a:t>(Personally, I’ve always felt the “I” step (for “Implement”) was a bit misnamed </a:t>
            </a:r>
            <a:r>
              <a:rPr lang="en-US" sz="2400" smtClean="0">
                <a:sym typeface="Wingdings" pitchFamily="2" charset="2"/>
              </a:rPr>
              <a:t> “Rollout” or “Deploy” would more accurately name this step, but that would mess up the acronym)</a:t>
            </a:r>
            <a:endParaRPr lang="en-US" sz="2400" smtClean="0"/>
          </a:p>
        </p:txBody>
      </p:sp>
      <p:sp>
        <p:nvSpPr>
          <p:cNvPr id="9219" name="Rectangle 3"/>
          <p:cNvSpPr>
            <a:spLocks noGrp="1" noChangeArrowheads="1"/>
          </p:cNvSpPr>
          <p:nvPr>
            <p:ph type="title"/>
          </p:nvPr>
        </p:nvSpPr>
        <p:spPr/>
        <p:txBody>
          <a:bodyPr/>
          <a:lstStyle/>
          <a:p>
            <a:pPr eaLnBrk="1" hangingPunct="1"/>
            <a:r>
              <a:rPr lang="en-US" smtClean="0"/>
              <a:t>ITEC 715</a:t>
            </a:r>
          </a:p>
        </p:txBody>
      </p:sp>
      <p:sp>
        <p:nvSpPr>
          <p:cNvPr id="922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922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922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2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2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The ADDIE Model</a:t>
            </a:r>
          </a:p>
        </p:txBody>
      </p:sp>
    </p:spTree>
    <p:extLst>
      <p:ext uri="{BB962C8B-B14F-4D97-AF65-F5344CB8AC3E}">
        <p14:creationId xmlns:p14="http://schemas.microsoft.com/office/powerpoint/2010/main" val="356029779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p:txBody>
          <a:bodyPr/>
          <a:lstStyle/>
          <a:p>
            <a:pPr eaLnBrk="1" hangingPunct="1">
              <a:lnSpc>
                <a:spcPct val="80000"/>
              </a:lnSpc>
            </a:pPr>
            <a:r>
              <a:rPr lang="en-US" sz="2400" smtClean="0"/>
              <a:t>What is the ADDIE Model?</a:t>
            </a:r>
          </a:p>
          <a:p>
            <a:pPr eaLnBrk="1" hangingPunct="1">
              <a:lnSpc>
                <a:spcPct val="80000"/>
              </a:lnSpc>
            </a:pPr>
            <a:r>
              <a:rPr lang="en-US" sz="2400" smtClean="0"/>
              <a:t>ADDIE is an acronym. Each letter stands for one phase of a 5-phase process:</a:t>
            </a:r>
          </a:p>
          <a:p>
            <a:pPr lvl="1" eaLnBrk="1" hangingPunct="1">
              <a:lnSpc>
                <a:spcPct val="80000"/>
              </a:lnSpc>
            </a:pPr>
            <a:r>
              <a:rPr lang="en-US" sz="2000" smtClean="0"/>
              <a:t>Analyze </a:t>
            </a:r>
            <a:r>
              <a:rPr lang="en-US" sz="2000" smtClean="0">
                <a:sym typeface="Wingdings" pitchFamily="2" charset="2"/>
              </a:rPr>
              <a:t> </a:t>
            </a:r>
            <a:r>
              <a:rPr lang="en-US" sz="1800" smtClean="0">
                <a:solidFill>
                  <a:schemeClr val="accent2"/>
                </a:solidFill>
                <a:sym typeface="Wingdings" pitchFamily="2" charset="2"/>
              </a:rPr>
              <a:t>Discover the gaps between current and desired learner behaviors</a:t>
            </a:r>
            <a:endParaRPr lang="en-US" sz="1800" smtClean="0">
              <a:solidFill>
                <a:schemeClr val="accent2"/>
              </a:solidFill>
            </a:endParaRPr>
          </a:p>
          <a:p>
            <a:pPr lvl="1" eaLnBrk="1" hangingPunct="1">
              <a:lnSpc>
                <a:spcPct val="80000"/>
              </a:lnSpc>
            </a:pPr>
            <a:r>
              <a:rPr lang="en-US" sz="2000" smtClean="0"/>
              <a:t>Design </a:t>
            </a:r>
            <a:r>
              <a:rPr lang="en-US" sz="2000" smtClean="0">
                <a:sym typeface="Wingdings" pitchFamily="2" charset="2"/>
              </a:rPr>
              <a:t> </a:t>
            </a:r>
            <a:r>
              <a:rPr lang="en-US" sz="1800" smtClean="0">
                <a:solidFill>
                  <a:schemeClr val="accent2"/>
                </a:solidFill>
                <a:sym typeface="Wingdings" pitchFamily="2" charset="2"/>
              </a:rPr>
              <a:t>Specify learning objectives, organize and sequence content, choose implementation method (e.g., online or classroom), choose assessment options</a:t>
            </a:r>
            <a:endParaRPr lang="en-US" sz="1800" smtClean="0">
              <a:solidFill>
                <a:schemeClr val="accent2"/>
              </a:solidFill>
            </a:endParaRPr>
          </a:p>
          <a:p>
            <a:pPr lvl="1" eaLnBrk="1" hangingPunct="1">
              <a:lnSpc>
                <a:spcPct val="80000"/>
              </a:lnSpc>
            </a:pPr>
            <a:r>
              <a:rPr lang="en-US" sz="2000" smtClean="0"/>
              <a:t>Develop </a:t>
            </a:r>
            <a:r>
              <a:rPr lang="en-US" sz="2000" smtClean="0">
                <a:sym typeface="Wingdings" pitchFamily="2" charset="2"/>
              </a:rPr>
              <a:t> </a:t>
            </a:r>
            <a:r>
              <a:rPr lang="en-US" sz="1800" smtClean="0">
                <a:solidFill>
                  <a:schemeClr val="accent2"/>
                </a:solidFill>
                <a:sym typeface="Wingdings" pitchFamily="2" charset="2"/>
              </a:rPr>
              <a:t>Write the script, choose specific graphics and other media, write assessment questions, and if e-learning is part of the solution then actually build the course (e.g., write the programming code, etc.)</a:t>
            </a:r>
            <a:endParaRPr lang="en-US" sz="1800" smtClean="0">
              <a:solidFill>
                <a:schemeClr val="accent2"/>
              </a:solidFill>
            </a:endParaRPr>
          </a:p>
          <a:p>
            <a:pPr lvl="1" eaLnBrk="1" hangingPunct="1">
              <a:lnSpc>
                <a:spcPct val="80000"/>
              </a:lnSpc>
            </a:pPr>
            <a:r>
              <a:rPr lang="en-US" sz="2000" smtClean="0"/>
              <a:t>Implement </a:t>
            </a:r>
            <a:r>
              <a:rPr lang="en-US" sz="2000" smtClean="0">
                <a:sym typeface="Wingdings" pitchFamily="2" charset="2"/>
              </a:rPr>
              <a:t> </a:t>
            </a:r>
            <a:r>
              <a:rPr lang="en-US" sz="1800" smtClean="0">
                <a:solidFill>
                  <a:schemeClr val="accent2"/>
                </a:solidFill>
                <a:sym typeface="Wingdings" pitchFamily="2" charset="2"/>
              </a:rPr>
              <a:t>Roll out the built course to learners</a:t>
            </a:r>
            <a:endParaRPr lang="en-US" sz="1800" smtClean="0">
              <a:solidFill>
                <a:schemeClr val="accent2"/>
              </a:solidFill>
            </a:endParaRPr>
          </a:p>
          <a:p>
            <a:pPr lvl="1" eaLnBrk="1" hangingPunct="1">
              <a:lnSpc>
                <a:spcPct val="80000"/>
              </a:lnSpc>
            </a:pPr>
            <a:r>
              <a:rPr lang="en-US" sz="2000" smtClean="0"/>
              <a:t>Evaluate </a:t>
            </a:r>
            <a:r>
              <a:rPr lang="en-US" sz="2000" smtClean="0">
                <a:sym typeface="Wingdings" pitchFamily="2" charset="2"/>
              </a:rPr>
              <a:t> </a:t>
            </a:r>
            <a:r>
              <a:rPr lang="en-US" sz="1800" smtClean="0">
                <a:solidFill>
                  <a:schemeClr val="accent2"/>
                </a:solidFill>
                <a:sym typeface="Wingdings" pitchFamily="2" charset="2"/>
              </a:rPr>
              <a:t>Did students like the course? Did they learn anything? Did they put what they learned to use on the job? Did doing so make any difference to the business’s “bottom line”?</a:t>
            </a:r>
            <a:endParaRPr lang="en-US" sz="1800" smtClean="0">
              <a:solidFill>
                <a:schemeClr val="accent2"/>
              </a:solidFill>
            </a:endParaRPr>
          </a:p>
        </p:txBody>
      </p:sp>
      <p:sp>
        <p:nvSpPr>
          <p:cNvPr id="10243" name="Rectangle 3"/>
          <p:cNvSpPr>
            <a:spLocks noGrp="1" noChangeArrowheads="1"/>
          </p:cNvSpPr>
          <p:nvPr>
            <p:ph type="title"/>
          </p:nvPr>
        </p:nvSpPr>
        <p:spPr/>
        <p:txBody>
          <a:bodyPr/>
          <a:lstStyle/>
          <a:p>
            <a:pPr eaLnBrk="1" hangingPunct="1"/>
            <a:r>
              <a:rPr lang="en-US" smtClean="0"/>
              <a:t>ITEC 715</a:t>
            </a:r>
          </a:p>
        </p:txBody>
      </p:sp>
      <p:sp>
        <p:nvSpPr>
          <p:cNvPr id="1024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024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024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4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4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The ADDIE Model</a:t>
            </a:r>
          </a:p>
        </p:txBody>
      </p:sp>
    </p:spTree>
    <p:extLst>
      <p:ext uri="{BB962C8B-B14F-4D97-AF65-F5344CB8AC3E}">
        <p14:creationId xmlns:p14="http://schemas.microsoft.com/office/powerpoint/2010/main" val="1773305647"/>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052888" y="2130425"/>
            <a:ext cx="4405312" cy="3209925"/>
          </a:xfrm>
        </p:spPr>
        <p:txBody>
          <a:bodyPr/>
          <a:lstStyle/>
          <a:p>
            <a:pPr algn="l" eaLnBrk="1" hangingPunct="1"/>
            <a:r>
              <a:rPr lang="en-US" sz="4000" smtClean="0"/>
              <a:t>A</a:t>
            </a:r>
            <a:br>
              <a:rPr lang="en-US" sz="4000" smtClean="0"/>
            </a:br>
            <a:r>
              <a:rPr lang="en-US" sz="4000" b="1" smtClean="0"/>
              <a:t>Design</a:t>
            </a:r>
            <a:r>
              <a:rPr lang="en-US" sz="4000" smtClean="0"/>
              <a:t/>
            </a:r>
            <a:br>
              <a:rPr lang="en-US" sz="4000" smtClean="0"/>
            </a:br>
            <a:r>
              <a:rPr lang="en-US" sz="4000" smtClean="0"/>
              <a:t>D</a:t>
            </a:r>
            <a:br>
              <a:rPr lang="en-US" sz="4000" smtClean="0"/>
            </a:br>
            <a:r>
              <a:rPr lang="en-US" sz="4000" smtClean="0"/>
              <a:t>I</a:t>
            </a:r>
            <a:br>
              <a:rPr lang="en-US" sz="4000" smtClean="0"/>
            </a:br>
            <a:r>
              <a:rPr lang="en-US" sz="4000" smtClean="0"/>
              <a:t>E</a:t>
            </a:r>
          </a:p>
        </p:txBody>
      </p:sp>
      <p:sp>
        <p:nvSpPr>
          <p:cNvPr id="11267"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1268"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1269"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70"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308745753"/>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2517775"/>
          </a:xfrm>
        </p:spPr>
        <p:txBody>
          <a:bodyPr/>
          <a:lstStyle/>
          <a:p>
            <a:pPr eaLnBrk="1" hangingPunct="1"/>
            <a:r>
              <a:rPr lang="en-US" sz="4000" dirty="0" smtClean="0"/>
              <a:t>Learning Objectives</a:t>
            </a:r>
          </a:p>
        </p:txBody>
      </p:sp>
      <p:sp>
        <p:nvSpPr>
          <p:cNvPr id="7171"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172"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173"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385694238"/>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What is a Learning Objective?</a:t>
            </a:r>
            <a:endParaRPr lang="en-US" sz="4400" dirty="0">
              <a:solidFill>
                <a:srgbClr val="FFFF99"/>
              </a:solidFill>
            </a:endParaRPr>
          </a:p>
        </p:txBody>
      </p:sp>
      <p:sp>
        <p:nvSpPr>
          <p:cNvPr id="12" name="Content Placeholder 2"/>
          <p:cNvSpPr>
            <a:spLocks noGrp="1"/>
          </p:cNvSpPr>
          <p:nvPr>
            <p:ph idx="1"/>
          </p:nvPr>
        </p:nvSpPr>
        <p:spPr>
          <a:xfrm>
            <a:off x="365125" y="1295400"/>
            <a:ext cx="8683625" cy="4724400"/>
          </a:xfrm>
        </p:spPr>
        <p:txBody>
          <a:bodyPr/>
          <a:lstStyle/>
          <a:p>
            <a:r>
              <a:rPr lang="en-US" sz="2400" dirty="0" smtClean="0"/>
              <a:t>Learning objectives are:</a:t>
            </a:r>
          </a:p>
          <a:p>
            <a:pPr lvl="1"/>
            <a:r>
              <a:rPr lang="en-US" sz="2000" dirty="0" smtClean="0"/>
              <a:t>Short statements about specific capabilities learners will have </a:t>
            </a:r>
            <a:r>
              <a:rPr lang="en-US" sz="2000" i="1" dirty="0" smtClean="0"/>
              <a:t>after</a:t>
            </a:r>
            <a:r>
              <a:rPr lang="en-US" sz="2000" dirty="0" smtClean="0"/>
              <a:t> completing a course that they do </a:t>
            </a:r>
            <a:r>
              <a:rPr lang="en-US" sz="2000" i="1" dirty="0" smtClean="0"/>
              <a:t>not </a:t>
            </a:r>
            <a:r>
              <a:rPr lang="en-US" sz="2000" dirty="0" smtClean="0"/>
              <a:t> have before.</a:t>
            </a:r>
          </a:p>
          <a:p>
            <a:pPr lvl="1"/>
            <a:endParaRPr lang="en-US" sz="2000" dirty="0" smtClean="0"/>
          </a:p>
          <a:p>
            <a:pPr lvl="1" indent="-4763">
              <a:buNone/>
            </a:pPr>
            <a:r>
              <a:rPr lang="en-US" sz="2000" dirty="0" smtClean="0"/>
              <a:t>Examples:</a:t>
            </a:r>
          </a:p>
          <a:p>
            <a:pPr lvl="1" indent="-4763">
              <a:buNone/>
            </a:pPr>
            <a:endParaRPr lang="en-US" sz="2000" dirty="0" smtClean="0"/>
          </a:p>
          <a:p>
            <a:pPr lvl="1" indent="-4763">
              <a:buNone/>
            </a:pPr>
            <a:r>
              <a:rPr lang="en-US" sz="2000" dirty="0" smtClean="0"/>
              <a:t>After successfully completing this course, you will be able to:</a:t>
            </a:r>
          </a:p>
          <a:p>
            <a:pPr marL="914400" lvl="2" indent="-119063"/>
            <a:r>
              <a:rPr lang="en-US" sz="1800" dirty="0" smtClean="0"/>
              <a:t>Explain how a refrigerator works</a:t>
            </a:r>
          </a:p>
          <a:p>
            <a:pPr marL="914400" lvl="2" indent="-119063"/>
            <a:r>
              <a:rPr lang="en-US" sz="1800" dirty="0" smtClean="0"/>
              <a:t>Identify the major steps in the Carnot cycle</a:t>
            </a:r>
          </a:p>
          <a:p>
            <a:pPr marL="914400" lvl="2" indent="-119063"/>
            <a:r>
              <a:rPr lang="en-US" sz="1800" dirty="0" smtClean="0"/>
              <a:t>Define the terms adiabatic, isothermal, entropy, and work</a:t>
            </a:r>
          </a:p>
          <a:p>
            <a:pPr marL="914400" lvl="2" indent="-119063"/>
            <a:r>
              <a:rPr lang="en-US" sz="1800" dirty="0" smtClean="0"/>
              <a:t>List common failure modes of older refrigerators and suggest design improvements to correct them</a:t>
            </a:r>
          </a:p>
        </p:txBody>
      </p:sp>
    </p:spTree>
    <p:extLst>
      <p:ext uri="{BB962C8B-B14F-4D97-AF65-F5344CB8AC3E}">
        <p14:creationId xmlns:p14="http://schemas.microsoft.com/office/powerpoint/2010/main" val="742501740"/>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Why State Learning Objectives?</a:t>
            </a:r>
            <a:endParaRPr lang="en-US" sz="4400" dirty="0">
              <a:solidFill>
                <a:srgbClr val="FFFF99"/>
              </a:solidFill>
            </a:endParaRPr>
          </a:p>
        </p:txBody>
      </p:sp>
      <p:sp>
        <p:nvSpPr>
          <p:cNvPr id="12" name="Content Placeholder 2"/>
          <p:cNvSpPr>
            <a:spLocks noGrp="1"/>
          </p:cNvSpPr>
          <p:nvPr>
            <p:ph idx="1"/>
          </p:nvPr>
        </p:nvSpPr>
        <p:spPr>
          <a:xfrm>
            <a:off x="365125" y="1295400"/>
            <a:ext cx="8683625" cy="4724400"/>
          </a:xfrm>
        </p:spPr>
        <p:txBody>
          <a:bodyPr/>
          <a:lstStyle/>
          <a:p>
            <a:pPr marL="233363" indent="-233363"/>
            <a:r>
              <a:rPr lang="en-US" sz="2000" dirty="0" smtClean="0">
                <a:cs typeface="Arial" pitchFamily="34" charset="0"/>
              </a:rPr>
              <a:t>The purpose of a course is to help the learner achieve the learning objectives.</a:t>
            </a:r>
          </a:p>
          <a:p>
            <a:pPr marL="233363" indent="-233363"/>
            <a:r>
              <a:rPr lang="en-US" sz="2000" dirty="0" smtClean="0">
                <a:cs typeface="Arial" pitchFamily="34" charset="0"/>
              </a:rPr>
              <a:t>The learning objectives tell you what content to cover in the course.</a:t>
            </a:r>
          </a:p>
          <a:p>
            <a:pPr marL="233363" indent="-233363"/>
            <a:r>
              <a:rPr lang="en-US" sz="2000" dirty="0" smtClean="0">
                <a:cs typeface="Arial" pitchFamily="34" charset="0"/>
              </a:rPr>
              <a:t>The course and the learner are successful when the learning objectives have been achieved.</a:t>
            </a:r>
          </a:p>
          <a:p>
            <a:pPr marL="233363" indent="-233363"/>
            <a:r>
              <a:rPr lang="en-US" sz="2000" dirty="0" smtClean="0">
                <a:cs typeface="Arial" pitchFamily="34" charset="0"/>
              </a:rPr>
              <a:t>Each learning objective suggests how to write one or more quiz questions. Then you know the objectives are met if the learner answers the questions correctly.</a:t>
            </a:r>
          </a:p>
          <a:p>
            <a:pPr marL="0" indent="0">
              <a:buNone/>
            </a:pPr>
            <a:endParaRPr lang="en-US" sz="2000" dirty="0">
              <a:cs typeface="Arial" pitchFamily="34" charset="0"/>
            </a:endParaRPr>
          </a:p>
          <a:p>
            <a:pPr marL="0" indent="0">
              <a:buNone/>
            </a:pPr>
            <a:r>
              <a:rPr lang="en-US" sz="2000" dirty="0" smtClean="0">
                <a:cs typeface="Arial" pitchFamily="34" charset="0"/>
              </a:rPr>
              <a:t>Example:</a:t>
            </a:r>
          </a:p>
          <a:p>
            <a:pPr marL="519113" lvl="3" indent="0">
              <a:buFontTx/>
              <a:buNone/>
            </a:pPr>
            <a:r>
              <a:rPr lang="en-US" sz="1600" b="1" dirty="0" smtClean="0">
                <a:cs typeface="Arial" charset="0"/>
              </a:rPr>
              <a:t>Learning Objective</a:t>
            </a:r>
            <a:r>
              <a:rPr lang="en-US" sz="1600" dirty="0" smtClean="0">
                <a:cs typeface="Arial" charset="0"/>
              </a:rPr>
              <a:t>: Use appropriate terminology while participating in problem-solving meetings with co-workers.</a:t>
            </a:r>
          </a:p>
          <a:p>
            <a:pPr marL="519113" lvl="3" indent="0">
              <a:buFontTx/>
              <a:buNone/>
            </a:pPr>
            <a:r>
              <a:rPr lang="en-US" sz="1600" b="1" dirty="0" smtClean="0">
                <a:cs typeface="Arial" charset="0"/>
              </a:rPr>
              <a:t>Quiz Question: </a:t>
            </a:r>
            <a:r>
              <a:rPr lang="en-US" sz="1600" dirty="0" smtClean="0">
                <a:cs typeface="Arial" charset="0"/>
              </a:rPr>
              <a:t>Mary suggests initiating a root cause analysis. How do you respond?</a:t>
            </a:r>
          </a:p>
          <a:p>
            <a:pPr marL="519113" lvl="3" indent="0">
              <a:buFontTx/>
              <a:buNone/>
            </a:pPr>
            <a:r>
              <a:rPr lang="en-US" sz="1600" b="1" dirty="0" smtClean="0">
                <a:cs typeface="Arial" charset="0"/>
              </a:rPr>
              <a:t>Page Type: </a:t>
            </a:r>
            <a:r>
              <a:rPr lang="en-US" sz="1600" dirty="0" smtClean="0">
                <a:cs typeface="Arial" charset="0"/>
              </a:rPr>
              <a:t>What’s the Right Response?</a:t>
            </a:r>
          </a:p>
          <a:p>
            <a:pPr marL="233363" indent="-233363"/>
            <a:endParaRPr lang="en-US" sz="2000" dirty="0" smtClean="0">
              <a:cs typeface="Arial" pitchFamily="34" charset="0"/>
            </a:endParaRPr>
          </a:p>
        </p:txBody>
      </p:sp>
    </p:spTree>
    <p:extLst>
      <p:ext uri="{BB962C8B-B14F-4D97-AF65-F5344CB8AC3E}">
        <p14:creationId xmlns:p14="http://schemas.microsoft.com/office/powerpoint/2010/main" val="3103829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p:txBody>
          <a:bodyPr/>
          <a:lstStyle/>
          <a:p>
            <a:pPr eaLnBrk="1" hangingPunct="1"/>
            <a:r>
              <a:rPr lang="en-US" dirty="0" smtClean="0"/>
              <a:t>2CD Ex1</a:t>
            </a:r>
          </a:p>
        </p:txBody>
      </p:sp>
      <p:sp>
        <p:nvSpPr>
          <p:cNvPr id="3686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686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686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7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7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Two Character Dialog</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Sally Ride’s Crewmates on STS-7</a:t>
            </a:r>
          </a:p>
        </p:txBody>
      </p:sp>
      <p:grpSp>
        <p:nvGrpSpPr>
          <p:cNvPr id="36880" name="Group 29"/>
          <p:cNvGrpSpPr>
            <a:grpSpLocks/>
          </p:cNvGrpSpPr>
          <p:nvPr/>
        </p:nvGrpSpPr>
        <p:grpSpPr bwMode="auto">
          <a:xfrm>
            <a:off x="1238250" y="2562225"/>
            <a:ext cx="1647825" cy="1809750"/>
            <a:chOff x="523875" y="1743075"/>
            <a:chExt cx="1647825" cy="1809750"/>
          </a:xfrm>
        </p:grpSpPr>
        <p:sp>
          <p:nvSpPr>
            <p:cNvPr id="36894" name="TextBox 41"/>
            <p:cNvSpPr txBox="1">
              <a:spLocks noChangeArrowheads="1"/>
            </p:cNvSpPr>
            <p:nvPr/>
          </p:nvSpPr>
          <p:spPr bwMode="auto">
            <a:xfrm>
              <a:off x="523875" y="3238500"/>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Sally</a:t>
              </a:r>
            </a:p>
          </p:txBody>
        </p:sp>
        <p:sp>
          <p:nvSpPr>
            <p:cNvPr id="36895" name="Rounded Rectangle 43"/>
            <p:cNvSpPr>
              <a:spLocks noChangeArrowheads="1"/>
            </p:cNvSpPr>
            <p:nvPr/>
          </p:nvSpPr>
          <p:spPr bwMode="auto">
            <a:xfrm>
              <a:off x="533400" y="17430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6896" name="Picture 54" descr="Sally_K_Rid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 y="1881187"/>
              <a:ext cx="127050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85" name="Group 57"/>
          <p:cNvGrpSpPr>
            <a:grpSpLocks/>
          </p:cNvGrpSpPr>
          <p:nvPr/>
        </p:nvGrpSpPr>
        <p:grpSpPr bwMode="auto">
          <a:xfrm>
            <a:off x="6219825" y="2432050"/>
            <a:ext cx="1887538" cy="2073275"/>
            <a:chOff x="523875" y="3755827"/>
            <a:chExt cx="1647825" cy="1809750"/>
          </a:xfrm>
        </p:grpSpPr>
        <p:sp>
          <p:nvSpPr>
            <p:cNvPr id="36891" name="TextBox 58"/>
            <p:cNvSpPr txBox="1">
              <a:spLocks noChangeArrowheads="1"/>
            </p:cNvSpPr>
            <p:nvPr/>
          </p:nvSpPr>
          <p:spPr bwMode="auto">
            <a:xfrm>
              <a:off x="523875" y="5251252"/>
              <a:ext cx="1638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Norman</a:t>
              </a:r>
            </a:p>
          </p:txBody>
        </p:sp>
        <p:sp>
          <p:nvSpPr>
            <p:cNvPr id="36892" name="Rounded Rectangle 59"/>
            <p:cNvSpPr>
              <a:spLocks noChangeArrowheads="1"/>
            </p:cNvSpPr>
            <p:nvPr/>
          </p:nvSpPr>
          <p:spPr bwMode="auto">
            <a:xfrm>
              <a:off x="533400" y="3755827"/>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pic>
          <p:nvPicPr>
            <p:cNvPr id="36893" name="Picture 60" descr="Norman_E_Thagar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7" y="3862387"/>
              <a:ext cx="1176338" cy="136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Rounded Rectangular Callout 56"/>
          <p:cNvSpPr/>
          <p:nvPr/>
        </p:nvSpPr>
        <p:spPr>
          <a:xfrm>
            <a:off x="3238500" y="1847850"/>
            <a:ext cx="2714625" cy="2943225"/>
          </a:xfrm>
          <a:prstGeom prst="wedgeRoundRectCallout">
            <a:avLst>
              <a:gd name="adj1" fmla="val 78465"/>
              <a:gd name="adj2" fmla="val 8455"/>
              <a:gd name="adj3" fmla="val 16667"/>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87" name="TextBox 61"/>
          <p:cNvSpPr txBox="1">
            <a:spLocks noChangeArrowheads="1"/>
          </p:cNvSpPr>
          <p:nvPr/>
        </p:nvSpPr>
        <p:spPr bwMode="auto">
          <a:xfrm>
            <a:off x="3524250" y="2085975"/>
            <a:ext cx="2085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Yadda yadda yadda etc etc etc blah blah blah.</a:t>
            </a:r>
          </a:p>
        </p:txBody>
      </p:sp>
      <p:sp>
        <p:nvSpPr>
          <p:cNvPr id="31"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dialog controls to view the conversation.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32" name="Back button"/>
          <p:cNvGrpSpPr/>
          <p:nvPr/>
        </p:nvGrpSpPr>
        <p:grpSpPr>
          <a:xfrm>
            <a:off x="6258333" y="6415087"/>
            <a:ext cx="744279" cy="307777"/>
            <a:chOff x="1265274" y="6447647"/>
            <a:chExt cx="744279" cy="307777"/>
          </a:xfrm>
        </p:grpSpPr>
        <p:sp>
          <p:nvSpPr>
            <p:cNvPr id="37"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2" name="Next button"/>
          <p:cNvGrpSpPr/>
          <p:nvPr/>
        </p:nvGrpSpPr>
        <p:grpSpPr>
          <a:xfrm>
            <a:off x="8072696" y="6415087"/>
            <a:ext cx="744279" cy="307777"/>
            <a:chOff x="1265274" y="6447647"/>
            <a:chExt cx="744279" cy="307777"/>
          </a:xfrm>
        </p:grpSpPr>
        <p:sp>
          <p:nvSpPr>
            <p:cNvPr id="43"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5" name="Menu button"/>
          <p:cNvGrpSpPr/>
          <p:nvPr/>
        </p:nvGrpSpPr>
        <p:grpSpPr>
          <a:xfrm>
            <a:off x="7165515" y="6415087"/>
            <a:ext cx="744279" cy="307777"/>
            <a:chOff x="1265274" y="6447647"/>
            <a:chExt cx="744279" cy="307777"/>
          </a:xfrm>
        </p:grpSpPr>
        <p:sp>
          <p:nvSpPr>
            <p:cNvPr id="46"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8" name="click Back">
            <a:hlinkClick r:id="rId4"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ick Next">
            <a:hlinkClick r:id="rId5"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164807" y="5261935"/>
            <a:ext cx="814387" cy="241300"/>
            <a:chOff x="4138613" y="5496885"/>
            <a:chExt cx="814387" cy="241300"/>
          </a:xfrm>
        </p:grpSpPr>
        <p:sp>
          <p:nvSpPr>
            <p:cNvPr id="51" name="Right Arrow 50"/>
            <p:cNvSpPr/>
            <p:nvPr/>
          </p:nvSpPr>
          <p:spPr>
            <a:xfrm>
              <a:off x="4572000" y="5503235"/>
              <a:ext cx="381000" cy="2286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Left Arrow 51"/>
            <p:cNvSpPr/>
            <p:nvPr/>
          </p:nvSpPr>
          <p:spPr>
            <a:xfrm>
              <a:off x="4138613" y="5496885"/>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3" name="click Dialog Control: Backward">
            <a:hlinkClick r:id="rId6" action="ppaction://hlinksldjump"/>
          </p:cNvPr>
          <p:cNvSpPr/>
          <p:nvPr/>
        </p:nvSpPr>
        <p:spPr>
          <a:xfrm>
            <a:off x="4118999" y="5215897"/>
            <a:ext cx="457200"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Why State Learning Objectives?</a:t>
            </a:r>
            <a:endParaRPr lang="en-US" sz="4400" dirty="0">
              <a:solidFill>
                <a:srgbClr val="FFFF99"/>
              </a:solidFill>
            </a:endParaRPr>
          </a:p>
        </p:txBody>
      </p:sp>
      <p:sp>
        <p:nvSpPr>
          <p:cNvPr id="12" name="Content Placeholder 2"/>
          <p:cNvSpPr>
            <a:spLocks noGrp="1"/>
          </p:cNvSpPr>
          <p:nvPr>
            <p:ph idx="1"/>
          </p:nvPr>
        </p:nvSpPr>
        <p:spPr>
          <a:xfrm>
            <a:off x="365125" y="1295400"/>
            <a:ext cx="8683625" cy="2742446"/>
          </a:xfrm>
        </p:spPr>
        <p:txBody>
          <a:bodyPr/>
          <a:lstStyle/>
          <a:p>
            <a:pPr marL="233363" indent="-233363"/>
            <a:r>
              <a:rPr lang="en-US" sz="2000" dirty="0" smtClean="0">
                <a:cs typeface="Arial" pitchFamily="34" charset="0"/>
              </a:rPr>
              <a:t>Learning objectives tell you what to include/exclude from the course: if content you are considering doesn’t support one or more of your learning objectives, then leave it out!</a:t>
            </a:r>
          </a:p>
          <a:p>
            <a:pPr marL="233363" indent="-233363"/>
            <a:r>
              <a:rPr lang="en-US" sz="2000" dirty="0" smtClean="0">
                <a:cs typeface="Arial" pitchFamily="34" charset="0"/>
              </a:rPr>
              <a:t>Researchers at UC Santa Barbara* found that interesting but irrelevant content:</a:t>
            </a:r>
          </a:p>
          <a:p>
            <a:pPr lvl="1"/>
            <a:r>
              <a:rPr lang="en-US" sz="1600" dirty="0" smtClean="0"/>
              <a:t>Significantly interfered with learners’ ability to recall the main points of the lesson</a:t>
            </a:r>
          </a:p>
          <a:p>
            <a:pPr lvl="1"/>
            <a:r>
              <a:rPr lang="en-US" sz="1600" dirty="0" smtClean="0"/>
              <a:t>Reduced learners’ problem solving ability compared with learners who learned from the same lesson without the extraneous content</a:t>
            </a:r>
            <a:endParaRPr lang="en-US" sz="1600" dirty="0">
              <a:cs typeface="Arial" pitchFamily="34" charset="0"/>
            </a:endParaRPr>
          </a:p>
          <a:p>
            <a:pPr marL="57150" indent="0">
              <a:buNone/>
            </a:pPr>
            <a:endParaRPr lang="en-US" sz="2000" dirty="0" smtClean="0">
              <a:cs typeface="Arial" pitchFamily="34" charset="0"/>
            </a:endParaRPr>
          </a:p>
        </p:txBody>
      </p:sp>
      <p:sp>
        <p:nvSpPr>
          <p:cNvPr id="10" name="TextBox 9"/>
          <p:cNvSpPr txBox="1"/>
          <p:nvPr/>
        </p:nvSpPr>
        <p:spPr>
          <a:xfrm>
            <a:off x="409433" y="5204936"/>
            <a:ext cx="8557146" cy="738664"/>
          </a:xfrm>
          <a:prstGeom prst="rect">
            <a:avLst/>
          </a:prstGeom>
          <a:noFill/>
        </p:spPr>
        <p:txBody>
          <a:bodyPr wrap="square" rtlCol="0">
            <a:spAutoFit/>
          </a:bodyPr>
          <a:lstStyle/>
          <a:p>
            <a:pPr marL="0" lvl="1" algn="l"/>
            <a:r>
              <a:rPr lang="en-US" sz="1400" dirty="0" smtClean="0">
                <a:solidFill>
                  <a:schemeClr val="tx1"/>
                </a:solidFill>
              </a:rPr>
              <a:t>*Mayer, Richard E. and Shannon F. Harp, “How Seductive Details Do Their Damage: A Theory of Cognitive Interest in Science Learning”; </a:t>
            </a:r>
            <a:r>
              <a:rPr lang="en-US" sz="1400" i="1" dirty="0" smtClean="0">
                <a:solidFill>
                  <a:schemeClr val="tx1"/>
                </a:solidFill>
              </a:rPr>
              <a:t>Journal of Educational Psychology, </a:t>
            </a:r>
            <a:r>
              <a:rPr lang="en-US" sz="1400" dirty="0" smtClean="0">
                <a:solidFill>
                  <a:schemeClr val="tx1"/>
                </a:solidFill>
              </a:rPr>
              <a:t>1998, Vol. 90, No. 3, 414-434; </a:t>
            </a:r>
            <a:r>
              <a:rPr lang="en-US" sz="1400" dirty="0" smtClean="0">
                <a:solidFill>
                  <a:schemeClr val="tx1"/>
                </a:solidFill>
                <a:hlinkClick r:id="rId2"/>
              </a:rPr>
              <a:t>http://visuallearningresearch.wiki.educ.msu.edu/file/view/Harp+%26+Mayer+(1998).pdf</a:t>
            </a:r>
            <a:r>
              <a:rPr lang="en-US" sz="1400" dirty="0" smtClean="0">
                <a:solidFill>
                  <a:schemeClr val="tx1"/>
                </a:solidFill>
              </a:rPr>
              <a:t> </a:t>
            </a:r>
          </a:p>
        </p:txBody>
      </p:sp>
    </p:spTree>
    <p:extLst>
      <p:ext uri="{BB962C8B-B14F-4D97-AF65-F5344CB8AC3E}">
        <p14:creationId xmlns:p14="http://schemas.microsoft.com/office/powerpoint/2010/main" val="35163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Good Learning Objectives…</a:t>
            </a:r>
            <a:endParaRPr lang="en-US" sz="4400" dirty="0">
              <a:solidFill>
                <a:srgbClr val="FFFF99"/>
              </a:solidFill>
            </a:endParaRPr>
          </a:p>
        </p:txBody>
      </p:sp>
      <p:sp>
        <p:nvSpPr>
          <p:cNvPr id="12" name="Content Placeholder 2"/>
          <p:cNvSpPr>
            <a:spLocks noGrp="1"/>
          </p:cNvSpPr>
          <p:nvPr>
            <p:ph idx="1"/>
          </p:nvPr>
        </p:nvSpPr>
        <p:spPr>
          <a:xfrm>
            <a:off x="365125" y="1295399"/>
            <a:ext cx="8683625" cy="2989997"/>
          </a:xfrm>
        </p:spPr>
        <p:txBody>
          <a:bodyPr/>
          <a:lstStyle/>
          <a:p>
            <a:pPr marL="509588" indent="-280988">
              <a:spcAft>
                <a:spcPts val="600"/>
              </a:spcAft>
            </a:pPr>
            <a:r>
              <a:rPr lang="en-US" sz="2000" dirty="0" smtClean="0">
                <a:cs typeface="Arial" pitchFamily="34" charset="0"/>
              </a:rPr>
              <a:t>Learning objectives should specify </a:t>
            </a:r>
            <a:r>
              <a:rPr lang="en-US" sz="2000" b="1" i="1" dirty="0" smtClean="0">
                <a:cs typeface="Arial" pitchFamily="34" charset="0"/>
              </a:rPr>
              <a:t>observable</a:t>
            </a:r>
            <a:r>
              <a:rPr lang="en-US" sz="2000" dirty="0" smtClean="0">
                <a:cs typeface="Arial" pitchFamily="34" charset="0"/>
              </a:rPr>
              <a:t> behaviors such as categorizing, identifying, describing, etc. </a:t>
            </a:r>
          </a:p>
          <a:p>
            <a:pPr marL="509588" indent="-280988">
              <a:spcAft>
                <a:spcPts val="600"/>
              </a:spcAft>
            </a:pPr>
            <a:r>
              <a:rPr lang="en-US" sz="2000" dirty="0" smtClean="0">
                <a:cs typeface="Arial" pitchFamily="34" charset="0"/>
              </a:rPr>
              <a:t>Note that “knowing” is not an observable behavior (you can’t observe someone “knowing” something)!</a:t>
            </a:r>
          </a:p>
          <a:p>
            <a:pPr marL="509588" indent="-280988">
              <a:spcAft>
                <a:spcPts val="600"/>
              </a:spcAft>
            </a:pPr>
            <a:r>
              <a:rPr lang="en-US" sz="2000" dirty="0" smtClean="0">
                <a:cs typeface="Arial" pitchFamily="34" charset="0"/>
              </a:rPr>
              <a:t>Since only actions (not thoughts) are observable, state your learning objectives in terms of “action verbs”</a:t>
            </a:r>
          </a:p>
          <a:p>
            <a:pPr marL="509588" indent="-280988">
              <a:spcAft>
                <a:spcPts val="600"/>
              </a:spcAft>
              <a:buClr>
                <a:schemeClr val="accent1">
                  <a:lumMod val="40000"/>
                  <a:lumOff val="60000"/>
                </a:schemeClr>
              </a:buClr>
            </a:pPr>
            <a:r>
              <a:rPr lang="en-US" sz="2000" dirty="0" smtClean="0">
                <a:cs typeface="Arial" pitchFamily="34" charset="0"/>
              </a:rPr>
              <a:t>Bloom’s Taxonomy is a convenient source of action verbs and a way of thinking about different levels of learning objectives</a:t>
            </a:r>
          </a:p>
          <a:p>
            <a:pPr marL="57150" indent="0">
              <a:buNone/>
            </a:pPr>
            <a:endParaRPr lang="en-US" sz="2000" dirty="0" smtClean="0">
              <a:cs typeface="Arial" pitchFamily="34" charset="0"/>
            </a:endParaRPr>
          </a:p>
        </p:txBody>
      </p:sp>
    </p:spTree>
    <p:extLst>
      <p:ext uri="{BB962C8B-B14F-4D97-AF65-F5344CB8AC3E}">
        <p14:creationId xmlns:p14="http://schemas.microsoft.com/office/powerpoint/2010/main" val="426442954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Bloom’s Taxonomy</a:t>
            </a:r>
            <a:endParaRPr lang="en-US" sz="4400" dirty="0">
              <a:solidFill>
                <a:srgbClr val="FFFF99"/>
              </a:solidFill>
            </a:endParaRPr>
          </a:p>
        </p:txBody>
      </p:sp>
      <p:sp>
        <p:nvSpPr>
          <p:cNvPr id="12" name="Content Placeholder 2"/>
          <p:cNvSpPr>
            <a:spLocks noGrp="1"/>
          </p:cNvSpPr>
          <p:nvPr>
            <p:ph idx="1"/>
          </p:nvPr>
        </p:nvSpPr>
        <p:spPr>
          <a:xfrm>
            <a:off x="365125" y="1295399"/>
            <a:ext cx="8683625" cy="4580299"/>
          </a:xfrm>
        </p:spPr>
        <p:txBody>
          <a:bodyPr/>
          <a:lstStyle/>
          <a:p>
            <a:pPr marL="0" indent="0">
              <a:buNone/>
            </a:pPr>
            <a:r>
              <a:rPr lang="en-US" sz="2000" dirty="0" smtClean="0"/>
              <a:t>Benjamin Bloom suggested three “domains” of learning: Affective, Psychomotor, and Cognitive. </a:t>
            </a:r>
          </a:p>
          <a:p>
            <a:pPr>
              <a:buNone/>
            </a:pPr>
            <a:endParaRPr lang="en-US" sz="2000" dirty="0" smtClean="0"/>
          </a:p>
          <a:p>
            <a:r>
              <a:rPr lang="en-US" sz="1800" b="1" dirty="0" smtClean="0"/>
              <a:t>Affective: </a:t>
            </a:r>
            <a:r>
              <a:rPr lang="en-US" sz="1800" dirty="0" smtClean="0"/>
              <a:t>Learning objectives aimed at changing the learner’s attitudes and feelings</a:t>
            </a:r>
          </a:p>
          <a:p>
            <a:pPr lvl="1"/>
            <a:r>
              <a:rPr lang="en-US" sz="1600" dirty="0" smtClean="0"/>
              <a:t>Examples: Courses designed to encourage people to recycle, or to adhere to core values</a:t>
            </a:r>
          </a:p>
          <a:p>
            <a:pPr lvl="1">
              <a:buNone/>
            </a:pPr>
            <a:endParaRPr lang="en-US" sz="1600" dirty="0" smtClean="0"/>
          </a:p>
          <a:p>
            <a:r>
              <a:rPr lang="en-US" sz="1800" b="1" dirty="0" smtClean="0"/>
              <a:t>Psychomotor: </a:t>
            </a:r>
            <a:r>
              <a:rPr lang="en-US" sz="1800" dirty="0" smtClean="0"/>
              <a:t>Learning objectives aimed at physical skills</a:t>
            </a:r>
          </a:p>
          <a:p>
            <a:pPr lvl="1"/>
            <a:r>
              <a:rPr lang="en-US" sz="1600" dirty="0" smtClean="0"/>
              <a:t>Examples: How to ride a bike, throw a baseball, or play the piano</a:t>
            </a:r>
          </a:p>
          <a:p>
            <a:pPr lvl="1">
              <a:buNone/>
            </a:pPr>
            <a:endParaRPr lang="en-US" sz="1600" dirty="0" smtClean="0"/>
          </a:p>
          <a:p>
            <a:r>
              <a:rPr lang="en-US" sz="1800" b="1" dirty="0" smtClean="0"/>
              <a:t>Cognitive: </a:t>
            </a:r>
            <a:r>
              <a:rPr lang="en-US" sz="1800" dirty="0" smtClean="0"/>
              <a:t>Learning objectives aimed at changing what people know, or how they think</a:t>
            </a:r>
          </a:p>
          <a:p>
            <a:pPr lvl="1"/>
            <a:r>
              <a:rPr lang="en-US" sz="1600" dirty="0" smtClean="0"/>
              <a:t>Examples: How to read a statistical process control chart, how to diagnose an etch problem, or how to create a financial portfolio with an optimum mix of investments</a:t>
            </a:r>
          </a:p>
        </p:txBody>
      </p:sp>
    </p:spTree>
    <p:extLst>
      <p:ext uri="{BB962C8B-B14F-4D97-AF65-F5344CB8AC3E}">
        <p14:creationId xmlns:p14="http://schemas.microsoft.com/office/powerpoint/2010/main" val="4082500143"/>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Bloom’s Taxonomy</a:t>
            </a:r>
            <a:endParaRPr lang="en-US" sz="4400" dirty="0">
              <a:solidFill>
                <a:srgbClr val="FFFF99"/>
              </a:solidFill>
            </a:endParaRPr>
          </a:p>
        </p:txBody>
      </p:sp>
      <p:sp>
        <p:nvSpPr>
          <p:cNvPr id="12" name="Content Placeholder 2"/>
          <p:cNvSpPr>
            <a:spLocks noGrp="1"/>
          </p:cNvSpPr>
          <p:nvPr>
            <p:ph idx="1"/>
          </p:nvPr>
        </p:nvSpPr>
        <p:spPr>
          <a:xfrm>
            <a:off x="365125" y="1247774"/>
            <a:ext cx="8683625" cy="4580299"/>
          </a:xfrm>
        </p:spPr>
        <p:txBody>
          <a:bodyPr/>
          <a:lstStyle/>
          <a:p>
            <a:pPr marL="0" indent="0">
              <a:buNone/>
            </a:pPr>
            <a:r>
              <a:rPr lang="en-US" sz="1800" dirty="0" smtClean="0"/>
              <a:t>A great deal of the e-learning we create is focused on the Cognitive domain, </a:t>
            </a:r>
            <a:r>
              <a:rPr lang="en-US" sz="1800" dirty="0" smtClean="0"/>
              <a:t>which, in 1956, </a:t>
            </a:r>
            <a:r>
              <a:rPr lang="en-US" sz="1800" dirty="0" smtClean="0"/>
              <a:t>Bloom divided into 6 levels, shown below with the simplest at the bottom</a:t>
            </a:r>
          </a:p>
          <a:p>
            <a:pPr>
              <a:buNone/>
            </a:pPr>
            <a:endParaRPr lang="en-US" sz="1800" dirty="0" smtClean="0"/>
          </a:p>
        </p:txBody>
      </p:sp>
      <p:graphicFrame>
        <p:nvGraphicFramePr>
          <p:cNvPr id="9" name="Table 8"/>
          <p:cNvGraphicFramePr>
            <a:graphicFrameLocks noGrp="1"/>
          </p:cNvGraphicFramePr>
          <p:nvPr>
            <p:extLst>
              <p:ext uri="{D42A27DB-BD31-4B8C-83A1-F6EECF244321}">
                <p14:modId xmlns:p14="http://schemas.microsoft.com/office/powerpoint/2010/main" val="1261264320"/>
              </p:ext>
            </p:extLst>
          </p:nvPr>
        </p:nvGraphicFramePr>
        <p:xfrm>
          <a:off x="910856" y="2192443"/>
          <a:ext cx="7322288" cy="3703320"/>
        </p:xfrm>
        <a:graphic>
          <a:graphicData uri="http://schemas.openxmlformats.org/drawingml/2006/table">
            <a:tbl>
              <a:tblPr firstRow="1" bandRow="1">
                <a:tableStyleId>{5C22544A-7EE6-4342-B048-85BDC9FD1C3A}</a:tableStyleId>
              </a:tblPr>
              <a:tblGrid>
                <a:gridCol w="2452577"/>
                <a:gridCol w="4869711"/>
              </a:tblGrid>
              <a:tr h="370840">
                <a:tc>
                  <a:txBody>
                    <a:bodyPr/>
                    <a:lstStyle/>
                    <a:p>
                      <a:pPr algn="r"/>
                      <a:r>
                        <a:rPr lang="en-US" dirty="0" smtClean="0">
                          <a:solidFill>
                            <a:schemeClr val="tx1"/>
                          </a:solidFill>
                        </a:rPr>
                        <a:t>Cognitive Domain Level</a:t>
                      </a:r>
                      <a:endParaRPr lang="en-US" dirty="0">
                        <a:solidFill>
                          <a:schemeClr val="tx1"/>
                        </a:solidFill>
                      </a:endParaRPr>
                    </a:p>
                  </a:txBody>
                  <a:tcPr/>
                </a:tc>
                <a:tc>
                  <a:txBody>
                    <a:bodyPr/>
                    <a:lstStyle/>
                    <a:p>
                      <a:pPr algn="l"/>
                      <a:r>
                        <a:rPr lang="en-US" dirty="0" smtClean="0">
                          <a:solidFill>
                            <a:schemeClr val="tx1"/>
                          </a:solidFill>
                        </a:rPr>
                        <a:t>Action Verbs</a:t>
                      </a:r>
                      <a:endParaRPr lang="en-US" dirty="0">
                        <a:solidFill>
                          <a:schemeClr val="tx1"/>
                        </a:solidFill>
                      </a:endParaRPr>
                    </a:p>
                  </a:txBody>
                  <a:tcPr/>
                </a:tc>
              </a:tr>
              <a:tr h="370840">
                <a:tc>
                  <a:txBody>
                    <a:bodyPr/>
                    <a:lstStyle/>
                    <a:p>
                      <a:pPr algn="r"/>
                      <a:r>
                        <a:rPr lang="en-US" dirty="0" smtClean="0"/>
                        <a:t>Evaluation</a:t>
                      </a:r>
                      <a:endParaRPr lang="en-US" dirty="0"/>
                    </a:p>
                  </a:txBody>
                  <a:tcPr/>
                </a:tc>
                <a:tc>
                  <a:txBody>
                    <a:bodyPr/>
                    <a:lstStyle/>
                    <a:p>
                      <a:r>
                        <a:rPr lang="en-US" sz="1100" dirty="0" smtClean="0">
                          <a:latin typeface="Verdana" pitchFamily="34" charset="0"/>
                          <a:ea typeface="Verdana" pitchFamily="34" charset="0"/>
                          <a:cs typeface="Verdana" pitchFamily="34" charset="0"/>
                        </a:rPr>
                        <a:t>Appraise,</a:t>
                      </a:r>
                      <a:r>
                        <a:rPr lang="en-US" sz="1100" baseline="0" dirty="0" smtClean="0">
                          <a:latin typeface="Verdana" pitchFamily="34" charset="0"/>
                          <a:ea typeface="Verdana" pitchFamily="34" charset="0"/>
                          <a:cs typeface="Verdana" pitchFamily="34" charset="0"/>
                        </a:rPr>
                        <a:t> Argue, Assess, Choose, Conclude, Critique, Decide, Evaluate, Judge, Justify, Predict, Prioritize, Prove, Rank, Rate, Select</a:t>
                      </a:r>
                      <a:endParaRPr lang="en-US" sz="1100" dirty="0">
                        <a:latin typeface="Verdana" pitchFamily="34" charset="0"/>
                        <a:ea typeface="Verdana" pitchFamily="34" charset="0"/>
                        <a:cs typeface="Verdana" pitchFamily="34" charset="0"/>
                      </a:endParaRPr>
                    </a:p>
                  </a:txBody>
                  <a:tcPr/>
                </a:tc>
              </a:tr>
              <a:tr h="370840">
                <a:tc>
                  <a:txBody>
                    <a:bodyPr/>
                    <a:lstStyle/>
                    <a:p>
                      <a:pPr algn="r"/>
                      <a:r>
                        <a:rPr lang="en-US" dirty="0" smtClean="0"/>
                        <a:t>Synthesis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Compose, Construct, Create, Design, Develop, Integrate, Invent, Make, Organize, Perform, Plan, Produce, Propose, Rewrite</a:t>
                      </a:r>
                    </a:p>
                  </a:txBody>
                  <a:tcPr/>
                </a:tc>
              </a:tr>
              <a:tr h="370840">
                <a:tc>
                  <a:txBody>
                    <a:bodyPr/>
                    <a:lstStyle/>
                    <a:p>
                      <a:pPr algn="r"/>
                      <a:r>
                        <a:rPr lang="en-US" dirty="0" smtClean="0"/>
                        <a:t>Analysis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Analyze, Characterize, Classify, Compare, Contrast, Debate, Deduce, Diagram, Differentiate, Discriminate, Distinguish, Examine, Outline, Relate, Research, Separate</a:t>
                      </a:r>
                    </a:p>
                  </a:txBody>
                  <a:tcPr/>
                </a:tc>
              </a:tr>
              <a:tr h="370840">
                <a:tc>
                  <a:txBody>
                    <a:bodyPr/>
                    <a:lstStyle/>
                    <a:p>
                      <a:pPr algn="r"/>
                      <a:r>
                        <a:rPr lang="en-US" dirty="0" smtClean="0"/>
                        <a:t>Application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Apply, Change, Choose, Compute, Dramatize, Interview, Prepare, Produce, Role-play, Select, Show, Transfer, Use</a:t>
                      </a:r>
                    </a:p>
                  </a:txBody>
                  <a:tcPr/>
                </a:tc>
              </a:tr>
              <a:tr h="370840">
                <a:tc>
                  <a:txBody>
                    <a:bodyPr/>
                    <a:lstStyle/>
                    <a:p>
                      <a:pPr algn="r"/>
                      <a:r>
                        <a:rPr lang="en-US" dirty="0" smtClean="0"/>
                        <a:t>Comprehension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Conclude, Demonstrate, Discuss, Explain, Generalize, Identify, Illustrate, Interpret, Paraphrase, Predict, Report, Restate, Review, Summarize, Tell</a:t>
                      </a:r>
                    </a:p>
                  </a:txBody>
                  <a:tcPr/>
                </a:tc>
              </a:tr>
              <a:tr h="370840">
                <a:tc>
                  <a:txBody>
                    <a:bodyPr/>
                    <a:lstStyle/>
                    <a:p>
                      <a:pPr algn="r"/>
                      <a:r>
                        <a:rPr lang="en-US" dirty="0" smtClean="0"/>
                        <a:t>Knowledge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Count, Define, Describe, Draw, Find, Identify, Label, List, Match, Name, Quote, Recall, Recite, Sequence, Tell, Write</a:t>
                      </a:r>
                    </a:p>
                  </a:txBody>
                  <a:tcPr/>
                </a:tc>
              </a:tr>
            </a:tbl>
          </a:graphicData>
        </a:graphic>
      </p:graphicFrame>
      <p:sp>
        <p:nvSpPr>
          <p:cNvPr id="10" name="TextBox 9"/>
          <p:cNvSpPr txBox="1"/>
          <p:nvPr/>
        </p:nvSpPr>
        <p:spPr>
          <a:xfrm>
            <a:off x="1" y="5908617"/>
            <a:ext cx="9144000" cy="338554"/>
          </a:xfrm>
          <a:prstGeom prst="rect">
            <a:avLst/>
          </a:prstGeom>
          <a:noFill/>
        </p:spPr>
        <p:txBody>
          <a:bodyPr wrap="square" rtlCol="0">
            <a:spAutoFit/>
          </a:bodyPr>
          <a:lstStyle/>
          <a:p>
            <a:pPr algn="ctr"/>
            <a:r>
              <a:rPr lang="en-US" sz="1600" dirty="0" smtClean="0"/>
              <a:t>Source for these action verbs: http://www.teach-nology.com/worksheets/time_savers/bloom/</a:t>
            </a:r>
          </a:p>
        </p:txBody>
      </p:sp>
    </p:spTree>
    <p:extLst>
      <p:ext uri="{BB962C8B-B14F-4D97-AF65-F5344CB8AC3E}">
        <p14:creationId xmlns:p14="http://schemas.microsoft.com/office/powerpoint/2010/main" val="1790264082"/>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Bloom’s Taxonomy</a:t>
            </a:r>
            <a:endParaRPr lang="en-US" sz="4400" dirty="0">
              <a:solidFill>
                <a:srgbClr val="FFFF99"/>
              </a:solidFill>
            </a:endParaRPr>
          </a:p>
        </p:txBody>
      </p:sp>
      <p:sp>
        <p:nvSpPr>
          <p:cNvPr id="12" name="Content Placeholder 2"/>
          <p:cNvSpPr>
            <a:spLocks noGrp="1"/>
          </p:cNvSpPr>
          <p:nvPr>
            <p:ph idx="1"/>
          </p:nvPr>
        </p:nvSpPr>
        <p:spPr>
          <a:xfrm>
            <a:off x="365125" y="1247774"/>
            <a:ext cx="8683625" cy="4580299"/>
          </a:xfrm>
        </p:spPr>
        <p:txBody>
          <a:bodyPr/>
          <a:lstStyle/>
          <a:p>
            <a:pPr marL="0" indent="0">
              <a:buNone/>
            </a:pPr>
            <a:r>
              <a:rPr lang="en-US" sz="1800" dirty="0" smtClean="0"/>
              <a:t>In 2001, Bloom’s original 1956 taxonomy was revised to use </a:t>
            </a:r>
            <a:r>
              <a:rPr lang="en-US" sz="1800" i="1" dirty="0" smtClean="0"/>
              <a:t>verbs</a:t>
            </a:r>
            <a:r>
              <a:rPr lang="en-US" sz="1800" dirty="0" smtClean="0"/>
              <a:t> rather than </a:t>
            </a:r>
            <a:r>
              <a:rPr lang="en-US" sz="1800" i="1" dirty="0" smtClean="0"/>
              <a:t>nouns</a:t>
            </a:r>
            <a:r>
              <a:rPr lang="en-US" sz="1800" dirty="0" smtClean="0"/>
              <a:t> to label the categories. Also, </a:t>
            </a:r>
            <a:r>
              <a:rPr lang="en-US" sz="1800" b="1" dirty="0" smtClean="0"/>
              <a:t>Synthesis</a:t>
            </a:r>
            <a:r>
              <a:rPr lang="en-US" sz="1800" dirty="0" smtClean="0"/>
              <a:t> (now </a:t>
            </a:r>
            <a:r>
              <a:rPr lang="en-US" sz="1800" b="1" dirty="0" smtClean="0"/>
              <a:t>Creating</a:t>
            </a:r>
            <a:r>
              <a:rPr lang="en-US" sz="1800" dirty="0" smtClean="0"/>
              <a:t>) swapped positions with </a:t>
            </a:r>
            <a:r>
              <a:rPr lang="en-US" sz="1800" b="1" dirty="0" smtClean="0"/>
              <a:t>Evaluation </a:t>
            </a:r>
            <a:r>
              <a:rPr lang="en-US" sz="1800" dirty="0" smtClean="0"/>
              <a:t>(now </a:t>
            </a:r>
            <a:r>
              <a:rPr lang="en-US" sz="1800" b="1" dirty="0" smtClean="0"/>
              <a:t>Evaluating</a:t>
            </a:r>
            <a:r>
              <a:rPr lang="en-US" sz="1800" dirty="0" smtClean="0"/>
              <a:t>):</a:t>
            </a:r>
            <a:endParaRPr lang="en-US" sz="1800" dirty="0" smtClean="0"/>
          </a:p>
          <a:p>
            <a:pPr>
              <a:buNone/>
            </a:pPr>
            <a:endParaRPr lang="en-US" sz="1800" dirty="0" smtClean="0"/>
          </a:p>
        </p:txBody>
      </p:sp>
      <p:graphicFrame>
        <p:nvGraphicFramePr>
          <p:cNvPr id="9" name="Table 8"/>
          <p:cNvGraphicFramePr>
            <a:graphicFrameLocks noGrp="1"/>
          </p:cNvGraphicFramePr>
          <p:nvPr>
            <p:extLst>
              <p:ext uri="{D42A27DB-BD31-4B8C-83A1-F6EECF244321}">
                <p14:modId xmlns:p14="http://schemas.microsoft.com/office/powerpoint/2010/main" val="705159139"/>
              </p:ext>
            </p:extLst>
          </p:nvPr>
        </p:nvGraphicFramePr>
        <p:xfrm>
          <a:off x="910856" y="2192443"/>
          <a:ext cx="7322288" cy="3703320"/>
        </p:xfrm>
        <a:graphic>
          <a:graphicData uri="http://schemas.openxmlformats.org/drawingml/2006/table">
            <a:tbl>
              <a:tblPr firstRow="1" bandRow="1">
                <a:tableStyleId>{5C22544A-7EE6-4342-B048-85BDC9FD1C3A}</a:tableStyleId>
              </a:tblPr>
              <a:tblGrid>
                <a:gridCol w="2452577"/>
                <a:gridCol w="4869711"/>
              </a:tblGrid>
              <a:tr h="370840">
                <a:tc>
                  <a:txBody>
                    <a:bodyPr/>
                    <a:lstStyle/>
                    <a:p>
                      <a:pPr algn="r"/>
                      <a:r>
                        <a:rPr lang="en-US" dirty="0" smtClean="0">
                          <a:solidFill>
                            <a:schemeClr val="tx1"/>
                          </a:solidFill>
                        </a:rPr>
                        <a:t>Cognitive Domain Level</a:t>
                      </a:r>
                      <a:endParaRPr lang="en-US" dirty="0">
                        <a:solidFill>
                          <a:schemeClr val="tx1"/>
                        </a:solidFill>
                      </a:endParaRPr>
                    </a:p>
                  </a:txBody>
                  <a:tcPr/>
                </a:tc>
                <a:tc>
                  <a:txBody>
                    <a:bodyPr/>
                    <a:lstStyle/>
                    <a:p>
                      <a:pPr algn="l"/>
                      <a:r>
                        <a:rPr lang="en-US" dirty="0" smtClean="0">
                          <a:solidFill>
                            <a:schemeClr val="tx1"/>
                          </a:solidFill>
                        </a:rPr>
                        <a:t>Action Verbs</a:t>
                      </a:r>
                      <a:endParaRPr lang="en-US" dirty="0">
                        <a:solidFill>
                          <a:schemeClr val="tx1"/>
                        </a:solidFill>
                      </a:endParaRPr>
                    </a:p>
                  </a:txBody>
                  <a:tcPr/>
                </a:tc>
              </a:tr>
              <a:tr h="370840">
                <a:tc>
                  <a:txBody>
                    <a:bodyPr/>
                    <a:lstStyle/>
                    <a:p>
                      <a:pPr algn="r"/>
                      <a:r>
                        <a:rPr lang="en-US" dirty="0" smtClean="0"/>
                        <a:t>Creating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Compose, Construct, Create, Design, Develop, Integrate, Invent, Make, Organize, Perform, Plan, Produce, Propose, Rewrite</a:t>
                      </a:r>
                      <a:endPar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endParaRPr>
                    </a:p>
                  </a:txBody>
                  <a:tcPr/>
                </a:tc>
              </a:tr>
              <a:tr h="370840">
                <a:tc>
                  <a:txBody>
                    <a:bodyPr/>
                    <a:lstStyle/>
                    <a:p>
                      <a:pPr algn="r"/>
                      <a:r>
                        <a:rPr lang="en-US" dirty="0" smtClean="0"/>
                        <a:t>Evaluating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Verdana" pitchFamily="34" charset="0"/>
                          <a:ea typeface="Verdana" pitchFamily="34" charset="0"/>
                          <a:cs typeface="Verdana" pitchFamily="34" charset="0"/>
                        </a:rPr>
                        <a:t>Appraise,</a:t>
                      </a:r>
                      <a:r>
                        <a:rPr lang="en-US" sz="1100" baseline="0" dirty="0" smtClean="0">
                          <a:latin typeface="Verdana" pitchFamily="34" charset="0"/>
                          <a:ea typeface="Verdana" pitchFamily="34" charset="0"/>
                          <a:cs typeface="Verdana" pitchFamily="34" charset="0"/>
                        </a:rPr>
                        <a:t> Argue, Assess, Choose, Conclude, Critique, Decide, Evaluate, Judge, Justify, Predict, Prioritize, Prove, Rank, Rate, Select</a:t>
                      </a:r>
                      <a:endParaRPr lang="en-US" sz="1100" dirty="0" smtClean="0">
                        <a:latin typeface="Verdana" pitchFamily="34" charset="0"/>
                        <a:ea typeface="Verdana" pitchFamily="34" charset="0"/>
                        <a:cs typeface="Verdana" pitchFamily="34" charset="0"/>
                      </a:endParaRPr>
                    </a:p>
                  </a:txBody>
                  <a:tcPr/>
                </a:tc>
              </a:tr>
              <a:tr h="370840">
                <a:tc>
                  <a:txBody>
                    <a:bodyPr/>
                    <a:lstStyle/>
                    <a:p>
                      <a:pPr algn="r"/>
                      <a:r>
                        <a:rPr lang="en-US" dirty="0" smtClean="0"/>
                        <a:t>Analyzing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Analyze, Characterize, Classify, Compare, Contrast, Debate, Deduce, Diagram, Differentiate, Discriminate, Distinguish, Examine, Outline, Relate, Research, Separate</a:t>
                      </a:r>
                    </a:p>
                  </a:txBody>
                  <a:tcPr/>
                </a:tc>
              </a:tr>
              <a:tr h="370840">
                <a:tc>
                  <a:txBody>
                    <a:bodyPr/>
                    <a:lstStyle/>
                    <a:p>
                      <a:pPr algn="r"/>
                      <a:r>
                        <a:rPr lang="en-US" dirty="0" smtClean="0"/>
                        <a:t>Applying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Apply, Change, Choose, Compute, Dramatize, Interview, Prepare, Produce, Role-play, Select, Show, Transfer, Use</a:t>
                      </a:r>
                    </a:p>
                  </a:txBody>
                  <a:tcPr/>
                </a:tc>
              </a:tr>
              <a:tr h="370840">
                <a:tc>
                  <a:txBody>
                    <a:bodyPr/>
                    <a:lstStyle/>
                    <a:p>
                      <a:pPr algn="r"/>
                      <a:r>
                        <a:rPr lang="en-US" dirty="0" smtClean="0"/>
                        <a:t>Understanding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Conclude, Demonstrate, Discuss, Explain, Generalize, Identify, Illustrate, Interpret, Paraphrase, Predict, Report, Restate, Review, Summarize, Tell</a:t>
                      </a:r>
                    </a:p>
                  </a:txBody>
                  <a:tcPr/>
                </a:tc>
              </a:tr>
              <a:tr h="370840">
                <a:tc>
                  <a:txBody>
                    <a:bodyPr/>
                    <a:lstStyle/>
                    <a:p>
                      <a:pPr algn="r"/>
                      <a:r>
                        <a:rPr lang="en-US" dirty="0" smtClean="0"/>
                        <a:t> Remembering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Verdana" pitchFamily="34" charset="0"/>
                          <a:ea typeface="Verdana" pitchFamily="34" charset="0"/>
                          <a:cs typeface="Verdana" pitchFamily="34" charset="0"/>
                        </a:rPr>
                        <a:t>Count, Define, Describe, Draw, Find, Identify, Label, List, Match, Name, Quote, Recall, Recite, Sequence, Tell, Write</a:t>
                      </a:r>
                    </a:p>
                  </a:txBody>
                  <a:tcPr/>
                </a:tc>
              </a:tr>
            </a:tbl>
          </a:graphicData>
        </a:graphic>
      </p:graphicFrame>
      <p:sp>
        <p:nvSpPr>
          <p:cNvPr id="10" name="TextBox 9"/>
          <p:cNvSpPr txBox="1"/>
          <p:nvPr/>
        </p:nvSpPr>
        <p:spPr>
          <a:xfrm>
            <a:off x="1" y="5908617"/>
            <a:ext cx="9144000" cy="338554"/>
          </a:xfrm>
          <a:prstGeom prst="rect">
            <a:avLst/>
          </a:prstGeom>
          <a:noFill/>
        </p:spPr>
        <p:txBody>
          <a:bodyPr wrap="square" rtlCol="0">
            <a:spAutoFit/>
          </a:bodyPr>
          <a:lstStyle/>
          <a:p>
            <a:pPr algn="ctr"/>
            <a:r>
              <a:rPr lang="en-US" sz="1600" dirty="0" smtClean="0"/>
              <a:t>Source for these action verbs: http://www.teach-nology.com/worksheets/time_savers/bloom/</a:t>
            </a:r>
          </a:p>
        </p:txBody>
      </p:sp>
    </p:spTree>
    <p:extLst>
      <p:ext uri="{BB962C8B-B14F-4D97-AF65-F5344CB8AC3E}">
        <p14:creationId xmlns:p14="http://schemas.microsoft.com/office/powerpoint/2010/main" val="285474869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Criterion Referenced Objectives</a:t>
            </a:r>
            <a:endParaRPr lang="en-US" sz="4400" dirty="0">
              <a:solidFill>
                <a:srgbClr val="FFFF99"/>
              </a:solidFill>
            </a:endParaRPr>
          </a:p>
        </p:txBody>
      </p:sp>
      <p:sp>
        <p:nvSpPr>
          <p:cNvPr id="12" name="Content Placeholder 2"/>
          <p:cNvSpPr>
            <a:spLocks noGrp="1"/>
          </p:cNvSpPr>
          <p:nvPr>
            <p:ph idx="1"/>
          </p:nvPr>
        </p:nvSpPr>
        <p:spPr>
          <a:xfrm>
            <a:off x="365125" y="1295399"/>
            <a:ext cx="8683625" cy="4580299"/>
          </a:xfrm>
        </p:spPr>
        <p:txBody>
          <a:bodyPr/>
          <a:lstStyle/>
          <a:p>
            <a:r>
              <a:rPr lang="en-US" sz="2400" dirty="0" smtClean="0">
                <a:ea typeface="+mn-ea"/>
                <a:cs typeface="+mn-cs"/>
              </a:rPr>
              <a:t>In Robert </a:t>
            </a:r>
            <a:r>
              <a:rPr lang="en-US" sz="2400" dirty="0" err="1" smtClean="0">
                <a:ea typeface="+mn-ea"/>
                <a:cs typeface="+mn-cs"/>
              </a:rPr>
              <a:t>Mager’s</a:t>
            </a:r>
            <a:r>
              <a:rPr lang="en-US" sz="2400" dirty="0" smtClean="0">
                <a:ea typeface="+mn-ea"/>
                <a:cs typeface="+mn-cs"/>
              </a:rPr>
              <a:t> “Criterion Referenced Objectives” model, learning objectives include three elements:</a:t>
            </a:r>
          </a:p>
          <a:p>
            <a:pPr lvl="1"/>
            <a:r>
              <a:rPr lang="en-US" sz="2000" b="1" dirty="0" smtClean="0"/>
              <a:t>Performance</a:t>
            </a:r>
            <a:r>
              <a:rPr lang="en-US" sz="2000" dirty="0" smtClean="0"/>
              <a:t> </a:t>
            </a:r>
            <a:r>
              <a:rPr lang="en-US" sz="2000" dirty="0" smtClean="0">
                <a:sym typeface="Wingdings" pitchFamily="2" charset="2"/>
              </a:rPr>
              <a:t> The observable task the learner will perform</a:t>
            </a:r>
          </a:p>
          <a:p>
            <a:pPr lvl="1"/>
            <a:r>
              <a:rPr lang="en-US" sz="2000" b="1" dirty="0" smtClean="0">
                <a:sym typeface="Wingdings" pitchFamily="2" charset="2"/>
              </a:rPr>
              <a:t>Conditions</a:t>
            </a:r>
            <a:r>
              <a:rPr lang="en-US" sz="2000" dirty="0" smtClean="0">
                <a:sym typeface="Wingdings" pitchFamily="2" charset="2"/>
              </a:rPr>
              <a:t>  The conditions under which the learner will perform the task</a:t>
            </a:r>
          </a:p>
          <a:p>
            <a:pPr lvl="1"/>
            <a:r>
              <a:rPr lang="en-US" sz="2000" b="1" dirty="0" smtClean="0">
                <a:sym typeface="Wingdings" pitchFamily="2" charset="2"/>
              </a:rPr>
              <a:t>Criteria</a:t>
            </a:r>
            <a:r>
              <a:rPr lang="en-US" sz="2000" dirty="0" smtClean="0">
                <a:sym typeface="Wingdings" pitchFamily="2" charset="2"/>
              </a:rPr>
              <a:t>  An explicit description of what constitutes acceptable performance</a:t>
            </a:r>
            <a:endParaRPr lang="en-US" sz="2000" dirty="0" smtClean="0"/>
          </a:p>
          <a:p>
            <a:endParaRPr lang="en-US" sz="2400" dirty="0" smtClean="0"/>
          </a:p>
          <a:p>
            <a:pPr>
              <a:buClr>
                <a:schemeClr val="accent1">
                  <a:lumMod val="40000"/>
                  <a:lumOff val="60000"/>
                </a:schemeClr>
              </a:buClr>
            </a:pPr>
            <a:r>
              <a:rPr lang="en-US" sz="2400" dirty="0" smtClean="0"/>
              <a:t>Example: </a:t>
            </a:r>
            <a:r>
              <a:rPr lang="en-US" sz="2400" i="1" dirty="0" smtClean="0"/>
              <a:t>Using any reference materials, correctly identify 85% of the copyedit errors on each supplied example document within 5 minutes.</a:t>
            </a:r>
          </a:p>
        </p:txBody>
      </p:sp>
    </p:spTree>
    <p:extLst>
      <p:ext uri="{BB962C8B-B14F-4D97-AF65-F5344CB8AC3E}">
        <p14:creationId xmlns:p14="http://schemas.microsoft.com/office/powerpoint/2010/main" val="3597298616"/>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2517775"/>
          </a:xfrm>
        </p:spPr>
        <p:txBody>
          <a:bodyPr/>
          <a:lstStyle/>
          <a:p>
            <a:pPr eaLnBrk="1" hangingPunct="1"/>
            <a:r>
              <a:rPr lang="en-US" sz="4000" dirty="0" smtClean="0"/>
              <a:t>Documenting </a:t>
            </a:r>
            <a:br>
              <a:rPr lang="en-US" sz="4000" dirty="0" smtClean="0"/>
            </a:br>
            <a:r>
              <a:rPr lang="en-US" sz="4000" dirty="0" smtClean="0"/>
              <a:t>Your Course Design</a:t>
            </a:r>
          </a:p>
        </p:txBody>
      </p:sp>
      <p:sp>
        <p:nvSpPr>
          <p:cNvPr id="7171"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172"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7173"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74"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455033850"/>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solidFill>
                <a:srgbClr val="000000"/>
              </a:solidFill>
            </a:endParaRPr>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solidFill>
                <a:srgbClr val="000000"/>
              </a:solidFill>
            </a:endParaRPr>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The First “D” in “ADDIE”</a:t>
            </a:r>
          </a:p>
        </p:txBody>
      </p:sp>
      <p:sp>
        <p:nvSpPr>
          <p:cNvPr id="12" name="Content Placeholder 2"/>
          <p:cNvSpPr>
            <a:spLocks noGrp="1"/>
          </p:cNvSpPr>
          <p:nvPr>
            <p:ph idx="1"/>
          </p:nvPr>
        </p:nvSpPr>
        <p:spPr>
          <a:xfrm>
            <a:off x="365125" y="1295400"/>
            <a:ext cx="8683625" cy="4724400"/>
          </a:xfrm>
        </p:spPr>
        <p:txBody>
          <a:bodyPr/>
          <a:lstStyle/>
          <a:p>
            <a:pPr eaLnBrk="1" hangingPunct="1">
              <a:lnSpc>
                <a:spcPct val="80000"/>
              </a:lnSpc>
              <a:buFontTx/>
              <a:buNone/>
            </a:pPr>
            <a:r>
              <a:rPr lang="en-US" sz="1800" dirty="0" smtClean="0"/>
              <a:t>Why Do We Need a Good, Simple Design Document Format?</a:t>
            </a:r>
            <a:endParaRPr lang="en-US" sz="1600" dirty="0" smtClean="0"/>
          </a:p>
          <a:p>
            <a:pPr eaLnBrk="1" hangingPunct="1">
              <a:lnSpc>
                <a:spcPct val="80000"/>
              </a:lnSpc>
              <a:buFontTx/>
              <a:buNone/>
            </a:pPr>
            <a:endParaRPr lang="en-US" sz="800" dirty="0" smtClean="0"/>
          </a:p>
          <a:p>
            <a:pPr lvl="1" eaLnBrk="1" hangingPunct="1">
              <a:lnSpc>
                <a:spcPct val="80000"/>
              </a:lnSpc>
            </a:pPr>
            <a:r>
              <a:rPr lang="en-US" sz="1600" dirty="0" smtClean="0"/>
              <a:t>Client review</a:t>
            </a:r>
          </a:p>
          <a:p>
            <a:pPr lvl="1" eaLnBrk="1" hangingPunct="1">
              <a:lnSpc>
                <a:spcPct val="80000"/>
              </a:lnSpc>
            </a:pPr>
            <a:r>
              <a:rPr lang="en-US" sz="1600" dirty="0" smtClean="0"/>
              <a:t>Internal review</a:t>
            </a:r>
          </a:p>
          <a:p>
            <a:pPr lvl="1" eaLnBrk="1" hangingPunct="1">
              <a:lnSpc>
                <a:spcPct val="80000"/>
              </a:lnSpc>
            </a:pPr>
            <a:r>
              <a:rPr lang="en-US" sz="1600" dirty="0" smtClean="0"/>
              <a:t>Design clarity</a:t>
            </a:r>
          </a:p>
          <a:p>
            <a:pPr eaLnBrk="1" hangingPunct="1">
              <a:lnSpc>
                <a:spcPct val="80000"/>
              </a:lnSpc>
            </a:pPr>
            <a:endParaRPr lang="en-US" sz="1600" dirty="0" smtClean="0"/>
          </a:p>
          <a:p>
            <a:pPr eaLnBrk="1" hangingPunct="1">
              <a:lnSpc>
                <a:spcPct val="80000"/>
              </a:lnSpc>
            </a:pPr>
            <a:r>
              <a:rPr lang="en-US" sz="1800" dirty="0" smtClean="0"/>
              <a:t>QUESTION: How can you document your design, without actually building the course, so that clients and your own internal management can understand your intent and make sure that everyone agrees that:</a:t>
            </a:r>
          </a:p>
          <a:p>
            <a:pPr lvl="1" eaLnBrk="1" hangingPunct="1">
              <a:lnSpc>
                <a:spcPct val="80000"/>
              </a:lnSpc>
            </a:pPr>
            <a:r>
              <a:rPr lang="en-US" sz="1600" dirty="0" smtClean="0"/>
              <a:t>The learning objectives are good and are adequately addressed in your course design</a:t>
            </a:r>
          </a:p>
          <a:p>
            <a:pPr lvl="1" eaLnBrk="1" hangingPunct="1">
              <a:lnSpc>
                <a:spcPct val="80000"/>
              </a:lnSpc>
            </a:pPr>
            <a:r>
              <a:rPr lang="en-US" sz="1600" dirty="0" smtClean="0"/>
              <a:t>The course has the right mix of content presentation and learning interactions</a:t>
            </a:r>
          </a:p>
          <a:p>
            <a:pPr lvl="1" eaLnBrk="1" hangingPunct="1">
              <a:lnSpc>
                <a:spcPct val="80000"/>
              </a:lnSpc>
            </a:pPr>
            <a:r>
              <a:rPr lang="en-US" sz="1600" dirty="0" smtClean="0"/>
              <a:t>The content organization is right</a:t>
            </a:r>
          </a:p>
          <a:p>
            <a:pPr lvl="1" eaLnBrk="1" hangingPunct="1">
              <a:lnSpc>
                <a:spcPct val="80000"/>
              </a:lnSpc>
            </a:pPr>
            <a:r>
              <a:rPr lang="en-US" sz="1600" dirty="0" smtClean="0"/>
              <a:t>Transitions and flow are good, especially at the boundaries between content sections</a:t>
            </a:r>
          </a:p>
          <a:p>
            <a:pPr lvl="1" eaLnBrk="1" hangingPunct="1">
              <a:lnSpc>
                <a:spcPct val="80000"/>
              </a:lnSpc>
            </a:pPr>
            <a:r>
              <a:rPr lang="en-US" sz="1600" dirty="0" smtClean="0"/>
              <a:t>The assessment strategy is right</a:t>
            </a:r>
          </a:p>
          <a:p>
            <a:pPr lvl="1" eaLnBrk="1" hangingPunct="1">
              <a:lnSpc>
                <a:spcPct val="80000"/>
              </a:lnSpc>
            </a:pPr>
            <a:r>
              <a:rPr lang="en-US" sz="1600" dirty="0" smtClean="0"/>
              <a:t>The graphics you intend to use are the right kind of graphics, used in an appropriate way</a:t>
            </a:r>
          </a:p>
          <a:p>
            <a:pPr eaLnBrk="1" hangingPunct="1">
              <a:lnSpc>
                <a:spcPct val="80000"/>
              </a:lnSpc>
            </a:pPr>
            <a:endParaRPr lang="en-US" sz="1600" dirty="0" smtClean="0"/>
          </a:p>
          <a:p>
            <a:pPr eaLnBrk="1" hangingPunct="1">
              <a:lnSpc>
                <a:spcPct val="80000"/>
              </a:lnSpc>
            </a:pPr>
            <a:r>
              <a:rPr lang="en-US" sz="1800" dirty="0" smtClean="0"/>
              <a:t>ANSWER: </a:t>
            </a:r>
          </a:p>
          <a:p>
            <a:pPr lvl="1" eaLnBrk="1" hangingPunct="1">
              <a:lnSpc>
                <a:spcPct val="80000"/>
              </a:lnSpc>
            </a:pPr>
            <a:r>
              <a:rPr lang="en-US" sz="1600" dirty="0" smtClean="0"/>
              <a:t>You will write an </a:t>
            </a:r>
            <a:r>
              <a:rPr lang="en-US" sz="1600" dirty="0" smtClean="0">
                <a:latin typeface="Arial Black" pitchFamily="34" charset="0"/>
              </a:rPr>
              <a:t>E-learning Design Document </a:t>
            </a:r>
            <a:r>
              <a:rPr lang="en-US" sz="1600" dirty="0" smtClean="0"/>
              <a:t>(EDD for short)</a:t>
            </a:r>
          </a:p>
        </p:txBody>
      </p:sp>
    </p:spTree>
    <p:extLst>
      <p:ext uri="{BB962C8B-B14F-4D97-AF65-F5344CB8AC3E}">
        <p14:creationId xmlns:p14="http://schemas.microsoft.com/office/powerpoint/2010/main" val="3031624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fade">
                                      <p:cBhvr>
                                        <p:cTn id="13" dur="500"/>
                                        <p:tgtEl>
                                          <p:spTgt spid="12">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6" end="6"/>
                                            </p:txEl>
                                          </p:spTgt>
                                        </p:tgtEl>
                                        <p:attrNameLst>
                                          <p:attrName>style.visibility</p:attrName>
                                        </p:attrNameLst>
                                      </p:cBhvr>
                                      <p:to>
                                        <p:strVal val="visible"/>
                                      </p:to>
                                    </p:set>
                                    <p:animEffect transition="in" filter="fade">
                                      <p:cBhvr>
                                        <p:cTn id="18" dur="500"/>
                                        <p:tgtEl>
                                          <p:spTgt spid="12">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animEffect transition="in" filter="fade">
                                      <p:cBhvr>
                                        <p:cTn id="23" dur="500"/>
                                        <p:tgtEl>
                                          <p:spTgt spid="12">
                                            <p:txEl>
                                              <p:pRg st="7" end="7"/>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8" end="8"/>
                                            </p:txEl>
                                          </p:spTgt>
                                        </p:tgtEl>
                                        <p:attrNameLst>
                                          <p:attrName>style.visibility</p:attrName>
                                        </p:attrNameLst>
                                      </p:cBhvr>
                                      <p:to>
                                        <p:strVal val="visible"/>
                                      </p:to>
                                    </p:set>
                                    <p:animEffect transition="in" filter="fade">
                                      <p:cBhvr>
                                        <p:cTn id="28" dur="500"/>
                                        <p:tgtEl>
                                          <p:spTgt spid="12">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9" end="9"/>
                                            </p:txEl>
                                          </p:spTgt>
                                        </p:tgtEl>
                                        <p:attrNameLst>
                                          <p:attrName>style.visibility</p:attrName>
                                        </p:attrNameLst>
                                      </p:cBhvr>
                                      <p:to>
                                        <p:strVal val="visible"/>
                                      </p:to>
                                    </p:set>
                                    <p:animEffect transition="in" filter="fade">
                                      <p:cBhvr>
                                        <p:cTn id="33" dur="500"/>
                                        <p:tgtEl>
                                          <p:spTgt spid="12">
                                            <p:txEl>
                                              <p:pRg st="9" end="9"/>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10" end="10"/>
                                            </p:txEl>
                                          </p:spTgt>
                                        </p:tgtEl>
                                        <p:attrNameLst>
                                          <p:attrName>style.visibility</p:attrName>
                                        </p:attrNameLst>
                                      </p:cBhvr>
                                      <p:to>
                                        <p:strVal val="visible"/>
                                      </p:to>
                                    </p:set>
                                    <p:animEffect transition="in" filter="fade">
                                      <p:cBhvr>
                                        <p:cTn id="38" dur="500"/>
                                        <p:tgtEl>
                                          <p:spTgt spid="12">
                                            <p:txEl>
                                              <p:pRg st="10" end="1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xEl>
                                              <p:pRg st="11" end="11"/>
                                            </p:txEl>
                                          </p:spTgt>
                                        </p:tgtEl>
                                        <p:attrNameLst>
                                          <p:attrName>style.visibility</p:attrName>
                                        </p:attrNameLst>
                                      </p:cBhvr>
                                      <p:to>
                                        <p:strVal val="visible"/>
                                      </p:to>
                                    </p:set>
                                    <p:animEffect transition="in" filter="fade">
                                      <p:cBhvr>
                                        <p:cTn id="43" dur="500"/>
                                        <p:tgtEl>
                                          <p:spTgt spid="12">
                                            <p:txEl>
                                              <p:pRg st="11" end="11"/>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xEl>
                                              <p:pRg st="12" end="12"/>
                                            </p:txEl>
                                          </p:spTgt>
                                        </p:tgtEl>
                                        <p:attrNameLst>
                                          <p:attrName>style.visibility</p:attrName>
                                        </p:attrNameLst>
                                      </p:cBhvr>
                                      <p:to>
                                        <p:strVal val="visible"/>
                                      </p:to>
                                    </p:set>
                                    <p:animEffect transition="in" filter="fade">
                                      <p:cBhvr>
                                        <p:cTn id="48" dur="500"/>
                                        <p:tgtEl>
                                          <p:spTgt spid="12">
                                            <p:txEl>
                                              <p:pRg st="12" end="12"/>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xEl>
                                              <p:pRg st="14" end="14"/>
                                            </p:txEl>
                                          </p:spTgt>
                                        </p:tgtEl>
                                        <p:attrNameLst>
                                          <p:attrName>style.visibility</p:attrName>
                                        </p:attrNameLst>
                                      </p:cBhvr>
                                      <p:to>
                                        <p:strVal val="visible"/>
                                      </p:to>
                                    </p:set>
                                    <p:animEffect transition="in" filter="fade">
                                      <p:cBhvr>
                                        <p:cTn id="53" dur="2000"/>
                                        <p:tgtEl>
                                          <p:spTgt spid="12">
                                            <p:txEl>
                                              <p:pRg st="14" end="14"/>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xEl>
                                              <p:pRg st="15" end="15"/>
                                            </p:txEl>
                                          </p:spTgt>
                                        </p:tgtEl>
                                        <p:attrNameLst>
                                          <p:attrName>style.visibility</p:attrName>
                                        </p:attrNameLst>
                                      </p:cBhvr>
                                      <p:to>
                                        <p:strVal val="visible"/>
                                      </p:to>
                                    </p:set>
                                    <p:animEffect transition="in" filter="fade">
                                      <p:cBhvr>
                                        <p:cTn id="58" dur="500"/>
                                        <p:tgtEl>
                                          <p:spTgt spid="1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smtClean="0"/>
              <a:t>ITEC 715</a:t>
            </a:r>
          </a:p>
        </p:txBody>
      </p:sp>
      <p:sp>
        <p:nvSpPr>
          <p:cNvPr id="1331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331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331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EDD Walkthrough</a:t>
            </a:r>
          </a:p>
        </p:txBody>
      </p:sp>
      <p:sp>
        <p:nvSpPr>
          <p:cNvPr id="13321" name="TextBox 12"/>
          <p:cNvSpPr txBox="1">
            <a:spLocks noChangeArrowheads="1"/>
          </p:cNvSpPr>
          <p:nvPr/>
        </p:nvSpPr>
        <p:spPr bwMode="auto">
          <a:xfrm>
            <a:off x="457200" y="1295400"/>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Template is available for download at: http://www.oldkingcole.com/itec715/ITEC715-EDD.doc</a:t>
            </a:r>
          </a:p>
        </p:txBody>
      </p:sp>
      <p:sp>
        <p:nvSpPr>
          <p:cNvPr id="13322" name="TextBox 13"/>
          <p:cNvSpPr txBox="1">
            <a:spLocks noChangeArrowheads="1"/>
          </p:cNvSpPr>
          <p:nvPr/>
        </p:nvSpPr>
        <p:spPr bwMode="auto">
          <a:xfrm>
            <a:off x="609600" y="2439988"/>
            <a:ext cx="31623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227013" indent="-10953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dirty="0"/>
              <a:t>Four major sections:</a:t>
            </a:r>
          </a:p>
          <a:p>
            <a:pPr eaLnBrk="1" hangingPunct="1">
              <a:lnSpc>
                <a:spcPct val="80000"/>
              </a:lnSpc>
            </a:pPr>
            <a:endParaRPr lang="en-US" dirty="0"/>
          </a:p>
          <a:p>
            <a:pPr lvl="1" eaLnBrk="1" hangingPunct="1">
              <a:lnSpc>
                <a:spcPct val="80000"/>
              </a:lnSpc>
              <a:buFont typeface="Arial" charset="0"/>
              <a:buChar char="•"/>
            </a:pPr>
            <a:r>
              <a:rPr lang="en-US" dirty="0" smtClean="0"/>
              <a:t>Course Metadata</a:t>
            </a:r>
            <a:endParaRPr lang="en-US" dirty="0"/>
          </a:p>
          <a:p>
            <a:pPr lvl="1" eaLnBrk="1" hangingPunct="1">
              <a:lnSpc>
                <a:spcPct val="80000"/>
              </a:lnSpc>
              <a:buFont typeface="Arial" charset="0"/>
              <a:buChar char="•"/>
            </a:pPr>
            <a:r>
              <a:rPr lang="en-US" dirty="0" smtClean="0"/>
              <a:t>Course Outline/Sequence</a:t>
            </a:r>
            <a:endParaRPr lang="en-US" dirty="0"/>
          </a:p>
          <a:p>
            <a:pPr lvl="1" eaLnBrk="1" hangingPunct="1">
              <a:lnSpc>
                <a:spcPct val="80000"/>
              </a:lnSpc>
              <a:buFont typeface="Arial" charset="0"/>
              <a:buChar char="•"/>
            </a:pPr>
            <a:r>
              <a:rPr lang="en-US" dirty="0" smtClean="0"/>
              <a:t>Interaction Design</a:t>
            </a:r>
            <a:endParaRPr lang="en-US" dirty="0"/>
          </a:p>
          <a:p>
            <a:pPr lvl="1" eaLnBrk="1" hangingPunct="1">
              <a:lnSpc>
                <a:spcPct val="80000"/>
              </a:lnSpc>
              <a:buFont typeface="Arial" charset="0"/>
              <a:buChar char="•"/>
            </a:pPr>
            <a:r>
              <a:rPr lang="en-US" dirty="0" smtClean="0"/>
              <a:t>Detailed Course Sequence</a:t>
            </a:r>
            <a:endParaRPr lang="en-US" dirty="0"/>
          </a:p>
          <a:p>
            <a:pPr eaLnBrk="1" hangingPunct="1">
              <a:lnSpc>
                <a:spcPct val="80000"/>
              </a:lnSpc>
            </a:pP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278" t="9723" r="8326" b="47222"/>
          <a:stretch/>
        </p:blipFill>
        <p:spPr>
          <a:xfrm>
            <a:off x="4629150" y="2017161"/>
            <a:ext cx="4210050" cy="2952750"/>
          </a:xfrm>
          <a:prstGeom prst="rect">
            <a:avLst/>
          </a:prstGeom>
        </p:spPr>
      </p:pic>
      <p:cxnSp>
        <p:nvCxnSpPr>
          <p:cNvPr id="4" name="Straight Arrow Connector 3"/>
          <p:cNvCxnSpPr/>
          <p:nvPr/>
        </p:nvCxnSpPr>
        <p:spPr>
          <a:xfrm flipV="1">
            <a:off x="2771775" y="2657475"/>
            <a:ext cx="1952625" cy="3619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648075" y="3261751"/>
            <a:ext cx="1181100" cy="6911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67025" y="3493536"/>
            <a:ext cx="881062"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48087" y="3493536"/>
            <a:ext cx="1081088" cy="6593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48087" y="3714750"/>
            <a:ext cx="1081088"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39488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p:txBody>
          <a:bodyPr/>
          <a:lstStyle/>
          <a:p>
            <a:pPr eaLnBrk="1" hangingPunct="1"/>
            <a:r>
              <a:rPr lang="en-US" smtClean="0"/>
              <a:t>ITEC 715</a:t>
            </a:r>
          </a:p>
        </p:txBody>
      </p:sp>
      <p:sp>
        <p:nvSpPr>
          <p:cNvPr id="1433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434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EDD </a:t>
            </a:r>
            <a:r>
              <a:rPr lang="en-US" sz="4400" dirty="0" smtClean="0">
                <a:solidFill>
                  <a:srgbClr val="FFFF99"/>
                </a:solidFill>
              </a:rPr>
              <a:t>Walkthrough</a:t>
            </a:r>
            <a:endParaRPr lang="en-US" sz="4400" dirty="0">
              <a:solidFill>
                <a:srgbClr val="FFFF99"/>
              </a:solidFill>
            </a:endParaRPr>
          </a:p>
        </p:txBody>
      </p:sp>
      <p:sp>
        <p:nvSpPr>
          <p:cNvPr id="14344" name="TextBox 10"/>
          <p:cNvSpPr txBox="1">
            <a:spLocks noChangeArrowheads="1"/>
          </p:cNvSpPr>
          <p:nvPr/>
        </p:nvSpPr>
        <p:spPr bwMode="auto">
          <a:xfrm>
            <a:off x="5314950" y="1209675"/>
            <a:ext cx="36766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The EDD template contains instructions throughout. These are printed in </a:t>
            </a:r>
            <a:r>
              <a:rPr lang="en-US" i="1" dirty="0" smtClean="0"/>
              <a:t>italics</a:t>
            </a:r>
            <a:r>
              <a:rPr lang="en-US" dirty="0" smtClean="0"/>
              <a:t> within square brackets (“[ ]”).  After you’ve followed these instructions, you can remove them from your design document.</a:t>
            </a:r>
          </a:p>
          <a:p>
            <a:pPr eaLnBrk="1" hangingPunct="1"/>
            <a:endParaRPr lang="en-US" dirty="0"/>
          </a:p>
          <a:p>
            <a:pPr eaLnBrk="1" hangingPunct="1"/>
            <a:r>
              <a:rPr lang="en-US" b="1" dirty="0" smtClean="0"/>
              <a:t>Course Length</a:t>
            </a:r>
            <a:r>
              <a:rPr lang="en-US" dirty="0" smtClean="0"/>
              <a:t> is an estimate of how long it will take the typical learner to complete the course, usually expressed in minutes for e-learning (</a:t>
            </a:r>
            <a:r>
              <a:rPr lang="en-US" i="1" dirty="0" smtClean="0"/>
              <a:t>e.g.</a:t>
            </a:r>
            <a:r>
              <a:rPr lang="en-US" dirty="0" smtClean="0"/>
              <a:t>, 15 minutes). If you’re not sure, you can get a rough estimate by estimating how long each learning objective requires.</a:t>
            </a:r>
            <a:endParaRPr lang="en-US"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341" t="12222" r="5516" b="4444"/>
          <a:stretch/>
        </p:blipFill>
        <p:spPr>
          <a:xfrm>
            <a:off x="447675" y="971550"/>
            <a:ext cx="4514850" cy="5715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2966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Start button" descr="Start_Dialog_button.png"/>
          <p:cNvPicPr>
            <a:picLocks noChangeAspect="1"/>
          </p:cNvPicPr>
          <p:nvPr/>
        </p:nvPicPr>
        <p:blipFill>
          <a:blip r:embed="rId5" cstate="print"/>
          <a:stretch>
            <a:fillRect/>
          </a:stretch>
        </p:blipFill>
        <p:spPr>
          <a:xfrm>
            <a:off x="6470592" y="2635020"/>
            <a:ext cx="1670166" cy="597359"/>
          </a:xfrm>
          <a:prstGeom prst="rect">
            <a:avLst/>
          </a:prstGeom>
        </p:spPr>
      </p:pic>
      <p:sp>
        <p:nvSpPr>
          <p:cNvPr id="24" name="click Start">
            <a:hlinkClick r:id="rId6" action="ppaction://hlinksldjump"/>
          </p:cNvPr>
          <p:cNvSpPr/>
          <p:nvPr>
            <p:custDataLst>
              <p:tags r:id="rId1"/>
            </p:custDataLst>
          </p:nvPr>
        </p:nvSpPr>
        <p:spPr bwMode="auto">
          <a:xfrm>
            <a:off x="6486525" y="2647950"/>
            <a:ext cx="1647825" cy="5715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1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Two Character Dialog</a:t>
            </a:r>
          </a:p>
        </p:txBody>
      </p:sp>
      <p:grpSp>
        <p:nvGrpSpPr>
          <p:cNvPr id="34" name="Group 33"/>
          <p:cNvGrpSpPr/>
          <p:nvPr/>
        </p:nvGrpSpPr>
        <p:grpSpPr>
          <a:xfrm>
            <a:off x="812710" y="1566104"/>
            <a:ext cx="4076700" cy="4207375"/>
            <a:chOff x="631973" y="1162050"/>
            <a:chExt cx="4076700" cy="4207375"/>
          </a:xfrm>
        </p:grpSpPr>
        <p:sp>
          <p:nvSpPr>
            <p:cNvPr id="35" name="Rounded Rectangle 34"/>
            <p:cNvSpPr/>
            <p:nvPr>
              <p:custDataLst>
                <p:tags r:id="rId2"/>
              </p:custDataLst>
            </p:nvPr>
          </p:nvSpPr>
          <p:spPr bwMode="auto">
            <a:xfrm>
              <a:off x="631973" y="1162050"/>
              <a:ext cx="4076700" cy="4207375"/>
            </a:xfrm>
            <a:prstGeom prst="round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6" name="TextBox 35"/>
            <p:cNvSpPr txBox="1"/>
            <p:nvPr>
              <p:custDataLst>
                <p:tags r:id="rId3"/>
              </p:custDataLst>
            </p:nvPr>
          </p:nvSpPr>
          <p:spPr>
            <a:xfrm>
              <a:off x="925021" y="1428750"/>
              <a:ext cx="3551273" cy="3462486"/>
            </a:xfrm>
            <a:prstGeom prst="rect">
              <a:avLst/>
            </a:prstGeom>
            <a:noFill/>
          </p:spPr>
          <p:txBody>
            <a:bodyPr wrap="square" rtlCol="0">
              <a:spAutoFit/>
            </a:bodyPr>
            <a:lstStyle/>
            <a:p>
              <a:pPr algn="l"/>
              <a:r>
                <a:rPr lang="en-US" sz="1800" dirty="0" smtClean="0">
                  <a:solidFill>
                    <a:schemeClr val="tx1"/>
                  </a:solidFill>
                </a:rPr>
                <a:t>Two-Key Cryptography</a:t>
              </a:r>
            </a:p>
            <a:p>
              <a:pPr algn="l"/>
              <a:endParaRPr lang="en-US" sz="1400" dirty="0" smtClean="0">
                <a:solidFill>
                  <a:schemeClr val="tx1"/>
                </a:solidFill>
              </a:endParaRPr>
            </a:p>
            <a:p>
              <a:pPr algn="l"/>
              <a:r>
                <a:rPr lang="en-US" sz="1400" dirty="0" smtClean="0">
                  <a:solidFill>
                    <a:schemeClr val="tx1"/>
                  </a:solidFill>
                </a:rPr>
                <a:t>Leon is confused about two-key cryptography. Jennifer is the local expert on this form of </a:t>
              </a:r>
              <a:r>
                <a:rPr lang="en-US" sz="1400" dirty="0" err="1" smtClean="0">
                  <a:solidFill>
                    <a:schemeClr val="tx1"/>
                  </a:solidFill>
                </a:rPr>
                <a:t>codemaking</a:t>
              </a:r>
              <a:r>
                <a:rPr lang="en-US" sz="1400" dirty="0" smtClean="0"/>
                <a:t>, so when Leon runs into Jennifer in the hallway, he takes the opportunity to ask her some questions.</a:t>
              </a:r>
            </a:p>
            <a:p>
              <a:pPr algn="l"/>
              <a:endParaRPr lang="en-US" sz="1400" i="1" dirty="0">
                <a:solidFill>
                  <a:schemeClr val="tx1"/>
                </a:solidFill>
              </a:endParaRPr>
            </a:p>
            <a:p>
              <a:pPr algn="l"/>
              <a:r>
                <a:rPr lang="en-US" sz="1400" dirty="0" smtClean="0"/>
                <a:t>As you observe their dialog, see if you can find the answer to the following question:</a:t>
              </a:r>
            </a:p>
            <a:p>
              <a:pPr marL="233363" indent="-117475" algn="l">
                <a:spcBef>
                  <a:spcPts val="600"/>
                </a:spcBef>
                <a:buFont typeface="Arial" pitchFamily="34" charset="0"/>
                <a:buChar char="•"/>
              </a:pPr>
              <a:r>
                <a:rPr lang="en-US" sz="1400" dirty="0" smtClean="0">
                  <a:solidFill>
                    <a:schemeClr val="tx1"/>
                  </a:solidFill>
                </a:rPr>
                <a:t>What is the risk Leon will face if he downloads Jennifer’s public key from the </a:t>
              </a:r>
              <a:r>
                <a:rPr lang="en-US" sz="1400" dirty="0" smtClean="0"/>
                <a:t>Internet?</a:t>
              </a:r>
              <a:endParaRPr lang="en-US" sz="1400" dirty="0" smtClean="0">
                <a:solidFill>
                  <a:schemeClr val="tx1"/>
                </a:solidFill>
              </a:endParaRPr>
            </a:p>
            <a:p>
              <a:pPr lvl="1" algn="l"/>
              <a:endParaRPr lang="en-US" sz="1400" dirty="0" smtClean="0">
                <a:solidFill>
                  <a:schemeClr val="tx1"/>
                </a:solidFill>
              </a:endParaRPr>
            </a:p>
            <a:p>
              <a:pPr algn="l"/>
              <a:r>
                <a:rPr lang="en-US" sz="1400" dirty="0" smtClean="0">
                  <a:solidFill>
                    <a:schemeClr val="tx1"/>
                  </a:solidFill>
                </a:rPr>
                <a:t>When you’re ready to begin, click </a:t>
              </a:r>
              <a:r>
                <a:rPr lang="en-US" sz="1400" dirty="0" smtClean="0">
                  <a:solidFill>
                    <a:schemeClr val="tx1"/>
                  </a:solidFill>
                  <a:latin typeface="Arial Black" pitchFamily="34" charset="0"/>
                </a:rPr>
                <a:t>Start</a:t>
              </a:r>
              <a:r>
                <a:rPr lang="en-US" sz="1400" dirty="0" smtClean="0">
                  <a:solidFill>
                    <a:schemeClr val="tx1"/>
                  </a:solidFill>
                </a:rPr>
                <a:t>.</a:t>
              </a:r>
            </a:p>
          </p:txBody>
        </p:sp>
      </p:grpSp>
      <p:sp>
        <p:nvSpPr>
          <p:cNvPr id="2" name="Title 1"/>
          <p:cNvSpPr>
            <a:spLocks noGrp="1"/>
          </p:cNvSpPr>
          <p:nvPr>
            <p:ph type="title" idx="4294967295"/>
          </p:nvPr>
        </p:nvSpPr>
        <p:spPr>
          <a:xfrm>
            <a:off x="457200" y="-606056"/>
            <a:ext cx="8229600" cy="606056"/>
          </a:xfrm>
        </p:spPr>
        <p:txBody>
          <a:bodyPr/>
          <a:lstStyle/>
          <a:p>
            <a:pPr algn="l"/>
            <a:r>
              <a:rPr lang="en-US" sz="3200" dirty="0" smtClean="0"/>
              <a:t>2CD Ex2</a:t>
            </a:r>
            <a:endParaRPr lang="en-US" sz="3200" dirty="0"/>
          </a:p>
        </p:txBody>
      </p:sp>
      <p:sp>
        <p:nvSpPr>
          <p:cNvPr id="48"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t>
            </a:r>
            <a:r>
              <a:rPr lang="en-US" sz="1400" b="1" dirty="0" smtClean="0">
                <a:solidFill>
                  <a:srgbClr val="FFFFCC"/>
                </a:solidFill>
              </a:rPr>
              <a:t>Start </a:t>
            </a:r>
            <a:r>
              <a:rPr lang="en-US" sz="1400" dirty="0" smtClean="0">
                <a:solidFill>
                  <a:srgbClr val="FFFFCC"/>
                </a:solidFill>
              </a:rPr>
              <a:t>to begin the activity.</a:t>
            </a:r>
            <a:endParaRPr lang="en-US" sz="1400" dirty="0">
              <a:solidFill>
                <a:srgbClr val="FFFFCC"/>
              </a:solidFill>
            </a:endParaRPr>
          </a:p>
        </p:txBody>
      </p:sp>
      <p:grpSp>
        <p:nvGrpSpPr>
          <p:cNvPr id="49" name="Back button"/>
          <p:cNvGrpSpPr/>
          <p:nvPr/>
        </p:nvGrpSpPr>
        <p:grpSpPr>
          <a:xfrm>
            <a:off x="6258333" y="6415087"/>
            <a:ext cx="744279" cy="307777"/>
            <a:chOff x="1265274" y="6447647"/>
            <a:chExt cx="744279" cy="307777"/>
          </a:xfrm>
        </p:grpSpPr>
        <p:sp>
          <p:nvSpPr>
            <p:cNvPr id="50"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52" name="Next button"/>
          <p:cNvGrpSpPr/>
          <p:nvPr/>
        </p:nvGrpSpPr>
        <p:grpSpPr>
          <a:xfrm>
            <a:off x="8072696" y="6415087"/>
            <a:ext cx="744279" cy="307777"/>
            <a:chOff x="1265274" y="6447647"/>
            <a:chExt cx="744279" cy="307777"/>
          </a:xfrm>
        </p:grpSpPr>
        <p:sp>
          <p:nvSpPr>
            <p:cNvPr id="53"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55" name="Menu button"/>
          <p:cNvGrpSpPr/>
          <p:nvPr/>
        </p:nvGrpSpPr>
        <p:grpSpPr>
          <a:xfrm>
            <a:off x="7165515" y="6415087"/>
            <a:ext cx="744279" cy="307777"/>
            <a:chOff x="1265274" y="6447647"/>
            <a:chExt cx="744279" cy="307777"/>
          </a:xfrm>
        </p:grpSpPr>
        <p:sp>
          <p:nvSpPr>
            <p:cNvPr id="56"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8" name="click Back">
            <a:hlinkClick r:id="rId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ick Next">
            <a:hlinkClick r:id="rId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972192"/>
      </p:ext>
    </p:extLst>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p:txBody>
          <a:bodyPr/>
          <a:lstStyle/>
          <a:p>
            <a:pPr eaLnBrk="1" hangingPunct="1"/>
            <a:r>
              <a:rPr lang="en-US" smtClean="0"/>
              <a:t>ITEC 715</a:t>
            </a:r>
          </a:p>
        </p:txBody>
      </p:sp>
      <p:sp>
        <p:nvSpPr>
          <p:cNvPr id="1536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536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536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36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36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EDD </a:t>
            </a:r>
            <a:r>
              <a:rPr lang="en-US" sz="4400" dirty="0" smtClean="0">
                <a:solidFill>
                  <a:srgbClr val="FFFF99"/>
                </a:solidFill>
              </a:rPr>
              <a:t>Walkthrough</a:t>
            </a:r>
            <a:endParaRPr lang="en-US" sz="4400" dirty="0">
              <a:solidFill>
                <a:srgbClr val="FFFF99"/>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505" t="5001" r="10482" b="61943"/>
          <a:stretch/>
        </p:blipFill>
        <p:spPr>
          <a:xfrm>
            <a:off x="276225" y="1666875"/>
            <a:ext cx="4295775" cy="2266950"/>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4886325" y="1600200"/>
            <a:ext cx="3952875" cy="4247317"/>
          </a:xfrm>
          <a:prstGeom prst="rect">
            <a:avLst/>
          </a:prstGeom>
          <a:noFill/>
        </p:spPr>
        <p:txBody>
          <a:bodyPr wrap="square" rtlCol="0">
            <a:spAutoFit/>
          </a:bodyPr>
          <a:lstStyle/>
          <a:p>
            <a:r>
              <a:rPr lang="en-US" b="1" dirty="0" smtClean="0"/>
              <a:t>Project Team: </a:t>
            </a:r>
            <a:r>
              <a:rPr lang="en-US" dirty="0" smtClean="0"/>
              <a:t>For the project you design for this class, you may not have a “Sponsoring Executive,” in which case you can delete that line (or, you could list me as the sponsoring executive, if you prefer).</a:t>
            </a:r>
          </a:p>
          <a:p>
            <a:endParaRPr lang="en-US" dirty="0"/>
          </a:p>
          <a:p>
            <a:r>
              <a:rPr lang="en-US" dirty="0" smtClean="0"/>
              <a:t>Source Materials: List your source materials here. These may be client-supplied documents (</a:t>
            </a:r>
            <a:r>
              <a:rPr lang="en-US" i="1" dirty="0" smtClean="0"/>
              <a:t>e.g., </a:t>
            </a:r>
            <a:r>
              <a:rPr lang="en-US" dirty="0" smtClean="0"/>
              <a:t>Word or PowerPoint docs, PDFs, videos, existing classroom materials) or external resources (websites, textbooks, documentary films), or a combination of both.</a:t>
            </a:r>
            <a:endParaRPr lang="en-US" dirty="0"/>
          </a:p>
        </p:txBody>
      </p:sp>
    </p:spTree>
    <p:extLst>
      <p:ext uri="{BB962C8B-B14F-4D97-AF65-F5344CB8AC3E}">
        <p14:creationId xmlns:p14="http://schemas.microsoft.com/office/powerpoint/2010/main" val="429068454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p:txBody>
          <a:bodyPr/>
          <a:lstStyle/>
          <a:p>
            <a:pPr eaLnBrk="1" hangingPunct="1"/>
            <a:r>
              <a:rPr lang="en-US" smtClean="0"/>
              <a:t>ITEC 715</a:t>
            </a:r>
          </a:p>
        </p:txBody>
      </p:sp>
      <p:sp>
        <p:nvSpPr>
          <p:cNvPr id="2457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458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458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EDD Walkthrough</a:t>
            </a:r>
            <a:endParaRPr lang="en-US" sz="4400" dirty="0">
              <a:solidFill>
                <a:srgbClr val="FFFF99"/>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686" t="6112" r="35630" b="38888"/>
          <a:stretch/>
        </p:blipFill>
        <p:spPr>
          <a:xfrm>
            <a:off x="457200" y="1457325"/>
            <a:ext cx="2952750" cy="3771900"/>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3590925" y="1390650"/>
            <a:ext cx="5172075" cy="4524315"/>
          </a:xfrm>
          <a:prstGeom prst="rect">
            <a:avLst/>
          </a:prstGeom>
          <a:noFill/>
        </p:spPr>
        <p:txBody>
          <a:bodyPr wrap="square" rtlCol="0">
            <a:spAutoFit/>
          </a:bodyPr>
          <a:lstStyle/>
          <a:p>
            <a:r>
              <a:rPr lang="en-US" b="1" dirty="0" smtClean="0"/>
              <a:t>Course Outline/Sequence</a:t>
            </a:r>
            <a:endParaRPr lang="en-US" dirty="0" smtClean="0"/>
          </a:p>
          <a:p>
            <a:r>
              <a:rPr lang="en-US" dirty="0" smtClean="0"/>
              <a:t>In this class, you will be organizing your course content into </a:t>
            </a:r>
            <a:r>
              <a:rPr lang="en-US" i="1" dirty="0" smtClean="0"/>
              <a:t>modules</a:t>
            </a:r>
            <a:r>
              <a:rPr lang="en-US" dirty="0" smtClean="0"/>
              <a:t>, </a:t>
            </a:r>
            <a:r>
              <a:rPr lang="en-US" i="1" dirty="0" smtClean="0"/>
              <a:t>topics</a:t>
            </a:r>
            <a:r>
              <a:rPr lang="en-US" dirty="0" smtClean="0"/>
              <a:t>, and </a:t>
            </a:r>
            <a:r>
              <a:rPr lang="en-US" i="1" dirty="0" smtClean="0"/>
              <a:t>pages</a:t>
            </a:r>
            <a:r>
              <a:rPr lang="en-US" dirty="0" smtClean="0"/>
              <a:t>.</a:t>
            </a:r>
          </a:p>
          <a:p>
            <a:endParaRPr lang="en-US" dirty="0"/>
          </a:p>
          <a:p>
            <a:r>
              <a:rPr lang="en-US" b="1" i="1" dirty="0" smtClean="0"/>
              <a:t>Modules</a:t>
            </a:r>
            <a:r>
              <a:rPr lang="en-US" dirty="0" smtClean="0"/>
              <a:t> are like book chapters: they divide your content into the largest logical chunks.</a:t>
            </a:r>
          </a:p>
          <a:p>
            <a:endParaRPr lang="en-US" dirty="0"/>
          </a:p>
          <a:p>
            <a:r>
              <a:rPr lang="en-US" dirty="0" smtClean="0"/>
              <a:t>Each module consists of two or more </a:t>
            </a:r>
            <a:r>
              <a:rPr lang="en-US" b="1" i="1" dirty="0" smtClean="0"/>
              <a:t>topics</a:t>
            </a:r>
            <a:r>
              <a:rPr lang="en-US" dirty="0" smtClean="0"/>
              <a:t>, which are like subsections within a book chapter.</a:t>
            </a:r>
          </a:p>
          <a:p>
            <a:endParaRPr lang="en-US" dirty="0"/>
          </a:p>
          <a:p>
            <a:r>
              <a:rPr lang="en-US" dirty="0" smtClean="0"/>
              <a:t>Each topic consists of two or more </a:t>
            </a:r>
            <a:r>
              <a:rPr lang="en-US" b="1" i="1" dirty="0" smtClean="0"/>
              <a:t>pages</a:t>
            </a:r>
            <a:r>
              <a:rPr lang="en-US" dirty="0" smtClean="0"/>
              <a:t>. A page is any collection of slides that the learner perceives as a single activity. You enter a page by clicking </a:t>
            </a:r>
            <a:r>
              <a:rPr lang="en-US" b="1" dirty="0" smtClean="0"/>
              <a:t>Next</a:t>
            </a:r>
            <a:r>
              <a:rPr lang="en-US" dirty="0" smtClean="0"/>
              <a:t> from the page before it, by clicking </a:t>
            </a:r>
            <a:r>
              <a:rPr lang="en-US" b="1" dirty="0" smtClean="0"/>
              <a:t>Back</a:t>
            </a:r>
            <a:r>
              <a:rPr lang="en-US" dirty="0" smtClean="0"/>
              <a:t> on the page after it, or by selecting it from the main menu.</a:t>
            </a:r>
            <a:endParaRPr lang="en-US" dirty="0"/>
          </a:p>
        </p:txBody>
      </p:sp>
    </p:spTree>
    <p:extLst>
      <p:ext uri="{BB962C8B-B14F-4D97-AF65-F5344CB8AC3E}">
        <p14:creationId xmlns:p14="http://schemas.microsoft.com/office/powerpoint/2010/main" val="2672831901"/>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pPr eaLnBrk="1" hangingPunct="1"/>
            <a:r>
              <a:rPr lang="en-US" smtClean="0"/>
              <a:t>ITEC 715</a:t>
            </a:r>
          </a:p>
        </p:txBody>
      </p:sp>
      <p:sp>
        <p:nvSpPr>
          <p:cNvPr id="2560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560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560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0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0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EDD Walkthrough</a:t>
            </a:r>
            <a:endParaRPr lang="en-US" sz="4400" dirty="0">
              <a:solidFill>
                <a:srgbClr val="FFFF99"/>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78" t="12223" r="4956" b="6389"/>
          <a:stretch/>
        </p:blipFill>
        <p:spPr>
          <a:xfrm>
            <a:off x="257175" y="971550"/>
            <a:ext cx="7953375" cy="5581650"/>
          </a:xfrm>
          <a:prstGeom prst="rect">
            <a:avLst/>
          </a:prstGeom>
          <a:ln>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6553200" y="3162300"/>
            <a:ext cx="2466975" cy="2862322"/>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smtClean="0"/>
              <a:t>This is where you identify the </a:t>
            </a:r>
            <a:r>
              <a:rPr lang="en-US" i="1" dirty="0" smtClean="0"/>
              <a:t>major</a:t>
            </a:r>
            <a:r>
              <a:rPr lang="en-US" dirty="0" smtClean="0"/>
              <a:t> CCAFs for each objective. There must be at least one for each objective. Sometimes you might want more than one for an objective, and that’s OK too.</a:t>
            </a:r>
            <a:endParaRPr lang="en-US" dirty="0"/>
          </a:p>
        </p:txBody>
      </p:sp>
    </p:spTree>
    <p:extLst>
      <p:ext uri="{BB962C8B-B14F-4D97-AF65-F5344CB8AC3E}">
        <p14:creationId xmlns:p14="http://schemas.microsoft.com/office/powerpoint/2010/main" val="1152012404"/>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p:txBody>
          <a:bodyPr/>
          <a:lstStyle/>
          <a:p>
            <a:pPr eaLnBrk="1" hangingPunct="1"/>
            <a:r>
              <a:rPr lang="en-US" smtClean="0"/>
              <a:t>ITEC 715</a:t>
            </a:r>
          </a:p>
        </p:txBody>
      </p:sp>
      <p:sp>
        <p:nvSpPr>
          <p:cNvPr id="122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22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Assessment</a:t>
            </a:r>
            <a:endParaRPr lang="en-US" sz="4400" dirty="0">
              <a:solidFill>
                <a:srgbClr val="FFFF99"/>
              </a:solidFill>
            </a:endParaRPr>
          </a:p>
        </p:txBody>
      </p:sp>
      <p:sp>
        <p:nvSpPr>
          <p:cNvPr id="12" name="Content Placeholder 2"/>
          <p:cNvSpPr>
            <a:spLocks noGrp="1"/>
          </p:cNvSpPr>
          <p:nvPr>
            <p:ph idx="1"/>
          </p:nvPr>
        </p:nvSpPr>
        <p:spPr>
          <a:xfrm>
            <a:off x="365125" y="1295399"/>
            <a:ext cx="8683625" cy="4648201"/>
          </a:xfrm>
        </p:spPr>
        <p:txBody>
          <a:bodyPr/>
          <a:lstStyle/>
          <a:p>
            <a:pPr>
              <a:lnSpc>
                <a:spcPct val="80000"/>
              </a:lnSpc>
            </a:pPr>
            <a:r>
              <a:rPr lang="en-US" sz="2000" dirty="0" smtClean="0"/>
              <a:t>Assessment questions should be tied to learning objectives (Don’t ask “trivia” questions!)</a:t>
            </a:r>
          </a:p>
          <a:p>
            <a:pPr>
              <a:lnSpc>
                <a:spcPct val="80000"/>
              </a:lnSpc>
            </a:pPr>
            <a:r>
              <a:rPr lang="en-US" sz="2000" dirty="0" smtClean="0"/>
              <a:t>There are two (different) things to “test” for:</a:t>
            </a:r>
          </a:p>
          <a:p>
            <a:pPr marL="0" indent="0">
              <a:lnSpc>
                <a:spcPct val="80000"/>
              </a:lnSpc>
              <a:buNone/>
            </a:pPr>
            <a:endParaRPr lang="en-US" sz="2000" dirty="0" smtClean="0"/>
          </a:p>
          <a:p>
            <a:pPr lvl="1">
              <a:lnSpc>
                <a:spcPct val="80000"/>
              </a:lnSpc>
            </a:pPr>
            <a:r>
              <a:rPr lang="en-US" sz="1800" b="1" dirty="0" smtClean="0"/>
              <a:t>Retention</a:t>
            </a:r>
            <a:r>
              <a:rPr lang="en-US" sz="1800" dirty="0" smtClean="0"/>
              <a:t>: Do learners remember what you’ve taught them?</a:t>
            </a:r>
          </a:p>
          <a:p>
            <a:pPr lvl="2">
              <a:lnSpc>
                <a:spcPct val="80000"/>
              </a:lnSpc>
            </a:pPr>
            <a:r>
              <a:rPr lang="en-US" sz="1400" dirty="0" smtClean="0"/>
              <a:t>Example: Which of the following does ITAR forbid?</a:t>
            </a:r>
          </a:p>
          <a:p>
            <a:pPr marL="114300" indent="0">
              <a:lnSpc>
                <a:spcPct val="80000"/>
              </a:lnSpc>
              <a:buNone/>
            </a:pPr>
            <a:endParaRPr lang="en-US" sz="2200" dirty="0" smtClean="0"/>
          </a:p>
          <a:p>
            <a:pPr lvl="1">
              <a:lnSpc>
                <a:spcPct val="80000"/>
              </a:lnSpc>
            </a:pPr>
            <a:r>
              <a:rPr lang="en-US" sz="1800" b="1" dirty="0" smtClean="0"/>
              <a:t>Transfer</a:t>
            </a:r>
            <a:r>
              <a:rPr lang="en-US" sz="1800" dirty="0" smtClean="0"/>
              <a:t>: Can learners apply what they’ve learned in your course to novel situations not specifically covered in the course?</a:t>
            </a:r>
          </a:p>
          <a:p>
            <a:pPr lvl="2">
              <a:lnSpc>
                <a:spcPct val="80000"/>
              </a:lnSpc>
            </a:pPr>
            <a:r>
              <a:rPr lang="en-US" sz="1400" dirty="0" smtClean="0"/>
              <a:t>Example: Given what you know about the design goals for Product X, which of the following cost cutting approaches would you recommend?</a:t>
            </a:r>
          </a:p>
          <a:p>
            <a:pPr lvl="1">
              <a:lnSpc>
                <a:spcPct val="80000"/>
              </a:lnSpc>
            </a:pPr>
            <a:endParaRPr lang="en-US" sz="1600" dirty="0"/>
          </a:p>
          <a:p>
            <a:pPr marL="400050">
              <a:lnSpc>
                <a:spcPct val="80000"/>
              </a:lnSpc>
            </a:pPr>
            <a:r>
              <a:rPr lang="en-US" sz="2000" dirty="0" smtClean="0"/>
              <a:t>For learning, transfer is the more important. </a:t>
            </a:r>
          </a:p>
          <a:p>
            <a:pPr marL="800100" lvl="1">
              <a:lnSpc>
                <a:spcPct val="80000"/>
              </a:lnSpc>
            </a:pPr>
            <a:r>
              <a:rPr lang="en-US" sz="1600" dirty="0" smtClean="0"/>
              <a:t>Ask the learner to redesign a system to accomplish a new function</a:t>
            </a:r>
          </a:p>
          <a:p>
            <a:pPr marL="800100" lvl="1">
              <a:lnSpc>
                <a:spcPct val="80000"/>
              </a:lnSpc>
            </a:pPr>
            <a:r>
              <a:rPr lang="en-US" sz="1600" dirty="0" smtClean="0"/>
              <a:t>Ask the learner to troubleshoot a system</a:t>
            </a:r>
          </a:p>
          <a:p>
            <a:pPr marL="800100" lvl="1">
              <a:lnSpc>
                <a:spcPct val="80000"/>
              </a:lnSpc>
            </a:pPr>
            <a:r>
              <a:rPr lang="en-US" sz="1600" dirty="0" smtClean="0"/>
              <a:t>Ask the learner to uncover an underlying principle</a:t>
            </a:r>
          </a:p>
          <a:p>
            <a:pPr marL="800100" lvl="1">
              <a:lnSpc>
                <a:spcPct val="80000"/>
              </a:lnSpc>
            </a:pPr>
            <a:r>
              <a:rPr lang="en-US" sz="1600" dirty="0" smtClean="0"/>
              <a:t>Ask the learner to predict an outcome based on his or her understanding of the system</a:t>
            </a:r>
          </a:p>
          <a:p>
            <a:pPr lvl="1">
              <a:lnSpc>
                <a:spcPct val="80000"/>
              </a:lnSpc>
            </a:pPr>
            <a:endParaRPr lang="en-US" sz="1600" dirty="0" smtClean="0"/>
          </a:p>
        </p:txBody>
      </p:sp>
    </p:spTree>
    <p:extLst>
      <p:ext uri="{BB962C8B-B14F-4D97-AF65-F5344CB8AC3E}">
        <p14:creationId xmlns:p14="http://schemas.microsoft.com/office/powerpoint/2010/main" val="3732425762"/>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pPr eaLnBrk="1" hangingPunct="1"/>
            <a:r>
              <a:rPr lang="en-US" smtClean="0"/>
              <a:t>ITEC 715</a:t>
            </a:r>
          </a:p>
        </p:txBody>
      </p:sp>
      <p:sp>
        <p:nvSpPr>
          <p:cNvPr id="2662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662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662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3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EDD Walkthrough</a:t>
            </a:r>
            <a:endParaRPr lang="en-US" sz="4400" dirty="0">
              <a:solidFill>
                <a:srgbClr val="FFFF99"/>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277" t="12222" r="5064" b="4444"/>
          <a:stretch/>
        </p:blipFill>
        <p:spPr>
          <a:xfrm>
            <a:off x="333376" y="971550"/>
            <a:ext cx="7943850" cy="5715000"/>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p:cNvSpPr txBox="1"/>
          <p:nvPr/>
        </p:nvSpPr>
        <p:spPr>
          <a:xfrm>
            <a:off x="3619500" y="4052828"/>
            <a:ext cx="2838450" cy="2308324"/>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smtClean="0"/>
              <a:t>Having identified the major interactions in the previous section, in this section, you show how you will support those interactions and how the course will flow from start to finish.</a:t>
            </a:r>
            <a:endParaRPr lang="en-US" dirty="0"/>
          </a:p>
        </p:txBody>
      </p:sp>
    </p:spTree>
    <p:extLst>
      <p:ext uri="{BB962C8B-B14F-4D97-AF65-F5344CB8AC3E}">
        <p14:creationId xmlns:p14="http://schemas.microsoft.com/office/powerpoint/2010/main" val="3644961171"/>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p:txBody>
          <a:bodyPr/>
          <a:lstStyle/>
          <a:p>
            <a:pPr eaLnBrk="1" hangingPunct="1">
              <a:lnSpc>
                <a:spcPct val="90000"/>
              </a:lnSpc>
            </a:pPr>
            <a:r>
              <a:rPr lang="en-US" sz="2800" dirty="0" smtClean="0"/>
              <a:t>Module 0 usually contains:</a:t>
            </a:r>
          </a:p>
          <a:p>
            <a:pPr lvl="1">
              <a:lnSpc>
                <a:spcPct val="80000"/>
              </a:lnSpc>
            </a:pPr>
            <a:r>
              <a:rPr lang="en-US" sz="2400" dirty="0" smtClean="0"/>
              <a:t>Splash page</a:t>
            </a:r>
          </a:p>
          <a:p>
            <a:pPr lvl="2">
              <a:lnSpc>
                <a:spcPct val="80000"/>
              </a:lnSpc>
            </a:pPr>
            <a:r>
              <a:rPr lang="en-US" sz="2000" dirty="0" smtClean="0"/>
              <a:t>Welcome message</a:t>
            </a:r>
          </a:p>
          <a:p>
            <a:pPr lvl="2">
              <a:lnSpc>
                <a:spcPct val="80000"/>
              </a:lnSpc>
            </a:pPr>
            <a:r>
              <a:rPr lang="en-US" sz="2000" dirty="0" smtClean="0"/>
              <a:t>OSD: “Click </a:t>
            </a:r>
            <a:r>
              <a:rPr lang="en-US" sz="2000" b="1" dirty="0" smtClean="0"/>
              <a:t>Start</a:t>
            </a:r>
            <a:r>
              <a:rPr lang="en-US" sz="2000" dirty="0" smtClean="0"/>
              <a:t> to begin.”</a:t>
            </a:r>
          </a:p>
          <a:p>
            <a:pPr lvl="2">
              <a:lnSpc>
                <a:spcPct val="80000"/>
              </a:lnSpc>
            </a:pPr>
            <a:r>
              <a:rPr lang="en-US" sz="2000" b="1" dirty="0" smtClean="0"/>
              <a:t>Start</a:t>
            </a:r>
            <a:r>
              <a:rPr lang="en-US" sz="2000" dirty="0" smtClean="0"/>
              <a:t> button</a:t>
            </a:r>
            <a:endParaRPr lang="en-US" sz="2000" b="1" dirty="0" smtClean="0"/>
          </a:p>
          <a:p>
            <a:pPr lvl="1">
              <a:lnSpc>
                <a:spcPct val="80000"/>
              </a:lnSpc>
            </a:pPr>
            <a:r>
              <a:rPr lang="en-US" sz="2400" dirty="0" smtClean="0"/>
              <a:t>Help page</a:t>
            </a:r>
          </a:p>
          <a:p>
            <a:pPr lvl="1">
              <a:lnSpc>
                <a:spcPct val="80000"/>
              </a:lnSpc>
            </a:pPr>
            <a:r>
              <a:rPr lang="en-US" sz="2400" dirty="0" smtClean="0"/>
              <a:t>Resources page</a:t>
            </a:r>
          </a:p>
          <a:p>
            <a:pPr lvl="1">
              <a:lnSpc>
                <a:spcPct val="80000"/>
              </a:lnSpc>
            </a:pPr>
            <a:r>
              <a:rPr lang="en-US" sz="2400" dirty="0" smtClean="0"/>
              <a:t>Menu page (if applicable</a:t>
            </a:r>
            <a:r>
              <a:rPr lang="en-US" sz="2400" dirty="0" smtClean="0"/>
              <a:t>)</a:t>
            </a:r>
          </a:p>
          <a:p>
            <a:pPr lvl="1">
              <a:lnSpc>
                <a:spcPct val="80000"/>
              </a:lnSpc>
            </a:pPr>
            <a:r>
              <a:rPr lang="en-US" sz="2400" dirty="0" smtClean="0"/>
              <a:t>Glossary (if applicable)</a:t>
            </a:r>
            <a:endParaRPr lang="en-US" sz="2400" dirty="0" smtClean="0"/>
          </a:p>
          <a:p>
            <a:pPr lvl="1">
              <a:lnSpc>
                <a:spcPct val="80000"/>
              </a:lnSpc>
            </a:pPr>
            <a:r>
              <a:rPr lang="en-US" sz="2400" dirty="0" smtClean="0"/>
              <a:t>Learning objectives</a:t>
            </a:r>
          </a:p>
          <a:p>
            <a:pPr lvl="1">
              <a:lnSpc>
                <a:spcPct val="80000"/>
              </a:lnSpc>
            </a:pPr>
            <a:r>
              <a:rPr lang="en-US" sz="2400" dirty="0" smtClean="0"/>
              <a:t>Course length</a:t>
            </a:r>
          </a:p>
        </p:txBody>
      </p:sp>
      <p:sp>
        <p:nvSpPr>
          <p:cNvPr id="28675" name="Rectangle 3"/>
          <p:cNvSpPr>
            <a:spLocks noGrp="1" noChangeArrowheads="1"/>
          </p:cNvSpPr>
          <p:nvPr>
            <p:ph type="title"/>
          </p:nvPr>
        </p:nvSpPr>
        <p:spPr/>
        <p:txBody>
          <a:bodyPr/>
          <a:lstStyle/>
          <a:p>
            <a:pPr eaLnBrk="1" hangingPunct="1"/>
            <a:r>
              <a:rPr lang="en-US" smtClean="0"/>
              <a:t>ITEC 715</a:t>
            </a:r>
          </a:p>
        </p:txBody>
      </p:sp>
      <p:sp>
        <p:nvSpPr>
          <p:cNvPr id="2867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867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867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7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8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EDD </a:t>
            </a:r>
            <a:r>
              <a:rPr lang="en-US" sz="4400" dirty="0" smtClean="0">
                <a:solidFill>
                  <a:srgbClr val="FFFF99"/>
                </a:solidFill>
              </a:rPr>
              <a:t>Walkthrough</a:t>
            </a:r>
            <a:endParaRPr lang="en-US" sz="4400" dirty="0">
              <a:solidFill>
                <a:srgbClr val="FFFF99"/>
              </a:solidFill>
            </a:endParaRPr>
          </a:p>
        </p:txBody>
      </p:sp>
    </p:spTree>
    <p:extLst>
      <p:ext uri="{BB962C8B-B14F-4D97-AF65-F5344CB8AC3E}">
        <p14:creationId xmlns:p14="http://schemas.microsoft.com/office/powerpoint/2010/main" val="3383550314"/>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pPr eaLnBrk="1" hangingPunct="1"/>
            <a:r>
              <a:rPr lang="en-US" smtClean="0"/>
              <a:t>ITEC 715</a:t>
            </a:r>
          </a:p>
        </p:txBody>
      </p:sp>
      <p:sp>
        <p:nvSpPr>
          <p:cNvPr id="2969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970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970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EDD </a:t>
            </a:r>
            <a:r>
              <a:rPr lang="en-US" sz="4400" dirty="0" smtClean="0">
                <a:solidFill>
                  <a:srgbClr val="FFFF99"/>
                </a:solidFill>
              </a:rPr>
              <a:t>Walkthrough</a:t>
            </a:r>
            <a:endParaRPr lang="en-US" sz="4400" dirty="0">
              <a:solidFill>
                <a:srgbClr val="FFFF99"/>
              </a:solidFill>
            </a:endParaRPr>
          </a:p>
        </p:txBody>
      </p:sp>
      <p:sp>
        <p:nvSpPr>
          <p:cNvPr id="29704" name="Content Placeholder 2"/>
          <p:cNvSpPr>
            <a:spLocks noGrp="1"/>
          </p:cNvSpPr>
          <p:nvPr>
            <p:ph idx="1"/>
          </p:nvPr>
        </p:nvSpPr>
        <p:spPr>
          <a:xfrm>
            <a:off x="365125" y="1239838"/>
            <a:ext cx="8683625" cy="512762"/>
          </a:xfrm>
        </p:spPr>
        <p:txBody>
          <a:bodyPr/>
          <a:lstStyle/>
          <a:p>
            <a:pPr>
              <a:lnSpc>
                <a:spcPct val="80000"/>
              </a:lnSpc>
            </a:pPr>
            <a:r>
              <a:rPr lang="en-US" sz="2400" smtClean="0"/>
              <a:t>In tables for Modules 1-</a:t>
            </a:r>
            <a:r>
              <a:rPr lang="en-US" sz="2400" i="1" smtClean="0"/>
              <a:t>n</a:t>
            </a:r>
            <a:r>
              <a:rPr lang="en-US" sz="2400" smtClean="0"/>
              <a:t>, in each row:</a:t>
            </a:r>
          </a:p>
          <a:p>
            <a:pPr>
              <a:lnSpc>
                <a:spcPct val="80000"/>
              </a:lnSpc>
              <a:buFontTx/>
              <a:buNone/>
            </a:pPr>
            <a:endParaRPr lang="en-US" sz="2400" smtClean="0"/>
          </a:p>
          <a:p>
            <a:pPr>
              <a:lnSpc>
                <a:spcPct val="80000"/>
              </a:lnSpc>
            </a:pPr>
            <a:endParaRPr lang="en-US" sz="2400" smtClean="0"/>
          </a:p>
          <a:p>
            <a:pPr>
              <a:lnSpc>
                <a:spcPct val="80000"/>
              </a:lnSpc>
              <a:buFontTx/>
              <a:buNone/>
            </a:pPr>
            <a:endParaRPr lang="en-US" sz="2400" smtClean="0"/>
          </a:p>
          <a:p>
            <a:pPr>
              <a:lnSpc>
                <a:spcPct val="80000"/>
              </a:lnSpc>
              <a:buFontTx/>
              <a:buNone/>
            </a:pPr>
            <a:endParaRPr lang="en-US" sz="2400" smtClean="0"/>
          </a:p>
          <a:p>
            <a:endParaRPr lang="en-US" sz="2400" smtClean="0"/>
          </a:p>
        </p:txBody>
      </p:sp>
      <p:pic>
        <p:nvPicPr>
          <p:cNvPr id="29705" name="Picture 10" descr="EDD--Col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 y="3400425"/>
            <a:ext cx="30289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1" descr="EDD--Mod-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638300"/>
            <a:ext cx="13144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2" descr="EDD--Col_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143500"/>
            <a:ext cx="16668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771650" y="1724025"/>
            <a:ext cx="7115175" cy="923330"/>
          </a:xfrm>
          <a:prstGeom prst="rect">
            <a:avLst/>
          </a:prstGeom>
          <a:noFill/>
        </p:spPr>
        <p:txBody>
          <a:bodyPr>
            <a:spAutoFit/>
          </a:bodyPr>
          <a:lstStyle/>
          <a:p>
            <a:pPr marL="0" lvl="5" eaLnBrk="0" fontAlgn="base" hangingPunct="0">
              <a:spcBef>
                <a:spcPct val="0"/>
              </a:spcBef>
              <a:spcAft>
                <a:spcPct val="0"/>
              </a:spcAft>
              <a:defRPr/>
            </a:pPr>
            <a:r>
              <a:rPr lang="en-US" dirty="0">
                <a:latin typeface="Arial Black" pitchFamily="34" charset="0"/>
              </a:rPr>
              <a:t>Purpose / Objective: </a:t>
            </a:r>
            <a:r>
              <a:rPr lang="en-US" dirty="0">
                <a:latin typeface="+mn-lt"/>
              </a:rPr>
              <a:t>List the purpose of this page here. Tie it to a learning objective. </a:t>
            </a:r>
          </a:p>
          <a:p>
            <a:pPr>
              <a:defRPr/>
            </a:pPr>
            <a:endParaRPr lang="en-US" dirty="0" err="1"/>
          </a:p>
        </p:txBody>
      </p:sp>
      <p:sp>
        <p:nvSpPr>
          <p:cNvPr id="15" name="TextBox 14"/>
          <p:cNvSpPr txBox="1"/>
          <p:nvPr/>
        </p:nvSpPr>
        <p:spPr>
          <a:xfrm>
            <a:off x="3486150" y="3343275"/>
            <a:ext cx="5505450" cy="892175"/>
          </a:xfrm>
          <a:prstGeom prst="rect">
            <a:avLst/>
          </a:prstGeom>
          <a:noFill/>
        </p:spPr>
        <p:txBody>
          <a:bodyPr>
            <a:spAutoFit/>
          </a:bodyPr>
          <a:lstStyle/>
          <a:p>
            <a:pPr>
              <a:defRPr/>
            </a:pPr>
            <a:r>
              <a:rPr lang="en-US" dirty="0">
                <a:latin typeface="Arial Black" pitchFamily="34" charset="0"/>
              </a:rPr>
              <a:t>Content: </a:t>
            </a:r>
            <a:r>
              <a:rPr lang="en-US" dirty="0">
                <a:latin typeface="+mn-lt"/>
              </a:rPr>
              <a:t>Describe the content you will present or assess on this page.</a:t>
            </a:r>
          </a:p>
          <a:p>
            <a:pPr>
              <a:defRPr/>
            </a:pPr>
            <a:endParaRPr lang="en-US" dirty="0" err="1"/>
          </a:p>
        </p:txBody>
      </p:sp>
      <p:sp>
        <p:nvSpPr>
          <p:cNvPr id="16" name="TextBox 15"/>
          <p:cNvSpPr txBox="1"/>
          <p:nvPr/>
        </p:nvSpPr>
        <p:spPr>
          <a:xfrm>
            <a:off x="2009775" y="5143500"/>
            <a:ext cx="5505450" cy="892175"/>
          </a:xfrm>
          <a:prstGeom prst="rect">
            <a:avLst/>
          </a:prstGeom>
          <a:noFill/>
        </p:spPr>
        <p:txBody>
          <a:bodyPr>
            <a:spAutoFit/>
          </a:bodyPr>
          <a:lstStyle/>
          <a:p>
            <a:pPr>
              <a:defRPr/>
            </a:pPr>
            <a:r>
              <a:rPr lang="en-US" dirty="0">
                <a:latin typeface="Arial Black" pitchFamily="34" charset="0"/>
              </a:rPr>
              <a:t>Source Material: </a:t>
            </a:r>
            <a:r>
              <a:rPr lang="en-US" dirty="0">
                <a:latin typeface="+mn-lt"/>
              </a:rPr>
              <a:t>Cite the document(s) and page number(s) from which you will pull the content.</a:t>
            </a:r>
          </a:p>
          <a:p>
            <a:pPr>
              <a:defRPr/>
            </a:pPr>
            <a:endParaRPr lang="en-US" dirty="0" err="1"/>
          </a:p>
        </p:txBody>
      </p:sp>
    </p:spTree>
    <p:extLst>
      <p:ext uri="{BB962C8B-B14F-4D97-AF65-F5344CB8AC3E}">
        <p14:creationId xmlns:p14="http://schemas.microsoft.com/office/powerpoint/2010/main" val="2049083284"/>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p:txBody>
          <a:bodyPr/>
          <a:lstStyle/>
          <a:p>
            <a:pPr eaLnBrk="1" hangingPunct="1"/>
            <a:r>
              <a:rPr lang="en-US" smtClean="0"/>
              <a:t>ITEC 715</a:t>
            </a:r>
          </a:p>
        </p:txBody>
      </p:sp>
      <p:sp>
        <p:nvSpPr>
          <p:cNvPr id="3072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072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072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EDD </a:t>
            </a:r>
            <a:r>
              <a:rPr lang="en-US" sz="4400" dirty="0" smtClean="0">
                <a:solidFill>
                  <a:srgbClr val="FFFF99"/>
                </a:solidFill>
              </a:rPr>
              <a:t>Walkthrough</a:t>
            </a:r>
            <a:endParaRPr lang="en-US" sz="4400" dirty="0">
              <a:solidFill>
                <a:srgbClr val="FFFF99"/>
              </a:solidFill>
            </a:endParaRPr>
          </a:p>
        </p:txBody>
      </p:sp>
      <p:pic>
        <p:nvPicPr>
          <p:cNvPr id="30728" name="Picture 9" descr="EDD-Col_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666875"/>
            <a:ext cx="12477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365125" y="1268413"/>
            <a:ext cx="8683625" cy="360362"/>
          </a:xfrm>
        </p:spPr>
        <p:txBody>
          <a:bodyPr>
            <a:normAutofit fontScale="85000" lnSpcReduction="20000"/>
          </a:bodyPr>
          <a:lstStyle/>
          <a:p>
            <a:pPr>
              <a:lnSpc>
                <a:spcPct val="80000"/>
              </a:lnSpc>
              <a:defRPr/>
            </a:pPr>
            <a:r>
              <a:rPr lang="en-US" dirty="0" smtClean="0"/>
              <a:t>For each row:</a:t>
            </a:r>
          </a:p>
          <a:p>
            <a:pPr>
              <a:lnSpc>
                <a:spcPct val="80000"/>
              </a:lnSpc>
              <a:buFontTx/>
              <a:buNone/>
              <a:defRPr/>
            </a:pPr>
            <a:endParaRPr lang="en-US" dirty="0" smtClean="0"/>
          </a:p>
          <a:p>
            <a:pPr>
              <a:lnSpc>
                <a:spcPct val="80000"/>
              </a:lnSpc>
              <a:defRPr/>
            </a:pPr>
            <a:endParaRPr lang="en-US" dirty="0" smtClean="0"/>
          </a:p>
          <a:p>
            <a:pPr>
              <a:lnSpc>
                <a:spcPct val="80000"/>
              </a:lnSpc>
              <a:buFontTx/>
              <a:buNone/>
              <a:defRPr/>
            </a:pPr>
            <a:endParaRPr lang="en-US" dirty="0" smtClean="0"/>
          </a:p>
          <a:p>
            <a:pPr>
              <a:lnSpc>
                <a:spcPct val="80000"/>
              </a:lnSpc>
              <a:buFontTx/>
              <a:buNone/>
              <a:defRPr/>
            </a:pPr>
            <a:endParaRPr lang="en-US" dirty="0" smtClean="0"/>
          </a:p>
          <a:p>
            <a:pPr>
              <a:defRPr/>
            </a:pPr>
            <a:endParaRPr lang="en-US" dirty="0"/>
          </a:p>
        </p:txBody>
      </p:sp>
      <p:sp>
        <p:nvSpPr>
          <p:cNvPr id="12" name="TextBox 11"/>
          <p:cNvSpPr txBox="1"/>
          <p:nvPr/>
        </p:nvSpPr>
        <p:spPr>
          <a:xfrm>
            <a:off x="1704975" y="1752599"/>
            <a:ext cx="7115175" cy="892552"/>
          </a:xfrm>
          <a:prstGeom prst="rect">
            <a:avLst/>
          </a:prstGeom>
          <a:noFill/>
        </p:spPr>
        <p:txBody>
          <a:bodyPr>
            <a:spAutoFit/>
          </a:bodyPr>
          <a:lstStyle/>
          <a:p>
            <a:pPr marL="0" lvl="5" eaLnBrk="0" fontAlgn="base" hangingPunct="0">
              <a:spcBef>
                <a:spcPct val="0"/>
              </a:spcBef>
              <a:spcAft>
                <a:spcPct val="0"/>
              </a:spcAft>
              <a:defRPr/>
            </a:pPr>
            <a:r>
              <a:rPr lang="en-US" dirty="0">
                <a:latin typeface="Arial Black" pitchFamily="34" charset="0"/>
              </a:rPr>
              <a:t>Image / Illustration: </a:t>
            </a:r>
            <a:r>
              <a:rPr lang="en-US" dirty="0">
                <a:latin typeface="+mn-lt"/>
              </a:rPr>
              <a:t>List the images you will use, or describe any animations or video you will use. </a:t>
            </a:r>
          </a:p>
          <a:p>
            <a:pPr>
              <a:defRPr/>
            </a:pPr>
            <a:endParaRPr lang="en-US" dirty="0" err="1"/>
          </a:p>
        </p:txBody>
      </p:sp>
      <p:sp>
        <p:nvSpPr>
          <p:cNvPr id="13" name="TextBox 12"/>
          <p:cNvSpPr txBox="1"/>
          <p:nvPr/>
        </p:nvSpPr>
        <p:spPr>
          <a:xfrm>
            <a:off x="1600201" y="3495674"/>
            <a:ext cx="6600824" cy="646331"/>
          </a:xfrm>
          <a:prstGeom prst="rect">
            <a:avLst/>
          </a:prstGeom>
          <a:noFill/>
        </p:spPr>
        <p:txBody>
          <a:bodyPr wrap="square">
            <a:spAutoFit/>
          </a:bodyPr>
          <a:lstStyle/>
          <a:p>
            <a:pPr marL="0" lvl="5" eaLnBrk="0" fontAlgn="base" hangingPunct="0">
              <a:spcBef>
                <a:spcPct val="0"/>
              </a:spcBef>
              <a:spcAft>
                <a:spcPct val="0"/>
              </a:spcAft>
              <a:defRPr/>
            </a:pPr>
            <a:r>
              <a:rPr lang="en-US" dirty="0" smtClean="0">
                <a:latin typeface="Arial Black" pitchFamily="34" charset="0"/>
              </a:rPr>
              <a:t>Page type/Interaction: </a:t>
            </a:r>
            <a:r>
              <a:rPr lang="en-US" dirty="0">
                <a:latin typeface="+mn-lt"/>
              </a:rPr>
              <a:t>What page type will you use?</a:t>
            </a:r>
          </a:p>
          <a:p>
            <a:pPr>
              <a:defRPr/>
            </a:pPr>
            <a:endParaRPr lang="en-US" dirty="0" err="1"/>
          </a:p>
        </p:txBody>
      </p:sp>
      <p:pic>
        <p:nvPicPr>
          <p:cNvPr id="30732" name="Picture 13" descr="Edd-Col_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238" y="3419475"/>
            <a:ext cx="11525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txBox="1">
            <a:spLocks/>
          </p:cNvSpPr>
          <p:nvPr/>
        </p:nvSpPr>
        <p:spPr bwMode="auto">
          <a:xfrm>
            <a:off x="365125" y="5583238"/>
            <a:ext cx="8683625" cy="360362"/>
          </a:xfrm>
          <a:prstGeom prst="rect">
            <a:avLst/>
          </a:prstGeom>
          <a:noFill/>
          <a:ln w="9525">
            <a:noFill/>
            <a:miter lim="800000"/>
            <a:headEnd/>
            <a:tailEnd/>
          </a:ln>
          <a:effectLst/>
        </p:spPr>
        <p:txBody>
          <a:bodyPr lIns="0" rIns="0">
            <a:normAutofit/>
          </a:bodyPr>
          <a:lstStyle/>
          <a:p>
            <a:pPr marL="228600" indent="-228600">
              <a:lnSpc>
                <a:spcPct val="80000"/>
              </a:lnSpc>
              <a:spcBef>
                <a:spcPts val="600"/>
              </a:spcBef>
              <a:buClr>
                <a:schemeClr val="accent1"/>
              </a:buClr>
              <a:buSzPct val="80000"/>
              <a:buFont typeface="Wingdings" pitchFamily="2" charset="2"/>
              <a:buChar char="n"/>
              <a:defRPr/>
            </a:pPr>
            <a:r>
              <a:rPr lang="en-US" sz="2000" b="1" kern="0" dirty="0">
                <a:latin typeface="+mn-lt"/>
              </a:rPr>
              <a:t>Repeat until you’ve described the entire course this way.</a:t>
            </a:r>
          </a:p>
          <a:p>
            <a:pPr marL="228600" indent="-228600">
              <a:lnSpc>
                <a:spcPct val="80000"/>
              </a:lnSpc>
              <a:spcBef>
                <a:spcPts val="600"/>
              </a:spcBef>
              <a:buClr>
                <a:schemeClr val="accent1"/>
              </a:buClr>
              <a:buSzPct val="80000"/>
              <a:buFont typeface="Wingdings" pitchFamily="2" charset="2"/>
              <a:buNone/>
              <a:defRPr/>
            </a:pPr>
            <a:endParaRPr lang="en-US" sz="2000" b="1" kern="0" dirty="0">
              <a:latin typeface="+mn-lt"/>
            </a:endParaRPr>
          </a:p>
          <a:p>
            <a:pPr marL="228600" indent="-228600">
              <a:lnSpc>
                <a:spcPct val="80000"/>
              </a:lnSpc>
              <a:spcBef>
                <a:spcPts val="600"/>
              </a:spcBef>
              <a:buClr>
                <a:schemeClr val="accent1"/>
              </a:buClr>
              <a:buSzPct val="80000"/>
              <a:buFont typeface="Wingdings" pitchFamily="2" charset="2"/>
              <a:buChar char="n"/>
              <a:defRPr/>
            </a:pPr>
            <a:endParaRPr lang="en-US" sz="2000" b="1" kern="0" dirty="0">
              <a:latin typeface="+mn-lt"/>
            </a:endParaRPr>
          </a:p>
          <a:p>
            <a:pPr marL="228600" indent="-228600">
              <a:lnSpc>
                <a:spcPct val="80000"/>
              </a:lnSpc>
              <a:spcBef>
                <a:spcPts val="600"/>
              </a:spcBef>
              <a:buClr>
                <a:schemeClr val="accent1"/>
              </a:buClr>
              <a:buSzPct val="80000"/>
              <a:buFont typeface="Wingdings" pitchFamily="2" charset="2"/>
              <a:buNone/>
              <a:defRPr/>
            </a:pPr>
            <a:endParaRPr lang="en-US" sz="2000" b="1" kern="0" dirty="0">
              <a:latin typeface="+mn-lt"/>
            </a:endParaRPr>
          </a:p>
          <a:p>
            <a:pPr marL="228600" indent="-228600">
              <a:lnSpc>
                <a:spcPct val="80000"/>
              </a:lnSpc>
              <a:spcBef>
                <a:spcPts val="600"/>
              </a:spcBef>
              <a:buClr>
                <a:schemeClr val="accent1"/>
              </a:buClr>
              <a:buSzPct val="80000"/>
              <a:buFont typeface="Wingdings" pitchFamily="2" charset="2"/>
              <a:buNone/>
              <a:defRPr/>
            </a:pPr>
            <a:endParaRPr lang="en-US" sz="2000" b="1" kern="0" dirty="0">
              <a:latin typeface="+mn-lt"/>
            </a:endParaRPr>
          </a:p>
          <a:p>
            <a:pPr marL="228600" indent="-228600">
              <a:spcBef>
                <a:spcPts val="600"/>
              </a:spcBef>
              <a:buClr>
                <a:schemeClr val="accent1"/>
              </a:buClr>
              <a:buSzPct val="80000"/>
              <a:buFont typeface="Wingdings" pitchFamily="2" charset="2"/>
              <a:buChar char="n"/>
              <a:defRPr/>
            </a:pPr>
            <a:endParaRPr lang="en-US" sz="2000" b="1" kern="0" dirty="0">
              <a:latin typeface="+mn-lt"/>
            </a:endParaRPr>
          </a:p>
        </p:txBody>
      </p:sp>
      <p:sp>
        <p:nvSpPr>
          <p:cNvPr id="2" name="TextBox 1"/>
          <p:cNvSpPr txBox="1"/>
          <p:nvPr/>
        </p:nvSpPr>
        <p:spPr>
          <a:xfrm>
            <a:off x="395289" y="3438525"/>
            <a:ext cx="1115568" cy="353943"/>
          </a:xfrm>
          <a:prstGeom prst="rect">
            <a:avLst/>
          </a:prstGeom>
          <a:solidFill>
            <a:srgbClr val="F5DBAB"/>
          </a:solidFill>
        </p:spPr>
        <p:txBody>
          <a:bodyPr wrap="square" lIns="45720" tIns="0" rIns="0" rtlCol="0">
            <a:spAutoFit/>
          </a:bodyPr>
          <a:lstStyle/>
          <a:p>
            <a:r>
              <a:rPr lang="en-US" sz="1000" b="1" dirty="0" smtClean="0"/>
              <a:t>Page type/ Interaction</a:t>
            </a:r>
            <a:endParaRPr lang="en-US" sz="1000" b="1" dirty="0"/>
          </a:p>
        </p:txBody>
      </p:sp>
    </p:spTree>
    <p:extLst>
      <p:ext uri="{BB962C8B-B14F-4D97-AF65-F5344CB8AC3E}">
        <p14:creationId xmlns:p14="http://schemas.microsoft.com/office/powerpoint/2010/main" val="1853989363"/>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2130425"/>
            <a:ext cx="7772400" cy="2517775"/>
          </a:xfrm>
        </p:spPr>
        <p:txBody>
          <a:bodyPr/>
          <a:lstStyle/>
          <a:p>
            <a:pPr eaLnBrk="1" hangingPunct="1"/>
            <a:r>
              <a:rPr lang="en-US" sz="4000" smtClean="0"/>
              <a:t>Benefits of Using the EDD</a:t>
            </a:r>
            <a:br>
              <a:rPr lang="en-US" sz="4000" smtClean="0"/>
            </a:br>
            <a:r>
              <a:rPr lang="en-US" sz="4000" smtClean="0"/>
              <a:t/>
            </a:r>
            <a:br>
              <a:rPr lang="en-US" sz="4000" smtClean="0"/>
            </a:br>
            <a:r>
              <a:rPr lang="en-US" sz="2400" smtClean="0"/>
              <a:t>Quick to Write, Easy to Review</a:t>
            </a:r>
            <a:endParaRPr lang="en-US" sz="4000" smtClean="0"/>
          </a:p>
        </p:txBody>
      </p:sp>
      <p:sp>
        <p:nvSpPr>
          <p:cNvPr id="31747"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748"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1749"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0"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751" name="Rectangle 7"/>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rgbClr val="FFFF99"/>
              </a:solidFill>
            </a:endParaRPr>
          </a:p>
        </p:txBody>
      </p:sp>
    </p:spTree>
    <p:extLst>
      <p:ext uri="{BB962C8B-B14F-4D97-AF65-F5344CB8AC3E}">
        <p14:creationId xmlns:p14="http://schemas.microsoft.com/office/powerpoint/2010/main" val="336769595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p:txBody>
          <a:bodyPr/>
          <a:lstStyle/>
          <a:p>
            <a:pPr eaLnBrk="1" hangingPunct="1"/>
            <a:r>
              <a:rPr lang="en-US" smtClean="0"/>
              <a:t>ITEC 715</a:t>
            </a:r>
          </a:p>
        </p:txBody>
      </p:sp>
      <p:sp>
        <p:nvSpPr>
          <p:cNvPr id="3277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77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277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77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EDD Benefits</a:t>
            </a:r>
          </a:p>
        </p:txBody>
      </p:sp>
      <p:sp>
        <p:nvSpPr>
          <p:cNvPr id="10" name="Content Placeholder 2"/>
          <p:cNvSpPr>
            <a:spLocks noGrp="1"/>
          </p:cNvSpPr>
          <p:nvPr>
            <p:ph idx="1"/>
          </p:nvPr>
        </p:nvSpPr>
        <p:spPr>
          <a:xfrm>
            <a:off x="365125" y="1236663"/>
            <a:ext cx="8683625" cy="5392737"/>
          </a:xfrm>
        </p:spPr>
        <p:txBody>
          <a:bodyPr/>
          <a:lstStyle/>
          <a:p>
            <a:r>
              <a:rPr lang="en-US" sz="2400" smtClean="0"/>
              <a:t>When combined with the Sample Interaction Deck (SID), the EDD gives a very good indication of your design, yet does not require you to:</a:t>
            </a:r>
          </a:p>
          <a:p>
            <a:pPr lvl="1"/>
            <a:r>
              <a:rPr lang="en-US" sz="2000" smtClean="0"/>
              <a:t>Create any graphics</a:t>
            </a:r>
          </a:p>
          <a:p>
            <a:pPr lvl="1"/>
            <a:r>
              <a:rPr lang="en-US" sz="2000" smtClean="0"/>
              <a:t>Lay out any pages</a:t>
            </a:r>
          </a:p>
          <a:p>
            <a:pPr lvl="1"/>
            <a:r>
              <a:rPr lang="en-US" sz="2000" smtClean="0"/>
              <a:t>Animate anything</a:t>
            </a:r>
          </a:p>
          <a:p>
            <a:pPr lvl="1"/>
            <a:r>
              <a:rPr lang="en-US" sz="2000" smtClean="0"/>
              <a:t>Record any audio</a:t>
            </a:r>
          </a:p>
          <a:p>
            <a:pPr lvl="1"/>
            <a:r>
              <a:rPr lang="en-US" sz="2000" smtClean="0"/>
              <a:t>Shoot any video</a:t>
            </a:r>
          </a:p>
          <a:p>
            <a:pPr lvl="1"/>
            <a:r>
              <a:rPr lang="en-US" sz="2000" smtClean="0"/>
              <a:t>Create any links or interactivity features</a:t>
            </a:r>
          </a:p>
          <a:p>
            <a:endParaRPr lang="en-US" sz="2400" smtClean="0">
              <a:latin typeface="Cambria Math" pitchFamily="18" charset="0"/>
              <a:ea typeface="Cambria Math" pitchFamily="18" charset="0"/>
              <a:cs typeface="Cambria Math" pitchFamily="18" charset="0"/>
            </a:endParaRPr>
          </a:p>
          <a:p>
            <a:r>
              <a:rPr lang="en-US" sz="2400" smtClean="0">
                <a:latin typeface="Cambria Math" pitchFamily="18" charset="0"/>
                <a:ea typeface="Cambria Math" pitchFamily="18" charset="0"/>
                <a:cs typeface="Cambria Math" pitchFamily="18" charset="0"/>
              </a:rPr>
              <a:t>∴</a:t>
            </a:r>
            <a:r>
              <a:rPr lang="en-US" sz="2400" smtClean="0">
                <a:ea typeface="Cambria Math" pitchFamily="18" charset="0"/>
                <a:cs typeface="Arial" charset="0"/>
              </a:rPr>
              <a:t>w</a:t>
            </a:r>
            <a:r>
              <a:rPr lang="en-US" sz="2400" smtClean="0"/>
              <a:t>riting an EDD for a course can be done relatively quickly</a:t>
            </a:r>
          </a:p>
          <a:p>
            <a:endParaRPr lang="en-US" sz="2400" smtClean="0"/>
          </a:p>
        </p:txBody>
      </p:sp>
      <p:sp>
        <p:nvSpPr>
          <p:cNvPr id="11" name="&quot;No&quot; Symbol 10"/>
          <p:cNvSpPr/>
          <p:nvPr/>
        </p:nvSpPr>
        <p:spPr bwMode="auto">
          <a:xfrm>
            <a:off x="3838575" y="2543175"/>
            <a:ext cx="1419225" cy="1419225"/>
          </a:xfrm>
          <a:prstGeom prst="noSmoking">
            <a:avLst/>
          </a:prstGeom>
          <a:solidFill>
            <a:srgbClr val="FF0000"/>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Tree>
    <p:extLst>
      <p:ext uri="{BB962C8B-B14F-4D97-AF65-F5344CB8AC3E}">
        <p14:creationId xmlns:p14="http://schemas.microsoft.com/office/powerpoint/2010/main" val="1914133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animEffect transition="in" filter="fade">
                                      <p:cBhvr>
                                        <p:cTn id="30"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5" name="Group 34"/>
          <p:cNvGrpSpPr/>
          <p:nvPr/>
        </p:nvGrpSpPr>
        <p:grpSpPr>
          <a:xfrm>
            <a:off x="812710" y="1566104"/>
            <a:ext cx="4076700" cy="4207375"/>
            <a:chOff x="631973" y="1162050"/>
            <a:chExt cx="4076700" cy="4207375"/>
          </a:xfrm>
        </p:grpSpPr>
        <p:sp>
          <p:nvSpPr>
            <p:cNvPr id="36" name="Rounded Rectangle 35"/>
            <p:cNvSpPr/>
            <p:nvPr>
              <p:custDataLst>
                <p:tags r:id="rId9"/>
              </p:custDataLst>
            </p:nvPr>
          </p:nvSpPr>
          <p:spPr bwMode="auto">
            <a:xfrm>
              <a:off x="631973" y="1162050"/>
              <a:ext cx="4076700" cy="4207375"/>
            </a:xfrm>
            <a:prstGeom prst="round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7" name="TextBox 36"/>
            <p:cNvSpPr txBox="1"/>
            <p:nvPr>
              <p:custDataLst>
                <p:tags r:id="rId10"/>
              </p:custDataLst>
            </p:nvPr>
          </p:nvSpPr>
          <p:spPr>
            <a:xfrm>
              <a:off x="925021" y="1428750"/>
              <a:ext cx="3551273" cy="3462486"/>
            </a:xfrm>
            <a:prstGeom prst="rect">
              <a:avLst/>
            </a:prstGeom>
            <a:noFill/>
          </p:spPr>
          <p:txBody>
            <a:bodyPr wrap="square" rtlCol="0">
              <a:spAutoFit/>
            </a:bodyPr>
            <a:lstStyle/>
            <a:p>
              <a:pPr algn="l"/>
              <a:r>
                <a:rPr lang="en-US" sz="1800" dirty="0" smtClean="0">
                  <a:solidFill>
                    <a:schemeClr val="tx1"/>
                  </a:solidFill>
                </a:rPr>
                <a:t>Two-Key Cryptography</a:t>
              </a:r>
            </a:p>
            <a:p>
              <a:pPr algn="l"/>
              <a:endParaRPr lang="en-US" sz="1400" dirty="0" smtClean="0">
                <a:solidFill>
                  <a:schemeClr val="tx1"/>
                </a:solidFill>
              </a:endParaRPr>
            </a:p>
            <a:p>
              <a:pPr algn="l"/>
              <a:r>
                <a:rPr lang="en-US" sz="1400" dirty="0" smtClean="0">
                  <a:solidFill>
                    <a:schemeClr val="tx1"/>
                  </a:solidFill>
                </a:rPr>
                <a:t>Leon is confused about two-key cryptography. Jennifer is the local expert on this form of </a:t>
              </a:r>
              <a:r>
                <a:rPr lang="en-US" sz="1400" dirty="0" err="1" smtClean="0">
                  <a:solidFill>
                    <a:schemeClr val="tx1"/>
                  </a:solidFill>
                </a:rPr>
                <a:t>codemaking</a:t>
              </a:r>
              <a:r>
                <a:rPr lang="en-US" sz="1400" dirty="0" smtClean="0"/>
                <a:t>, so when Leon runs into Jennifer in the hallway, he takes the opportunity to ask her some questions.</a:t>
              </a:r>
            </a:p>
            <a:p>
              <a:pPr algn="l"/>
              <a:endParaRPr lang="en-US" sz="1400" i="1" dirty="0">
                <a:solidFill>
                  <a:schemeClr val="tx1"/>
                </a:solidFill>
              </a:endParaRPr>
            </a:p>
            <a:p>
              <a:pPr algn="l"/>
              <a:r>
                <a:rPr lang="en-US" sz="1400" dirty="0" smtClean="0"/>
                <a:t>As you observe their dialog, see if you can find the answer to the following question:</a:t>
              </a:r>
            </a:p>
            <a:p>
              <a:pPr marL="233363" indent="-117475" algn="l">
                <a:spcBef>
                  <a:spcPts val="600"/>
                </a:spcBef>
                <a:buFont typeface="Arial" pitchFamily="34" charset="0"/>
                <a:buChar char="•"/>
              </a:pPr>
              <a:r>
                <a:rPr lang="en-US" sz="1400" dirty="0" smtClean="0">
                  <a:solidFill>
                    <a:schemeClr val="tx1"/>
                  </a:solidFill>
                </a:rPr>
                <a:t>What is the risk Leon will face if he downloads Jennifer’s public key from the </a:t>
              </a:r>
              <a:r>
                <a:rPr lang="en-US" sz="1400" dirty="0" smtClean="0"/>
                <a:t>Internet?</a:t>
              </a:r>
              <a:endParaRPr lang="en-US" sz="1400" dirty="0" smtClean="0">
                <a:solidFill>
                  <a:schemeClr val="tx1"/>
                </a:solidFill>
              </a:endParaRPr>
            </a:p>
            <a:p>
              <a:pPr lvl="1" algn="l"/>
              <a:endParaRPr lang="en-US" sz="1400" dirty="0" smtClean="0">
                <a:solidFill>
                  <a:schemeClr val="tx1"/>
                </a:solidFill>
              </a:endParaRPr>
            </a:p>
            <a:p>
              <a:pPr algn="l"/>
              <a:r>
                <a:rPr lang="en-US" sz="1400" dirty="0" smtClean="0">
                  <a:solidFill>
                    <a:schemeClr val="tx1"/>
                  </a:solidFill>
                </a:rPr>
                <a:t>When you’re ready to begin, click </a:t>
              </a:r>
              <a:r>
                <a:rPr lang="en-US" sz="1400" dirty="0" smtClean="0">
                  <a:solidFill>
                    <a:schemeClr val="tx1"/>
                  </a:solidFill>
                  <a:latin typeface="Arial Black" pitchFamily="34" charset="0"/>
                </a:rPr>
                <a:t>Start</a:t>
              </a:r>
              <a:r>
                <a:rPr lang="en-US" sz="1400" dirty="0" smtClean="0">
                  <a:solidFill>
                    <a:schemeClr val="tx1"/>
                  </a:solidFill>
                </a:rPr>
                <a:t>.</a:t>
              </a:r>
            </a:p>
          </p:txBody>
        </p:sp>
      </p:grpSp>
      <p:pic>
        <p:nvPicPr>
          <p:cNvPr id="30" name="Start button" descr="Start_Dialog_button.png"/>
          <p:cNvPicPr>
            <a:picLocks noChangeAspect="1"/>
          </p:cNvPicPr>
          <p:nvPr/>
        </p:nvPicPr>
        <p:blipFill>
          <a:blip r:embed="rId12" cstate="print"/>
          <a:stretch>
            <a:fillRect/>
          </a:stretch>
        </p:blipFill>
        <p:spPr>
          <a:xfrm>
            <a:off x="6470592" y="2635020"/>
            <a:ext cx="1670166" cy="597359"/>
          </a:xfrm>
          <a:prstGeom prst="rect">
            <a:avLst/>
          </a:prstGeom>
        </p:spPr>
      </p:pic>
      <p:pic>
        <p:nvPicPr>
          <p:cNvPr id="16" name="Jennife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99760" y="1566104"/>
            <a:ext cx="1963728" cy="4312663"/>
          </a:xfrm>
          <a:prstGeom prst="rect">
            <a:avLst/>
          </a:prstGeom>
          <a:effectLst/>
        </p:spPr>
      </p:pic>
      <p:pic>
        <p:nvPicPr>
          <p:cNvPr id="18" name="Leon"/>
          <p:cNvPicPr>
            <a:picLocks/>
          </p:cNvPicPr>
          <p:nvPr/>
        </p:nvPicPr>
        <p:blipFill>
          <a:blip r:embed="rId14">
            <a:extLst>
              <a:ext uri="{28A0092B-C50C-407E-A947-70E740481C1C}">
                <a14:useLocalDpi xmlns:a14="http://schemas.microsoft.com/office/drawing/2010/main" val="0"/>
              </a:ext>
            </a:extLst>
          </a:blip>
          <a:stretch>
            <a:fillRect/>
          </a:stretch>
        </p:blipFill>
        <p:spPr>
          <a:xfrm>
            <a:off x="4512516" y="1460815"/>
            <a:ext cx="1426845" cy="4417952"/>
          </a:xfrm>
          <a:prstGeom prst="rect">
            <a:avLst/>
          </a:prstGeom>
          <a:effectLst/>
        </p:spPr>
      </p:pic>
      <p:grpSp>
        <p:nvGrpSpPr>
          <p:cNvPr id="21" name="Group 20"/>
          <p:cNvGrpSpPr/>
          <p:nvPr/>
        </p:nvGrpSpPr>
        <p:grpSpPr>
          <a:xfrm>
            <a:off x="1095125" y="1222747"/>
            <a:ext cx="3179135" cy="1871331"/>
            <a:chOff x="1775637" y="1148316"/>
            <a:chExt cx="3179135" cy="1871331"/>
          </a:xfrm>
        </p:grpSpPr>
        <p:sp>
          <p:nvSpPr>
            <p:cNvPr id="19" name="Rounded Rectangular Callout 18"/>
            <p:cNvSpPr/>
            <p:nvPr>
              <p:custDataLst>
                <p:tags r:id="rId7"/>
              </p:custDataLst>
            </p:nvPr>
          </p:nvSpPr>
          <p:spPr bwMode="auto">
            <a:xfrm>
              <a:off x="1775637" y="1148316"/>
              <a:ext cx="3179135" cy="1871331"/>
            </a:xfrm>
            <a:prstGeom prst="wedgeRoundRectCallout">
              <a:avLst>
                <a:gd name="adj1" fmla="val 77161"/>
                <a:gd name="adj2" fmla="val 31817"/>
                <a:gd name="adj3" fmla="val 16667"/>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0" name="TextBox 19"/>
            <p:cNvSpPr txBox="1"/>
            <p:nvPr>
              <p:custDataLst>
                <p:tags r:id="rId8"/>
              </p:custDataLst>
            </p:nvPr>
          </p:nvSpPr>
          <p:spPr>
            <a:xfrm>
              <a:off x="2023065" y="1407485"/>
              <a:ext cx="2628900" cy="1384995"/>
            </a:xfrm>
            <a:prstGeom prst="rect">
              <a:avLst/>
            </a:prstGeom>
            <a:noFill/>
          </p:spPr>
          <p:txBody>
            <a:bodyPr wrap="square" rtlCol="0">
              <a:spAutoFit/>
            </a:bodyPr>
            <a:lstStyle/>
            <a:p>
              <a:pPr algn="l"/>
              <a:r>
                <a:rPr lang="en-US" sz="1400" dirty="0" smtClean="0">
                  <a:solidFill>
                    <a:schemeClr val="tx1"/>
                  </a:solidFill>
                </a:rPr>
                <a:t>Jennifer, I want to practice sending you cryptographically-encoded messages using two-key cryptography. Can I just download your public key and use it?</a:t>
              </a:r>
            </a:p>
          </p:txBody>
        </p:sp>
      </p:grpSp>
      <p:sp>
        <p:nvSpPr>
          <p:cNvPr id="22" name="click Next">
            <a:hlinkClick r:id="" action="ppaction://noaction"/>
          </p:cNvPr>
          <p:cNvSpPr/>
          <p:nvPr>
            <p:custDataLst>
              <p:tags r:id="rId1"/>
            </p:custDataLst>
          </p:nvPr>
        </p:nvSpPr>
        <p:spPr bwMode="auto">
          <a:xfrm>
            <a:off x="86677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3" name="click Back">
            <a:hlinkClick r:id="rId15" action="ppaction://hlinksldjump"/>
          </p:cNvPr>
          <p:cNvSpPr/>
          <p:nvPr>
            <p:custDataLst>
              <p:tags r:id="rId2"/>
            </p:custDataLst>
          </p:nvPr>
        </p:nvSpPr>
        <p:spPr bwMode="auto">
          <a:xfrm>
            <a:off x="81724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grpSp>
        <p:nvGrpSpPr>
          <p:cNvPr id="33" name="Dialog Next Button"/>
          <p:cNvGrpSpPr/>
          <p:nvPr/>
        </p:nvGrpSpPr>
        <p:grpSpPr>
          <a:xfrm>
            <a:off x="6403891" y="5707672"/>
            <a:ext cx="314325" cy="180975"/>
            <a:chOff x="6648450" y="6143625"/>
            <a:chExt cx="314325" cy="180975"/>
          </a:xfrm>
        </p:grpSpPr>
        <p:sp>
          <p:nvSpPr>
            <p:cNvPr id="26" name="Rounded Rectangle 25"/>
            <p:cNvSpPr/>
            <p:nvPr>
              <p:custDataLst>
                <p:tags r:id="rId6"/>
              </p:custDataLst>
            </p:nvPr>
          </p:nvSpPr>
          <p:spPr bwMode="auto">
            <a:xfrm>
              <a:off x="6648450" y="6143625"/>
              <a:ext cx="314325" cy="180975"/>
            </a:xfrm>
            <a:prstGeom prst="roundRect">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28" name="Straight Arrow Connector 27"/>
            <p:cNvCxnSpPr/>
            <p:nvPr/>
          </p:nvCxnSpPr>
          <p:spPr bwMode="auto">
            <a:xfrm>
              <a:off x="6705600" y="6243637"/>
              <a:ext cx="182880" cy="0"/>
            </a:xfrm>
            <a:prstGeom prst="straightConnector1">
              <a:avLst/>
            </a:prstGeom>
            <a:solidFill>
              <a:srgbClr val="E1EBF5"/>
            </a:solidFill>
            <a:ln w="19050" cap="flat" cmpd="sng" algn="ctr">
              <a:solidFill>
                <a:schemeClr val="tx1"/>
              </a:solidFill>
              <a:prstDash val="solid"/>
              <a:round/>
              <a:headEnd type="none" w="med" len="med"/>
              <a:tailEnd type="arrow"/>
            </a:ln>
            <a:effectLst/>
          </p:spPr>
        </p:cxnSp>
      </p:grpSp>
      <p:grpSp>
        <p:nvGrpSpPr>
          <p:cNvPr id="32" name="Dialog Back Button"/>
          <p:cNvGrpSpPr/>
          <p:nvPr/>
        </p:nvGrpSpPr>
        <p:grpSpPr>
          <a:xfrm>
            <a:off x="6060991" y="5707672"/>
            <a:ext cx="314325" cy="180975"/>
            <a:chOff x="6305550" y="6143625"/>
            <a:chExt cx="314325" cy="180975"/>
          </a:xfrm>
        </p:grpSpPr>
        <p:sp>
          <p:nvSpPr>
            <p:cNvPr id="27" name="Rounded Rectangle 26"/>
            <p:cNvSpPr/>
            <p:nvPr>
              <p:custDataLst>
                <p:tags r:id="rId5"/>
              </p:custDataLst>
            </p:nvPr>
          </p:nvSpPr>
          <p:spPr bwMode="auto">
            <a:xfrm>
              <a:off x="6305550" y="6143625"/>
              <a:ext cx="314325" cy="180975"/>
            </a:xfrm>
            <a:prstGeom prst="roundRect">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29" name="Straight Arrow Connector 28"/>
            <p:cNvCxnSpPr/>
            <p:nvPr/>
          </p:nvCxnSpPr>
          <p:spPr bwMode="auto">
            <a:xfrm flipH="1">
              <a:off x="6381750" y="6243637"/>
              <a:ext cx="182880" cy="0"/>
            </a:xfrm>
            <a:prstGeom prst="straightConnector1">
              <a:avLst/>
            </a:prstGeom>
            <a:solidFill>
              <a:srgbClr val="E1EBF5"/>
            </a:solidFill>
            <a:ln w="19050" cap="flat" cmpd="sng" algn="ctr">
              <a:solidFill>
                <a:schemeClr val="tx1"/>
              </a:solidFill>
              <a:prstDash val="solid"/>
              <a:round/>
              <a:headEnd type="none" w="med" len="med"/>
              <a:tailEnd type="arrow"/>
            </a:ln>
            <a:effectLst/>
          </p:spPr>
        </p:cxnSp>
      </p:grpSp>
      <p:sp>
        <p:nvSpPr>
          <p:cNvPr id="24" name="click Dialog Back Arrow">
            <a:hlinkClick r:id="rId16" action="ppaction://hlinksldjump"/>
          </p:cNvPr>
          <p:cNvSpPr/>
          <p:nvPr>
            <p:custDataLst>
              <p:tags r:id="rId3"/>
            </p:custDataLst>
          </p:nvPr>
        </p:nvSpPr>
        <p:spPr bwMode="auto">
          <a:xfrm>
            <a:off x="6022891" y="5679097"/>
            <a:ext cx="352425" cy="238125"/>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1" name="click Dialog Next Arrow">
            <a:hlinkClick r:id="rId15" action="ppaction://hlinksldjump"/>
          </p:cNvPr>
          <p:cNvSpPr/>
          <p:nvPr>
            <p:custDataLst>
              <p:tags r:id="rId4"/>
            </p:custDataLst>
          </p:nvPr>
        </p:nvSpPr>
        <p:spPr bwMode="auto">
          <a:xfrm>
            <a:off x="6422941" y="5688622"/>
            <a:ext cx="314325" cy="2286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Two Character Dialog</a:t>
            </a:r>
          </a:p>
        </p:txBody>
      </p:sp>
      <p:sp>
        <p:nvSpPr>
          <p:cNvPr id="2" name="Title 1"/>
          <p:cNvSpPr>
            <a:spLocks noGrp="1"/>
          </p:cNvSpPr>
          <p:nvPr>
            <p:ph type="title" idx="4294967295"/>
          </p:nvPr>
        </p:nvSpPr>
        <p:spPr>
          <a:xfrm>
            <a:off x="457200" y="-671660"/>
            <a:ext cx="8229600" cy="671660"/>
          </a:xfrm>
        </p:spPr>
        <p:txBody>
          <a:bodyPr/>
          <a:lstStyle/>
          <a:p>
            <a:pPr algn="l"/>
            <a:r>
              <a:rPr lang="en-US" sz="2800" dirty="0" smtClean="0"/>
              <a:t>2CD Ex2</a:t>
            </a:r>
            <a:endParaRPr lang="en-US" sz="2800" dirty="0"/>
          </a:p>
        </p:txBody>
      </p:sp>
      <p:sp>
        <p:nvSpPr>
          <p:cNvPr id="47"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dialog controls to view the conversation.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48" name="Back button"/>
          <p:cNvGrpSpPr/>
          <p:nvPr/>
        </p:nvGrpSpPr>
        <p:grpSpPr>
          <a:xfrm>
            <a:off x="6258333" y="6415087"/>
            <a:ext cx="744279" cy="307777"/>
            <a:chOff x="1265274" y="6447647"/>
            <a:chExt cx="744279" cy="307777"/>
          </a:xfrm>
        </p:grpSpPr>
        <p:sp>
          <p:nvSpPr>
            <p:cNvPr id="49"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51" name="Next button"/>
          <p:cNvGrpSpPr/>
          <p:nvPr/>
        </p:nvGrpSpPr>
        <p:grpSpPr>
          <a:xfrm>
            <a:off x="8072696" y="6415087"/>
            <a:ext cx="744279" cy="307777"/>
            <a:chOff x="1265274" y="6447647"/>
            <a:chExt cx="744279" cy="307777"/>
          </a:xfrm>
        </p:grpSpPr>
        <p:sp>
          <p:nvSpPr>
            <p:cNvPr id="5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54" name="Menu button"/>
          <p:cNvGrpSpPr/>
          <p:nvPr/>
        </p:nvGrpSpPr>
        <p:grpSpPr>
          <a:xfrm>
            <a:off x="7165515" y="6415087"/>
            <a:ext cx="744279" cy="307777"/>
            <a:chOff x="1265274" y="6447647"/>
            <a:chExt cx="744279" cy="307777"/>
          </a:xfrm>
        </p:grpSpPr>
        <p:sp>
          <p:nvSpPr>
            <p:cNvPr id="55"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7" name="click Back">
            <a:hlinkClick r:id="rId1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ick Next">
            <a:hlinkClick r:id="rId1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149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30"/>
                                        </p:tgtEl>
                                        <p:attrNameLst>
                                          <p:attrName>ppt_x</p:attrName>
                                        </p:attrNameLst>
                                      </p:cBhvr>
                                      <p:tavLst>
                                        <p:tav tm="0">
                                          <p:val>
                                            <p:strVal val="ppt_x"/>
                                          </p:val>
                                        </p:tav>
                                        <p:tav tm="100000">
                                          <p:val>
                                            <p:strVal val="ppt_x"/>
                                          </p:val>
                                        </p:tav>
                                      </p:tavLst>
                                    </p:anim>
                                    <p:anim calcmode="lin" valueType="num">
                                      <p:cBhvr additive="base">
                                        <p:cTn id="7" dur="500"/>
                                        <p:tgtEl>
                                          <p:spTgt spid="30"/>
                                        </p:tgtEl>
                                        <p:attrNameLst>
                                          <p:attrName>ppt_y</p:attrName>
                                        </p:attrNameLst>
                                      </p:cBhvr>
                                      <p:tavLst>
                                        <p:tav tm="0">
                                          <p:val>
                                            <p:strVal val="ppt_y"/>
                                          </p:val>
                                        </p:tav>
                                        <p:tav tm="100000">
                                          <p:val>
                                            <p:strVal val="1+ppt_h/2"/>
                                          </p:val>
                                        </p:tav>
                                      </p:tavLst>
                                    </p:anim>
                                    <p:set>
                                      <p:cBhvr>
                                        <p:cTn id="8" dur="1" fill="hold">
                                          <p:stCondLst>
                                            <p:cond delay="499"/>
                                          </p:stCondLst>
                                        </p:cTn>
                                        <p:tgtEl>
                                          <p:spTgt spid="30"/>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
                                        <p:tgtEl>
                                          <p:spTgt spid="35"/>
                                        </p:tgtEl>
                                        <p:attrNameLst>
                                          <p:attrName>ppt_x</p:attrName>
                                        </p:attrNameLst>
                                      </p:cBhvr>
                                      <p:tavLst>
                                        <p:tav tm="0">
                                          <p:val>
                                            <p:strVal val="ppt_x"/>
                                          </p:val>
                                        </p:tav>
                                        <p:tav tm="100000">
                                          <p:val>
                                            <p:strVal val="0-ppt_w/2"/>
                                          </p:val>
                                        </p:tav>
                                      </p:tavLst>
                                    </p:anim>
                                    <p:anim calcmode="lin" valueType="num">
                                      <p:cBhvr additive="base">
                                        <p:cTn id="11" dur="500"/>
                                        <p:tgtEl>
                                          <p:spTgt spid="35"/>
                                        </p:tgtEl>
                                        <p:attrNameLst>
                                          <p:attrName>ppt_y</p:attrName>
                                        </p:attrNameLst>
                                      </p:cBhvr>
                                      <p:tavLst>
                                        <p:tav tm="0">
                                          <p:val>
                                            <p:strVal val="ppt_y"/>
                                          </p:val>
                                        </p:tav>
                                        <p:tav tm="100000">
                                          <p:val>
                                            <p:strVal val="ppt_y"/>
                                          </p:val>
                                        </p:tav>
                                      </p:tavLst>
                                    </p:anim>
                                    <p:set>
                                      <p:cBhvr>
                                        <p:cTn id="12" dur="1" fill="hold">
                                          <p:stCondLst>
                                            <p:cond delay="499"/>
                                          </p:stCondLst>
                                        </p:cTn>
                                        <p:tgtEl>
                                          <p:spTgt spid="35"/>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6" presetClass="entr" presetSubtype="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80">
                                          <p:stCondLst>
                                            <p:cond delay="0"/>
                                          </p:stCondLst>
                                        </p:cTn>
                                        <p:tgtEl>
                                          <p:spTgt spid="32"/>
                                        </p:tgtEl>
                                      </p:cBhvr>
                                    </p:animEffect>
                                    <p:anim calcmode="lin" valueType="num">
                                      <p:cBhvr>
                                        <p:cTn id="25"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0" dur="26">
                                          <p:stCondLst>
                                            <p:cond delay="650"/>
                                          </p:stCondLst>
                                        </p:cTn>
                                        <p:tgtEl>
                                          <p:spTgt spid="32"/>
                                        </p:tgtEl>
                                      </p:cBhvr>
                                      <p:to x="100000" y="60000"/>
                                    </p:animScale>
                                    <p:animScale>
                                      <p:cBhvr>
                                        <p:cTn id="31" dur="166" decel="50000">
                                          <p:stCondLst>
                                            <p:cond delay="676"/>
                                          </p:stCondLst>
                                        </p:cTn>
                                        <p:tgtEl>
                                          <p:spTgt spid="32"/>
                                        </p:tgtEl>
                                      </p:cBhvr>
                                      <p:to x="100000" y="100000"/>
                                    </p:animScale>
                                    <p:animScale>
                                      <p:cBhvr>
                                        <p:cTn id="32" dur="26">
                                          <p:stCondLst>
                                            <p:cond delay="1312"/>
                                          </p:stCondLst>
                                        </p:cTn>
                                        <p:tgtEl>
                                          <p:spTgt spid="32"/>
                                        </p:tgtEl>
                                      </p:cBhvr>
                                      <p:to x="100000" y="80000"/>
                                    </p:animScale>
                                    <p:animScale>
                                      <p:cBhvr>
                                        <p:cTn id="33" dur="166" decel="50000">
                                          <p:stCondLst>
                                            <p:cond delay="1338"/>
                                          </p:stCondLst>
                                        </p:cTn>
                                        <p:tgtEl>
                                          <p:spTgt spid="32"/>
                                        </p:tgtEl>
                                      </p:cBhvr>
                                      <p:to x="100000" y="100000"/>
                                    </p:animScale>
                                    <p:animScale>
                                      <p:cBhvr>
                                        <p:cTn id="34" dur="26">
                                          <p:stCondLst>
                                            <p:cond delay="1642"/>
                                          </p:stCondLst>
                                        </p:cTn>
                                        <p:tgtEl>
                                          <p:spTgt spid="32"/>
                                        </p:tgtEl>
                                      </p:cBhvr>
                                      <p:to x="100000" y="90000"/>
                                    </p:animScale>
                                    <p:animScale>
                                      <p:cBhvr>
                                        <p:cTn id="35" dur="166" decel="50000">
                                          <p:stCondLst>
                                            <p:cond delay="1668"/>
                                          </p:stCondLst>
                                        </p:cTn>
                                        <p:tgtEl>
                                          <p:spTgt spid="32"/>
                                        </p:tgtEl>
                                      </p:cBhvr>
                                      <p:to x="100000" y="100000"/>
                                    </p:animScale>
                                    <p:animScale>
                                      <p:cBhvr>
                                        <p:cTn id="36" dur="26">
                                          <p:stCondLst>
                                            <p:cond delay="1808"/>
                                          </p:stCondLst>
                                        </p:cTn>
                                        <p:tgtEl>
                                          <p:spTgt spid="32"/>
                                        </p:tgtEl>
                                      </p:cBhvr>
                                      <p:to x="100000" y="95000"/>
                                    </p:animScale>
                                    <p:animScale>
                                      <p:cBhvr>
                                        <p:cTn id="37" dur="166" decel="50000">
                                          <p:stCondLst>
                                            <p:cond delay="1834"/>
                                          </p:stCondLst>
                                        </p:cTn>
                                        <p:tgtEl>
                                          <p:spTgt spid="32"/>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80">
                                          <p:stCondLst>
                                            <p:cond delay="0"/>
                                          </p:stCondLst>
                                        </p:cTn>
                                        <p:tgtEl>
                                          <p:spTgt spid="33"/>
                                        </p:tgtEl>
                                      </p:cBhvr>
                                    </p:animEffect>
                                    <p:anim calcmode="lin" valueType="num">
                                      <p:cBhvr>
                                        <p:cTn id="4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6" dur="26">
                                          <p:stCondLst>
                                            <p:cond delay="650"/>
                                          </p:stCondLst>
                                        </p:cTn>
                                        <p:tgtEl>
                                          <p:spTgt spid="33"/>
                                        </p:tgtEl>
                                      </p:cBhvr>
                                      <p:to x="100000" y="60000"/>
                                    </p:animScale>
                                    <p:animScale>
                                      <p:cBhvr>
                                        <p:cTn id="47" dur="166" decel="50000">
                                          <p:stCondLst>
                                            <p:cond delay="676"/>
                                          </p:stCondLst>
                                        </p:cTn>
                                        <p:tgtEl>
                                          <p:spTgt spid="33"/>
                                        </p:tgtEl>
                                      </p:cBhvr>
                                      <p:to x="100000" y="100000"/>
                                    </p:animScale>
                                    <p:animScale>
                                      <p:cBhvr>
                                        <p:cTn id="48" dur="26">
                                          <p:stCondLst>
                                            <p:cond delay="1312"/>
                                          </p:stCondLst>
                                        </p:cTn>
                                        <p:tgtEl>
                                          <p:spTgt spid="33"/>
                                        </p:tgtEl>
                                      </p:cBhvr>
                                      <p:to x="100000" y="80000"/>
                                    </p:animScale>
                                    <p:animScale>
                                      <p:cBhvr>
                                        <p:cTn id="49" dur="166" decel="50000">
                                          <p:stCondLst>
                                            <p:cond delay="1338"/>
                                          </p:stCondLst>
                                        </p:cTn>
                                        <p:tgtEl>
                                          <p:spTgt spid="33"/>
                                        </p:tgtEl>
                                      </p:cBhvr>
                                      <p:to x="100000" y="100000"/>
                                    </p:animScale>
                                    <p:animScale>
                                      <p:cBhvr>
                                        <p:cTn id="50" dur="26">
                                          <p:stCondLst>
                                            <p:cond delay="1642"/>
                                          </p:stCondLst>
                                        </p:cTn>
                                        <p:tgtEl>
                                          <p:spTgt spid="33"/>
                                        </p:tgtEl>
                                      </p:cBhvr>
                                      <p:to x="100000" y="90000"/>
                                    </p:animScale>
                                    <p:animScale>
                                      <p:cBhvr>
                                        <p:cTn id="51" dur="166" decel="50000">
                                          <p:stCondLst>
                                            <p:cond delay="1668"/>
                                          </p:stCondLst>
                                        </p:cTn>
                                        <p:tgtEl>
                                          <p:spTgt spid="33"/>
                                        </p:tgtEl>
                                      </p:cBhvr>
                                      <p:to x="100000" y="100000"/>
                                    </p:animScale>
                                    <p:animScale>
                                      <p:cBhvr>
                                        <p:cTn id="52" dur="26">
                                          <p:stCondLst>
                                            <p:cond delay="1808"/>
                                          </p:stCondLst>
                                        </p:cTn>
                                        <p:tgtEl>
                                          <p:spTgt spid="33"/>
                                        </p:tgtEl>
                                      </p:cBhvr>
                                      <p:to x="100000" y="95000"/>
                                    </p:animScale>
                                    <p:animScale>
                                      <p:cBhvr>
                                        <p:cTn id="53" dur="166" decel="50000">
                                          <p:stCondLst>
                                            <p:cond delay="1834"/>
                                          </p:stCondLst>
                                        </p:cTn>
                                        <p:tgtEl>
                                          <p:spTgt spid="33"/>
                                        </p:tgtEl>
                                      </p:cBhvr>
                                      <p:to x="100000" y="100000"/>
                                    </p:animScale>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n-US" smtClean="0"/>
              <a:t>ITEC 715</a:t>
            </a:r>
          </a:p>
        </p:txBody>
      </p:sp>
      <p:sp>
        <p:nvSpPr>
          <p:cNvPr id="3379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79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379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79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Tips for Using the EDD</a:t>
            </a:r>
          </a:p>
        </p:txBody>
      </p:sp>
      <p:sp>
        <p:nvSpPr>
          <p:cNvPr id="33800" name="Content Placeholder 2"/>
          <p:cNvSpPr>
            <a:spLocks noGrp="1"/>
          </p:cNvSpPr>
          <p:nvPr>
            <p:ph idx="1"/>
          </p:nvPr>
        </p:nvSpPr>
        <p:spPr>
          <a:xfrm>
            <a:off x="365125" y="1325563"/>
            <a:ext cx="8683625" cy="4237037"/>
          </a:xfrm>
        </p:spPr>
        <p:txBody>
          <a:bodyPr/>
          <a:lstStyle/>
          <a:p>
            <a:r>
              <a:rPr lang="en-US" smtClean="0"/>
              <a:t>Before sending out your EDD for review:</a:t>
            </a:r>
          </a:p>
          <a:p>
            <a:pPr lvl="1"/>
            <a:r>
              <a:rPr lang="en-US" smtClean="0"/>
              <a:t>Enable “Tracked Changes”</a:t>
            </a:r>
          </a:p>
          <a:p>
            <a:pPr lvl="1"/>
            <a:r>
              <a:rPr lang="en-US" smtClean="0"/>
              <a:t>Ask reviewers to make edits directly in the EDD itself</a:t>
            </a:r>
          </a:p>
          <a:p>
            <a:pPr lvl="1"/>
            <a:r>
              <a:rPr lang="en-US" smtClean="0"/>
              <a:t>If you have questions for subject matter experts (SMEs) or reviewers, write them into the EDD and highlight them in yellow. Reviewers can type their answers directly into the EDD for you.</a:t>
            </a:r>
          </a:p>
          <a:p>
            <a:pPr>
              <a:buFontTx/>
              <a:buNone/>
            </a:pPr>
            <a:endParaRPr lang="en-US" smtClean="0">
              <a:latin typeface="Cambria Math" pitchFamily="18" charset="0"/>
              <a:ea typeface="Cambria Math" pitchFamily="18" charset="0"/>
              <a:cs typeface="Cambria Math" pitchFamily="18" charset="0"/>
            </a:endParaRPr>
          </a:p>
        </p:txBody>
      </p:sp>
    </p:spTree>
    <p:extLst>
      <p:ext uri="{BB962C8B-B14F-4D97-AF65-F5344CB8AC3E}">
        <p14:creationId xmlns:p14="http://schemas.microsoft.com/office/powerpoint/2010/main" val="3911032209"/>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lstStyle/>
          <a:p>
            <a:pPr eaLnBrk="1" hangingPunct="1"/>
            <a:r>
              <a:rPr lang="en-US" smtClean="0"/>
              <a:t>ITEC 715</a:t>
            </a:r>
          </a:p>
        </p:txBody>
      </p:sp>
      <p:sp>
        <p:nvSpPr>
          <p:cNvPr id="3481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482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482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82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Tips for Using the EDD</a:t>
            </a:r>
          </a:p>
        </p:txBody>
      </p:sp>
      <p:sp>
        <p:nvSpPr>
          <p:cNvPr id="34824" name="Content Placeholder 2"/>
          <p:cNvSpPr>
            <a:spLocks noGrp="1"/>
          </p:cNvSpPr>
          <p:nvPr>
            <p:ph idx="1"/>
          </p:nvPr>
        </p:nvSpPr>
        <p:spPr>
          <a:xfrm>
            <a:off x="365125" y="1160463"/>
            <a:ext cx="8683625" cy="5392737"/>
          </a:xfrm>
        </p:spPr>
        <p:txBody>
          <a:bodyPr/>
          <a:lstStyle/>
          <a:p>
            <a:r>
              <a:rPr lang="en-US" sz="2000" smtClean="0">
                <a:cs typeface="Arial" charset="0"/>
              </a:rPr>
              <a:t>After your EDD is approved, you can work through it  row by row during the scripting phase. </a:t>
            </a:r>
          </a:p>
          <a:p>
            <a:r>
              <a:rPr lang="en-US" sz="2000" smtClean="0">
                <a:cs typeface="Arial" charset="0"/>
              </a:rPr>
              <a:t>As I script each row, I like to track my progress by turning the background color to:</a:t>
            </a:r>
          </a:p>
          <a:p>
            <a:pPr lvl="1"/>
            <a:r>
              <a:rPr lang="en-US" sz="1800" smtClean="0">
                <a:cs typeface="Arial" charset="0"/>
              </a:rPr>
              <a:t> GREEN on rows I am able to script without questions</a:t>
            </a:r>
          </a:p>
          <a:p>
            <a:pPr lvl="1"/>
            <a:r>
              <a:rPr lang="en-US" sz="1800" smtClean="0">
                <a:cs typeface="Arial" charset="0"/>
              </a:rPr>
              <a:t>YELLOW for rows I need additional SME or client input to finish scripting</a:t>
            </a:r>
          </a:p>
          <a:p>
            <a:pPr lvl="1"/>
            <a:r>
              <a:rPr lang="en-US" sz="1800" smtClean="0">
                <a:cs typeface="Arial" charset="0"/>
              </a:rPr>
              <a:t>RED for rows that turn out to be impossible to script for one reason or another</a:t>
            </a:r>
          </a:p>
          <a:p>
            <a:endParaRPr lang="en-US" sz="2000" smtClean="0"/>
          </a:p>
        </p:txBody>
      </p:sp>
      <p:pic>
        <p:nvPicPr>
          <p:cNvPr id="34825" name="Picture 11" descr="EDD--green_and_yellow_row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97275"/>
            <a:ext cx="587057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10424"/>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130425"/>
            <a:ext cx="7772400" cy="2517775"/>
          </a:xfrm>
        </p:spPr>
        <p:txBody>
          <a:bodyPr/>
          <a:lstStyle/>
          <a:p>
            <a:pPr eaLnBrk="1" hangingPunct="1"/>
            <a:r>
              <a:rPr lang="en-US" sz="4000" smtClean="0"/>
              <a:t>Variety</a:t>
            </a:r>
            <a:br>
              <a:rPr lang="en-US" sz="4000" smtClean="0"/>
            </a:br>
            <a:r>
              <a:rPr lang="en-US" sz="4000" smtClean="0"/>
              <a:t/>
            </a:r>
            <a:br>
              <a:rPr lang="en-US" sz="4000" smtClean="0"/>
            </a:br>
            <a:r>
              <a:rPr lang="en-US" sz="2400" smtClean="0"/>
              <a:t>It’s the Spice of Life…</a:t>
            </a:r>
            <a:endParaRPr lang="en-US" sz="4000" smtClean="0"/>
          </a:p>
        </p:txBody>
      </p:sp>
      <p:sp>
        <p:nvSpPr>
          <p:cNvPr id="35843"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5844"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5845"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6"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5847" name="Rectangle 7"/>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rgbClr val="FFFF99"/>
              </a:solidFill>
            </a:endParaRPr>
          </a:p>
        </p:txBody>
      </p:sp>
    </p:spTree>
    <p:extLst>
      <p:ext uri="{BB962C8B-B14F-4D97-AF65-F5344CB8AC3E}">
        <p14:creationId xmlns:p14="http://schemas.microsoft.com/office/powerpoint/2010/main" val="2965614882"/>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p:txBody>
          <a:bodyPr/>
          <a:lstStyle/>
          <a:p>
            <a:pPr eaLnBrk="1" hangingPunct="1"/>
            <a:r>
              <a:rPr lang="en-US" smtClean="0"/>
              <a:t>ITEC 715</a:t>
            </a:r>
          </a:p>
        </p:txBody>
      </p:sp>
      <p:sp>
        <p:nvSpPr>
          <p:cNvPr id="3686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686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686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7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7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Variety</a:t>
            </a:r>
          </a:p>
        </p:txBody>
      </p:sp>
      <p:sp>
        <p:nvSpPr>
          <p:cNvPr id="10" name="Content Placeholder 10"/>
          <p:cNvSpPr>
            <a:spLocks noGrp="1"/>
          </p:cNvSpPr>
          <p:nvPr>
            <p:ph idx="1"/>
          </p:nvPr>
        </p:nvSpPr>
        <p:spPr>
          <a:xfrm>
            <a:off x="365125" y="1325563"/>
            <a:ext cx="8683625" cy="4389437"/>
          </a:xfrm>
        </p:spPr>
        <p:txBody>
          <a:bodyPr/>
          <a:lstStyle/>
          <a:p>
            <a:r>
              <a:rPr lang="en-US" sz="2400" smtClean="0"/>
              <a:t>Why does so much e-learning end up being nothing more than a (boring) narrated PowerPoint presentation?</a:t>
            </a:r>
          </a:p>
          <a:p>
            <a:pPr lvl="1"/>
            <a:r>
              <a:rPr lang="en-US" sz="2000" smtClean="0"/>
              <a:t>Source content </a:t>
            </a:r>
            <a:r>
              <a:rPr lang="en-US" sz="2000" smtClean="0">
                <a:sym typeface="Wingdings" pitchFamily="2" charset="2"/>
              </a:rPr>
              <a:t> Often a linear PowerPoint deck or Word doc</a:t>
            </a:r>
          </a:p>
          <a:p>
            <a:pPr lvl="1"/>
            <a:r>
              <a:rPr lang="en-US" sz="2000" smtClean="0">
                <a:sym typeface="Wingdings" pitchFamily="2" charset="2"/>
              </a:rPr>
              <a:t>Development tool  Often Adobe Presenter, an add-on to PowerPoint</a:t>
            </a:r>
          </a:p>
          <a:p>
            <a:pPr lvl="1"/>
            <a:endParaRPr lang="en-US" sz="2000" smtClean="0">
              <a:sym typeface="Wingdings" pitchFamily="2" charset="2"/>
            </a:endParaRPr>
          </a:p>
          <a:p>
            <a:r>
              <a:rPr lang="en-US" sz="2400" smtClean="0">
                <a:sym typeface="Wingdings" pitchFamily="2" charset="2"/>
              </a:rPr>
              <a:t>If all we’re doing is creating narrated PowerPoint presentations (“page flipper” courses), we are squandering most of the power of interactivity that e-learning promises.</a:t>
            </a:r>
            <a:endParaRPr lang="en-US" sz="2400" smtClean="0"/>
          </a:p>
          <a:p>
            <a:pPr>
              <a:buFontTx/>
              <a:buNone/>
            </a:pPr>
            <a:endParaRPr lang="en-US" sz="2400" smtClean="0"/>
          </a:p>
        </p:txBody>
      </p:sp>
    </p:spTree>
    <p:extLst>
      <p:ext uri="{BB962C8B-B14F-4D97-AF65-F5344CB8AC3E}">
        <p14:creationId xmlns:p14="http://schemas.microsoft.com/office/powerpoint/2010/main" val="1567033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pPr eaLnBrk="1" hangingPunct="1"/>
            <a:r>
              <a:rPr lang="en-US" smtClean="0"/>
              <a:t>ITEC 715</a:t>
            </a:r>
          </a:p>
        </p:txBody>
      </p:sp>
      <p:sp>
        <p:nvSpPr>
          <p:cNvPr id="378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78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78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8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89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Variety</a:t>
            </a:r>
          </a:p>
        </p:txBody>
      </p:sp>
      <p:sp>
        <p:nvSpPr>
          <p:cNvPr id="11" name="Content Placeholder 10"/>
          <p:cNvSpPr>
            <a:spLocks noGrp="1"/>
          </p:cNvSpPr>
          <p:nvPr>
            <p:ph idx="1"/>
          </p:nvPr>
        </p:nvSpPr>
        <p:spPr>
          <a:xfrm>
            <a:off x="365125" y="1249363"/>
            <a:ext cx="8683625" cy="4770437"/>
          </a:xfrm>
        </p:spPr>
        <p:txBody>
          <a:bodyPr/>
          <a:lstStyle/>
          <a:p>
            <a:r>
              <a:rPr lang="en-US" sz="2400" smtClean="0"/>
              <a:t>How to avoid creating a page-flipper course:</a:t>
            </a:r>
          </a:p>
          <a:p>
            <a:pPr lvl="1"/>
            <a:r>
              <a:rPr lang="en-US" sz="2000" smtClean="0">
                <a:sym typeface="Wingdings" pitchFamily="2" charset="2"/>
              </a:rPr>
              <a:t>Use a variety of interactions from your SID. </a:t>
            </a:r>
          </a:p>
          <a:p>
            <a:pPr lvl="2" indent="0">
              <a:buFontTx/>
              <a:buNone/>
            </a:pPr>
            <a:r>
              <a:rPr lang="en-US" sz="1800" smtClean="0">
                <a:sym typeface="Wingdings" pitchFamily="2" charset="2"/>
              </a:rPr>
              <a:t>Remember, there’s more than one way to present content (narrated animation, 2-character dialog, expert perspective, etc.), and it’s often possible to have learners learn by doing (what’s the right response, interactive conversations, interactive software or hardware simulations, etc.)</a:t>
            </a:r>
          </a:p>
          <a:p>
            <a:pPr lvl="1"/>
            <a:r>
              <a:rPr lang="en-US" sz="2000" smtClean="0">
                <a:sym typeface="Wingdings" pitchFamily="2" charset="2"/>
              </a:rPr>
              <a:t>Try not to use the same page type more than 2-3 times in a row</a:t>
            </a:r>
          </a:p>
          <a:p>
            <a:pPr lvl="1"/>
            <a:r>
              <a:rPr lang="en-US" sz="2000" smtClean="0">
                <a:sym typeface="Wingdings" pitchFamily="2" charset="2"/>
              </a:rPr>
              <a:t>Break up long sequences of presentation-only pages with knowledge checks and other interactive exercises</a:t>
            </a:r>
          </a:p>
          <a:p>
            <a:pPr lvl="1"/>
            <a:r>
              <a:rPr lang="en-US" sz="2000" smtClean="0">
                <a:sym typeface="Wingdings" pitchFamily="2" charset="2"/>
              </a:rPr>
              <a:t>Some page types are totally non-interactive, for example: Text with Graphic, or Audio Narrated Bullet Points. Use these page types sparingly; instead favor page types that require more learner engagement</a:t>
            </a:r>
          </a:p>
        </p:txBody>
      </p:sp>
    </p:spTree>
    <p:extLst>
      <p:ext uri="{BB962C8B-B14F-4D97-AF65-F5344CB8AC3E}">
        <p14:creationId xmlns:p14="http://schemas.microsoft.com/office/powerpoint/2010/main" val="2768899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2130425"/>
            <a:ext cx="7772400" cy="2517775"/>
          </a:xfrm>
        </p:spPr>
        <p:txBody>
          <a:bodyPr/>
          <a:lstStyle/>
          <a:p>
            <a:pPr eaLnBrk="1" hangingPunct="1"/>
            <a:r>
              <a:rPr lang="en-US" sz="4000" smtClean="0"/>
              <a:t>Course Design</a:t>
            </a:r>
            <a:br>
              <a:rPr lang="en-US" sz="4000" smtClean="0"/>
            </a:br>
            <a:r>
              <a:rPr lang="en-US" sz="4000" smtClean="0"/>
              <a:t/>
            </a:r>
            <a:br>
              <a:rPr lang="en-US" sz="4000" smtClean="0"/>
            </a:br>
            <a:r>
              <a:rPr lang="en-US" sz="2400" smtClean="0"/>
              <a:t>Some Thoughts on Different Approaches</a:t>
            </a:r>
            <a:endParaRPr lang="en-US" sz="4000" smtClean="0"/>
          </a:p>
        </p:txBody>
      </p:sp>
      <p:sp>
        <p:nvSpPr>
          <p:cNvPr id="3993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994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994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4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43" name="Rectangle 7"/>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4400">
              <a:solidFill>
                <a:srgbClr val="FFFF99"/>
              </a:solidFill>
            </a:endParaRPr>
          </a:p>
        </p:txBody>
      </p:sp>
    </p:spTree>
    <p:extLst>
      <p:ext uri="{BB962C8B-B14F-4D97-AF65-F5344CB8AC3E}">
        <p14:creationId xmlns:p14="http://schemas.microsoft.com/office/powerpoint/2010/main" val="1562377056"/>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pPr eaLnBrk="1" hangingPunct="1"/>
            <a:r>
              <a:rPr lang="en-US" smtClean="0"/>
              <a:t>ITEC 715</a:t>
            </a:r>
          </a:p>
        </p:txBody>
      </p:sp>
      <p:sp>
        <p:nvSpPr>
          <p:cNvPr id="378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solidFill>
                <a:srgbClr val="000000"/>
              </a:solidFill>
            </a:endParaRPr>
          </a:p>
        </p:txBody>
      </p:sp>
      <p:sp>
        <p:nvSpPr>
          <p:cNvPr id="378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solidFill>
                <a:srgbClr val="000000"/>
              </a:solidFill>
            </a:endParaRPr>
          </a:p>
        </p:txBody>
      </p:sp>
      <p:sp>
        <p:nvSpPr>
          <p:cNvPr id="378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378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37895" name="Rectangle 8"/>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Components of Good Instruction</a:t>
            </a:r>
            <a:endParaRPr lang="en-US" sz="4400" dirty="0">
              <a:solidFill>
                <a:srgbClr val="FFFF99"/>
              </a:solidFill>
            </a:endParaRPr>
          </a:p>
        </p:txBody>
      </p:sp>
      <p:sp>
        <p:nvSpPr>
          <p:cNvPr id="11" name="Content Placeholder 10"/>
          <p:cNvSpPr>
            <a:spLocks noGrp="1"/>
          </p:cNvSpPr>
          <p:nvPr>
            <p:ph idx="1"/>
          </p:nvPr>
        </p:nvSpPr>
        <p:spPr>
          <a:xfrm>
            <a:off x="365125" y="1249363"/>
            <a:ext cx="8683625" cy="4770437"/>
          </a:xfrm>
        </p:spPr>
        <p:txBody>
          <a:bodyPr/>
          <a:lstStyle/>
          <a:p>
            <a:r>
              <a:rPr lang="en-US" sz="2400" dirty="0" smtClean="0"/>
              <a:t>Good courses usually have:</a:t>
            </a:r>
          </a:p>
          <a:p>
            <a:pPr lvl="1"/>
            <a:r>
              <a:rPr lang="en-US" sz="1600" dirty="0" smtClean="0">
                <a:sym typeface="Wingdings" pitchFamily="2" charset="2"/>
              </a:rPr>
              <a:t>Demonstrations</a:t>
            </a:r>
          </a:p>
          <a:p>
            <a:pPr lvl="1"/>
            <a:r>
              <a:rPr lang="en-US" sz="1600" dirty="0" smtClean="0">
                <a:sym typeface="Wingdings" pitchFamily="2" charset="2"/>
              </a:rPr>
              <a:t>Examples</a:t>
            </a:r>
          </a:p>
          <a:p>
            <a:pPr lvl="1"/>
            <a:r>
              <a:rPr lang="en-US" sz="1600" dirty="0" smtClean="0">
                <a:sym typeface="Wingdings" pitchFamily="2" charset="2"/>
              </a:rPr>
              <a:t>Context</a:t>
            </a:r>
          </a:p>
          <a:p>
            <a:pPr lvl="1"/>
            <a:r>
              <a:rPr lang="en-US" sz="1600" dirty="0" smtClean="0">
                <a:sym typeface="Wingdings" pitchFamily="2" charset="2"/>
              </a:rPr>
              <a:t>Opportunities for practice</a:t>
            </a:r>
          </a:p>
          <a:p>
            <a:pPr lvl="1"/>
            <a:r>
              <a:rPr lang="en-US" sz="1600" dirty="0" smtClean="0">
                <a:sym typeface="Wingdings" pitchFamily="2" charset="2"/>
              </a:rPr>
              <a:t>Expert tips, tricks, and advice</a:t>
            </a:r>
          </a:p>
          <a:p>
            <a:pPr lvl="1"/>
            <a:r>
              <a:rPr lang="en-US" sz="1600" dirty="0" smtClean="0">
                <a:sym typeface="Wingdings" pitchFamily="2" charset="2"/>
              </a:rPr>
              <a:t>Comparisons </a:t>
            </a:r>
          </a:p>
          <a:p>
            <a:pPr lvl="1"/>
            <a:r>
              <a:rPr lang="en-US" sz="1600" dirty="0" smtClean="0">
                <a:sym typeface="Wingdings" pitchFamily="2" charset="2"/>
              </a:rPr>
              <a:t>Instructional graphics</a:t>
            </a:r>
          </a:p>
          <a:p>
            <a:pPr lvl="1"/>
            <a:endParaRPr lang="en-US" sz="1600" dirty="0">
              <a:sym typeface="Wingdings" pitchFamily="2" charset="2"/>
            </a:endParaRPr>
          </a:p>
          <a:p>
            <a:r>
              <a:rPr lang="en-US" sz="2000" dirty="0" smtClean="0">
                <a:sym typeface="Wingdings" pitchFamily="2" charset="2"/>
              </a:rPr>
              <a:t>As you work out your design, consider: </a:t>
            </a:r>
          </a:p>
          <a:p>
            <a:pPr lvl="1"/>
            <a:r>
              <a:rPr lang="en-US" sz="1600" dirty="0" smtClean="0">
                <a:sym typeface="Wingdings" pitchFamily="2" charset="2"/>
              </a:rPr>
              <a:t>Are </a:t>
            </a:r>
            <a:r>
              <a:rPr lang="en-US" sz="1600" dirty="0">
                <a:sym typeface="Wingdings" pitchFamily="2" charset="2"/>
              </a:rPr>
              <a:t>these elements present? </a:t>
            </a:r>
            <a:endParaRPr lang="en-US" sz="1600" dirty="0" smtClean="0">
              <a:sym typeface="Wingdings" pitchFamily="2" charset="2"/>
            </a:endParaRPr>
          </a:p>
          <a:p>
            <a:pPr lvl="1"/>
            <a:r>
              <a:rPr lang="en-US" sz="1600" dirty="0" smtClean="0">
                <a:sym typeface="Wingdings" pitchFamily="2" charset="2"/>
              </a:rPr>
              <a:t>Does your design make appropriate use of them? </a:t>
            </a:r>
          </a:p>
        </p:txBody>
      </p:sp>
    </p:spTree>
    <p:extLst>
      <p:ext uri="{BB962C8B-B14F-4D97-AF65-F5344CB8AC3E}">
        <p14:creationId xmlns:p14="http://schemas.microsoft.com/office/powerpoint/2010/main" val="3920526723"/>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p:txBody>
          <a:bodyPr/>
          <a:lstStyle/>
          <a:p>
            <a:pPr eaLnBrk="1" hangingPunct="1"/>
            <a:r>
              <a:rPr lang="en-US" smtClean="0"/>
              <a:t>ITEC 715</a:t>
            </a:r>
          </a:p>
        </p:txBody>
      </p:sp>
      <p:sp>
        <p:nvSpPr>
          <p:cNvPr id="4096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096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096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6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67" name="Rectangle 8"/>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 Structure</a:t>
            </a:r>
            <a:endParaRPr lang="en-US" sz="4400" dirty="0">
              <a:solidFill>
                <a:srgbClr val="FFFF99"/>
              </a:solidFill>
            </a:endParaRPr>
          </a:p>
        </p:txBody>
      </p:sp>
      <p:sp>
        <p:nvSpPr>
          <p:cNvPr id="40968" name="Text Box 9"/>
          <p:cNvSpPr txBox="1">
            <a:spLocks noChangeArrowheads="1"/>
          </p:cNvSpPr>
          <p:nvPr/>
        </p:nvSpPr>
        <p:spPr bwMode="auto">
          <a:xfrm>
            <a:off x="457200" y="594360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t>*Michael W. Allen, </a:t>
            </a:r>
            <a:r>
              <a:rPr lang="en-US" sz="1600" i="1"/>
              <a:t>Michael Allen’s Guide to E-Learning</a:t>
            </a:r>
            <a:r>
              <a:rPr lang="en-US" sz="1600"/>
              <a:t>, John Wiley &amp; Sons, 2003, p. 181</a:t>
            </a:r>
          </a:p>
        </p:txBody>
      </p:sp>
      <p:sp>
        <p:nvSpPr>
          <p:cNvPr id="11" name="Content Placeholder 10"/>
          <p:cNvSpPr>
            <a:spLocks noGrp="1"/>
          </p:cNvSpPr>
          <p:nvPr>
            <p:ph idx="1"/>
          </p:nvPr>
        </p:nvSpPr>
        <p:spPr>
          <a:xfrm>
            <a:off x="365125" y="1249363"/>
            <a:ext cx="8683625" cy="5075237"/>
          </a:xfrm>
        </p:spPr>
        <p:txBody>
          <a:bodyPr/>
          <a:lstStyle/>
          <a:p>
            <a:r>
              <a:rPr lang="en-US" sz="2000" smtClean="0"/>
              <a:t>Michael Allen* characterizes traditional e-learning as “Tell and Test”</a:t>
            </a:r>
          </a:p>
          <a:p>
            <a:pPr lvl="1"/>
            <a:r>
              <a:rPr lang="en-US" sz="1600" smtClean="0"/>
              <a:t>Tell the learner some stuff (“tell”); then ask a multiple choice question or two (“test”)</a:t>
            </a:r>
          </a:p>
          <a:p>
            <a:endParaRPr lang="en-US" sz="1100" smtClean="0"/>
          </a:p>
          <a:p>
            <a:r>
              <a:rPr lang="en-US" sz="2000" smtClean="0"/>
              <a:t>Problems with “Tell and Test”</a:t>
            </a:r>
          </a:p>
          <a:p>
            <a:pPr lvl="1"/>
            <a:r>
              <a:rPr lang="en-US" sz="1600" smtClean="0"/>
              <a:t>Content presentation usually starts with the simplest, most foundational skills and then builds up as the course progresses. Course topic not fully addressed until the end.</a:t>
            </a:r>
          </a:p>
          <a:p>
            <a:pPr lvl="1"/>
            <a:endParaRPr lang="en-US" sz="1600" smtClean="0"/>
          </a:p>
          <a:p>
            <a:pPr lvl="1"/>
            <a:endParaRPr lang="en-US" sz="1600" smtClean="0"/>
          </a:p>
          <a:p>
            <a:pPr lvl="1"/>
            <a:endParaRPr lang="en-US" sz="1600" smtClean="0"/>
          </a:p>
          <a:p>
            <a:pPr lvl="1"/>
            <a:endParaRPr lang="en-US" sz="1600" smtClean="0"/>
          </a:p>
          <a:p>
            <a:pPr lvl="1"/>
            <a:endParaRPr lang="en-US" sz="1600" smtClean="0"/>
          </a:p>
          <a:p>
            <a:pPr lvl="1"/>
            <a:endParaRPr lang="en-US" sz="1600" smtClean="0"/>
          </a:p>
          <a:p>
            <a:pPr lvl="1"/>
            <a:endParaRPr lang="en-US" sz="1600" smtClean="0"/>
          </a:p>
        </p:txBody>
      </p:sp>
      <p:grpSp>
        <p:nvGrpSpPr>
          <p:cNvPr id="2" name="Group 11"/>
          <p:cNvGrpSpPr>
            <a:grpSpLocks/>
          </p:cNvGrpSpPr>
          <p:nvPr/>
        </p:nvGrpSpPr>
        <p:grpSpPr bwMode="auto">
          <a:xfrm>
            <a:off x="542925" y="3362325"/>
            <a:ext cx="8134350" cy="2171700"/>
            <a:chOff x="542925" y="2981325"/>
            <a:chExt cx="8134350" cy="2171700"/>
          </a:xfrm>
        </p:grpSpPr>
        <p:sp>
          <p:nvSpPr>
            <p:cNvPr id="40986" name="Rectangle 12"/>
            <p:cNvSpPr>
              <a:spLocks noChangeArrowheads="1"/>
            </p:cNvSpPr>
            <p:nvPr/>
          </p:nvSpPr>
          <p:spPr bwMode="auto">
            <a:xfrm>
              <a:off x="542925" y="2981325"/>
              <a:ext cx="8134350" cy="217170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40987" name="TextBox 13"/>
            <p:cNvSpPr txBox="1">
              <a:spLocks noChangeArrowheads="1"/>
            </p:cNvSpPr>
            <p:nvPr/>
          </p:nvSpPr>
          <p:spPr bwMode="auto">
            <a:xfrm>
              <a:off x="609600" y="3048000"/>
              <a:ext cx="777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Learning to Drive a Car</a:t>
              </a:r>
            </a:p>
          </p:txBody>
        </p:sp>
      </p:grpSp>
      <p:grpSp>
        <p:nvGrpSpPr>
          <p:cNvPr id="3" name="Group 14"/>
          <p:cNvGrpSpPr>
            <a:grpSpLocks/>
          </p:cNvGrpSpPr>
          <p:nvPr/>
        </p:nvGrpSpPr>
        <p:grpSpPr bwMode="auto">
          <a:xfrm>
            <a:off x="666750" y="3810000"/>
            <a:ext cx="1914525" cy="1666875"/>
            <a:chOff x="666750" y="3429000"/>
            <a:chExt cx="1914525" cy="1666875"/>
          </a:xfrm>
        </p:grpSpPr>
        <p:sp>
          <p:nvSpPr>
            <p:cNvPr id="40984" name="Rectangle 15"/>
            <p:cNvSpPr>
              <a:spLocks noChangeArrowheads="1"/>
            </p:cNvSpPr>
            <p:nvPr/>
          </p:nvSpPr>
          <p:spPr bwMode="auto">
            <a:xfrm>
              <a:off x="666750" y="3429000"/>
              <a:ext cx="1914525" cy="166687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40985" name="TextBox 16"/>
            <p:cNvSpPr txBox="1">
              <a:spLocks noChangeArrowheads="1"/>
            </p:cNvSpPr>
            <p:nvPr/>
          </p:nvSpPr>
          <p:spPr bwMode="auto">
            <a:xfrm>
              <a:off x="771525" y="3571875"/>
              <a:ext cx="1695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What is a Car?</a:t>
              </a:r>
            </a:p>
          </p:txBody>
        </p:sp>
      </p:grpSp>
      <p:grpSp>
        <p:nvGrpSpPr>
          <p:cNvPr id="4" name="Group 17"/>
          <p:cNvGrpSpPr>
            <a:grpSpLocks/>
          </p:cNvGrpSpPr>
          <p:nvPr/>
        </p:nvGrpSpPr>
        <p:grpSpPr bwMode="auto">
          <a:xfrm>
            <a:off x="2657475" y="3810000"/>
            <a:ext cx="1914525" cy="1666875"/>
            <a:chOff x="2657475" y="3429000"/>
            <a:chExt cx="1914525" cy="1666875"/>
          </a:xfrm>
        </p:grpSpPr>
        <p:sp>
          <p:nvSpPr>
            <p:cNvPr id="40982" name="Rectangle 18"/>
            <p:cNvSpPr>
              <a:spLocks noChangeArrowheads="1"/>
            </p:cNvSpPr>
            <p:nvPr/>
          </p:nvSpPr>
          <p:spPr bwMode="auto">
            <a:xfrm>
              <a:off x="2657475" y="3429000"/>
              <a:ext cx="1914525" cy="166687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40983" name="TextBox 19"/>
            <p:cNvSpPr txBox="1">
              <a:spLocks noChangeArrowheads="1"/>
            </p:cNvSpPr>
            <p:nvPr/>
          </p:nvSpPr>
          <p:spPr bwMode="auto">
            <a:xfrm>
              <a:off x="2762250" y="3571875"/>
              <a:ext cx="1695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Getting Ready to Drive: Adjusting Seats and Mirrors</a:t>
              </a:r>
            </a:p>
          </p:txBody>
        </p:sp>
      </p:grpSp>
      <p:sp>
        <p:nvSpPr>
          <p:cNvPr id="21" name="Rectangle 20"/>
          <p:cNvSpPr>
            <a:spLocks noChangeArrowheads="1"/>
          </p:cNvSpPr>
          <p:nvPr/>
        </p:nvSpPr>
        <p:spPr bwMode="auto">
          <a:xfrm>
            <a:off x="4648200" y="3810000"/>
            <a:ext cx="1914525" cy="166687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22" name="TextBox 21"/>
          <p:cNvSpPr txBox="1">
            <a:spLocks noChangeArrowheads="1"/>
          </p:cNvSpPr>
          <p:nvPr/>
        </p:nvSpPr>
        <p:spPr bwMode="auto">
          <a:xfrm>
            <a:off x="4752975" y="3952875"/>
            <a:ext cx="1695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Safety / Recognizing Road Hazards</a:t>
            </a:r>
          </a:p>
        </p:txBody>
      </p:sp>
      <p:grpSp>
        <p:nvGrpSpPr>
          <p:cNvPr id="5" name="Group 22"/>
          <p:cNvGrpSpPr>
            <a:grpSpLocks/>
          </p:cNvGrpSpPr>
          <p:nvPr/>
        </p:nvGrpSpPr>
        <p:grpSpPr bwMode="auto">
          <a:xfrm>
            <a:off x="6638925" y="3810000"/>
            <a:ext cx="1914525" cy="1666875"/>
            <a:chOff x="6638925" y="3429000"/>
            <a:chExt cx="1914525" cy="1666875"/>
          </a:xfrm>
        </p:grpSpPr>
        <p:sp>
          <p:nvSpPr>
            <p:cNvPr id="40980" name="Rectangle 23"/>
            <p:cNvSpPr>
              <a:spLocks noChangeArrowheads="1"/>
            </p:cNvSpPr>
            <p:nvPr/>
          </p:nvSpPr>
          <p:spPr bwMode="auto">
            <a:xfrm>
              <a:off x="6638925" y="3429000"/>
              <a:ext cx="1914525" cy="166687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40981" name="TextBox 24"/>
            <p:cNvSpPr txBox="1">
              <a:spLocks noChangeArrowheads="1"/>
            </p:cNvSpPr>
            <p:nvPr/>
          </p:nvSpPr>
          <p:spPr bwMode="auto">
            <a:xfrm>
              <a:off x="6743700" y="3571875"/>
              <a:ext cx="1695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Driving</a:t>
              </a:r>
            </a:p>
          </p:txBody>
        </p:sp>
      </p:grpSp>
      <p:sp>
        <p:nvSpPr>
          <p:cNvPr id="26" name="TextBox 25"/>
          <p:cNvSpPr txBox="1">
            <a:spLocks noChangeArrowheads="1"/>
          </p:cNvSpPr>
          <p:nvPr/>
        </p:nvSpPr>
        <p:spPr bwMode="auto">
          <a:xfrm>
            <a:off x="6743700" y="4257675"/>
            <a:ext cx="16954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1100"/>
              <a:t>Starting Your Engine</a:t>
            </a:r>
          </a:p>
          <a:p>
            <a:pPr eaLnBrk="1" hangingPunct="1">
              <a:buFont typeface="Arial" charset="0"/>
              <a:buChar char="•"/>
            </a:pPr>
            <a:r>
              <a:rPr lang="en-US" sz="1100"/>
              <a:t>Selecting a Gear</a:t>
            </a:r>
          </a:p>
          <a:p>
            <a:pPr eaLnBrk="1" hangingPunct="1">
              <a:buFont typeface="Arial" charset="0"/>
              <a:buChar char="•"/>
            </a:pPr>
            <a:r>
              <a:rPr lang="en-US" sz="1100"/>
              <a:t>Understanding Pedals: Gas, Brake, and Clutch</a:t>
            </a:r>
          </a:p>
          <a:p>
            <a:pPr eaLnBrk="1" hangingPunct="1">
              <a:buFont typeface="Arial" charset="0"/>
              <a:buChar char="•"/>
            </a:pPr>
            <a:r>
              <a:rPr lang="en-US" sz="1100"/>
              <a:t>Driving Around the Block</a:t>
            </a:r>
          </a:p>
        </p:txBody>
      </p:sp>
      <p:sp>
        <p:nvSpPr>
          <p:cNvPr id="27" name="Oval 26"/>
          <p:cNvSpPr>
            <a:spLocks noChangeArrowheads="1"/>
          </p:cNvSpPr>
          <p:nvPr/>
        </p:nvSpPr>
        <p:spPr bwMode="auto">
          <a:xfrm>
            <a:off x="6597650" y="5062538"/>
            <a:ext cx="1809750" cy="4476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28" name="Oval 27"/>
          <p:cNvSpPr>
            <a:spLocks noChangeArrowheads="1"/>
          </p:cNvSpPr>
          <p:nvPr/>
        </p:nvSpPr>
        <p:spPr bwMode="auto">
          <a:xfrm>
            <a:off x="6715125" y="3905250"/>
            <a:ext cx="1809750" cy="4476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29" name="Oval 28"/>
          <p:cNvSpPr>
            <a:spLocks noChangeArrowheads="1"/>
          </p:cNvSpPr>
          <p:nvPr/>
        </p:nvSpPr>
        <p:spPr bwMode="auto">
          <a:xfrm>
            <a:off x="266700" y="3657600"/>
            <a:ext cx="6667500" cy="18573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Tree>
    <p:extLst>
      <p:ext uri="{BB962C8B-B14F-4D97-AF65-F5344CB8AC3E}">
        <p14:creationId xmlns:p14="http://schemas.microsoft.com/office/powerpoint/2010/main" val="919144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6" grpId="0"/>
      <p:bldP spid="27" grpId="0" animBg="1"/>
      <p:bldP spid="28" grpId="0" animBg="1"/>
      <p:bldP spid="29" grpId="0"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p:txBody>
          <a:bodyPr/>
          <a:lstStyle/>
          <a:p>
            <a:pPr eaLnBrk="1" hangingPunct="1"/>
            <a:r>
              <a:rPr lang="en-US" smtClean="0"/>
              <a:t>ITEC 715</a:t>
            </a:r>
          </a:p>
        </p:txBody>
      </p:sp>
      <p:sp>
        <p:nvSpPr>
          <p:cNvPr id="4198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198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198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9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91" name="Rectangle 8"/>
          <p:cNvSpPr>
            <a:spLocks noChangeArrowheads="1"/>
          </p:cNvSpPr>
          <p:nvPr/>
        </p:nvSpPr>
        <p:spPr bwMode="auto">
          <a:xfrm>
            <a:off x="6096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 Structure</a:t>
            </a:r>
            <a:endParaRPr lang="en-US" sz="4400" dirty="0">
              <a:solidFill>
                <a:srgbClr val="FFFF99"/>
              </a:solidFill>
            </a:endParaRPr>
          </a:p>
        </p:txBody>
      </p:sp>
      <p:sp>
        <p:nvSpPr>
          <p:cNvPr id="41992" name="Content Placeholder 10"/>
          <p:cNvSpPr>
            <a:spLocks noGrp="1"/>
          </p:cNvSpPr>
          <p:nvPr>
            <p:ph idx="1"/>
          </p:nvPr>
        </p:nvSpPr>
        <p:spPr>
          <a:xfrm>
            <a:off x="365125" y="1230313"/>
            <a:ext cx="8683625" cy="4651375"/>
          </a:xfrm>
        </p:spPr>
        <p:txBody>
          <a:bodyPr/>
          <a:lstStyle/>
          <a:p>
            <a:r>
              <a:rPr lang="en-US" sz="1800" smtClean="0"/>
              <a:t>Allen suggests:</a:t>
            </a:r>
          </a:p>
          <a:p>
            <a:pPr lvl="1"/>
            <a:r>
              <a:rPr lang="en-US" sz="1600" smtClean="0">
                <a:sym typeface="Wingdings" pitchFamily="2" charset="2"/>
              </a:rPr>
              <a:t>Begin near the end:</a:t>
            </a:r>
          </a:p>
          <a:p>
            <a:pPr lvl="1"/>
            <a:endParaRPr lang="en-US" smtClean="0">
              <a:sym typeface="Wingdings" pitchFamily="2" charset="2"/>
            </a:endParaRPr>
          </a:p>
          <a:p>
            <a:pPr lvl="1"/>
            <a:endParaRPr lang="en-US" smtClean="0">
              <a:sym typeface="Wingdings" pitchFamily="2" charset="2"/>
            </a:endParaRPr>
          </a:p>
          <a:p>
            <a:pPr lvl="1"/>
            <a:endParaRPr lang="en-US" smtClean="0">
              <a:sym typeface="Wingdings" pitchFamily="2" charset="2"/>
            </a:endParaRPr>
          </a:p>
          <a:p>
            <a:pPr lvl="1"/>
            <a:endParaRPr lang="en-US" smtClean="0">
              <a:sym typeface="Wingdings" pitchFamily="2" charset="2"/>
            </a:endParaRPr>
          </a:p>
          <a:p>
            <a:pPr lvl="2" indent="0">
              <a:buFontTx/>
              <a:buNone/>
            </a:pPr>
            <a:endParaRPr lang="en-US" smtClean="0">
              <a:sym typeface="Wingdings" pitchFamily="2" charset="2"/>
            </a:endParaRPr>
          </a:p>
          <a:p>
            <a:pPr lvl="1"/>
            <a:endParaRPr lang="en-US" smtClean="0">
              <a:sym typeface="Wingdings" pitchFamily="2" charset="2"/>
            </a:endParaRPr>
          </a:p>
        </p:txBody>
      </p:sp>
      <p:grpSp>
        <p:nvGrpSpPr>
          <p:cNvPr id="41993" name="Group 11"/>
          <p:cNvGrpSpPr>
            <a:grpSpLocks/>
          </p:cNvGrpSpPr>
          <p:nvPr/>
        </p:nvGrpSpPr>
        <p:grpSpPr bwMode="auto">
          <a:xfrm>
            <a:off x="663575" y="1973263"/>
            <a:ext cx="1914525" cy="1666875"/>
            <a:chOff x="6638925" y="3429000"/>
            <a:chExt cx="1914525" cy="1666875"/>
          </a:xfrm>
        </p:grpSpPr>
        <p:sp>
          <p:nvSpPr>
            <p:cNvPr id="42009" name="Rectangle 12"/>
            <p:cNvSpPr>
              <a:spLocks noChangeArrowheads="1"/>
            </p:cNvSpPr>
            <p:nvPr/>
          </p:nvSpPr>
          <p:spPr bwMode="auto">
            <a:xfrm>
              <a:off x="6638925" y="3429000"/>
              <a:ext cx="1914525" cy="166687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42010" name="TextBox 13"/>
            <p:cNvSpPr txBox="1">
              <a:spLocks noChangeArrowheads="1"/>
            </p:cNvSpPr>
            <p:nvPr/>
          </p:nvSpPr>
          <p:spPr bwMode="auto">
            <a:xfrm>
              <a:off x="6743700" y="3571875"/>
              <a:ext cx="1695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Driving</a:t>
              </a:r>
            </a:p>
          </p:txBody>
        </p:sp>
      </p:grpSp>
      <p:sp>
        <p:nvSpPr>
          <p:cNvPr id="15" name="TextBox 14"/>
          <p:cNvSpPr txBox="1"/>
          <p:nvPr/>
        </p:nvSpPr>
        <p:spPr>
          <a:xfrm>
            <a:off x="3105150" y="1266825"/>
            <a:ext cx="5629275" cy="2462213"/>
          </a:xfrm>
          <a:prstGeom prst="rect">
            <a:avLst/>
          </a:prstGeom>
          <a:noFill/>
        </p:spPr>
        <p:txBody>
          <a:bodyPr>
            <a:spAutoFit/>
          </a:bodyPr>
          <a:lstStyle/>
          <a:p>
            <a:pPr>
              <a:defRPr/>
            </a:pPr>
            <a:r>
              <a:rPr lang="en-US" sz="1400" dirty="0">
                <a:latin typeface="Palatino Linotype" pitchFamily="18" charset="0"/>
              </a:rPr>
              <a:t>Grandma just phoned. She’s fallen down and needs your help to get up. Trouble is, she lives three towns over (about 50 miles away). There’s no public transportation linking your two towns, and the taxi drivers throughout the state are currently on strike. So you will have to drive.</a:t>
            </a:r>
          </a:p>
          <a:p>
            <a:pPr>
              <a:defRPr/>
            </a:pPr>
            <a:endParaRPr lang="en-US" sz="1400" dirty="0">
              <a:latin typeface="Palatino Linotype" pitchFamily="18" charset="0"/>
            </a:endParaRPr>
          </a:p>
          <a:p>
            <a:pPr>
              <a:defRPr/>
            </a:pPr>
            <a:r>
              <a:rPr lang="en-US" sz="1400" dirty="0">
                <a:latin typeface="Palatino Linotype" pitchFamily="18" charset="0"/>
              </a:rPr>
              <a:t>What would you like to do next?</a:t>
            </a:r>
          </a:p>
          <a:p>
            <a:pPr marL="342900" indent="-342900">
              <a:buFontTx/>
              <a:buAutoNum type="alphaLcParenR"/>
              <a:defRPr/>
            </a:pPr>
            <a:r>
              <a:rPr lang="en-US" sz="1400" dirty="0">
                <a:latin typeface="Palatino Linotype" pitchFamily="18" charset="0"/>
              </a:rPr>
              <a:t>Drive to Grandma’s</a:t>
            </a:r>
          </a:p>
          <a:p>
            <a:pPr marL="342900" indent="-342900">
              <a:buFontTx/>
              <a:buAutoNum type="alphaLcParenR"/>
              <a:defRPr/>
            </a:pPr>
            <a:r>
              <a:rPr lang="en-US" sz="1400" dirty="0">
                <a:latin typeface="Palatino Linotype" pitchFamily="18" charset="0"/>
              </a:rPr>
              <a:t>Tell me about cars</a:t>
            </a:r>
          </a:p>
          <a:p>
            <a:pPr marL="342900" indent="-342900">
              <a:buFontTx/>
              <a:buAutoNum type="alphaLcParenR"/>
              <a:defRPr/>
            </a:pPr>
            <a:r>
              <a:rPr lang="en-US" sz="1400" dirty="0">
                <a:latin typeface="Palatino Linotype" pitchFamily="18" charset="0"/>
              </a:rPr>
              <a:t>Read the Owner’s Manual entries on adjusting seats and mirrors</a:t>
            </a:r>
          </a:p>
          <a:p>
            <a:pPr marL="342900" indent="-342900">
              <a:buFontTx/>
              <a:buAutoNum type="alphaLcParenR"/>
              <a:defRPr/>
            </a:pPr>
            <a:r>
              <a:rPr lang="en-US" sz="1400" dirty="0">
                <a:latin typeface="Palatino Linotype" pitchFamily="18" charset="0"/>
              </a:rPr>
              <a:t>Interview a safety specialist for safety tips</a:t>
            </a:r>
          </a:p>
        </p:txBody>
      </p:sp>
      <p:grpSp>
        <p:nvGrpSpPr>
          <p:cNvPr id="3" name="Group 15"/>
          <p:cNvGrpSpPr>
            <a:grpSpLocks/>
          </p:cNvGrpSpPr>
          <p:nvPr/>
        </p:nvGrpSpPr>
        <p:grpSpPr bwMode="auto">
          <a:xfrm>
            <a:off x="666750" y="4116388"/>
            <a:ext cx="1914525" cy="1666875"/>
            <a:chOff x="666750" y="3429000"/>
            <a:chExt cx="1914525" cy="1666875"/>
          </a:xfrm>
        </p:grpSpPr>
        <p:sp>
          <p:nvSpPr>
            <p:cNvPr id="42007" name="Rectangle 16"/>
            <p:cNvSpPr>
              <a:spLocks noChangeArrowheads="1"/>
            </p:cNvSpPr>
            <p:nvPr/>
          </p:nvSpPr>
          <p:spPr bwMode="auto">
            <a:xfrm>
              <a:off x="666750" y="3429000"/>
              <a:ext cx="1914525" cy="166687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42008" name="TextBox 17"/>
            <p:cNvSpPr txBox="1">
              <a:spLocks noChangeArrowheads="1"/>
            </p:cNvSpPr>
            <p:nvPr/>
          </p:nvSpPr>
          <p:spPr bwMode="auto">
            <a:xfrm>
              <a:off x="771525" y="3571875"/>
              <a:ext cx="1695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What is a Car?</a:t>
              </a:r>
            </a:p>
          </p:txBody>
        </p:sp>
      </p:grpSp>
      <p:grpSp>
        <p:nvGrpSpPr>
          <p:cNvPr id="4" name="Group 18"/>
          <p:cNvGrpSpPr>
            <a:grpSpLocks/>
          </p:cNvGrpSpPr>
          <p:nvPr/>
        </p:nvGrpSpPr>
        <p:grpSpPr bwMode="auto">
          <a:xfrm>
            <a:off x="2657475" y="4116388"/>
            <a:ext cx="1914525" cy="1666875"/>
            <a:chOff x="2657475" y="3429000"/>
            <a:chExt cx="1914525" cy="1666875"/>
          </a:xfrm>
        </p:grpSpPr>
        <p:sp>
          <p:nvSpPr>
            <p:cNvPr id="42005" name="Rectangle 19"/>
            <p:cNvSpPr>
              <a:spLocks noChangeArrowheads="1"/>
            </p:cNvSpPr>
            <p:nvPr/>
          </p:nvSpPr>
          <p:spPr bwMode="auto">
            <a:xfrm>
              <a:off x="2657475" y="3429000"/>
              <a:ext cx="1914525" cy="166687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sp>
          <p:nvSpPr>
            <p:cNvPr id="42006" name="TextBox 20"/>
            <p:cNvSpPr txBox="1">
              <a:spLocks noChangeArrowheads="1"/>
            </p:cNvSpPr>
            <p:nvPr/>
          </p:nvSpPr>
          <p:spPr bwMode="auto">
            <a:xfrm>
              <a:off x="2762250" y="3571875"/>
              <a:ext cx="1695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Getting Ready to Drive: Adjusting Seats and Mirrors</a:t>
              </a:r>
            </a:p>
          </p:txBody>
        </p:sp>
      </p:grpSp>
      <p:sp>
        <p:nvSpPr>
          <p:cNvPr id="22" name="Rectangle 21"/>
          <p:cNvSpPr>
            <a:spLocks noChangeArrowheads="1"/>
          </p:cNvSpPr>
          <p:nvPr/>
        </p:nvSpPr>
        <p:spPr bwMode="auto">
          <a:xfrm>
            <a:off x="4648200" y="4116388"/>
            <a:ext cx="1914525" cy="166687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eaLnBrk="0" hangingPunct="0"/>
            <a:endParaRPr lang="en-US" sz="1600" b="1">
              <a:latin typeface="Arial Narrow" pitchFamily="34" charset="0"/>
            </a:endParaRPr>
          </a:p>
        </p:txBody>
      </p:sp>
      <p:cxnSp>
        <p:nvCxnSpPr>
          <p:cNvPr id="23" name="Straight Arrow Connector 22"/>
          <p:cNvCxnSpPr>
            <a:cxnSpLocks noChangeShapeType="1"/>
          </p:cNvCxnSpPr>
          <p:nvPr/>
        </p:nvCxnSpPr>
        <p:spPr bwMode="auto">
          <a:xfrm rot="10800000" flipV="1">
            <a:off x="2066925" y="3143250"/>
            <a:ext cx="1114425" cy="1000125"/>
          </a:xfrm>
          <a:prstGeom prst="straightConnector1">
            <a:avLst/>
          </a:prstGeom>
          <a:noFill/>
          <a:ln w="25400" algn="ctr">
            <a:solidFill>
              <a:srgbClr val="FF0000"/>
            </a:solidFill>
            <a:round/>
            <a:headEnd/>
            <a:tailEnd type="arrow" w="med" len="med"/>
          </a:ln>
        </p:spPr>
      </p:cxnSp>
      <p:grpSp>
        <p:nvGrpSpPr>
          <p:cNvPr id="5" name="Group 23"/>
          <p:cNvGrpSpPr>
            <a:grpSpLocks/>
          </p:cNvGrpSpPr>
          <p:nvPr/>
        </p:nvGrpSpPr>
        <p:grpSpPr bwMode="auto">
          <a:xfrm>
            <a:off x="3052763" y="3373438"/>
            <a:ext cx="142875" cy="752475"/>
            <a:chOff x="3086101" y="3667124"/>
            <a:chExt cx="142877" cy="752476"/>
          </a:xfrm>
        </p:grpSpPr>
        <p:cxnSp>
          <p:nvCxnSpPr>
            <p:cNvPr id="42003" name="Straight Connector 24"/>
            <p:cNvCxnSpPr>
              <a:cxnSpLocks noChangeShapeType="1"/>
            </p:cNvCxnSpPr>
            <p:nvPr/>
          </p:nvCxnSpPr>
          <p:spPr bwMode="auto">
            <a:xfrm rot="10800000" flipV="1">
              <a:off x="3086101" y="3667124"/>
              <a:ext cx="142877" cy="9525"/>
            </a:xfrm>
            <a:prstGeom prst="line">
              <a:avLst/>
            </a:prstGeom>
            <a:noFill/>
            <a:ln w="25400" algn="ctr">
              <a:solidFill>
                <a:srgbClr val="FF0000"/>
              </a:solidFill>
              <a:round/>
              <a:headEnd/>
              <a:tailEnd/>
            </a:ln>
          </p:spPr>
        </p:cxnSp>
        <p:cxnSp>
          <p:nvCxnSpPr>
            <p:cNvPr id="42004" name="Straight Arrow Connector 25"/>
            <p:cNvCxnSpPr>
              <a:cxnSpLocks noChangeShapeType="1"/>
            </p:cNvCxnSpPr>
            <p:nvPr/>
          </p:nvCxnSpPr>
          <p:spPr bwMode="auto">
            <a:xfrm rot="16200000" flipH="1">
              <a:off x="2728912" y="4043362"/>
              <a:ext cx="742950" cy="9525"/>
            </a:xfrm>
            <a:prstGeom prst="straightConnector1">
              <a:avLst/>
            </a:prstGeom>
            <a:noFill/>
            <a:ln w="25400" algn="ctr">
              <a:solidFill>
                <a:srgbClr val="FF0000"/>
              </a:solidFill>
              <a:round/>
              <a:headEnd/>
              <a:tailEnd type="arrow" w="med" len="med"/>
            </a:ln>
          </p:spPr>
        </p:cxnSp>
      </p:grpSp>
      <p:sp>
        <p:nvSpPr>
          <p:cNvPr id="30" name="TextBox 29"/>
          <p:cNvSpPr txBox="1">
            <a:spLocks noChangeArrowheads="1"/>
          </p:cNvSpPr>
          <p:nvPr/>
        </p:nvSpPr>
        <p:spPr bwMode="auto">
          <a:xfrm>
            <a:off x="4752975" y="4249738"/>
            <a:ext cx="1695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Safety / Recognizing Road Hazards</a:t>
            </a:r>
          </a:p>
        </p:txBody>
      </p:sp>
      <p:cxnSp>
        <p:nvCxnSpPr>
          <p:cNvPr id="33" name="Straight Arrow Connector 32"/>
          <p:cNvCxnSpPr/>
          <p:nvPr/>
        </p:nvCxnSpPr>
        <p:spPr>
          <a:xfrm>
            <a:off x="3295650" y="3635375"/>
            <a:ext cx="1885950" cy="4508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002" name="Text Box 10"/>
          <p:cNvSpPr txBox="1">
            <a:spLocks noChangeArrowheads="1"/>
          </p:cNvSpPr>
          <p:nvPr/>
        </p:nvSpPr>
        <p:spPr bwMode="auto">
          <a:xfrm>
            <a:off x="304800" y="5903913"/>
            <a:ext cx="807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chemeClr val="accent2"/>
                </a:solidFill>
              </a:rPr>
              <a:t>A demo: https://admin.adobe.acrobat.com/_a227210/p35706793/ (~37 min in)</a:t>
            </a:r>
          </a:p>
        </p:txBody>
      </p:sp>
    </p:spTree>
    <p:extLst>
      <p:ext uri="{BB962C8B-B14F-4D97-AF65-F5344CB8AC3E}">
        <p14:creationId xmlns:p14="http://schemas.microsoft.com/office/powerpoint/2010/main" val="382226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4" end="4"/>
                                            </p:txEl>
                                          </p:spTgt>
                                        </p:tgtEl>
                                        <p:attrNameLst>
                                          <p:attrName>style.visibility</p:attrName>
                                        </p:attrNameLst>
                                      </p:cBhvr>
                                      <p:to>
                                        <p:strVal val="visible"/>
                                      </p:to>
                                    </p:set>
                                    <p:animEffect transition="in" filter="fade">
                                      <p:cBhvr>
                                        <p:cTn id="18" dur="500"/>
                                        <p:tgtEl>
                                          <p:spTgt spid="1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animEffect transition="in" filter="fade">
                                      <p:cBhvr>
                                        <p:cTn id="21" dur="500"/>
                                        <p:tgtEl>
                                          <p:spTgt spid="1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6" end="6"/>
                                            </p:txEl>
                                          </p:spTgt>
                                        </p:tgtEl>
                                        <p:attrNameLst>
                                          <p:attrName>style.visibility</p:attrName>
                                        </p:attrNameLst>
                                      </p:cBhvr>
                                      <p:to>
                                        <p:strVal val="visible"/>
                                      </p:to>
                                    </p:set>
                                    <p:animEffect transition="in" filter="fade">
                                      <p:cBhvr>
                                        <p:cTn id="24" dur="500"/>
                                        <p:tgtEl>
                                          <p:spTgt spid="15">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0"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p:txBody>
          <a:bodyPr/>
          <a:lstStyle/>
          <a:p>
            <a:pPr eaLnBrk="1" hangingPunct="1"/>
            <a:r>
              <a:rPr lang="en-US" sz="2400" smtClean="0"/>
              <a:t>INSTRUCTIONAL INTERACTIVITY:</a:t>
            </a:r>
          </a:p>
          <a:p>
            <a:pPr lvl="1" eaLnBrk="1" hangingPunct="1"/>
            <a:r>
              <a:rPr lang="en-US" sz="2000" smtClean="0"/>
              <a:t>Don’t let the learner sit passively while your course drones on with page after page of “lecture” </a:t>
            </a:r>
          </a:p>
          <a:p>
            <a:pPr lvl="1" eaLnBrk="1" hangingPunct="1"/>
            <a:r>
              <a:rPr lang="en-US" sz="2000" smtClean="0"/>
              <a:t>Break up content presentation with frequent knowledge checks, interactive challenges, and assessment questions</a:t>
            </a:r>
          </a:p>
          <a:p>
            <a:pPr lvl="1" eaLnBrk="1" hangingPunct="1"/>
            <a:r>
              <a:rPr lang="en-US" sz="2000" smtClean="0"/>
              <a:t>Most beginning instructional designers think that the learner learns most from the content presentation portions of the course, but in fact, learners need to work with the material to have any hope of retaining it. Instructional interactivity is at the core of successful e-learning</a:t>
            </a:r>
          </a:p>
        </p:txBody>
      </p:sp>
      <p:sp>
        <p:nvSpPr>
          <p:cNvPr id="43011" name="Rectangle 3"/>
          <p:cNvSpPr>
            <a:spLocks noGrp="1" noChangeArrowheads="1"/>
          </p:cNvSpPr>
          <p:nvPr>
            <p:ph type="title"/>
          </p:nvPr>
        </p:nvSpPr>
        <p:spPr/>
        <p:txBody>
          <a:bodyPr/>
          <a:lstStyle/>
          <a:p>
            <a:pPr eaLnBrk="1" hangingPunct="1"/>
            <a:r>
              <a:rPr lang="en-US" smtClean="0"/>
              <a:t>ITEC 715</a:t>
            </a:r>
          </a:p>
        </p:txBody>
      </p:sp>
      <p:sp>
        <p:nvSpPr>
          <p:cNvPr id="43012"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3013"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3014"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5"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6"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a:t>
            </a:r>
            <a:endParaRPr lang="en-US" sz="4400" dirty="0">
              <a:solidFill>
                <a:srgbClr val="FFFF99"/>
              </a:solidFill>
            </a:endParaRPr>
          </a:p>
        </p:txBody>
      </p:sp>
    </p:spTree>
    <p:extLst>
      <p:ext uri="{BB962C8B-B14F-4D97-AF65-F5344CB8AC3E}">
        <p14:creationId xmlns:p14="http://schemas.microsoft.com/office/powerpoint/2010/main" val="1723057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Jennife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9760" y="1566104"/>
            <a:ext cx="1963728" cy="4312663"/>
          </a:xfrm>
          <a:prstGeom prst="rect">
            <a:avLst/>
          </a:prstGeom>
          <a:effectLst/>
        </p:spPr>
      </p:pic>
      <p:pic>
        <p:nvPicPr>
          <p:cNvPr id="18" name="Leon"/>
          <p:cNvPicPr>
            <a:picLocks/>
          </p:cNvPicPr>
          <p:nvPr/>
        </p:nvPicPr>
        <p:blipFill>
          <a:blip r:embed="rId13">
            <a:extLst>
              <a:ext uri="{28A0092B-C50C-407E-A947-70E740481C1C}">
                <a14:useLocalDpi xmlns:a14="http://schemas.microsoft.com/office/drawing/2010/main" val="0"/>
              </a:ext>
            </a:extLst>
          </a:blip>
          <a:stretch>
            <a:fillRect/>
          </a:stretch>
        </p:blipFill>
        <p:spPr>
          <a:xfrm>
            <a:off x="4512516" y="1460815"/>
            <a:ext cx="1426845" cy="4417952"/>
          </a:xfrm>
          <a:prstGeom prst="rect">
            <a:avLst/>
          </a:prstGeom>
          <a:effectLst/>
        </p:spPr>
      </p:pic>
      <p:sp>
        <p:nvSpPr>
          <p:cNvPr id="22" name="click Next">
            <a:hlinkClick r:id="" action="ppaction://noaction"/>
          </p:cNvPr>
          <p:cNvSpPr/>
          <p:nvPr>
            <p:custDataLst>
              <p:tags r:id="rId1"/>
            </p:custDataLst>
          </p:nvPr>
        </p:nvSpPr>
        <p:spPr bwMode="auto">
          <a:xfrm>
            <a:off x="86677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3" name="click Back">
            <a:hlinkClick r:id="rId14" action="ppaction://hlinksldjump"/>
          </p:cNvPr>
          <p:cNvSpPr/>
          <p:nvPr>
            <p:custDataLst>
              <p:tags r:id="rId2"/>
            </p:custDataLst>
          </p:nvPr>
        </p:nvSpPr>
        <p:spPr bwMode="auto">
          <a:xfrm>
            <a:off x="81724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grpSp>
        <p:nvGrpSpPr>
          <p:cNvPr id="33" name="Dialog Next Button"/>
          <p:cNvGrpSpPr/>
          <p:nvPr/>
        </p:nvGrpSpPr>
        <p:grpSpPr>
          <a:xfrm>
            <a:off x="6403891" y="5707672"/>
            <a:ext cx="314325" cy="180975"/>
            <a:chOff x="6648450" y="6143625"/>
            <a:chExt cx="314325" cy="180975"/>
          </a:xfrm>
        </p:grpSpPr>
        <p:sp>
          <p:nvSpPr>
            <p:cNvPr id="26" name="Rounded Rectangle 25"/>
            <p:cNvSpPr/>
            <p:nvPr>
              <p:custDataLst>
                <p:tags r:id="rId10"/>
              </p:custDataLst>
            </p:nvPr>
          </p:nvSpPr>
          <p:spPr bwMode="auto">
            <a:xfrm>
              <a:off x="6648450" y="6143625"/>
              <a:ext cx="314325" cy="180975"/>
            </a:xfrm>
            <a:prstGeom prst="roundRect">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28" name="Straight Arrow Connector 27"/>
            <p:cNvCxnSpPr/>
            <p:nvPr/>
          </p:nvCxnSpPr>
          <p:spPr bwMode="auto">
            <a:xfrm>
              <a:off x="6705600" y="6243637"/>
              <a:ext cx="182880" cy="0"/>
            </a:xfrm>
            <a:prstGeom prst="straightConnector1">
              <a:avLst/>
            </a:prstGeom>
            <a:solidFill>
              <a:srgbClr val="E1EBF5"/>
            </a:solidFill>
            <a:ln w="19050" cap="flat" cmpd="sng" algn="ctr">
              <a:solidFill>
                <a:schemeClr val="tx1"/>
              </a:solidFill>
              <a:prstDash val="solid"/>
              <a:round/>
              <a:headEnd type="none" w="med" len="med"/>
              <a:tailEnd type="arrow"/>
            </a:ln>
            <a:effectLst/>
          </p:spPr>
        </p:cxnSp>
      </p:grpSp>
      <p:grpSp>
        <p:nvGrpSpPr>
          <p:cNvPr id="32" name="Dialog Back Button"/>
          <p:cNvGrpSpPr/>
          <p:nvPr/>
        </p:nvGrpSpPr>
        <p:grpSpPr>
          <a:xfrm>
            <a:off x="6060991" y="5707672"/>
            <a:ext cx="314325" cy="180975"/>
            <a:chOff x="6305550" y="6143625"/>
            <a:chExt cx="314325" cy="180975"/>
          </a:xfrm>
        </p:grpSpPr>
        <p:sp>
          <p:nvSpPr>
            <p:cNvPr id="27" name="Rounded Rectangle 26"/>
            <p:cNvSpPr/>
            <p:nvPr>
              <p:custDataLst>
                <p:tags r:id="rId9"/>
              </p:custDataLst>
            </p:nvPr>
          </p:nvSpPr>
          <p:spPr bwMode="auto">
            <a:xfrm>
              <a:off x="6305550" y="6143625"/>
              <a:ext cx="314325" cy="180975"/>
            </a:xfrm>
            <a:prstGeom prst="roundRect">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29" name="Straight Arrow Connector 28"/>
            <p:cNvCxnSpPr/>
            <p:nvPr/>
          </p:nvCxnSpPr>
          <p:spPr bwMode="auto">
            <a:xfrm flipH="1">
              <a:off x="6381750" y="6243637"/>
              <a:ext cx="182880" cy="0"/>
            </a:xfrm>
            <a:prstGeom prst="straightConnector1">
              <a:avLst/>
            </a:prstGeom>
            <a:solidFill>
              <a:srgbClr val="E1EBF5"/>
            </a:solidFill>
            <a:ln w="19050" cap="flat" cmpd="sng" algn="ctr">
              <a:solidFill>
                <a:schemeClr val="tx1"/>
              </a:solidFill>
              <a:prstDash val="solid"/>
              <a:round/>
              <a:headEnd type="none" w="med" len="med"/>
              <a:tailEnd type="arrow"/>
            </a:ln>
            <a:effectLst/>
          </p:spPr>
        </p:cxnSp>
      </p:grpSp>
      <p:sp>
        <p:nvSpPr>
          <p:cNvPr id="24" name="click Dialog Back Arrow">
            <a:hlinkClick r:id="rId15" action="ppaction://hlinksldjump"/>
          </p:cNvPr>
          <p:cNvSpPr/>
          <p:nvPr>
            <p:custDataLst>
              <p:tags r:id="rId3"/>
            </p:custDataLst>
          </p:nvPr>
        </p:nvSpPr>
        <p:spPr bwMode="auto">
          <a:xfrm>
            <a:off x="6022891" y="5679097"/>
            <a:ext cx="352425" cy="238125"/>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1" name="click Dialog Next Arrow">
            <a:hlinkClick r:id="rId16" action="ppaction://hlinksldjump"/>
          </p:cNvPr>
          <p:cNvSpPr/>
          <p:nvPr>
            <p:custDataLst>
              <p:tags r:id="rId4"/>
            </p:custDataLst>
          </p:nvPr>
        </p:nvSpPr>
        <p:spPr bwMode="auto">
          <a:xfrm>
            <a:off x="6422941" y="5688622"/>
            <a:ext cx="314325" cy="2286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Two Character Dialog</a:t>
            </a:r>
          </a:p>
        </p:txBody>
      </p:sp>
      <p:sp>
        <p:nvSpPr>
          <p:cNvPr id="47" name="Rounded Rectangular Callout 46"/>
          <p:cNvSpPr/>
          <p:nvPr>
            <p:custDataLst>
              <p:tags r:id="rId5"/>
            </p:custDataLst>
          </p:nvPr>
        </p:nvSpPr>
        <p:spPr bwMode="auto">
          <a:xfrm>
            <a:off x="3923414" y="3817088"/>
            <a:ext cx="3094074" cy="1733107"/>
          </a:xfrm>
          <a:prstGeom prst="wedgeRoundRectCallout">
            <a:avLst>
              <a:gd name="adj1" fmla="val 48400"/>
              <a:gd name="adj2" fmla="val -108385"/>
              <a:gd name="adj3" fmla="val 16667"/>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48" name="TextBox 47"/>
          <p:cNvSpPr txBox="1"/>
          <p:nvPr>
            <p:custDataLst>
              <p:tags r:id="rId6"/>
            </p:custDataLst>
          </p:nvPr>
        </p:nvSpPr>
        <p:spPr>
          <a:xfrm>
            <a:off x="4156001" y="3991143"/>
            <a:ext cx="2628900" cy="1169551"/>
          </a:xfrm>
          <a:prstGeom prst="rect">
            <a:avLst/>
          </a:prstGeom>
          <a:noFill/>
        </p:spPr>
        <p:txBody>
          <a:bodyPr wrap="square" rtlCol="0">
            <a:spAutoFit/>
          </a:bodyPr>
          <a:lstStyle/>
          <a:p>
            <a:pPr algn="l"/>
            <a:r>
              <a:rPr lang="en-US" sz="1400" dirty="0" smtClean="0"/>
              <a:t>You could, but how can you be certain that you actually downloaded </a:t>
            </a:r>
            <a:r>
              <a:rPr lang="en-US" sz="1400" i="1" dirty="0" smtClean="0"/>
              <a:t>my</a:t>
            </a:r>
            <a:r>
              <a:rPr lang="en-US" sz="1400" dirty="0" smtClean="0"/>
              <a:t> public key, and not someone else’s public key </a:t>
            </a:r>
            <a:r>
              <a:rPr lang="en-US" sz="1400" i="1" dirty="0" smtClean="0"/>
              <a:t>masquerading</a:t>
            </a:r>
            <a:r>
              <a:rPr lang="en-US" sz="1400" dirty="0" smtClean="0"/>
              <a:t> as mine?</a:t>
            </a:r>
            <a:endParaRPr lang="en-US" sz="1400" dirty="0" smtClean="0">
              <a:solidFill>
                <a:schemeClr val="tx1"/>
              </a:solidFill>
            </a:endParaRPr>
          </a:p>
        </p:txBody>
      </p:sp>
      <p:sp>
        <p:nvSpPr>
          <p:cNvPr id="2" name="Title 1"/>
          <p:cNvSpPr>
            <a:spLocks noGrp="1"/>
          </p:cNvSpPr>
          <p:nvPr>
            <p:ph type="title" idx="4294967295"/>
          </p:nvPr>
        </p:nvSpPr>
        <p:spPr>
          <a:xfrm>
            <a:off x="457200" y="-607864"/>
            <a:ext cx="8229600" cy="607864"/>
          </a:xfrm>
        </p:spPr>
        <p:txBody>
          <a:bodyPr/>
          <a:lstStyle/>
          <a:p>
            <a:pPr algn="l"/>
            <a:r>
              <a:rPr lang="en-US" sz="2800" dirty="0" smtClean="0"/>
              <a:t>2CD Ex2</a:t>
            </a:r>
            <a:endParaRPr lang="en-US" sz="2800" dirty="0"/>
          </a:p>
        </p:txBody>
      </p:sp>
      <p:sp>
        <p:nvSpPr>
          <p:cNvPr id="30" name="click Next">
            <a:hlinkClick r:id="" action="ppaction://noaction"/>
          </p:cNvPr>
          <p:cNvSpPr/>
          <p:nvPr>
            <p:custDataLst>
              <p:tags r:id="rId7"/>
            </p:custDataLst>
          </p:nvPr>
        </p:nvSpPr>
        <p:spPr bwMode="auto">
          <a:xfrm>
            <a:off x="86677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5" name="click Back">
            <a:hlinkClick r:id="rId14" action="ppaction://hlinksldjump"/>
          </p:cNvPr>
          <p:cNvSpPr/>
          <p:nvPr>
            <p:custDataLst>
              <p:tags r:id="rId8"/>
            </p:custDataLst>
          </p:nvPr>
        </p:nvSpPr>
        <p:spPr bwMode="auto">
          <a:xfrm>
            <a:off x="81724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6"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dialog controls to view the conversation.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37" name="Back button"/>
          <p:cNvGrpSpPr/>
          <p:nvPr/>
        </p:nvGrpSpPr>
        <p:grpSpPr>
          <a:xfrm>
            <a:off x="6258333" y="6415087"/>
            <a:ext cx="744279" cy="307777"/>
            <a:chOff x="1265274" y="6447647"/>
            <a:chExt cx="744279" cy="307777"/>
          </a:xfrm>
        </p:grpSpPr>
        <p:sp>
          <p:nvSpPr>
            <p:cNvPr id="49"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51" name="Next button"/>
          <p:cNvGrpSpPr/>
          <p:nvPr/>
        </p:nvGrpSpPr>
        <p:grpSpPr>
          <a:xfrm>
            <a:off x="8072696" y="6415087"/>
            <a:ext cx="744279" cy="307777"/>
            <a:chOff x="1265274" y="6447647"/>
            <a:chExt cx="744279" cy="307777"/>
          </a:xfrm>
        </p:grpSpPr>
        <p:sp>
          <p:nvSpPr>
            <p:cNvPr id="5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54" name="Menu button"/>
          <p:cNvGrpSpPr/>
          <p:nvPr/>
        </p:nvGrpSpPr>
        <p:grpSpPr>
          <a:xfrm>
            <a:off x="7165515" y="6415087"/>
            <a:ext cx="744279" cy="307777"/>
            <a:chOff x="1265274" y="6447647"/>
            <a:chExt cx="744279" cy="307777"/>
          </a:xfrm>
        </p:grpSpPr>
        <p:sp>
          <p:nvSpPr>
            <p:cNvPr id="55"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7" name="click Back">
            <a:hlinkClick r:id="rId1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ick Next">
            <a:hlinkClick r:id="rId1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557510"/>
      </p:ext>
    </p:extLst>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p:txBody>
          <a:bodyPr/>
          <a:lstStyle/>
          <a:p>
            <a:pPr eaLnBrk="1" hangingPunct="1"/>
            <a:r>
              <a:rPr lang="en-US" sz="2800" smtClean="0"/>
              <a:t>FEEDBACK:</a:t>
            </a:r>
            <a:endParaRPr lang="en-US" smtClean="0"/>
          </a:p>
          <a:p>
            <a:pPr lvl="1" eaLnBrk="1" hangingPunct="1"/>
            <a:r>
              <a:rPr lang="en-US" sz="2400" smtClean="0"/>
              <a:t>Consider how you will let learners know if they have successfully met your interactive challenge. Broadly speaking, there are two ways:</a:t>
            </a:r>
          </a:p>
          <a:p>
            <a:pPr lvl="2" eaLnBrk="1" hangingPunct="1"/>
            <a:r>
              <a:rPr lang="en-US" sz="2000" smtClean="0"/>
              <a:t>Extrinsic feedback </a:t>
            </a:r>
            <a:r>
              <a:rPr lang="en-US" sz="2000" smtClean="0">
                <a:sym typeface="Wingdings" pitchFamily="2" charset="2"/>
              </a:rPr>
              <a:t> An (often anonymous) authority says “That’s correct,” or “That’s incorrect, please try again.”</a:t>
            </a:r>
          </a:p>
          <a:p>
            <a:pPr lvl="2" eaLnBrk="1" hangingPunct="1"/>
            <a:r>
              <a:rPr lang="en-US" sz="2000" smtClean="0"/>
              <a:t>Intrinsic feedback </a:t>
            </a:r>
            <a:r>
              <a:rPr lang="en-US" sz="2000" smtClean="0">
                <a:sym typeface="Wingdings" pitchFamily="2" charset="2"/>
              </a:rPr>
              <a:t> The learner sees the consequences of his or her choice and judges its correctness based upon the desirability of the consequences (e.g., after choosing to yell at his or her boss in a simulated interaction, the learner gets “fired.”)</a:t>
            </a:r>
          </a:p>
        </p:txBody>
      </p:sp>
      <p:sp>
        <p:nvSpPr>
          <p:cNvPr id="44035" name="Rectangle 3"/>
          <p:cNvSpPr>
            <a:spLocks noGrp="1" noChangeArrowheads="1"/>
          </p:cNvSpPr>
          <p:nvPr>
            <p:ph type="title"/>
          </p:nvPr>
        </p:nvSpPr>
        <p:spPr/>
        <p:txBody>
          <a:bodyPr/>
          <a:lstStyle/>
          <a:p>
            <a:pPr eaLnBrk="1" hangingPunct="1"/>
            <a:r>
              <a:rPr lang="en-US" smtClean="0"/>
              <a:t>ITEC 715</a:t>
            </a:r>
          </a:p>
        </p:txBody>
      </p:sp>
      <p:sp>
        <p:nvSpPr>
          <p:cNvPr id="4403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403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403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3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a:t>
            </a:r>
            <a:endParaRPr lang="en-US" sz="4400" dirty="0">
              <a:solidFill>
                <a:srgbClr val="FFFF99"/>
              </a:solidFill>
            </a:endParaRPr>
          </a:p>
        </p:txBody>
      </p:sp>
    </p:spTree>
    <p:extLst>
      <p:ext uri="{BB962C8B-B14F-4D97-AF65-F5344CB8AC3E}">
        <p14:creationId xmlns:p14="http://schemas.microsoft.com/office/powerpoint/2010/main" val="1835928368"/>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p:txBody>
          <a:bodyPr/>
          <a:lstStyle/>
          <a:p>
            <a:pPr eaLnBrk="1" hangingPunct="1">
              <a:lnSpc>
                <a:spcPct val="80000"/>
              </a:lnSpc>
            </a:pPr>
            <a:r>
              <a:rPr lang="en-US" sz="2800" smtClean="0"/>
              <a:t>FEEDBACK, continued:</a:t>
            </a:r>
            <a:endParaRPr lang="en-US" smtClean="0"/>
          </a:p>
          <a:p>
            <a:pPr lvl="1" eaLnBrk="1" hangingPunct="1">
              <a:lnSpc>
                <a:spcPct val="80000"/>
              </a:lnSpc>
            </a:pPr>
            <a:r>
              <a:rPr lang="en-US" sz="2400" smtClean="0"/>
              <a:t>Timing can also be important</a:t>
            </a:r>
          </a:p>
          <a:p>
            <a:pPr lvl="2" eaLnBrk="1" hangingPunct="1">
              <a:lnSpc>
                <a:spcPct val="80000"/>
              </a:lnSpc>
            </a:pPr>
            <a:r>
              <a:rPr lang="en-US" sz="2000" smtClean="0"/>
              <a:t>Immediate feedback </a:t>
            </a:r>
            <a:r>
              <a:rPr lang="en-US" sz="2000" smtClean="0">
                <a:sym typeface="Wingdings" pitchFamily="2" charset="2"/>
              </a:rPr>
              <a:t> There is a place for immediate feedback, but be careful when employing it. Telling the learner right away whether his or her answer is correct can lead to mindless guessing until the feedback reveals the correct answer. The learner, having done no real work to get the answer, gains nothing from this “interactive” experience</a:t>
            </a:r>
          </a:p>
          <a:p>
            <a:pPr lvl="2" eaLnBrk="1" hangingPunct="1">
              <a:lnSpc>
                <a:spcPct val="80000"/>
              </a:lnSpc>
            </a:pPr>
            <a:r>
              <a:rPr lang="en-US" sz="2000" smtClean="0"/>
              <a:t>Delayed feedback </a:t>
            </a:r>
            <a:r>
              <a:rPr lang="en-US" sz="2000" smtClean="0">
                <a:sym typeface="Wingdings" pitchFamily="2" charset="2"/>
              </a:rPr>
              <a:t> By not telling the learner if his or her answer choice is correct or not, you give the learner a chance to explore the possibility space, and to back up and try again if a particular set of choices doesn’t seem to be working. Often, the learner will arrive at the correct answer, without having to be told. By discovering it on his or her own, the accomplishment is more meaningful and the knowledge gained is more likely to be retained</a:t>
            </a:r>
          </a:p>
        </p:txBody>
      </p:sp>
      <p:sp>
        <p:nvSpPr>
          <p:cNvPr id="45059" name="Rectangle 3"/>
          <p:cNvSpPr>
            <a:spLocks noGrp="1" noChangeArrowheads="1"/>
          </p:cNvSpPr>
          <p:nvPr>
            <p:ph type="title"/>
          </p:nvPr>
        </p:nvSpPr>
        <p:spPr/>
        <p:txBody>
          <a:bodyPr/>
          <a:lstStyle/>
          <a:p>
            <a:pPr eaLnBrk="1" hangingPunct="1"/>
            <a:r>
              <a:rPr lang="en-US" smtClean="0"/>
              <a:t>ITEC 715</a:t>
            </a:r>
          </a:p>
        </p:txBody>
      </p:sp>
      <p:sp>
        <p:nvSpPr>
          <p:cNvPr id="4506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506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506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06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06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Design Considerations</a:t>
            </a:r>
            <a:endParaRPr lang="en-US" sz="4400" dirty="0">
              <a:solidFill>
                <a:srgbClr val="FFFF99"/>
              </a:solidFill>
            </a:endParaRPr>
          </a:p>
        </p:txBody>
      </p:sp>
    </p:spTree>
    <p:extLst>
      <p:ext uri="{BB962C8B-B14F-4D97-AF65-F5344CB8AC3E}">
        <p14:creationId xmlns:p14="http://schemas.microsoft.com/office/powerpoint/2010/main" val="399437308"/>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p:txBody>
          <a:bodyPr/>
          <a:lstStyle/>
          <a:p>
            <a:pPr eaLnBrk="1" hangingPunct="1">
              <a:lnSpc>
                <a:spcPct val="80000"/>
              </a:lnSpc>
            </a:pPr>
            <a:r>
              <a:rPr lang="en-US" sz="2800" smtClean="0"/>
              <a:t>FEEDBACK, continued:</a:t>
            </a:r>
            <a:endParaRPr lang="en-US" smtClean="0"/>
          </a:p>
          <a:p>
            <a:pPr lvl="1" eaLnBrk="1" hangingPunct="1">
              <a:lnSpc>
                <a:spcPct val="80000"/>
              </a:lnSpc>
            </a:pPr>
            <a:r>
              <a:rPr lang="en-US" sz="2400" smtClean="0"/>
              <a:t>Other strategies</a:t>
            </a:r>
          </a:p>
          <a:p>
            <a:pPr lvl="2" eaLnBrk="1" hangingPunct="1">
              <a:lnSpc>
                <a:spcPct val="80000"/>
              </a:lnSpc>
            </a:pPr>
            <a:r>
              <a:rPr lang="en-US" sz="2000" smtClean="0"/>
              <a:t>Ask “Why?” </a:t>
            </a:r>
            <a:r>
              <a:rPr lang="en-US" sz="2000" smtClean="0">
                <a:sym typeface="Wingdings" pitchFamily="2" charset="2"/>
              </a:rPr>
              <a:t> Sometimes, after a learner chooses an answer (whether right or wrong), instead of saying if the answer is right or wrong, ask the learner to justify the answer. This makes the learner reflect on the underlying reasons, and reduces the chance that the learner is simply guessing</a:t>
            </a:r>
          </a:p>
          <a:p>
            <a:pPr lvl="2" eaLnBrk="1" hangingPunct="1">
              <a:lnSpc>
                <a:spcPct val="80000"/>
              </a:lnSpc>
            </a:pPr>
            <a:r>
              <a:rPr lang="en-US" sz="2000" smtClean="0">
                <a:sym typeface="Wingdings" pitchFamily="2" charset="2"/>
              </a:rPr>
              <a:t>Ask for a free-form answer, then have the learner click a button to compare his or her answer with that of an expert. The assessment of whether the answers are sufficiently close is up to the learner, making him or her work with the material one extra step</a:t>
            </a:r>
          </a:p>
          <a:p>
            <a:pPr lvl="2" eaLnBrk="1" hangingPunct="1">
              <a:lnSpc>
                <a:spcPct val="80000"/>
              </a:lnSpc>
            </a:pPr>
            <a:r>
              <a:rPr lang="en-US" sz="2000" smtClean="0">
                <a:sym typeface="Wingdings" pitchFamily="2" charset="2"/>
              </a:rPr>
              <a:t>Ask for a free-form answer, then show how other learners have answered the question in the past (requires saving answers from one learner so they can be displayed to another). This adds a useful social dimension to the learning</a:t>
            </a:r>
          </a:p>
          <a:p>
            <a:pPr lvl="2" eaLnBrk="1" hangingPunct="1">
              <a:lnSpc>
                <a:spcPct val="80000"/>
              </a:lnSpc>
            </a:pPr>
            <a:endParaRPr lang="en-US" sz="2000" smtClean="0">
              <a:sym typeface="Wingdings" pitchFamily="2" charset="2"/>
            </a:endParaRPr>
          </a:p>
        </p:txBody>
      </p:sp>
      <p:sp>
        <p:nvSpPr>
          <p:cNvPr id="46083" name="Rectangle 3"/>
          <p:cNvSpPr>
            <a:spLocks noGrp="1" noChangeArrowheads="1"/>
          </p:cNvSpPr>
          <p:nvPr>
            <p:ph type="title"/>
          </p:nvPr>
        </p:nvSpPr>
        <p:spPr/>
        <p:txBody>
          <a:bodyPr/>
          <a:lstStyle/>
          <a:p>
            <a:pPr eaLnBrk="1" hangingPunct="1"/>
            <a:r>
              <a:rPr lang="en-US" smtClean="0"/>
              <a:t>ITEC 715</a:t>
            </a:r>
          </a:p>
        </p:txBody>
      </p:sp>
      <p:sp>
        <p:nvSpPr>
          <p:cNvPr id="4608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EDD Considerations</a:t>
            </a:r>
          </a:p>
        </p:txBody>
      </p:sp>
    </p:spTree>
    <p:extLst>
      <p:ext uri="{BB962C8B-B14F-4D97-AF65-F5344CB8AC3E}">
        <p14:creationId xmlns:p14="http://schemas.microsoft.com/office/powerpoint/2010/main" val="3625997549"/>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457200" y="1498600"/>
            <a:ext cx="8229600" cy="4525963"/>
          </a:xfrm>
        </p:spPr>
        <p:txBody>
          <a:bodyPr/>
          <a:lstStyle/>
          <a:p>
            <a:pPr eaLnBrk="1" hangingPunct="1"/>
            <a:r>
              <a:rPr lang="en-US" dirty="0" smtClean="0">
                <a:sym typeface="Wingdings" pitchFamily="2" charset="2"/>
              </a:rPr>
              <a:t>Write your design document (EDD) for your course—Use as few “Text with Graphic” pages as possible in your design!</a:t>
            </a:r>
          </a:p>
          <a:p>
            <a:pPr lvl="1" eaLnBrk="1" hangingPunct="1"/>
            <a:r>
              <a:rPr lang="en-US" dirty="0" smtClean="0">
                <a:sym typeface="Wingdings" pitchFamily="2" charset="2"/>
              </a:rPr>
              <a:t>Make sure to include:</a:t>
            </a:r>
          </a:p>
          <a:p>
            <a:pPr lvl="2" eaLnBrk="1" hangingPunct="1"/>
            <a:r>
              <a:rPr lang="en-US" dirty="0" smtClean="0">
                <a:sym typeface="Wingdings" pitchFamily="2" charset="2"/>
              </a:rPr>
              <a:t>At least one page with video (~30 sec)</a:t>
            </a:r>
          </a:p>
          <a:p>
            <a:pPr lvl="2" eaLnBrk="1" hangingPunct="1"/>
            <a:r>
              <a:rPr lang="en-US" dirty="0" smtClean="0">
                <a:sym typeface="Wingdings" pitchFamily="2" charset="2"/>
              </a:rPr>
              <a:t>At least one page with animation (audio narrated)</a:t>
            </a:r>
          </a:p>
          <a:p>
            <a:pPr eaLnBrk="1" hangingPunct="1"/>
            <a:r>
              <a:rPr lang="en-US" dirty="0" smtClean="0">
                <a:sym typeface="Wingdings" pitchFamily="2" charset="2"/>
              </a:rPr>
              <a:t>Download and read the Week 8 slides and come prepared next week to discuss</a:t>
            </a:r>
          </a:p>
        </p:txBody>
      </p:sp>
      <p:sp>
        <p:nvSpPr>
          <p:cNvPr id="47107" name="Rectangle 3"/>
          <p:cNvSpPr>
            <a:spLocks noGrp="1" noChangeArrowheads="1"/>
          </p:cNvSpPr>
          <p:nvPr>
            <p:ph type="title"/>
          </p:nvPr>
        </p:nvSpPr>
        <p:spPr/>
        <p:txBody>
          <a:bodyPr/>
          <a:lstStyle/>
          <a:p>
            <a:pPr eaLnBrk="1" hangingPunct="1"/>
            <a:r>
              <a:rPr lang="en-US" smtClean="0"/>
              <a:t>ITEC 715</a:t>
            </a:r>
          </a:p>
        </p:txBody>
      </p:sp>
      <p:sp>
        <p:nvSpPr>
          <p:cNvPr id="47108"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7109"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7110"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11"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711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For Next Week</a:t>
            </a:r>
          </a:p>
        </p:txBody>
      </p:sp>
    </p:spTree>
    <p:extLst>
      <p:ext uri="{BB962C8B-B14F-4D97-AF65-F5344CB8AC3E}">
        <p14:creationId xmlns:p14="http://schemas.microsoft.com/office/powerpoint/2010/main" val="3020840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smtClean="0">
                <a:solidFill>
                  <a:srgbClr val="FFFF99"/>
                </a:solidFill>
              </a:rPr>
              <a:t>Why Design Interactions?</a:t>
            </a:r>
            <a:endParaRPr lang="en-US" sz="3600" dirty="0">
              <a:solidFill>
                <a:srgbClr val="FFFF99"/>
              </a:solidFill>
            </a:endParaRPr>
          </a:p>
        </p:txBody>
      </p:sp>
      <p:sp>
        <p:nvSpPr>
          <p:cNvPr id="5" name="TextBox 4"/>
          <p:cNvSpPr txBox="1"/>
          <p:nvPr/>
        </p:nvSpPr>
        <p:spPr>
          <a:xfrm>
            <a:off x="414670" y="1477926"/>
            <a:ext cx="8424530" cy="3323987"/>
          </a:xfrm>
          <a:prstGeom prst="rect">
            <a:avLst/>
          </a:prstGeom>
          <a:noFill/>
        </p:spPr>
        <p:txBody>
          <a:bodyPr wrap="square" rtlCol="0">
            <a:spAutoFit/>
          </a:bodyPr>
          <a:lstStyle/>
          <a:p>
            <a:pPr>
              <a:buNone/>
            </a:pPr>
            <a:r>
              <a:rPr lang="en-US" sz="2400" dirty="0">
                <a:latin typeface="Arial" pitchFamily="34" charset="0"/>
                <a:cs typeface="Arial" pitchFamily="34" charset="0"/>
              </a:rPr>
              <a:t>Driving Principles (Instructional)</a:t>
            </a:r>
          </a:p>
          <a:p>
            <a:pPr marL="285750" indent="-285750">
              <a:buFont typeface="Arial" pitchFamily="34" charset="0"/>
              <a:buChar char="•"/>
            </a:pPr>
            <a:r>
              <a:rPr lang="en-US" sz="2000" dirty="0"/>
              <a:t>Improve learner engagement because bored learners tune out</a:t>
            </a:r>
          </a:p>
          <a:p>
            <a:pPr marL="285750" indent="-285750">
              <a:buFont typeface="Arial" pitchFamily="34" charset="0"/>
              <a:buChar char="•"/>
            </a:pPr>
            <a:r>
              <a:rPr lang="en-US" sz="2000" dirty="0"/>
              <a:t>Learners retain more when they work with the material</a:t>
            </a:r>
          </a:p>
          <a:p>
            <a:pPr>
              <a:buNone/>
            </a:pPr>
            <a:endParaRPr lang="en-US" sz="2400" dirty="0">
              <a:latin typeface="Arial" pitchFamily="34" charset="0"/>
              <a:cs typeface="Arial" pitchFamily="34" charset="0"/>
            </a:endParaRPr>
          </a:p>
          <a:p>
            <a:pPr>
              <a:buNone/>
            </a:pPr>
            <a:r>
              <a:rPr lang="en-US" sz="2400" dirty="0">
                <a:latin typeface="Arial" pitchFamily="34" charset="0"/>
                <a:cs typeface="Arial" pitchFamily="34" charset="0"/>
              </a:rPr>
              <a:t>Driving Principles (Economic)</a:t>
            </a:r>
          </a:p>
          <a:p>
            <a:pPr marL="285750" indent="-285750">
              <a:buFont typeface="Arial" pitchFamily="34" charset="0"/>
              <a:buChar char="•"/>
            </a:pPr>
            <a:r>
              <a:rPr lang="en-US" sz="2000" dirty="0"/>
              <a:t>Don’t reinvent the wheel</a:t>
            </a:r>
          </a:p>
          <a:p>
            <a:pPr marL="285750" indent="-285750">
              <a:buFont typeface="Arial" pitchFamily="34" charset="0"/>
              <a:buChar char="•"/>
            </a:pPr>
            <a:r>
              <a:rPr lang="en-US" sz="2000" dirty="0"/>
              <a:t>Breaking a complex task into smaller chunks makes designing easier (and faster)</a:t>
            </a:r>
          </a:p>
          <a:p>
            <a:pPr marL="285750" indent="-285750">
              <a:buFont typeface="Arial" pitchFamily="34" charset="0"/>
              <a:buChar char="•"/>
            </a:pPr>
            <a:r>
              <a:rPr lang="en-US" sz="2000" dirty="0"/>
              <a:t>Time is money</a:t>
            </a:r>
          </a:p>
          <a:p>
            <a:endParaRPr lang="en-US" sz="1600" dirty="0"/>
          </a:p>
        </p:txBody>
      </p:sp>
      <p:sp>
        <p:nvSpPr>
          <p:cNvPr id="2" name="Title 1"/>
          <p:cNvSpPr>
            <a:spLocks noGrp="1"/>
          </p:cNvSpPr>
          <p:nvPr>
            <p:ph type="title" idx="4294967295"/>
          </p:nvPr>
        </p:nvSpPr>
        <p:spPr>
          <a:xfrm>
            <a:off x="457200" y="-459009"/>
            <a:ext cx="8229600" cy="459009"/>
          </a:xfrm>
        </p:spPr>
        <p:txBody>
          <a:bodyPr/>
          <a:lstStyle/>
          <a:p>
            <a:pPr algn="l"/>
            <a:r>
              <a:rPr lang="en-US" sz="2400" dirty="0" smtClean="0"/>
              <a:t>Why Design Interactions?</a:t>
            </a:r>
            <a:endParaRPr lang="en-US" sz="2400" dirty="0"/>
          </a:p>
        </p:txBody>
      </p:sp>
    </p:spTree>
    <p:extLst>
      <p:ext uri="{BB962C8B-B14F-4D97-AF65-F5344CB8AC3E}">
        <p14:creationId xmlns:p14="http://schemas.microsoft.com/office/powerpoint/2010/main" val="278767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Jennife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9760" y="1566104"/>
            <a:ext cx="1963728" cy="4312663"/>
          </a:xfrm>
          <a:prstGeom prst="rect">
            <a:avLst/>
          </a:prstGeom>
          <a:effectLst/>
        </p:spPr>
      </p:pic>
      <p:pic>
        <p:nvPicPr>
          <p:cNvPr id="18" name="Leon"/>
          <p:cNvPicPr>
            <a:picLocks/>
          </p:cNvPicPr>
          <p:nvPr/>
        </p:nvPicPr>
        <p:blipFill>
          <a:blip r:embed="rId13">
            <a:extLst>
              <a:ext uri="{28A0092B-C50C-407E-A947-70E740481C1C}">
                <a14:useLocalDpi xmlns:a14="http://schemas.microsoft.com/office/drawing/2010/main" val="0"/>
              </a:ext>
            </a:extLst>
          </a:blip>
          <a:stretch>
            <a:fillRect/>
          </a:stretch>
        </p:blipFill>
        <p:spPr>
          <a:xfrm>
            <a:off x="4512516" y="1460815"/>
            <a:ext cx="1426845" cy="4417952"/>
          </a:xfrm>
          <a:prstGeom prst="rect">
            <a:avLst/>
          </a:prstGeom>
          <a:effectLst/>
        </p:spPr>
      </p:pic>
      <p:sp>
        <p:nvSpPr>
          <p:cNvPr id="22" name="click Next">
            <a:hlinkClick r:id="" action="ppaction://noaction"/>
          </p:cNvPr>
          <p:cNvSpPr/>
          <p:nvPr>
            <p:custDataLst>
              <p:tags r:id="rId1"/>
            </p:custDataLst>
          </p:nvPr>
        </p:nvSpPr>
        <p:spPr bwMode="auto">
          <a:xfrm>
            <a:off x="86677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3" name="click Back">
            <a:hlinkClick r:id="rId14" action="ppaction://hlinksldjump"/>
          </p:cNvPr>
          <p:cNvSpPr/>
          <p:nvPr>
            <p:custDataLst>
              <p:tags r:id="rId2"/>
            </p:custDataLst>
          </p:nvPr>
        </p:nvSpPr>
        <p:spPr bwMode="auto">
          <a:xfrm>
            <a:off x="81724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grpSp>
        <p:nvGrpSpPr>
          <p:cNvPr id="33" name="Dialog Next Button"/>
          <p:cNvGrpSpPr/>
          <p:nvPr/>
        </p:nvGrpSpPr>
        <p:grpSpPr>
          <a:xfrm>
            <a:off x="6403891" y="5707672"/>
            <a:ext cx="314325" cy="180975"/>
            <a:chOff x="6648450" y="6143625"/>
            <a:chExt cx="314325" cy="180975"/>
          </a:xfrm>
        </p:grpSpPr>
        <p:sp>
          <p:nvSpPr>
            <p:cNvPr id="26" name="Rounded Rectangle 25"/>
            <p:cNvSpPr/>
            <p:nvPr>
              <p:custDataLst>
                <p:tags r:id="rId10"/>
              </p:custDataLst>
            </p:nvPr>
          </p:nvSpPr>
          <p:spPr bwMode="auto">
            <a:xfrm>
              <a:off x="6648450" y="6143625"/>
              <a:ext cx="314325" cy="180975"/>
            </a:xfrm>
            <a:prstGeom prst="roundRect">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28" name="Straight Arrow Connector 27"/>
            <p:cNvCxnSpPr/>
            <p:nvPr/>
          </p:nvCxnSpPr>
          <p:spPr bwMode="auto">
            <a:xfrm>
              <a:off x="6705600" y="6243637"/>
              <a:ext cx="182880" cy="0"/>
            </a:xfrm>
            <a:prstGeom prst="straightConnector1">
              <a:avLst/>
            </a:prstGeom>
            <a:solidFill>
              <a:srgbClr val="E1EBF5"/>
            </a:solidFill>
            <a:ln w="19050" cap="flat" cmpd="sng" algn="ctr">
              <a:solidFill>
                <a:schemeClr val="tx1"/>
              </a:solidFill>
              <a:prstDash val="solid"/>
              <a:round/>
              <a:headEnd type="none" w="med" len="med"/>
              <a:tailEnd type="arrow"/>
            </a:ln>
            <a:effectLst/>
          </p:spPr>
        </p:cxnSp>
      </p:grpSp>
      <p:grpSp>
        <p:nvGrpSpPr>
          <p:cNvPr id="32" name="Dialog Back Button"/>
          <p:cNvGrpSpPr/>
          <p:nvPr/>
        </p:nvGrpSpPr>
        <p:grpSpPr>
          <a:xfrm>
            <a:off x="6060991" y="5707672"/>
            <a:ext cx="314325" cy="180975"/>
            <a:chOff x="6305550" y="6143625"/>
            <a:chExt cx="314325" cy="180975"/>
          </a:xfrm>
        </p:grpSpPr>
        <p:sp>
          <p:nvSpPr>
            <p:cNvPr id="27" name="Rounded Rectangle 26"/>
            <p:cNvSpPr/>
            <p:nvPr>
              <p:custDataLst>
                <p:tags r:id="rId9"/>
              </p:custDataLst>
            </p:nvPr>
          </p:nvSpPr>
          <p:spPr bwMode="auto">
            <a:xfrm>
              <a:off x="6305550" y="6143625"/>
              <a:ext cx="314325" cy="180975"/>
            </a:xfrm>
            <a:prstGeom prst="roundRect">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29" name="Straight Arrow Connector 28"/>
            <p:cNvCxnSpPr/>
            <p:nvPr/>
          </p:nvCxnSpPr>
          <p:spPr bwMode="auto">
            <a:xfrm flipH="1">
              <a:off x="6381750" y="6243637"/>
              <a:ext cx="182880" cy="0"/>
            </a:xfrm>
            <a:prstGeom prst="straightConnector1">
              <a:avLst/>
            </a:prstGeom>
            <a:solidFill>
              <a:srgbClr val="E1EBF5"/>
            </a:solidFill>
            <a:ln w="19050" cap="flat" cmpd="sng" algn="ctr">
              <a:solidFill>
                <a:schemeClr val="tx1"/>
              </a:solidFill>
              <a:prstDash val="solid"/>
              <a:round/>
              <a:headEnd type="none" w="med" len="med"/>
              <a:tailEnd type="arrow"/>
            </a:ln>
            <a:effectLst/>
          </p:spPr>
        </p:cxnSp>
      </p:grpSp>
      <p:sp>
        <p:nvSpPr>
          <p:cNvPr id="24" name="click Dialog Back Arrow">
            <a:hlinkClick r:id="rId14" action="ppaction://hlinksldjump"/>
          </p:cNvPr>
          <p:cNvSpPr/>
          <p:nvPr>
            <p:custDataLst>
              <p:tags r:id="rId3"/>
            </p:custDataLst>
          </p:nvPr>
        </p:nvSpPr>
        <p:spPr bwMode="auto">
          <a:xfrm>
            <a:off x="6022891" y="5679097"/>
            <a:ext cx="352425" cy="238125"/>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1" name="click Dialog Next Arrow">
            <a:hlinkClick r:id="rId15" action="ppaction://hlinksldjump"/>
          </p:cNvPr>
          <p:cNvSpPr/>
          <p:nvPr>
            <p:custDataLst>
              <p:tags r:id="rId4"/>
            </p:custDataLst>
          </p:nvPr>
        </p:nvSpPr>
        <p:spPr bwMode="auto">
          <a:xfrm>
            <a:off x="6422941" y="5688622"/>
            <a:ext cx="314325" cy="2286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Two Character Dialog</a:t>
            </a:r>
          </a:p>
        </p:txBody>
      </p:sp>
      <p:grpSp>
        <p:nvGrpSpPr>
          <p:cNvPr id="30" name="Group 29"/>
          <p:cNvGrpSpPr/>
          <p:nvPr/>
        </p:nvGrpSpPr>
        <p:grpSpPr>
          <a:xfrm>
            <a:off x="1095125" y="1222747"/>
            <a:ext cx="3179135" cy="1871331"/>
            <a:chOff x="1775637" y="1148316"/>
            <a:chExt cx="3179135" cy="1871331"/>
          </a:xfrm>
        </p:grpSpPr>
        <p:sp>
          <p:nvSpPr>
            <p:cNvPr id="35" name="Rounded Rectangular Callout 34"/>
            <p:cNvSpPr/>
            <p:nvPr>
              <p:custDataLst>
                <p:tags r:id="rId7"/>
              </p:custDataLst>
            </p:nvPr>
          </p:nvSpPr>
          <p:spPr bwMode="auto">
            <a:xfrm>
              <a:off x="1775637" y="1148316"/>
              <a:ext cx="3179135" cy="1871331"/>
            </a:xfrm>
            <a:prstGeom prst="wedgeRoundRectCallout">
              <a:avLst>
                <a:gd name="adj1" fmla="val 77161"/>
                <a:gd name="adj2" fmla="val 31817"/>
                <a:gd name="adj3" fmla="val 16667"/>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6" name="TextBox 35"/>
            <p:cNvSpPr txBox="1"/>
            <p:nvPr>
              <p:custDataLst>
                <p:tags r:id="rId8"/>
              </p:custDataLst>
            </p:nvPr>
          </p:nvSpPr>
          <p:spPr>
            <a:xfrm>
              <a:off x="2023065" y="1407485"/>
              <a:ext cx="2628900" cy="1169551"/>
            </a:xfrm>
            <a:prstGeom prst="rect">
              <a:avLst/>
            </a:prstGeom>
            <a:noFill/>
          </p:spPr>
          <p:txBody>
            <a:bodyPr wrap="square" rtlCol="0">
              <a:spAutoFit/>
            </a:bodyPr>
            <a:lstStyle/>
            <a:p>
              <a:pPr algn="l"/>
              <a:r>
                <a:rPr lang="en-US" sz="1400" dirty="0" smtClean="0"/>
                <a:t>You’re talking about the need for a circle of trust, aren’t you?</a:t>
              </a:r>
            </a:p>
            <a:p>
              <a:pPr algn="l"/>
              <a:endParaRPr lang="en-US" sz="1400" dirty="0">
                <a:solidFill>
                  <a:schemeClr val="tx1"/>
                </a:solidFill>
              </a:endParaRPr>
            </a:p>
            <a:p>
              <a:pPr algn="l"/>
              <a:r>
                <a:rPr lang="en-US" sz="1400" dirty="0" smtClean="0"/>
                <a:t>I’ve read about that, but I don’t understand how it works.</a:t>
              </a:r>
              <a:endParaRPr lang="en-US" sz="1400" dirty="0" smtClean="0">
                <a:solidFill>
                  <a:schemeClr val="tx1"/>
                </a:solidFill>
              </a:endParaRPr>
            </a:p>
          </p:txBody>
        </p:sp>
      </p:grpSp>
      <p:sp>
        <p:nvSpPr>
          <p:cNvPr id="2" name="Title 1"/>
          <p:cNvSpPr>
            <a:spLocks noGrp="1"/>
          </p:cNvSpPr>
          <p:nvPr>
            <p:ph type="title" idx="4294967295"/>
          </p:nvPr>
        </p:nvSpPr>
        <p:spPr>
          <a:xfrm>
            <a:off x="457200" y="-575967"/>
            <a:ext cx="8229600" cy="575967"/>
          </a:xfrm>
        </p:spPr>
        <p:txBody>
          <a:bodyPr/>
          <a:lstStyle/>
          <a:p>
            <a:pPr algn="l"/>
            <a:r>
              <a:rPr lang="en-US" sz="2800" dirty="0" smtClean="0"/>
              <a:t>2CD Ex2</a:t>
            </a:r>
            <a:endParaRPr lang="en-US" sz="2800" dirty="0"/>
          </a:p>
        </p:txBody>
      </p:sp>
      <p:sp>
        <p:nvSpPr>
          <p:cNvPr id="37" name="click Next">
            <a:hlinkClick r:id="" action="ppaction://noaction"/>
          </p:cNvPr>
          <p:cNvSpPr/>
          <p:nvPr>
            <p:custDataLst>
              <p:tags r:id="rId5"/>
            </p:custDataLst>
          </p:nvPr>
        </p:nvSpPr>
        <p:spPr bwMode="auto">
          <a:xfrm>
            <a:off x="86677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47" name="click Back">
            <a:hlinkClick r:id="rId14" action="ppaction://hlinksldjump"/>
          </p:cNvPr>
          <p:cNvSpPr/>
          <p:nvPr>
            <p:custDataLst>
              <p:tags r:id="rId6"/>
            </p:custDataLst>
          </p:nvPr>
        </p:nvSpPr>
        <p:spPr bwMode="auto">
          <a:xfrm>
            <a:off x="81724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48"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dialog controls to view the conversation.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49" name="Back button"/>
          <p:cNvGrpSpPr/>
          <p:nvPr/>
        </p:nvGrpSpPr>
        <p:grpSpPr>
          <a:xfrm>
            <a:off x="6258333" y="6415087"/>
            <a:ext cx="744279" cy="307777"/>
            <a:chOff x="1265274" y="6447647"/>
            <a:chExt cx="744279" cy="307777"/>
          </a:xfrm>
        </p:grpSpPr>
        <p:sp>
          <p:nvSpPr>
            <p:cNvPr id="50"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52" name="Next button"/>
          <p:cNvGrpSpPr/>
          <p:nvPr/>
        </p:nvGrpSpPr>
        <p:grpSpPr>
          <a:xfrm>
            <a:off x="8072696" y="6415087"/>
            <a:ext cx="744279" cy="307777"/>
            <a:chOff x="1265274" y="6447647"/>
            <a:chExt cx="744279" cy="307777"/>
          </a:xfrm>
        </p:grpSpPr>
        <p:sp>
          <p:nvSpPr>
            <p:cNvPr id="53"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55" name="Menu button"/>
          <p:cNvGrpSpPr/>
          <p:nvPr/>
        </p:nvGrpSpPr>
        <p:grpSpPr>
          <a:xfrm>
            <a:off x="7165515" y="6415087"/>
            <a:ext cx="744279" cy="307777"/>
            <a:chOff x="1265274" y="6447647"/>
            <a:chExt cx="744279" cy="307777"/>
          </a:xfrm>
        </p:grpSpPr>
        <p:sp>
          <p:nvSpPr>
            <p:cNvPr id="56"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8" name="click Back">
            <a:hlinkClick r:id="rId1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ick Next">
            <a:hlinkClick r:id="rId1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77645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Jennife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99760" y="1566104"/>
            <a:ext cx="1963728" cy="4312663"/>
          </a:xfrm>
          <a:prstGeom prst="rect">
            <a:avLst/>
          </a:prstGeom>
          <a:effectLst/>
        </p:spPr>
      </p:pic>
      <p:pic>
        <p:nvPicPr>
          <p:cNvPr id="18" name="Leon"/>
          <p:cNvPicPr>
            <a:picLocks/>
          </p:cNvPicPr>
          <p:nvPr/>
        </p:nvPicPr>
        <p:blipFill>
          <a:blip r:embed="rId13">
            <a:extLst>
              <a:ext uri="{28A0092B-C50C-407E-A947-70E740481C1C}">
                <a14:useLocalDpi xmlns:a14="http://schemas.microsoft.com/office/drawing/2010/main" val="0"/>
              </a:ext>
            </a:extLst>
          </a:blip>
          <a:stretch>
            <a:fillRect/>
          </a:stretch>
        </p:blipFill>
        <p:spPr>
          <a:xfrm>
            <a:off x="4512516" y="1460815"/>
            <a:ext cx="1426845" cy="4417952"/>
          </a:xfrm>
          <a:prstGeom prst="rect">
            <a:avLst/>
          </a:prstGeom>
          <a:effectLst/>
        </p:spPr>
      </p:pic>
      <p:sp>
        <p:nvSpPr>
          <p:cNvPr id="22" name="click Next">
            <a:hlinkClick r:id="" action="ppaction://noaction"/>
          </p:cNvPr>
          <p:cNvSpPr/>
          <p:nvPr>
            <p:custDataLst>
              <p:tags r:id="rId1"/>
            </p:custDataLst>
          </p:nvPr>
        </p:nvSpPr>
        <p:spPr bwMode="auto">
          <a:xfrm>
            <a:off x="86677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23" name="click Back">
            <a:hlinkClick r:id="rId14" action="ppaction://hlinksldjump"/>
          </p:cNvPr>
          <p:cNvSpPr/>
          <p:nvPr>
            <p:custDataLst>
              <p:tags r:id="rId2"/>
            </p:custDataLst>
          </p:nvPr>
        </p:nvSpPr>
        <p:spPr bwMode="auto">
          <a:xfrm>
            <a:off x="81724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grpSp>
        <p:nvGrpSpPr>
          <p:cNvPr id="33" name="Dialog Next Button"/>
          <p:cNvGrpSpPr/>
          <p:nvPr/>
        </p:nvGrpSpPr>
        <p:grpSpPr>
          <a:xfrm>
            <a:off x="6403891" y="5707672"/>
            <a:ext cx="314325" cy="180975"/>
            <a:chOff x="6648450" y="6143625"/>
            <a:chExt cx="314325" cy="180975"/>
          </a:xfrm>
        </p:grpSpPr>
        <p:sp>
          <p:nvSpPr>
            <p:cNvPr id="26" name="Rounded Rectangle 25"/>
            <p:cNvSpPr/>
            <p:nvPr>
              <p:custDataLst>
                <p:tags r:id="rId10"/>
              </p:custDataLst>
            </p:nvPr>
          </p:nvSpPr>
          <p:spPr bwMode="auto">
            <a:xfrm>
              <a:off x="6648450" y="6143625"/>
              <a:ext cx="314325" cy="180975"/>
            </a:xfrm>
            <a:prstGeom prst="roundRect">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28" name="Straight Arrow Connector 27"/>
            <p:cNvCxnSpPr/>
            <p:nvPr/>
          </p:nvCxnSpPr>
          <p:spPr bwMode="auto">
            <a:xfrm>
              <a:off x="6705600" y="6243637"/>
              <a:ext cx="182880" cy="0"/>
            </a:xfrm>
            <a:prstGeom prst="straightConnector1">
              <a:avLst/>
            </a:prstGeom>
            <a:solidFill>
              <a:srgbClr val="E1EBF5"/>
            </a:solidFill>
            <a:ln w="19050" cap="flat" cmpd="sng" algn="ctr">
              <a:solidFill>
                <a:schemeClr val="tx1"/>
              </a:solidFill>
              <a:prstDash val="solid"/>
              <a:round/>
              <a:headEnd type="none" w="med" len="med"/>
              <a:tailEnd type="arrow"/>
            </a:ln>
            <a:effectLst/>
          </p:spPr>
        </p:cxnSp>
      </p:grpSp>
      <p:grpSp>
        <p:nvGrpSpPr>
          <p:cNvPr id="32" name="Dialog Back Button"/>
          <p:cNvGrpSpPr/>
          <p:nvPr/>
        </p:nvGrpSpPr>
        <p:grpSpPr>
          <a:xfrm>
            <a:off x="6060991" y="5707672"/>
            <a:ext cx="314325" cy="180975"/>
            <a:chOff x="6305550" y="6143625"/>
            <a:chExt cx="314325" cy="180975"/>
          </a:xfrm>
        </p:grpSpPr>
        <p:sp>
          <p:nvSpPr>
            <p:cNvPr id="27" name="Rounded Rectangle 26"/>
            <p:cNvSpPr/>
            <p:nvPr>
              <p:custDataLst>
                <p:tags r:id="rId9"/>
              </p:custDataLst>
            </p:nvPr>
          </p:nvSpPr>
          <p:spPr bwMode="auto">
            <a:xfrm>
              <a:off x="6305550" y="6143625"/>
              <a:ext cx="314325" cy="180975"/>
            </a:xfrm>
            <a:prstGeom prst="roundRect">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cxnSp>
          <p:nvCxnSpPr>
            <p:cNvPr id="29" name="Straight Arrow Connector 28"/>
            <p:cNvCxnSpPr/>
            <p:nvPr/>
          </p:nvCxnSpPr>
          <p:spPr bwMode="auto">
            <a:xfrm flipH="1">
              <a:off x="6381750" y="6243637"/>
              <a:ext cx="182880" cy="0"/>
            </a:xfrm>
            <a:prstGeom prst="straightConnector1">
              <a:avLst/>
            </a:prstGeom>
            <a:solidFill>
              <a:srgbClr val="E1EBF5"/>
            </a:solidFill>
            <a:ln w="19050" cap="flat" cmpd="sng" algn="ctr">
              <a:solidFill>
                <a:schemeClr val="tx1"/>
              </a:solidFill>
              <a:prstDash val="solid"/>
              <a:round/>
              <a:headEnd type="none" w="med" len="med"/>
              <a:tailEnd type="arrow"/>
            </a:ln>
            <a:effectLst/>
          </p:spPr>
        </p:cxnSp>
      </p:grpSp>
      <p:sp>
        <p:nvSpPr>
          <p:cNvPr id="24" name="click Dialog Back Arrow">
            <a:hlinkClick r:id="rId15" action="ppaction://hlinksldjump"/>
          </p:cNvPr>
          <p:cNvSpPr/>
          <p:nvPr>
            <p:custDataLst>
              <p:tags r:id="rId3"/>
            </p:custDataLst>
          </p:nvPr>
        </p:nvSpPr>
        <p:spPr bwMode="auto">
          <a:xfrm>
            <a:off x="6022891" y="5679097"/>
            <a:ext cx="352425" cy="238125"/>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1" name="click Dialog Next Arrow">
            <a:hlinkClick r:id="rId16" action="ppaction://hlinksldjump"/>
          </p:cNvPr>
          <p:cNvSpPr/>
          <p:nvPr>
            <p:custDataLst>
              <p:tags r:id="rId4"/>
            </p:custDataLst>
          </p:nvPr>
        </p:nvSpPr>
        <p:spPr bwMode="auto">
          <a:xfrm>
            <a:off x="6422941" y="5688622"/>
            <a:ext cx="314325" cy="2286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Two Character Dialog</a:t>
            </a:r>
          </a:p>
        </p:txBody>
      </p:sp>
      <p:sp>
        <p:nvSpPr>
          <p:cNvPr id="45" name="Rectangle 44">
            <a:hlinkClick r:id="rId17" action="ppaction://hlinksldjump"/>
          </p:cNvPr>
          <p:cNvSpPr/>
          <p:nvPr/>
        </p:nvSpPr>
        <p:spPr>
          <a:xfrm>
            <a:off x="7439025" y="5934075"/>
            <a:ext cx="419100" cy="323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a:hlinkClick r:id="rId16" action="ppaction://hlinksldjump"/>
          </p:cNvPr>
          <p:cNvSpPr/>
          <p:nvPr/>
        </p:nvSpPr>
        <p:spPr>
          <a:xfrm>
            <a:off x="8277225" y="5934075"/>
            <a:ext cx="381000" cy="3048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ounded Rectangular Callout 46"/>
          <p:cNvSpPr/>
          <p:nvPr>
            <p:custDataLst>
              <p:tags r:id="rId5"/>
            </p:custDataLst>
          </p:nvPr>
        </p:nvSpPr>
        <p:spPr bwMode="auto">
          <a:xfrm>
            <a:off x="3923414" y="3817088"/>
            <a:ext cx="3094074" cy="1733107"/>
          </a:xfrm>
          <a:prstGeom prst="wedgeRoundRectCallout">
            <a:avLst>
              <a:gd name="adj1" fmla="val 48400"/>
              <a:gd name="adj2" fmla="val -108385"/>
              <a:gd name="adj3" fmla="val 16667"/>
            </a:avLst>
          </a:prstGeom>
          <a:solidFill>
            <a:schemeClr val="accent1">
              <a:lumMod val="20000"/>
              <a:lumOff val="80000"/>
              <a:alpha val="8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48" name="TextBox 47"/>
          <p:cNvSpPr txBox="1"/>
          <p:nvPr>
            <p:custDataLst>
              <p:tags r:id="rId6"/>
            </p:custDataLst>
          </p:nvPr>
        </p:nvSpPr>
        <p:spPr>
          <a:xfrm>
            <a:off x="4156001" y="3991143"/>
            <a:ext cx="2628900" cy="954107"/>
          </a:xfrm>
          <a:prstGeom prst="rect">
            <a:avLst/>
          </a:prstGeom>
          <a:noFill/>
        </p:spPr>
        <p:txBody>
          <a:bodyPr wrap="square" rtlCol="0">
            <a:spAutoFit/>
          </a:bodyPr>
          <a:lstStyle/>
          <a:p>
            <a:pPr algn="l"/>
            <a:r>
              <a:rPr lang="en-US" sz="1400" dirty="0" smtClean="0"/>
              <a:t>Well, blah </a:t>
            </a:r>
            <a:r>
              <a:rPr lang="en-US" sz="1400" dirty="0" err="1" smtClean="0"/>
              <a:t>blah</a:t>
            </a:r>
            <a:r>
              <a:rPr lang="en-US" sz="1400" dirty="0" smtClean="0"/>
              <a:t> </a:t>
            </a:r>
            <a:r>
              <a:rPr lang="en-US" sz="1400" dirty="0" err="1" smtClean="0"/>
              <a:t>blah</a:t>
            </a:r>
            <a:r>
              <a:rPr lang="en-US" sz="1400" dirty="0" smtClean="0"/>
              <a:t>, </a:t>
            </a:r>
            <a:r>
              <a:rPr lang="en-US" sz="1400" dirty="0" err="1" smtClean="0"/>
              <a:t>yadda</a:t>
            </a:r>
            <a:r>
              <a:rPr lang="en-US" sz="1400" dirty="0" smtClean="0"/>
              <a:t> </a:t>
            </a:r>
            <a:r>
              <a:rPr lang="en-US" sz="1400" dirty="0" err="1" smtClean="0"/>
              <a:t>yadda</a:t>
            </a:r>
            <a:r>
              <a:rPr lang="en-US" sz="1400" dirty="0" smtClean="0"/>
              <a:t> </a:t>
            </a:r>
            <a:r>
              <a:rPr lang="en-US" sz="1400" dirty="0" err="1" smtClean="0"/>
              <a:t>yadda</a:t>
            </a:r>
            <a:r>
              <a:rPr lang="en-US" sz="1400" dirty="0" smtClean="0"/>
              <a:t>, explain, explain, explain, etc., etc., etc. as the dialog continues…</a:t>
            </a:r>
            <a:endParaRPr lang="en-US" sz="1400" dirty="0" smtClean="0">
              <a:solidFill>
                <a:schemeClr val="tx1"/>
              </a:solidFill>
            </a:endParaRPr>
          </a:p>
        </p:txBody>
      </p:sp>
      <p:sp>
        <p:nvSpPr>
          <p:cNvPr id="2" name="Title 1"/>
          <p:cNvSpPr>
            <a:spLocks noGrp="1"/>
          </p:cNvSpPr>
          <p:nvPr>
            <p:ph type="title" idx="4294967295"/>
          </p:nvPr>
        </p:nvSpPr>
        <p:spPr>
          <a:xfrm>
            <a:off x="457200" y="-522804"/>
            <a:ext cx="8229600" cy="522804"/>
          </a:xfrm>
        </p:spPr>
        <p:txBody>
          <a:bodyPr/>
          <a:lstStyle/>
          <a:p>
            <a:pPr algn="l"/>
            <a:r>
              <a:rPr lang="en-US" sz="2800" dirty="0" smtClean="0"/>
              <a:t>2CD Ex2</a:t>
            </a:r>
            <a:endParaRPr lang="en-US" sz="2800" dirty="0"/>
          </a:p>
        </p:txBody>
      </p:sp>
      <p:sp>
        <p:nvSpPr>
          <p:cNvPr id="30" name="click Next">
            <a:hlinkClick r:id="" action="ppaction://noaction"/>
          </p:cNvPr>
          <p:cNvSpPr/>
          <p:nvPr>
            <p:custDataLst>
              <p:tags r:id="rId7"/>
            </p:custDataLst>
          </p:nvPr>
        </p:nvSpPr>
        <p:spPr bwMode="auto">
          <a:xfrm>
            <a:off x="86677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5" name="click Back">
            <a:hlinkClick r:id="rId14" action="ppaction://hlinksldjump"/>
          </p:cNvPr>
          <p:cNvSpPr/>
          <p:nvPr>
            <p:custDataLst>
              <p:tags r:id="rId8"/>
            </p:custDataLst>
          </p:nvPr>
        </p:nvSpPr>
        <p:spPr bwMode="auto">
          <a:xfrm>
            <a:off x="8172450" y="6477000"/>
            <a:ext cx="476250" cy="381000"/>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err="1" smtClean="0">
              <a:ln>
                <a:noFill/>
              </a:ln>
              <a:solidFill>
                <a:schemeClr val="tx1"/>
              </a:solidFill>
              <a:effectLst/>
              <a:latin typeface="Arial Narrow" pitchFamily="34" charset="0"/>
            </a:endParaRPr>
          </a:p>
        </p:txBody>
      </p:sp>
      <p:sp>
        <p:nvSpPr>
          <p:cNvPr id="36"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the dialog controls to view the conversation.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37" name="Back button"/>
          <p:cNvGrpSpPr/>
          <p:nvPr/>
        </p:nvGrpSpPr>
        <p:grpSpPr>
          <a:xfrm>
            <a:off x="6258333" y="6415087"/>
            <a:ext cx="744279" cy="307777"/>
            <a:chOff x="1265274" y="6447647"/>
            <a:chExt cx="744279" cy="307777"/>
          </a:xfrm>
        </p:grpSpPr>
        <p:sp>
          <p:nvSpPr>
            <p:cNvPr id="49"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51" name="Next button"/>
          <p:cNvGrpSpPr/>
          <p:nvPr/>
        </p:nvGrpSpPr>
        <p:grpSpPr>
          <a:xfrm>
            <a:off x="8072696" y="6415087"/>
            <a:ext cx="744279" cy="307777"/>
            <a:chOff x="1265274" y="6447647"/>
            <a:chExt cx="744279" cy="307777"/>
          </a:xfrm>
        </p:grpSpPr>
        <p:sp>
          <p:nvSpPr>
            <p:cNvPr id="5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54" name="Menu button"/>
          <p:cNvGrpSpPr/>
          <p:nvPr/>
        </p:nvGrpSpPr>
        <p:grpSpPr>
          <a:xfrm>
            <a:off x="7165515" y="6415087"/>
            <a:ext cx="744279" cy="307777"/>
            <a:chOff x="1265274" y="6447647"/>
            <a:chExt cx="744279" cy="307777"/>
          </a:xfrm>
        </p:grpSpPr>
        <p:sp>
          <p:nvSpPr>
            <p:cNvPr id="55"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7" name="click Back">
            <a:hlinkClick r:id="rId1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ick Next">
            <a:hlinkClick r:id="rId16"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5991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hlinkClick r:id="rId2" action="ppaction://hlinksldjump"/>
          </p:cNvPr>
          <p:cNvSpPr/>
          <p:nvPr/>
        </p:nvSpPr>
        <p:spPr>
          <a:xfrm>
            <a:off x="447675" y="3438525"/>
            <a:ext cx="1771650" cy="19335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3" action="ppaction://hlinksldjump"/>
          </p:cNvPr>
          <p:cNvSpPr/>
          <p:nvPr/>
        </p:nvSpPr>
        <p:spPr>
          <a:xfrm>
            <a:off x="2466975" y="3409950"/>
            <a:ext cx="1781175" cy="1981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2" name="Rectangle 3"/>
          <p:cNvSpPr>
            <a:spLocks noGrp="1" noChangeArrowheads="1"/>
          </p:cNvSpPr>
          <p:nvPr>
            <p:ph type="title"/>
          </p:nvPr>
        </p:nvSpPr>
        <p:spPr/>
        <p:txBody>
          <a:bodyPr/>
          <a:lstStyle/>
          <a:p>
            <a:pPr eaLnBrk="1" hangingPunct="1"/>
            <a:r>
              <a:rPr lang="en-US" dirty="0" smtClean="0"/>
              <a:t>Expert Perspective</a:t>
            </a:r>
          </a:p>
        </p:txBody>
      </p:sp>
      <p:sp>
        <p:nvSpPr>
          <p:cNvPr id="3789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789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789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89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89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Expert Perspective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Seeing the Solution in Different Ways</a:t>
            </a:r>
          </a:p>
        </p:txBody>
      </p:sp>
      <p:sp>
        <p:nvSpPr>
          <p:cNvPr id="37906" name="TextBox 41"/>
          <p:cNvSpPr txBox="1">
            <a:spLocks noChangeArrowheads="1"/>
          </p:cNvSpPr>
          <p:nvPr/>
        </p:nvSpPr>
        <p:spPr bwMode="auto">
          <a:xfrm>
            <a:off x="495300" y="49911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Dr. McCoy</a:t>
            </a:r>
          </a:p>
        </p:txBody>
      </p:sp>
      <p:sp>
        <p:nvSpPr>
          <p:cNvPr id="37907" name="Rounded Rectangle 43"/>
          <p:cNvSpPr>
            <a:spLocks noChangeArrowheads="1"/>
          </p:cNvSpPr>
          <p:nvPr/>
        </p:nvSpPr>
        <p:spPr bwMode="auto">
          <a:xfrm>
            <a:off x="504825" y="34956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37908" name="TextBox 42"/>
          <p:cNvSpPr txBox="1">
            <a:spLocks noChangeArrowheads="1"/>
          </p:cNvSpPr>
          <p:nvPr/>
        </p:nvSpPr>
        <p:spPr bwMode="auto">
          <a:xfrm>
            <a:off x="2524125" y="4994275"/>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Mr. Spock</a:t>
            </a:r>
          </a:p>
        </p:txBody>
      </p:sp>
      <p:sp>
        <p:nvSpPr>
          <p:cNvPr id="37909" name="Rounded Rectangle 44"/>
          <p:cNvSpPr>
            <a:spLocks noChangeArrowheads="1"/>
          </p:cNvSpPr>
          <p:nvPr/>
        </p:nvSpPr>
        <p:spPr bwMode="auto">
          <a:xfrm>
            <a:off x="2533650" y="3498850"/>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42" name="Rectangle 8"/>
          <p:cNvSpPr txBox="1">
            <a:spLocks noChangeArrowheads="1"/>
          </p:cNvSpPr>
          <p:nvPr/>
        </p:nvSpPr>
        <p:spPr bwMode="auto">
          <a:xfrm>
            <a:off x="455614" y="1695450"/>
            <a:ext cx="4371568"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Captain Kirk has asked Dr. McCoy and Mr. Spock for advice. Each has a different perspective. Dr. McCoy offers a human, emotional point of view. Mr. Spock offers a logical, rational point of view. </a:t>
            </a:r>
          </a:p>
          <a:p>
            <a:pPr>
              <a:spcBef>
                <a:spcPct val="50000"/>
              </a:spcBef>
              <a:buClr>
                <a:srgbClr val="4A81B8"/>
              </a:buClr>
              <a:buSzPct val="80000"/>
              <a:defRPr/>
            </a:pPr>
            <a:r>
              <a:rPr lang="en-US" sz="1400" kern="0" dirty="0"/>
              <a:t>Click each character to hear what he has to say. </a:t>
            </a:r>
            <a:r>
              <a:rPr lang="en-US" sz="1400" kern="0" dirty="0">
                <a:latin typeface="+mn-lt"/>
              </a:rPr>
              <a:t>If you were in Captain Kirk’s position, </a:t>
            </a:r>
            <a:r>
              <a:rPr lang="en-US" sz="1400" kern="0" dirty="0" smtClean="0">
                <a:latin typeface="+mn-lt"/>
              </a:rPr>
              <a:t>whose </a:t>
            </a:r>
            <a:r>
              <a:rPr lang="en-US" sz="1400" kern="0" dirty="0">
                <a:latin typeface="+mn-lt"/>
              </a:rPr>
              <a:t>advice would you take?</a:t>
            </a:r>
          </a:p>
        </p:txBody>
      </p:sp>
      <p:pic>
        <p:nvPicPr>
          <p:cNvPr id="37911" name="Picture 24" descr="McCoy.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350"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25" descr="Spock.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5125"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hlinkClick r:id="rId2" action="ppaction://hlinksldjump"/>
          </p:cNvPr>
          <p:cNvSpPr/>
          <p:nvPr/>
        </p:nvSpPr>
        <p:spPr>
          <a:xfrm>
            <a:off x="495300" y="3457575"/>
            <a:ext cx="1685925" cy="1885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3" action="ppaction://hlinksldjump"/>
          </p:cNvPr>
          <p:cNvSpPr/>
          <p:nvPr/>
        </p:nvSpPr>
        <p:spPr>
          <a:xfrm>
            <a:off x="2428875" y="3381375"/>
            <a:ext cx="1828800" cy="20478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 name="Back button"/>
          <p:cNvGrpSpPr/>
          <p:nvPr/>
        </p:nvGrpSpPr>
        <p:grpSpPr>
          <a:xfrm>
            <a:off x="6258333" y="6415087"/>
            <a:ext cx="744279" cy="307777"/>
            <a:chOff x="1265274" y="6447647"/>
            <a:chExt cx="744279" cy="307777"/>
          </a:xfrm>
        </p:grpSpPr>
        <p:sp>
          <p:nvSpPr>
            <p:cNvPr id="31"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3" name="Next button"/>
          <p:cNvGrpSpPr/>
          <p:nvPr/>
        </p:nvGrpSpPr>
        <p:grpSpPr>
          <a:xfrm>
            <a:off x="8072696" y="6415087"/>
            <a:ext cx="744279" cy="307777"/>
            <a:chOff x="1265274" y="6447647"/>
            <a:chExt cx="744279" cy="307777"/>
          </a:xfrm>
        </p:grpSpPr>
        <p:sp>
          <p:nvSpPr>
            <p:cNvPr id="37"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9" name="Menu button"/>
          <p:cNvGrpSpPr/>
          <p:nvPr/>
        </p:nvGrpSpPr>
        <p:grpSpPr>
          <a:xfrm>
            <a:off x="7165515" y="6415087"/>
            <a:ext cx="744279" cy="307777"/>
            <a:chOff x="1265274" y="6447647"/>
            <a:chExt cx="744279" cy="307777"/>
          </a:xfrm>
        </p:grpSpPr>
        <p:sp>
          <p:nvSpPr>
            <p:cNvPr id="40"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3" name="click Back">
            <a:hlinkClick r:id="rId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a:hlinkClick r:id="rId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character to hear his perspective.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ounded Rectangle 43"/>
          <p:cNvSpPr>
            <a:spLocks noChangeArrowheads="1"/>
          </p:cNvSpPr>
          <p:nvPr/>
        </p:nvSpPr>
        <p:spPr bwMode="auto">
          <a:xfrm>
            <a:off x="504825" y="3495675"/>
            <a:ext cx="1638300" cy="1809750"/>
          </a:xfrm>
          <a:prstGeom prst="roundRect">
            <a:avLst>
              <a:gd name="adj" fmla="val 16667"/>
            </a:avLst>
          </a:prstGeom>
          <a:solidFill>
            <a:srgbClr val="FFFF99"/>
          </a:solidFill>
          <a:ln w="25400" algn="ctr">
            <a:solidFill>
              <a:schemeClr val="tx1"/>
            </a:solidFill>
            <a:round/>
            <a:headEnd/>
            <a:tailEnd/>
          </a:ln>
        </p:spPr>
        <p:txBody>
          <a:bodyPr>
            <a:spAutoFit/>
          </a:bodyPr>
          <a:lstStyle/>
          <a:p>
            <a:pPr algn="ctr">
              <a:spcBef>
                <a:spcPct val="50000"/>
              </a:spcBef>
            </a:pPr>
            <a:endParaRPr lang="en-US" b="1">
              <a:latin typeface="Arial Narrow" pitchFamily="34" charset="0"/>
            </a:endParaRPr>
          </a:p>
        </p:txBody>
      </p:sp>
      <p:sp>
        <p:nvSpPr>
          <p:cNvPr id="38915" name="Rectangle 3"/>
          <p:cNvSpPr>
            <a:spLocks noGrp="1" noChangeArrowheads="1"/>
          </p:cNvSpPr>
          <p:nvPr>
            <p:ph type="title"/>
          </p:nvPr>
        </p:nvSpPr>
        <p:spPr/>
        <p:txBody>
          <a:bodyPr/>
          <a:lstStyle/>
          <a:p>
            <a:pPr eaLnBrk="1" hangingPunct="1"/>
            <a:r>
              <a:rPr lang="en-US" dirty="0" smtClean="0"/>
              <a:t>Expert Perspective</a:t>
            </a:r>
          </a:p>
        </p:txBody>
      </p:sp>
      <p:sp>
        <p:nvSpPr>
          <p:cNvPr id="3891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891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891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891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892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Expert Perspective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Seeing the Solution in Different Ways</a:t>
            </a:r>
          </a:p>
        </p:txBody>
      </p:sp>
      <p:sp>
        <p:nvSpPr>
          <p:cNvPr id="38929" name="TextBox 41"/>
          <p:cNvSpPr txBox="1">
            <a:spLocks noChangeArrowheads="1"/>
          </p:cNvSpPr>
          <p:nvPr/>
        </p:nvSpPr>
        <p:spPr bwMode="auto">
          <a:xfrm>
            <a:off x="495300" y="49911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Dr. McCoy</a:t>
            </a:r>
          </a:p>
        </p:txBody>
      </p:sp>
      <p:sp>
        <p:nvSpPr>
          <p:cNvPr id="38930" name="TextBox 42"/>
          <p:cNvSpPr txBox="1">
            <a:spLocks noChangeArrowheads="1"/>
          </p:cNvSpPr>
          <p:nvPr/>
        </p:nvSpPr>
        <p:spPr bwMode="auto">
          <a:xfrm>
            <a:off x="2524125" y="4994275"/>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Mr. Spock</a:t>
            </a:r>
          </a:p>
        </p:txBody>
      </p:sp>
      <p:sp>
        <p:nvSpPr>
          <p:cNvPr id="38931" name="Rounded Rectangle 44"/>
          <p:cNvSpPr>
            <a:spLocks noChangeArrowheads="1"/>
          </p:cNvSpPr>
          <p:nvPr/>
        </p:nvSpPr>
        <p:spPr bwMode="auto">
          <a:xfrm>
            <a:off x="2533650" y="3498850"/>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42" name="Rectangle 8"/>
          <p:cNvSpPr txBox="1">
            <a:spLocks noChangeArrowheads="1"/>
          </p:cNvSpPr>
          <p:nvPr/>
        </p:nvSpPr>
        <p:spPr bwMode="auto">
          <a:xfrm>
            <a:off x="455613" y="1695450"/>
            <a:ext cx="4339671"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Captain Kirk has asked Dr. McCoy and Mr. Spock for advice. Each has a different perspective. Dr. McCoy offers a human, emotional point of view. Mr. Spock offers a logical, rational point of view. </a:t>
            </a:r>
          </a:p>
          <a:p>
            <a:pPr>
              <a:spcBef>
                <a:spcPct val="50000"/>
              </a:spcBef>
              <a:buClr>
                <a:srgbClr val="4A81B8"/>
              </a:buClr>
              <a:buSzPct val="80000"/>
              <a:defRPr/>
            </a:pPr>
            <a:r>
              <a:rPr lang="en-US" sz="1400" kern="0" dirty="0">
                <a:latin typeface="+mn-lt"/>
              </a:rPr>
              <a:t>Click each character to hear what he has to say. If you were in Captain Kirk’s position, </a:t>
            </a:r>
            <a:r>
              <a:rPr lang="en-US" sz="1400" kern="0" dirty="0" smtClean="0">
                <a:latin typeface="+mn-lt"/>
              </a:rPr>
              <a:t>whose </a:t>
            </a:r>
            <a:r>
              <a:rPr lang="en-US" sz="1400" kern="0" dirty="0">
                <a:latin typeface="+mn-lt"/>
              </a:rPr>
              <a:t>advice would you take?</a:t>
            </a:r>
          </a:p>
        </p:txBody>
      </p:sp>
      <p:pic>
        <p:nvPicPr>
          <p:cNvPr id="38933" name="Picture 24" descr="McCo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350"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25" descr="Spoc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25"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22" descr="McCoys_advice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4275" y="1790700"/>
            <a:ext cx="37877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6" name="TextBox 27"/>
          <p:cNvSpPr txBox="1">
            <a:spLocks noChangeArrowheads="1"/>
          </p:cNvSpPr>
          <p:nvPr/>
        </p:nvSpPr>
        <p:spPr bwMode="auto">
          <a:xfrm>
            <a:off x="5000625" y="4705350"/>
            <a:ext cx="376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t>Dr. McCoy’s Perspective</a:t>
            </a:r>
          </a:p>
        </p:txBody>
      </p:sp>
      <p:sp>
        <p:nvSpPr>
          <p:cNvPr id="27" name="Rectangle 26">
            <a:hlinkClick r:id="rId5" action="ppaction://hlinksldjump"/>
          </p:cNvPr>
          <p:cNvSpPr/>
          <p:nvPr/>
        </p:nvSpPr>
        <p:spPr>
          <a:xfrm>
            <a:off x="495300" y="3457575"/>
            <a:ext cx="1685925" cy="1885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6" action="ppaction://hlinksldjump"/>
          </p:cNvPr>
          <p:cNvSpPr/>
          <p:nvPr/>
        </p:nvSpPr>
        <p:spPr>
          <a:xfrm>
            <a:off x="2428875" y="3381375"/>
            <a:ext cx="1828800" cy="20478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 name="Back button"/>
          <p:cNvGrpSpPr/>
          <p:nvPr/>
        </p:nvGrpSpPr>
        <p:grpSpPr>
          <a:xfrm>
            <a:off x="6258333" y="6415087"/>
            <a:ext cx="744279" cy="307777"/>
            <a:chOff x="1265274" y="6447647"/>
            <a:chExt cx="744279" cy="307777"/>
          </a:xfrm>
        </p:grpSpPr>
        <p:sp>
          <p:nvSpPr>
            <p:cNvPr id="31"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3" name="Next button"/>
          <p:cNvGrpSpPr/>
          <p:nvPr/>
        </p:nvGrpSpPr>
        <p:grpSpPr>
          <a:xfrm>
            <a:off x="8072696" y="6415087"/>
            <a:ext cx="744279" cy="307777"/>
            <a:chOff x="1265274" y="6447647"/>
            <a:chExt cx="744279" cy="307777"/>
          </a:xfrm>
        </p:grpSpPr>
        <p:sp>
          <p:nvSpPr>
            <p:cNvPr id="37"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9" name="Menu button"/>
          <p:cNvGrpSpPr/>
          <p:nvPr/>
        </p:nvGrpSpPr>
        <p:grpSpPr>
          <a:xfrm>
            <a:off x="7165515" y="6415087"/>
            <a:ext cx="744279" cy="307777"/>
            <a:chOff x="1265274" y="6447647"/>
            <a:chExt cx="744279" cy="307777"/>
          </a:xfrm>
        </p:grpSpPr>
        <p:sp>
          <p:nvSpPr>
            <p:cNvPr id="40"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3" name="click Back">
            <a:hlinkClick r:id="rId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a:hlinkClick r:id="rId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character to hear his perspective.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ounded Rectangle 44"/>
          <p:cNvSpPr>
            <a:spLocks noChangeArrowheads="1"/>
          </p:cNvSpPr>
          <p:nvPr/>
        </p:nvSpPr>
        <p:spPr bwMode="auto">
          <a:xfrm>
            <a:off x="2533650" y="3498850"/>
            <a:ext cx="1638300" cy="1809750"/>
          </a:xfrm>
          <a:prstGeom prst="roundRect">
            <a:avLst>
              <a:gd name="adj" fmla="val 16667"/>
            </a:avLst>
          </a:prstGeom>
          <a:solidFill>
            <a:srgbClr val="FFFF99"/>
          </a:solidFill>
          <a:ln w="25400" algn="ctr">
            <a:solidFill>
              <a:schemeClr val="tx1"/>
            </a:solidFill>
            <a:round/>
            <a:headEnd/>
            <a:tailEnd/>
          </a:ln>
        </p:spPr>
        <p:txBody>
          <a:bodyPr>
            <a:spAutoFit/>
          </a:bodyPr>
          <a:lstStyle/>
          <a:p>
            <a:pPr algn="ctr">
              <a:spcBef>
                <a:spcPct val="50000"/>
              </a:spcBef>
            </a:pPr>
            <a:endParaRPr lang="en-US" b="1">
              <a:latin typeface="Arial Narrow" pitchFamily="34" charset="0"/>
            </a:endParaRPr>
          </a:p>
        </p:txBody>
      </p:sp>
      <p:pic>
        <p:nvPicPr>
          <p:cNvPr id="39939" name="Picture 27" descr="Spocks_advice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25" y="1790700"/>
            <a:ext cx="37719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3"/>
          <p:cNvSpPr>
            <a:spLocks noGrp="1" noChangeArrowheads="1"/>
          </p:cNvSpPr>
          <p:nvPr>
            <p:ph type="title"/>
          </p:nvPr>
        </p:nvSpPr>
        <p:spPr/>
        <p:txBody>
          <a:bodyPr/>
          <a:lstStyle/>
          <a:p>
            <a:pPr eaLnBrk="1" hangingPunct="1"/>
            <a:r>
              <a:rPr lang="en-US" dirty="0" smtClean="0"/>
              <a:t>Expert Perspective</a:t>
            </a:r>
          </a:p>
        </p:txBody>
      </p:sp>
      <p:sp>
        <p:nvSpPr>
          <p:cNvPr id="3994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994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3994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4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4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Expert Perspective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Seeing the Solution in Different Ways</a:t>
            </a:r>
          </a:p>
        </p:txBody>
      </p:sp>
      <p:sp>
        <p:nvSpPr>
          <p:cNvPr id="39954" name="TextBox 41"/>
          <p:cNvSpPr txBox="1">
            <a:spLocks noChangeArrowheads="1"/>
          </p:cNvSpPr>
          <p:nvPr/>
        </p:nvSpPr>
        <p:spPr bwMode="auto">
          <a:xfrm>
            <a:off x="495300" y="49911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Dr. McCoy</a:t>
            </a:r>
          </a:p>
        </p:txBody>
      </p:sp>
      <p:sp>
        <p:nvSpPr>
          <p:cNvPr id="39955" name="Rounded Rectangle 43"/>
          <p:cNvSpPr>
            <a:spLocks noChangeArrowheads="1"/>
          </p:cNvSpPr>
          <p:nvPr/>
        </p:nvSpPr>
        <p:spPr bwMode="auto">
          <a:xfrm>
            <a:off x="504825" y="34956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pPr>
            <a:endParaRPr lang="en-US" b="1">
              <a:latin typeface="Arial Narrow" pitchFamily="34" charset="0"/>
            </a:endParaRPr>
          </a:p>
        </p:txBody>
      </p:sp>
      <p:sp>
        <p:nvSpPr>
          <p:cNvPr id="39956" name="TextBox 42"/>
          <p:cNvSpPr txBox="1">
            <a:spLocks noChangeArrowheads="1"/>
          </p:cNvSpPr>
          <p:nvPr/>
        </p:nvSpPr>
        <p:spPr bwMode="auto">
          <a:xfrm>
            <a:off x="2524125" y="4994275"/>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Mr. Spock</a:t>
            </a:r>
          </a:p>
        </p:txBody>
      </p:sp>
      <p:sp>
        <p:nvSpPr>
          <p:cNvPr id="42" name="Rectangle 8"/>
          <p:cNvSpPr txBox="1">
            <a:spLocks noChangeArrowheads="1"/>
          </p:cNvSpPr>
          <p:nvPr/>
        </p:nvSpPr>
        <p:spPr bwMode="auto">
          <a:xfrm>
            <a:off x="455614" y="1695450"/>
            <a:ext cx="4329038"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Captain Kirk has asked Dr. McCoy and Mr. Spock for advice. Each has a different perspective. Dr. McCoy offers a human, emotional point of view. Mr. Spock offers a logical, rational point of view. </a:t>
            </a:r>
          </a:p>
          <a:p>
            <a:pPr>
              <a:spcBef>
                <a:spcPct val="50000"/>
              </a:spcBef>
              <a:buClr>
                <a:srgbClr val="4A81B8"/>
              </a:buClr>
              <a:buSzPct val="80000"/>
              <a:defRPr/>
            </a:pPr>
            <a:r>
              <a:rPr lang="en-US" sz="1400" kern="0" dirty="0"/>
              <a:t>Click each character to hear what he has to say. </a:t>
            </a:r>
            <a:r>
              <a:rPr lang="en-US" sz="1400" kern="0" dirty="0">
                <a:latin typeface="+mn-lt"/>
              </a:rPr>
              <a:t>If you were in Captain Kirk’s position, </a:t>
            </a:r>
            <a:r>
              <a:rPr lang="en-US" sz="1400" kern="0" dirty="0" smtClean="0">
                <a:latin typeface="+mn-lt"/>
              </a:rPr>
              <a:t>whose </a:t>
            </a:r>
            <a:r>
              <a:rPr lang="en-US" sz="1400" kern="0" dirty="0">
                <a:latin typeface="+mn-lt"/>
              </a:rPr>
              <a:t>advice would you take?</a:t>
            </a:r>
          </a:p>
        </p:txBody>
      </p:sp>
      <p:pic>
        <p:nvPicPr>
          <p:cNvPr id="39958" name="Picture 24" descr="McCo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50"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9" name="Picture 25" descr="Spoc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5125"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0" name="TextBox 26"/>
          <p:cNvSpPr txBox="1">
            <a:spLocks noChangeArrowheads="1"/>
          </p:cNvSpPr>
          <p:nvPr/>
        </p:nvSpPr>
        <p:spPr bwMode="auto">
          <a:xfrm>
            <a:off x="5000625" y="4705350"/>
            <a:ext cx="376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t>Mr. Spock’s Perspective</a:t>
            </a:r>
          </a:p>
        </p:txBody>
      </p:sp>
      <p:sp>
        <p:nvSpPr>
          <p:cNvPr id="27" name="Rectangle 26">
            <a:hlinkClick r:id="rId5" action="ppaction://hlinksldjump"/>
          </p:cNvPr>
          <p:cNvSpPr/>
          <p:nvPr/>
        </p:nvSpPr>
        <p:spPr>
          <a:xfrm>
            <a:off x="495300" y="3457575"/>
            <a:ext cx="1685925" cy="1885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6" action="ppaction://hlinksldjump"/>
          </p:cNvPr>
          <p:cNvSpPr/>
          <p:nvPr/>
        </p:nvSpPr>
        <p:spPr>
          <a:xfrm>
            <a:off x="2428875" y="3381375"/>
            <a:ext cx="1828800" cy="20478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0" name="Back button"/>
          <p:cNvGrpSpPr/>
          <p:nvPr/>
        </p:nvGrpSpPr>
        <p:grpSpPr>
          <a:xfrm>
            <a:off x="6258333" y="6415087"/>
            <a:ext cx="744279" cy="307777"/>
            <a:chOff x="1265274" y="6447647"/>
            <a:chExt cx="744279" cy="307777"/>
          </a:xfrm>
        </p:grpSpPr>
        <p:sp>
          <p:nvSpPr>
            <p:cNvPr id="31"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3" name="Next button"/>
          <p:cNvGrpSpPr/>
          <p:nvPr/>
        </p:nvGrpSpPr>
        <p:grpSpPr>
          <a:xfrm>
            <a:off x="8072696" y="6415087"/>
            <a:ext cx="744279" cy="307777"/>
            <a:chOff x="1265274" y="6447647"/>
            <a:chExt cx="744279" cy="307777"/>
          </a:xfrm>
        </p:grpSpPr>
        <p:sp>
          <p:nvSpPr>
            <p:cNvPr id="37"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9" name="Menu button"/>
          <p:cNvGrpSpPr/>
          <p:nvPr/>
        </p:nvGrpSpPr>
        <p:grpSpPr>
          <a:xfrm>
            <a:off x="7165515" y="6415087"/>
            <a:ext cx="744279" cy="307777"/>
            <a:chOff x="1265274" y="6447647"/>
            <a:chExt cx="744279" cy="307777"/>
          </a:xfrm>
        </p:grpSpPr>
        <p:sp>
          <p:nvSpPr>
            <p:cNvPr id="40"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3" name="click Back">
            <a:hlinkClick r:id="rId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a:hlinkClick r:id="rId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SD"/>
          <p:cNvSpPr txBox="1">
            <a:spLocks noChangeArrowheads="1"/>
          </p:cNvSpPr>
          <p:nvPr/>
        </p:nvSpPr>
        <p:spPr bwMode="auto">
          <a:xfrm>
            <a:off x="238126" y="6308757"/>
            <a:ext cx="591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character to hear his perspective. </a:t>
            </a:r>
            <a:br>
              <a:rPr lang="en-US" sz="1400" dirty="0" smtClean="0">
                <a:solidFill>
                  <a:srgbClr val="FFFFCC"/>
                </a:solidFill>
              </a:rPr>
            </a:br>
            <a:r>
              <a:rPr lang="en-US" sz="1400" dirty="0" smtClean="0">
                <a:solidFill>
                  <a:srgbClr val="FFFFCC"/>
                </a:solidFill>
              </a:rPr>
              <a:t>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813715"/>
          </a:xfrm>
        </p:spPr>
        <p:txBody>
          <a:bodyPr/>
          <a:lstStyle/>
          <a:p>
            <a:pPr eaLnBrk="1" hangingPunct="1"/>
            <a:r>
              <a:rPr lang="en-US" sz="4000" dirty="0" smtClean="0"/>
              <a:t>Page Type Examples</a:t>
            </a:r>
            <a:br>
              <a:rPr lang="en-US" sz="4000" dirty="0" smtClean="0"/>
            </a:br>
            <a:r>
              <a:rPr lang="en-US" sz="2800" dirty="0" smtClean="0"/>
              <a:t>Simple Do-oriented Interactions</a:t>
            </a:r>
            <a:endParaRPr lang="en-US" sz="4000" dirty="0" smtClean="0"/>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04648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hlinkClick r:id="rId2" action="ppaction://hlinksldjump"/>
          </p:cNvPr>
          <p:cNvSpPr/>
          <p:nvPr/>
        </p:nvSpPr>
        <p:spPr>
          <a:xfrm>
            <a:off x="2466975" y="3409950"/>
            <a:ext cx="1781175" cy="1981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3" name="Rectangle 3"/>
          <p:cNvSpPr>
            <a:spLocks noGrp="1" noChangeArrowheads="1"/>
          </p:cNvSpPr>
          <p:nvPr>
            <p:ph type="title"/>
          </p:nvPr>
        </p:nvSpPr>
        <p:spPr/>
        <p:txBody>
          <a:bodyPr/>
          <a:lstStyle/>
          <a:p>
            <a:pPr eaLnBrk="1" hangingPunct="1"/>
            <a:r>
              <a:rPr lang="en-US" dirty="0" smtClean="0"/>
              <a:t>What’s the Right Response?</a:t>
            </a:r>
          </a:p>
        </p:txBody>
      </p:sp>
      <p:sp>
        <p:nvSpPr>
          <p:cNvPr id="4096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096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096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6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6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Meet Joe and Anna Li</a:t>
            </a:r>
          </a:p>
        </p:txBody>
      </p:sp>
      <p:pic>
        <p:nvPicPr>
          <p:cNvPr id="40979" name="Picture 31" descr="joe-s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18557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32" descr="anna_li-s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800" y="3940175"/>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TextBox 36"/>
          <p:cNvSpPr txBox="1">
            <a:spLocks noChangeArrowheads="1"/>
          </p:cNvSpPr>
          <p:nvPr/>
        </p:nvSpPr>
        <p:spPr bwMode="auto">
          <a:xfrm>
            <a:off x="2528888" y="2289175"/>
            <a:ext cx="25765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Joe is a new intern student at ABC Sound Design. He’s working under the supervision of Anna Li.</a:t>
            </a:r>
          </a:p>
        </p:txBody>
      </p:sp>
      <p:sp>
        <p:nvSpPr>
          <p:cNvPr id="40982" name="TextBox 37"/>
          <p:cNvSpPr txBox="1">
            <a:spLocks noChangeArrowheads="1"/>
          </p:cNvSpPr>
          <p:nvPr/>
        </p:nvSpPr>
        <p:spPr bwMode="auto">
          <a:xfrm>
            <a:off x="2530475" y="4294188"/>
            <a:ext cx="27749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Anna Li is a new audio engineer at the sound effects department at ABC Sound. She’s helping Joe edit sound effects into an action movie.</a:t>
            </a:r>
          </a:p>
        </p:txBody>
      </p:sp>
      <p:sp>
        <p:nvSpPr>
          <p:cNvPr id="39" name="Rounded Rectangle 38"/>
          <p:cNvSpPr/>
          <p:nvPr/>
        </p:nvSpPr>
        <p:spPr>
          <a:xfrm>
            <a:off x="5645150" y="1408113"/>
            <a:ext cx="3181350" cy="4348162"/>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84" name="TextBox 39"/>
          <p:cNvSpPr txBox="1">
            <a:spLocks noChangeArrowheads="1"/>
          </p:cNvSpPr>
          <p:nvPr/>
        </p:nvSpPr>
        <p:spPr bwMode="auto">
          <a:xfrm>
            <a:off x="5835650" y="1558925"/>
            <a:ext cx="28067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Emphasizing an Effect</a:t>
            </a:r>
          </a:p>
          <a:p>
            <a:pPr eaLnBrk="1" hangingPunct="1"/>
            <a:endParaRPr lang="en-US" sz="1400"/>
          </a:p>
          <a:p>
            <a:pPr eaLnBrk="1" hangingPunct="1"/>
            <a:r>
              <a:rPr lang="en-US" sz="1400"/>
              <a:t>ABC Sound Design has been hired to create the sound effects for an action movie, and mix them into the film’s soundtrack.</a:t>
            </a:r>
          </a:p>
          <a:p>
            <a:pPr eaLnBrk="1" hangingPunct="1"/>
            <a:endParaRPr lang="en-US" sz="1400"/>
          </a:p>
          <a:p>
            <a:pPr eaLnBrk="1" hangingPunct="1"/>
            <a:r>
              <a:rPr lang="en-US" sz="1400"/>
              <a:t>Anna Li created most of the sound effects, but she has asked her intern, Joe, to insert them into the film’s final audio mix.</a:t>
            </a:r>
          </a:p>
          <a:p>
            <a:pPr eaLnBrk="1" hangingPunct="1"/>
            <a:endParaRPr lang="en-US" sz="1400"/>
          </a:p>
          <a:p>
            <a:pPr eaLnBrk="1" hangingPunct="1"/>
            <a:r>
              <a:rPr lang="en-US" sz="1400"/>
              <a:t>In this activity, you will coach Anna Li as she answers Joe’s questions. </a:t>
            </a:r>
          </a:p>
          <a:p>
            <a:pPr eaLnBrk="1" hangingPunct="1"/>
            <a:endParaRPr lang="en-US" sz="1400"/>
          </a:p>
          <a:p>
            <a:pPr eaLnBrk="1" hangingPunct="1"/>
            <a:r>
              <a:rPr lang="en-US" sz="1400"/>
              <a:t>Click </a:t>
            </a:r>
            <a:r>
              <a:rPr lang="en-US" sz="1400" b="1"/>
              <a:t>Start</a:t>
            </a:r>
            <a:r>
              <a:rPr lang="en-US" sz="1400"/>
              <a:t> to begin the activity.</a:t>
            </a:r>
          </a:p>
        </p:txBody>
      </p:sp>
      <p:sp>
        <p:nvSpPr>
          <p:cNvPr id="41" name="Rectangle 40"/>
          <p:cNvSpPr/>
          <p:nvPr/>
        </p:nvSpPr>
        <p:spPr>
          <a:xfrm>
            <a:off x="3697288" y="5526088"/>
            <a:ext cx="630237" cy="206375"/>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86" name="TextBox 37"/>
          <p:cNvSpPr txBox="1">
            <a:spLocks noChangeArrowheads="1"/>
          </p:cNvSpPr>
          <p:nvPr/>
        </p:nvSpPr>
        <p:spPr bwMode="auto">
          <a:xfrm>
            <a:off x="3743325" y="5491163"/>
            <a:ext cx="51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a:solidFill>
                  <a:srgbClr val="FFFF99"/>
                </a:solidFill>
              </a:rPr>
              <a:t>Start</a:t>
            </a:r>
            <a:endParaRPr lang="en-US" sz="700">
              <a:solidFill>
                <a:srgbClr val="FFFF99"/>
              </a:solidFill>
            </a:endParaRPr>
          </a:p>
        </p:txBody>
      </p:sp>
      <p:sp>
        <p:nvSpPr>
          <p:cNvPr id="40987" name="Footnote"/>
          <p:cNvSpPr txBox="1">
            <a:spLocks noChangeArrowheads="1"/>
          </p:cNvSpPr>
          <p:nvPr/>
        </p:nvSpPr>
        <p:spPr bwMode="auto">
          <a:xfrm>
            <a:off x="21431" y="5971401"/>
            <a:ext cx="8039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t>Note: Character images available for free at http://www.designcomics.com/</a:t>
            </a:r>
          </a:p>
        </p:txBody>
      </p:sp>
      <p:sp>
        <p:nvSpPr>
          <p:cNvPr id="45" name="Rectangle 44">
            <a:hlinkClick r:id="" action="ppaction://hlinkshowjump?jump=nextslide"/>
          </p:cNvPr>
          <p:cNvSpPr/>
          <p:nvPr/>
        </p:nvSpPr>
        <p:spPr>
          <a:xfrm>
            <a:off x="3629025" y="5486400"/>
            <a:ext cx="781050"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t>
            </a:r>
            <a:r>
              <a:rPr lang="en-US" sz="1400" b="1" dirty="0" smtClean="0">
                <a:solidFill>
                  <a:srgbClr val="FFFFCC"/>
                </a:solidFill>
              </a:rPr>
              <a:t>Start </a:t>
            </a:r>
            <a:r>
              <a:rPr lang="en-US" sz="1400" dirty="0" smtClean="0">
                <a:solidFill>
                  <a:srgbClr val="FFFFCC"/>
                </a:solidFill>
              </a:rPr>
              <a:t>to begin the activity.</a:t>
            </a:r>
            <a:endParaRPr lang="en-US" sz="1400" dirty="0">
              <a:solidFill>
                <a:srgbClr val="FFFFCC"/>
              </a:solidFill>
            </a:endParaRPr>
          </a:p>
        </p:txBody>
      </p:sp>
      <p:grpSp>
        <p:nvGrpSpPr>
          <p:cNvPr id="31" name="Back button"/>
          <p:cNvGrpSpPr/>
          <p:nvPr/>
        </p:nvGrpSpPr>
        <p:grpSpPr>
          <a:xfrm>
            <a:off x="6258333" y="6415087"/>
            <a:ext cx="744279" cy="307777"/>
            <a:chOff x="1265274" y="6447647"/>
            <a:chExt cx="744279" cy="307777"/>
          </a:xfrm>
        </p:grpSpPr>
        <p:sp>
          <p:nvSpPr>
            <p:cNvPr id="32"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7" name="Next button"/>
          <p:cNvGrpSpPr/>
          <p:nvPr/>
        </p:nvGrpSpPr>
        <p:grpSpPr>
          <a:xfrm>
            <a:off x="8072696" y="6415087"/>
            <a:ext cx="744279" cy="307777"/>
            <a:chOff x="1265274" y="6447647"/>
            <a:chExt cx="744279" cy="307777"/>
          </a:xfrm>
        </p:grpSpPr>
        <p:sp>
          <p:nvSpPr>
            <p:cNvPr id="38"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2" name="Menu button"/>
          <p:cNvGrpSpPr/>
          <p:nvPr/>
        </p:nvGrpSpPr>
        <p:grpSpPr>
          <a:xfrm>
            <a:off x="7165515" y="6415087"/>
            <a:ext cx="744279" cy="307777"/>
            <a:chOff x="1265274" y="6447647"/>
            <a:chExt cx="744279" cy="307777"/>
          </a:xfrm>
        </p:grpSpPr>
        <p:sp>
          <p:nvSpPr>
            <p:cNvPr id="43"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6" name="click Back">
            <a:hlinkClick r:id="rId5"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ick Next">
            <a:hlinkClick r:id="rId6"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p:txBody>
          <a:bodyPr/>
          <a:lstStyle/>
          <a:p>
            <a:pPr eaLnBrk="1" hangingPunct="1"/>
            <a:r>
              <a:rPr lang="en-US" dirty="0" smtClean="0">
                <a:solidFill>
                  <a:schemeClr val="bg1"/>
                </a:solidFill>
              </a:rPr>
              <a:t>What’s the Right</a:t>
            </a:r>
            <a:r>
              <a:rPr lang="en-US" baseline="0" dirty="0" smtClean="0">
                <a:solidFill>
                  <a:schemeClr val="bg1"/>
                </a:solidFill>
              </a:rPr>
              <a:t> Response?</a:t>
            </a:r>
            <a:endParaRPr lang="en-US" dirty="0" smtClean="0">
              <a:solidFill>
                <a:schemeClr val="bg1"/>
              </a:solidFill>
            </a:endParaRPr>
          </a:p>
        </p:txBody>
      </p:sp>
      <p:sp>
        <p:nvSpPr>
          <p:cNvPr id="4198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198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198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9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9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lstStyle/>
          <a:p>
            <a:pPr marL="228600" indent="-228600">
              <a:spcBef>
                <a:spcPts val="600"/>
              </a:spcBef>
              <a:buClr>
                <a:schemeClr val="accent1"/>
              </a:buClr>
              <a:buSzPct val="80000"/>
              <a:buFont typeface="Wingdings" pitchFamily="2" charset="2"/>
              <a:buNone/>
              <a:defRPr/>
            </a:pPr>
            <a:r>
              <a:rPr lang="en-US" sz="2400" b="1" kern="0" dirty="0">
                <a:latin typeface="+mn-lt"/>
              </a:rPr>
              <a:t>Emphasizing an Effect</a:t>
            </a:r>
          </a:p>
        </p:txBody>
      </p:sp>
      <p:pic>
        <p:nvPicPr>
          <p:cNvPr id="42002" name="Picture 28" descr="anna_li-100.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75" y="40513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29" descr="joe-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187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4" name="TextBox 41"/>
          <p:cNvSpPr txBox="1">
            <a:spLocks noChangeArrowheads="1"/>
          </p:cNvSpPr>
          <p:nvPr/>
        </p:nvSpPr>
        <p:spPr bwMode="auto">
          <a:xfrm>
            <a:off x="1662113" y="1749425"/>
            <a:ext cx="33956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At the climax of the film, the heroes blow up the bad guys’ space station. I’ve put in the explosion sound effect, but it just doesn’t have the impact I want. Do you have any suggestions?</a:t>
            </a:r>
          </a:p>
        </p:txBody>
      </p:sp>
      <p:sp>
        <p:nvSpPr>
          <p:cNvPr id="42005" name="TextBox 43"/>
          <p:cNvSpPr txBox="1">
            <a:spLocks noChangeArrowheads="1"/>
          </p:cNvSpPr>
          <p:nvPr/>
        </p:nvSpPr>
        <p:spPr bwMode="auto">
          <a:xfrm>
            <a:off x="1663700" y="3938588"/>
            <a:ext cx="3394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Raise the gain on the explosion sound to make it louder.</a:t>
            </a:r>
          </a:p>
          <a:p>
            <a:pPr eaLnBrk="1" hangingPunct="1"/>
            <a:endParaRPr lang="en-US" sz="1000">
              <a:solidFill>
                <a:srgbClr val="0070C0"/>
              </a:solidFill>
            </a:endParaRPr>
          </a:p>
          <a:p>
            <a:pPr eaLnBrk="1" hangingPunct="1"/>
            <a:r>
              <a:rPr lang="en-US" sz="1400">
                <a:solidFill>
                  <a:srgbClr val="0070C0"/>
                </a:solidFill>
              </a:rPr>
              <a:t>Put a half-second or so of absolute silence right before the explosion.</a:t>
            </a:r>
          </a:p>
        </p:txBody>
      </p:sp>
      <p:cxnSp>
        <p:nvCxnSpPr>
          <p:cNvPr id="46" name="Straight Connector 45"/>
          <p:cNvCxnSpPr/>
          <p:nvPr/>
        </p:nvCxnSpPr>
        <p:spPr>
          <a:xfrm>
            <a:off x="501650" y="3005138"/>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2125" y="391001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2008" name="TextBox 47"/>
          <p:cNvSpPr txBox="1">
            <a:spLocks noChangeArrowheads="1"/>
          </p:cNvSpPr>
          <p:nvPr/>
        </p:nvSpPr>
        <p:spPr bwMode="auto">
          <a:xfrm>
            <a:off x="485775" y="3076575"/>
            <a:ext cx="4638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t>How should Ann Li respond? If you know, click the correct response below. If you’re not sure, you can call an expert for help.</a:t>
            </a:r>
          </a:p>
        </p:txBody>
      </p:sp>
      <p:sp>
        <p:nvSpPr>
          <p:cNvPr id="42009" name="phone3"/>
          <p:cNvSpPr>
            <a:spLocks noEditPoints="1" noChangeArrowheads="1"/>
          </p:cNvSpPr>
          <p:nvPr/>
        </p:nvSpPr>
        <p:spPr bwMode="auto">
          <a:xfrm>
            <a:off x="647700" y="5419725"/>
            <a:ext cx="457200" cy="457200"/>
          </a:xfrm>
          <a:custGeom>
            <a:avLst/>
            <a:gdLst>
              <a:gd name="T0" fmla="*/ 0 w 21600"/>
              <a:gd name="T1" fmla="*/ 0 h 21600"/>
              <a:gd name="T2" fmla="*/ 228600 w 21600"/>
              <a:gd name="T3" fmla="*/ 0 h 21600"/>
              <a:gd name="T4" fmla="*/ 457200 w 21600"/>
              <a:gd name="T5" fmla="*/ 0 h 21600"/>
              <a:gd name="T6" fmla="*/ 457200 w 21600"/>
              <a:gd name="T7" fmla="*/ 228600 h 21600"/>
              <a:gd name="T8" fmla="*/ 457200 w 21600"/>
              <a:gd name="T9" fmla="*/ 457200 h 21600"/>
              <a:gd name="T10" fmla="*/ 228600 w 21600"/>
              <a:gd name="T11" fmla="*/ 457200 h 21600"/>
              <a:gd name="T12" fmla="*/ 0 w 21600"/>
              <a:gd name="T13" fmla="*/ 457200 h 21600"/>
              <a:gd name="T14" fmla="*/ 0 w 21600"/>
              <a:gd name="T15" fmla="*/ 22860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tx1"/>
          </a:solidFill>
          <a:ln w="9525">
            <a:solidFill>
              <a:schemeClr val="bg1"/>
            </a:solidFill>
            <a:miter lim="800000"/>
            <a:headEnd/>
            <a:tailEnd/>
          </a:ln>
        </p:spPr>
        <p:txBody>
          <a:bodyPr/>
          <a:lstStyle/>
          <a:p>
            <a:endParaRPr lang="en-US"/>
          </a:p>
        </p:txBody>
      </p:sp>
      <p:cxnSp>
        <p:nvCxnSpPr>
          <p:cNvPr id="49" name="Straight Connector 48"/>
          <p:cNvCxnSpPr/>
          <p:nvPr/>
        </p:nvCxnSpPr>
        <p:spPr>
          <a:xfrm>
            <a:off x="492125" y="533876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2011" name="TextBox 49"/>
          <p:cNvSpPr txBox="1">
            <a:spLocks noChangeArrowheads="1"/>
          </p:cNvSpPr>
          <p:nvPr/>
        </p:nvSpPr>
        <p:spPr bwMode="auto">
          <a:xfrm>
            <a:off x="1663700" y="5424488"/>
            <a:ext cx="339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Call an expert for a hint.</a:t>
            </a:r>
          </a:p>
        </p:txBody>
      </p:sp>
      <p:sp>
        <p:nvSpPr>
          <p:cNvPr id="51" name="Oval 50"/>
          <p:cNvSpPr/>
          <p:nvPr/>
        </p:nvSpPr>
        <p:spPr>
          <a:xfrm>
            <a:off x="1590675" y="4049713"/>
            <a:ext cx="93663" cy="9366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1590675" y="4629150"/>
            <a:ext cx="93663" cy="9207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1590675" y="5540375"/>
            <a:ext cx="93663" cy="9366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a:hlinkClick r:id="rId4" action="ppaction://hlinksldjump"/>
          </p:cNvPr>
          <p:cNvSpPr/>
          <p:nvPr/>
        </p:nvSpPr>
        <p:spPr>
          <a:xfrm>
            <a:off x="1524000" y="3981450"/>
            <a:ext cx="3524250" cy="4286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a:hlinkClick r:id="rId5" action="ppaction://hlinksldjump"/>
          </p:cNvPr>
          <p:cNvSpPr/>
          <p:nvPr/>
        </p:nvSpPr>
        <p:spPr>
          <a:xfrm>
            <a:off x="1495425" y="4495800"/>
            <a:ext cx="3533775" cy="552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a:hlinkClick r:id="rId6" action="ppaction://hlinksldjump"/>
          </p:cNvPr>
          <p:cNvSpPr/>
          <p:nvPr/>
        </p:nvSpPr>
        <p:spPr>
          <a:xfrm>
            <a:off x="1533525" y="5429250"/>
            <a:ext cx="2219325"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647700" y="5419725"/>
            <a:ext cx="457200" cy="4667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 response for Anna Li. The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38" name="Back button"/>
          <p:cNvGrpSpPr/>
          <p:nvPr/>
        </p:nvGrpSpPr>
        <p:grpSpPr>
          <a:xfrm>
            <a:off x="6258333" y="6415087"/>
            <a:ext cx="744279" cy="307777"/>
            <a:chOff x="1265274" y="6447647"/>
            <a:chExt cx="744279" cy="307777"/>
          </a:xfrm>
        </p:grpSpPr>
        <p:sp>
          <p:nvSpPr>
            <p:cNvPr id="39"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1" name="Next button"/>
          <p:cNvGrpSpPr/>
          <p:nvPr/>
        </p:nvGrpSpPr>
        <p:grpSpPr>
          <a:xfrm>
            <a:off x="8072696" y="6415087"/>
            <a:ext cx="744279" cy="307777"/>
            <a:chOff x="1265274" y="6447647"/>
            <a:chExt cx="744279" cy="307777"/>
          </a:xfrm>
        </p:grpSpPr>
        <p:sp>
          <p:nvSpPr>
            <p:cNvPr id="4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4" name="Menu button"/>
          <p:cNvGrpSpPr/>
          <p:nvPr/>
        </p:nvGrpSpPr>
        <p:grpSpPr>
          <a:xfrm>
            <a:off x="7165515" y="6415087"/>
            <a:ext cx="744279" cy="307777"/>
            <a:chOff x="1265274" y="6447647"/>
            <a:chExt cx="744279" cy="307777"/>
          </a:xfrm>
        </p:grpSpPr>
        <p:sp>
          <p:nvSpPr>
            <p:cNvPr id="45"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0" name="click Back">
            <a:hlinkClick r:id="rId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ick Next">
            <a:hlinkClick r:id="rId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p:txBody>
          <a:bodyPr/>
          <a:lstStyle/>
          <a:p>
            <a:pPr eaLnBrk="1" hangingPunct="1"/>
            <a:r>
              <a:rPr lang="en-US" dirty="0" smtClean="0">
                <a:solidFill>
                  <a:schemeClr val="bg1"/>
                </a:solidFill>
              </a:rPr>
              <a:t>What’s the Right Response?</a:t>
            </a:r>
          </a:p>
        </p:txBody>
      </p:sp>
      <p:sp>
        <p:nvSpPr>
          <p:cNvPr id="4301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301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301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lstStyle/>
          <a:p>
            <a:pPr marL="228600" indent="-228600">
              <a:spcBef>
                <a:spcPts val="600"/>
              </a:spcBef>
              <a:buClr>
                <a:schemeClr val="accent1"/>
              </a:buClr>
              <a:buSzPct val="80000"/>
              <a:buFont typeface="Wingdings" pitchFamily="2" charset="2"/>
              <a:buNone/>
              <a:defRPr/>
            </a:pPr>
            <a:r>
              <a:rPr lang="en-US" sz="2400" b="1" kern="0" dirty="0">
                <a:latin typeface="+mn-lt"/>
              </a:rPr>
              <a:t>Emphasizing an Effect</a:t>
            </a:r>
          </a:p>
        </p:txBody>
      </p:sp>
      <p:pic>
        <p:nvPicPr>
          <p:cNvPr id="43026" name="Picture 28" descr="anna_li-100.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75" y="40513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29" descr="joe-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187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8" name="TextBox 41"/>
          <p:cNvSpPr txBox="1">
            <a:spLocks noChangeArrowheads="1"/>
          </p:cNvSpPr>
          <p:nvPr/>
        </p:nvSpPr>
        <p:spPr bwMode="auto">
          <a:xfrm>
            <a:off x="1662113" y="1749425"/>
            <a:ext cx="33956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At the climax of the film, the heroes blow up the bad guys’ space station. I’ve put in the explosion sound effect, but it just doesn’t have the impact I want. Do you have any suggestions?</a:t>
            </a:r>
          </a:p>
        </p:txBody>
      </p:sp>
      <p:sp>
        <p:nvSpPr>
          <p:cNvPr id="43029" name="TextBox 43"/>
          <p:cNvSpPr txBox="1">
            <a:spLocks noChangeArrowheads="1"/>
          </p:cNvSpPr>
          <p:nvPr/>
        </p:nvSpPr>
        <p:spPr bwMode="auto">
          <a:xfrm>
            <a:off x="1663700" y="3938588"/>
            <a:ext cx="3394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Raise the gain on the explosion sound to make it louder.</a:t>
            </a:r>
          </a:p>
          <a:p>
            <a:pPr eaLnBrk="1" hangingPunct="1"/>
            <a:endParaRPr lang="en-US" sz="1000">
              <a:solidFill>
                <a:srgbClr val="0070C0"/>
              </a:solidFill>
            </a:endParaRPr>
          </a:p>
          <a:p>
            <a:pPr eaLnBrk="1" hangingPunct="1"/>
            <a:r>
              <a:rPr lang="en-US" sz="1400">
                <a:solidFill>
                  <a:srgbClr val="0070C0"/>
                </a:solidFill>
              </a:rPr>
              <a:t>Put a half-second or so of absolute silence right before the explosion.</a:t>
            </a:r>
          </a:p>
        </p:txBody>
      </p:sp>
      <p:cxnSp>
        <p:nvCxnSpPr>
          <p:cNvPr id="46" name="Straight Connector 45"/>
          <p:cNvCxnSpPr/>
          <p:nvPr/>
        </p:nvCxnSpPr>
        <p:spPr>
          <a:xfrm>
            <a:off x="501650" y="3005138"/>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2125" y="391001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3032" name="TextBox 47"/>
          <p:cNvSpPr txBox="1">
            <a:spLocks noChangeArrowheads="1"/>
          </p:cNvSpPr>
          <p:nvPr/>
        </p:nvSpPr>
        <p:spPr bwMode="auto">
          <a:xfrm>
            <a:off x="485775" y="3076575"/>
            <a:ext cx="4638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t>How should Ann Li respond? If you know, click the correct response below. If you’re not sure, you can call an expert for help.</a:t>
            </a:r>
          </a:p>
        </p:txBody>
      </p:sp>
      <p:sp>
        <p:nvSpPr>
          <p:cNvPr id="43033" name="phone3"/>
          <p:cNvSpPr>
            <a:spLocks noEditPoints="1" noChangeArrowheads="1"/>
          </p:cNvSpPr>
          <p:nvPr/>
        </p:nvSpPr>
        <p:spPr bwMode="auto">
          <a:xfrm>
            <a:off x="647700" y="5419725"/>
            <a:ext cx="457200" cy="457200"/>
          </a:xfrm>
          <a:custGeom>
            <a:avLst/>
            <a:gdLst>
              <a:gd name="T0" fmla="*/ 0 w 21600"/>
              <a:gd name="T1" fmla="*/ 0 h 21600"/>
              <a:gd name="T2" fmla="*/ 228600 w 21600"/>
              <a:gd name="T3" fmla="*/ 0 h 21600"/>
              <a:gd name="T4" fmla="*/ 457200 w 21600"/>
              <a:gd name="T5" fmla="*/ 0 h 21600"/>
              <a:gd name="T6" fmla="*/ 457200 w 21600"/>
              <a:gd name="T7" fmla="*/ 228600 h 21600"/>
              <a:gd name="T8" fmla="*/ 457200 w 21600"/>
              <a:gd name="T9" fmla="*/ 457200 h 21600"/>
              <a:gd name="T10" fmla="*/ 228600 w 21600"/>
              <a:gd name="T11" fmla="*/ 457200 h 21600"/>
              <a:gd name="T12" fmla="*/ 0 w 21600"/>
              <a:gd name="T13" fmla="*/ 457200 h 21600"/>
              <a:gd name="T14" fmla="*/ 0 w 21600"/>
              <a:gd name="T15" fmla="*/ 22860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tx1"/>
          </a:solidFill>
          <a:ln w="9525">
            <a:solidFill>
              <a:schemeClr val="bg1"/>
            </a:solidFill>
            <a:miter lim="800000"/>
            <a:headEnd/>
            <a:tailEnd/>
          </a:ln>
        </p:spPr>
        <p:txBody>
          <a:bodyPr/>
          <a:lstStyle/>
          <a:p>
            <a:endParaRPr lang="en-US"/>
          </a:p>
        </p:txBody>
      </p:sp>
      <p:cxnSp>
        <p:nvCxnSpPr>
          <p:cNvPr id="49" name="Straight Connector 48"/>
          <p:cNvCxnSpPr/>
          <p:nvPr/>
        </p:nvCxnSpPr>
        <p:spPr>
          <a:xfrm>
            <a:off x="492125" y="533876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3035" name="TextBox 49"/>
          <p:cNvSpPr txBox="1">
            <a:spLocks noChangeArrowheads="1"/>
          </p:cNvSpPr>
          <p:nvPr/>
        </p:nvSpPr>
        <p:spPr bwMode="auto">
          <a:xfrm>
            <a:off x="1663700" y="5424488"/>
            <a:ext cx="339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Call an expert for a hint.</a:t>
            </a:r>
          </a:p>
        </p:txBody>
      </p:sp>
      <p:sp>
        <p:nvSpPr>
          <p:cNvPr id="51" name="Oval 50"/>
          <p:cNvSpPr/>
          <p:nvPr/>
        </p:nvSpPr>
        <p:spPr>
          <a:xfrm>
            <a:off x="1565275" y="4025900"/>
            <a:ext cx="142875" cy="142875"/>
          </a:xfrm>
          <a:prstGeom prst="ellipse">
            <a:avLst/>
          </a:prstGeom>
          <a:solidFill>
            <a:srgbClr val="FFC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1590675" y="4629150"/>
            <a:ext cx="93663" cy="9207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1590675" y="5540375"/>
            <a:ext cx="93663" cy="9366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ounded Rectangle 30"/>
          <p:cNvSpPr/>
          <p:nvPr/>
        </p:nvSpPr>
        <p:spPr>
          <a:xfrm>
            <a:off x="5645150" y="1408113"/>
            <a:ext cx="3181350" cy="4348162"/>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40" name="TextBox 31"/>
          <p:cNvSpPr txBox="1">
            <a:spLocks noChangeArrowheads="1"/>
          </p:cNvSpPr>
          <p:nvPr/>
        </p:nvSpPr>
        <p:spPr bwMode="auto">
          <a:xfrm>
            <a:off x="5835650" y="1558925"/>
            <a:ext cx="28067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Raising the Gain Probably Won’t Work</a:t>
            </a:r>
          </a:p>
          <a:p>
            <a:pPr eaLnBrk="1" hangingPunct="1"/>
            <a:endParaRPr lang="en-US" sz="1400"/>
          </a:p>
          <a:p>
            <a:pPr eaLnBrk="1" hangingPunct="1"/>
            <a:r>
              <a:rPr lang="en-US" sz="1400"/>
              <a:t>Turning up the volume on the explosion sound probably isn’t an option. The explosion sound effect is most likely already at maximum gain. Raising it any more would cause </a:t>
            </a:r>
            <a:r>
              <a:rPr lang="en-US" sz="1400" i="1"/>
              <a:t>clipping</a:t>
            </a:r>
            <a:r>
              <a:rPr lang="en-US" sz="1400"/>
              <a:t>, a kind of distortion that would make the sound effect even less satisfactory than it is now.</a:t>
            </a:r>
          </a:p>
        </p:txBody>
      </p:sp>
      <p:sp>
        <p:nvSpPr>
          <p:cNvPr id="33" name="Rectangle 32">
            <a:hlinkClick r:id="rId4" action="ppaction://hlinksldjump"/>
          </p:cNvPr>
          <p:cNvSpPr/>
          <p:nvPr/>
        </p:nvSpPr>
        <p:spPr>
          <a:xfrm>
            <a:off x="1524000" y="3981450"/>
            <a:ext cx="3524250" cy="4286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hlinkClick r:id="rId5" action="ppaction://hlinksldjump"/>
          </p:cNvPr>
          <p:cNvSpPr/>
          <p:nvPr/>
        </p:nvSpPr>
        <p:spPr>
          <a:xfrm>
            <a:off x="1495425" y="4495800"/>
            <a:ext cx="3533775" cy="552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6" action="ppaction://hlinksldjump"/>
          </p:cNvPr>
          <p:cNvSpPr/>
          <p:nvPr/>
        </p:nvSpPr>
        <p:spPr>
          <a:xfrm>
            <a:off x="1533525" y="5429250"/>
            <a:ext cx="2219325"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647700" y="5419725"/>
            <a:ext cx="457200" cy="4667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 response for Anna Li. The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41" name="Back button"/>
          <p:cNvGrpSpPr/>
          <p:nvPr/>
        </p:nvGrpSpPr>
        <p:grpSpPr>
          <a:xfrm>
            <a:off x="6258333" y="6415087"/>
            <a:ext cx="744279" cy="307777"/>
            <a:chOff x="1265274" y="6447647"/>
            <a:chExt cx="744279" cy="307777"/>
          </a:xfrm>
        </p:grpSpPr>
        <p:sp>
          <p:nvSpPr>
            <p:cNvPr id="42"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4" name="Next button"/>
          <p:cNvGrpSpPr/>
          <p:nvPr/>
        </p:nvGrpSpPr>
        <p:grpSpPr>
          <a:xfrm>
            <a:off x="8072696" y="6415087"/>
            <a:ext cx="744279" cy="307777"/>
            <a:chOff x="1265274" y="6447647"/>
            <a:chExt cx="744279" cy="307777"/>
          </a:xfrm>
        </p:grpSpPr>
        <p:sp>
          <p:nvSpPr>
            <p:cNvPr id="45"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50" name="Menu button"/>
          <p:cNvGrpSpPr/>
          <p:nvPr/>
        </p:nvGrpSpPr>
        <p:grpSpPr>
          <a:xfrm>
            <a:off x="7165515" y="6415087"/>
            <a:ext cx="744279" cy="307777"/>
            <a:chOff x="1265274" y="6447647"/>
            <a:chExt cx="744279" cy="307777"/>
          </a:xfrm>
        </p:grpSpPr>
        <p:sp>
          <p:nvSpPr>
            <p:cNvPr id="54"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6" name="click Back">
            <a:hlinkClick r:id="rId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ick Next">
            <a:hlinkClick r:id="rId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Oval 32"/>
          <p:cNvSpPr/>
          <p:nvPr/>
        </p:nvSpPr>
        <p:spPr>
          <a:xfrm>
            <a:off x="1565275" y="4602163"/>
            <a:ext cx="142875" cy="142875"/>
          </a:xfrm>
          <a:prstGeom prst="ellipse">
            <a:avLst/>
          </a:prstGeom>
          <a:solidFill>
            <a:srgbClr val="FFC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35" name="Rectangle 3"/>
          <p:cNvSpPr>
            <a:spLocks noGrp="1" noChangeArrowheads="1"/>
          </p:cNvSpPr>
          <p:nvPr>
            <p:ph type="title"/>
          </p:nvPr>
        </p:nvSpPr>
        <p:spPr/>
        <p:txBody>
          <a:bodyPr/>
          <a:lstStyle/>
          <a:p>
            <a:pPr eaLnBrk="1" hangingPunct="1"/>
            <a:r>
              <a:rPr lang="en-US" dirty="0" smtClean="0">
                <a:solidFill>
                  <a:schemeClr val="bg1"/>
                </a:solidFill>
              </a:rPr>
              <a:t>What’s the Right Response?</a:t>
            </a:r>
          </a:p>
        </p:txBody>
      </p:sp>
      <p:sp>
        <p:nvSpPr>
          <p:cNvPr id="4403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403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403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3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404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lstStyle/>
          <a:p>
            <a:pPr marL="228600" indent="-228600">
              <a:spcBef>
                <a:spcPts val="600"/>
              </a:spcBef>
              <a:buClr>
                <a:schemeClr val="accent1"/>
              </a:buClr>
              <a:buSzPct val="80000"/>
              <a:buFont typeface="Wingdings" pitchFamily="2" charset="2"/>
              <a:buNone/>
              <a:defRPr/>
            </a:pPr>
            <a:r>
              <a:rPr lang="en-US" sz="2400" b="1" kern="0" dirty="0">
                <a:latin typeface="+mn-lt"/>
              </a:rPr>
              <a:t>Emphasizing an Effect</a:t>
            </a:r>
          </a:p>
        </p:txBody>
      </p:sp>
      <p:pic>
        <p:nvPicPr>
          <p:cNvPr id="44051" name="Picture 28" descr="anna_li-100.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75" y="40513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29" descr="joe-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187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3" name="TextBox 41"/>
          <p:cNvSpPr txBox="1">
            <a:spLocks noChangeArrowheads="1"/>
          </p:cNvSpPr>
          <p:nvPr/>
        </p:nvSpPr>
        <p:spPr bwMode="auto">
          <a:xfrm>
            <a:off x="1662113" y="1749425"/>
            <a:ext cx="33956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At the climax of the film, the heroes blow up the bad guys’ space station. I’ve put in the explosion sound effect, but it just doesn’t have the impact I want. Do you have any suggestions?</a:t>
            </a:r>
          </a:p>
        </p:txBody>
      </p:sp>
      <p:sp>
        <p:nvSpPr>
          <p:cNvPr id="44054" name="TextBox 43"/>
          <p:cNvSpPr txBox="1">
            <a:spLocks noChangeArrowheads="1"/>
          </p:cNvSpPr>
          <p:nvPr/>
        </p:nvSpPr>
        <p:spPr bwMode="auto">
          <a:xfrm>
            <a:off x="1663700" y="3938588"/>
            <a:ext cx="3394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Raise the gain on the explosion sound to make it louder.</a:t>
            </a:r>
          </a:p>
          <a:p>
            <a:pPr eaLnBrk="1" hangingPunct="1"/>
            <a:endParaRPr lang="en-US" sz="1000">
              <a:solidFill>
                <a:srgbClr val="0070C0"/>
              </a:solidFill>
            </a:endParaRPr>
          </a:p>
          <a:p>
            <a:pPr eaLnBrk="1" hangingPunct="1"/>
            <a:r>
              <a:rPr lang="en-US" sz="1400">
                <a:solidFill>
                  <a:srgbClr val="0070C0"/>
                </a:solidFill>
              </a:rPr>
              <a:t>Put a half-second or so of absolute silence right before the explosion.</a:t>
            </a:r>
          </a:p>
        </p:txBody>
      </p:sp>
      <p:cxnSp>
        <p:nvCxnSpPr>
          <p:cNvPr id="46" name="Straight Connector 45"/>
          <p:cNvCxnSpPr/>
          <p:nvPr/>
        </p:nvCxnSpPr>
        <p:spPr>
          <a:xfrm>
            <a:off x="501650" y="3005138"/>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2125" y="391001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4057" name="TextBox 47"/>
          <p:cNvSpPr txBox="1">
            <a:spLocks noChangeArrowheads="1"/>
          </p:cNvSpPr>
          <p:nvPr/>
        </p:nvSpPr>
        <p:spPr bwMode="auto">
          <a:xfrm>
            <a:off x="485775" y="3076575"/>
            <a:ext cx="4638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t>How should Ann Li respond? If you know, click the correct response below. If you’re not sure, you can call an expert for help.</a:t>
            </a:r>
          </a:p>
        </p:txBody>
      </p:sp>
      <p:sp>
        <p:nvSpPr>
          <p:cNvPr id="44058" name="phone3"/>
          <p:cNvSpPr>
            <a:spLocks noEditPoints="1" noChangeArrowheads="1"/>
          </p:cNvSpPr>
          <p:nvPr/>
        </p:nvSpPr>
        <p:spPr bwMode="auto">
          <a:xfrm>
            <a:off x="647700" y="5419725"/>
            <a:ext cx="457200" cy="457200"/>
          </a:xfrm>
          <a:custGeom>
            <a:avLst/>
            <a:gdLst>
              <a:gd name="T0" fmla="*/ 0 w 21600"/>
              <a:gd name="T1" fmla="*/ 0 h 21600"/>
              <a:gd name="T2" fmla="*/ 228600 w 21600"/>
              <a:gd name="T3" fmla="*/ 0 h 21600"/>
              <a:gd name="T4" fmla="*/ 457200 w 21600"/>
              <a:gd name="T5" fmla="*/ 0 h 21600"/>
              <a:gd name="T6" fmla="*/ 457200 w 21600"/>
              <a:gd name="T7" fmla="*/ 228600 h 21600"/>
              <a:gd name="T8" fmla="*/ 457200 w 21600"/>
              <a:gd name="T9" fmla="*/ 457200 h 21600"/>
              <a:gd name="T10" fmla="*/ 228600 w 21600"/>
              <a:gd name="T11" fmla="*/ 457200 h 21600"/>
              <a:gd name="T12" fmla="*/ 0 w 21600"/>
              <a:gd name="T13" fmla="*/ 457200 h 21600"/>
              <a:gd name="T14" fmla="*/ 0 w 21600"/>
              <a:gd name="T15" fmla="*/ 22860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tx1"/>
          </a:solidFill>
          <a:ln w="9525">
            <a:solidFill>
              <a:schemeClr val="bg1"/>
            </a:solidFill>
            <a:miter lim="800000"/>
            <a:headEnd/>
            <a:tailEnd/>
          </a:ln>
        </p:spPr>
        <p:txBody>
          <a:bodyPr/>
          <a:lstStyle/>
          <a:p>
            <a:endParaRPr lang="en-US"/>
          </a:p>
        </p:txBody>
      </p:sp>
      <p:cxnSp>
        <p:nvCxnSpPr>
          <p:cNvPr id="49" name="Straight Connector 48"/>
          <p:cNvCxnSpPr/>
          <p:nvPr/>
        </p:nvCxnSpPr>
        <p:spPr>
          <a:xfrm>
            <a:off x="492125" y="533876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4060" name="TextBox 49"/>
          <p:cNvSpPr txBox="1">
            <a:spLocks noChangeArrowheads="1"/>
          </p:cNvSpPr>
          <p:nvPr/>
        </p:nvSpPr>
        <p:spPr bwMode="auto">
          <a:xfrm>
            <a:off x="1663700" y="5424488"/>
            <a:ext cx="339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Call an expert for a hint.</a:t>
            </a:r>
          </a:p>
        </p:txBody>
      </p:sp>
      <p:sp>
        <p:nvSpPr>
          <p:cNvPr id="53" name="Oval 52"/>
          <p:cNvSpPr/>
          <p:nvPr/>
        </p:nvSpPr>
        <p:spPr>
          <a:xfrm>
            <a:off x="1590675" y="5540375"/>
            <a:ext cx="93663" cy="9366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ounded Rectangle 30"/>
          <p:cNvSpPr/>
          <p:nvPr/>
        </p:nvSpPr>
        <p:spPr>
          <a:xfrm>
            <a:off x="5645150" y="1408113"/>
            <a:ext cx="3181350" cy="4348162"/>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63" name="TextBox 31"/>
          <p:cNvSpPr txBox="1">
            <a:spLocks noChangeArrowheads="1"/>
          </p:cNvSpPr>
          <p:nvPr/>
        </p:nvSpPr>
        <p:spPr bwMode="auto">
          <a:xfrm>
            <a:off x="5835650" y="1558925"/>
            <a:ext cx="28067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Correct!</a:t>
            </a:r>
          </a:p>
          <a:p>
            <a:pPr eaLnBrk="1" hangingPunct="1"/>
            <a:endParaRPr lang="en-US" sz="1400"/>
          </a:p>
          <a:p>
            <a:pPr eaLnBrk="1" hangingPunct="1"/>
            <a:r>
              <a:rPr lang="en-US" sz="1400"/>
              <a:t>Legendary sound effects professional Ben Burtt calls the fractional second of absolute silence that precedes a loud sound effect an “audio black hole.” It increases the contrast in sound levels and makes the explosion that follows it seem much more intense. </a:t>
            </a:r>
          </a:p>
        </p:txBody>
      </p:sp>
      <p:sp>
        <p:nvSpPr>
          <p:cNvPr id="37" name="Oval 36"/>
          <p:cNvSpPr/>
          <p:nvPr/>
        </p:nvSpPr>
        <p:spPr>
          <a:xfrm>
            <a:off x="1590675" y="4049713"/>
            <a:ext cx="93663" cy="9366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a:hlinkClick r:id="rId4" action="ppaction://hlinksldjump"/>
          </p:cNvPr>
          <p:cNvSpPr/>
          <p:nvPr/>
        </p:nvSpPr>
        <p:spPr>
          <a:xfrm>
            <a:off x="1524000" y="3981450"/>
            <a:ext cx="3524250" cy="4286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a:hlinkClick r:id="rId5" action="ppaction://hlinksldjump"/>
          </p:cNvPr>
          <p:cNvSpPr/>
          <p:nvPr/>
        </p:nvSpPr>
        <p:spPr>
          <a:xfrm>
            <a:off x="1495425" y="4495800"/>
            <a:ext cx="3533775" cy="552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hlinkClick r:id="rId6" action="ppaction://hlinksldjump"/>
          </p:cNvPr>
          <p:cNvSpPr/>
          <p:nvPr/>
        </p:nvSpPr>
        <p:spPr>
          <a:xfrm>
            <a:off x="1533525" y="5429250"/>
            <a:ext cx="2219325"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647700" y="5419725"/>
            <a:ext cx="457200" cy="4667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 response for Anna Li. The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43" name="Back button"/>
          <p:cNvGrpSpPr/>
          <p:nvPr/>
        </p:nvGrpSpPr>
        <p:grpSpPr>
          <a:xfrm>
            <a:off x="6258333" y="6415087"/>
            <a:ext cx="744279" cy="307777"/>
            <a:chOff x="1265274" y="6447647"/>
            <a:chExt cx="744279" cy="307777"/>
          </a:xfrm>
        </p:grpSpPr>
        <p:sp>
          <p:nvSpPr>
            <p:cNvPr id="44"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8" name="Next button"/>
          <p:cNvGrpSpPr/>
          <p:nvPr/>
        </p:nvGrpSpPr>
        <p:grpSpPr>
          <a:xfrm>
            <a:off x="8072696" y="6415087"/>
            <a:ext cx="744279" cy="307777"/>
            <a:chOff x="1265274" y="6447647"/>
            <a:chExt cx="744279" cy="307777"/>
          </a:xfrm>
        </p:grpSpPr>
        <p:sp>
          <p:nvSpPr>
            <p:cNvPr id="50"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52" name="Menu button"/>
          <p:cNvGrpSpPr/>
          <p:nvPr/>
        </p:nvGrpSpPr>
        <p:grpSpPr>
          <a:xfrm>
            <a:off x="7165515" y="6415087"/>
            <a:ext cx="744279" cy="307777"/>
            <a:chOff x="1265274" y="6447647"/>
            <a:chExt cx="744279" cy="307777"/>
          </a:xfrm>
        </p:grpSpPr>
        <p:sp>
          <p:nvSpPr>
            <p:cNvPr id="54"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6" name="click Back">
            <a:hlinkClick r:id="rId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ick Next">
            <a:hlinkClick r:id="rId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smtClean="0">
                <a:solidFill>
                  <a:srgbClr val="FFFF99"/>
                </a:solidFill>
              </a:rPr>
              <a:t>Interaction Design</a:t>
            </a:r>
            <a:endParaRPr lang="en-US" sz="3600" dirty="0">
              <a:solidFill>
                <a:srgbClr val="FFFF99"/>
              </a:solidFill>
            </a:endParaRPr>
          </a:p>
        </p:txBody>
      </p:sp>
      <p:sp>
        <p:nvSpPr>
          <p:cNvPr id="5" name="TextBox 4"/>
          <p:cNvSpPr txBox="1"/>
          <p:nvPr/>
        </p:nvSpPr>
        <p:spPr>
          <a:xfrm>
            <a:off x="414670" y="1477926"/>
            <a:ext cx="8424530" cy="3724096"/>
          </a:xfrm>
          <a:prstGeom prst="rect">
            <a:avLst/>
          </a:prstGeom>
          <a:noFill/>
        </p:spPr>
        <p:txBody>
          <a:bodyPr wrap="square" rtlCol="0">
            <a:spAutoFit/>
          </a:bodyPr>
          <a:lstStyle/>
          <a:p>
            <a:pPr>
              <a:buNone/>
            </a:pPr>
            <a:r>
              <a:rPr lang="en-US" sz="2800" dirty="0">
                <a:latin typeface="Arial" pitchFamily="34" charset="0"/>
                <a:cs typeface="Arial" pitchFamily="34" charset="0"/>
              </a:rPr>
              <a:t>Page </a:t>
            </a:r>
            <a:r>
              <a:rPr lang="en-US" sz="2800" dirty="0" smtClean="0">
                <a:latin typeface="Arial" pitchFamily="34" charset="0"/>
                <a:cs typeface="Arial" pitchFamily="34" charset="0"/>
              </a:rPr>
              <a:t>Types</a:t>
            </a:r>
          </a:p>
          <a:p>
            <a:pPr>
              <a:buNone/>
            </a:pPr>
            <a:endParaRPr lang="en-US" sz="2400" dirty="0"/>
          </a:p>
          <a:p>
            <a:pPr lvl="1"/>
            <a:r>
              <a:rPr lang="en-US" sz="2400" dirty="0">
                <a:latin typeface="+mn-lt"/>
                <a:cs typeface="Arial" pitchFamily="34" charset="0"/>
              </a:rPr>
              <a:t>Definition: A “page type” is a formalized </a:t>
            </a:r>
            <a:r>
              <a:rPr lang="en-US" sz="2400" dirty="0" err="1">
                <a:latin typeface="+mn-lt"/>
                <a:cs typeface="Arial" pitchFamily="34" charset="0"/>
              </a:rPr>
              <a:t>templated</a:t>
            </a:r>
            <a:r>
              <a:rPr lang="en-US" sz="2400" dirty="0">
                <a:latin typeface="+mn-lt"/>
                <a:cs typeface="Arial" pitchFamily="34" charset="0"/>
              </a:rPr>
              <a:t> combination of page layout and interactivity.</a:t>
            </a:r>
          </a:p>
          <a:p>
            <a:pPr lvl="1"/>
            <a:endParaRPr lang="en-US" sz="2400" dirty="0">
              <a:latin typeface="+mn-lt"/>
              <a:cs typeface="Arial" pitchFamily="34" charset="0"/>
            </a:endParaRPr>
          </a:p>
          <a:p>
            <a:pPr lvl="1"/>
            <a:r>
              <a:rPr lang="en-US" sz="2400" dirty="0">
                <a:latin typeface="+mn-lt"/>
                <a:cs typeface="Arial" pitchFamily="34" charset="0"/>
              </a:rPr>
              <a:t>Page layout = how elements are arranged on the page</a:t>
            </a:r>
          </a:p>
          <a:p>
            <a:pPr lvl="1"/>
            <a:r>
              <a:rPr lang="en-US" sz="2400" dirty="0">
                <a:latin typeface="+mn-lt"/>
                <a:cs typeface="Arial" pitchFamily="34" charset="0"/>
              </a:rPr>
              <a:t>Interactivity = how the learner interacts with the page</a:t>
            </a:r>
          </a:p>
          <a:p>
            <a:pPr lvl="1"/>
            <a:endParaRPr lang="en-US" sz="2400" dirty="0">
              <a:latin typeface="+mn-lt"/>
              <a:cs typeface="Arial" pitchFamily="34" charset="0"/>
            </a:endParaRPr>
          </a:p>
          <a:p>
            <a:pPr lvl="1"/>
            <a:r>
              <a:rPr lang="en-US" sz="2400" dirty="0">
                <a:latin typeface="+mn-lt"/>
                <a:cs typeface="Arial" pitchFamily="34" charset="0"/>
              </a:rPr>
              <a:t>NOTE: Basic navigation doesn’t count as interactivity!</a:t>
            </a:r>
          </a:p>
          <a:p>
            <a:endParaRPr lang="en-US" sz="1600" dirty="0"/>
          </a:p>
        </p:txBody>
      </p:sp>
      <p:sp>
        <p:nvSpPr>
          <p:cNvPr id="2" name="Title 1"/>
          <p:cNvSpPr>
            <a:spLocks noGrp="1"/>
          </p:cNvSpPr>
          <p:nvPr>
            <p:ph type="title" idx="4294967295"/>
          </p:nvPr>
        </p:nvSpPr>
        <p:spPr>
          <a:xfrm>
            <a:off x="457200" y="-437743"/>
            <a:ext cx="8229600" cy="437743"/>
          </a:xfrm>
        </p:spPr>
        <p:txBody>
          <a:bodyPr/>
          <a:lstStyle/>
          <a:p>
            <a:pPr algn="l"/>
            <a:r>
              <a:rPr lang="en-US" sz="2800" dirty="0" smtClean="0"/>
              <a:t>Interaction Design</a:t>
            </a:r>
            <a:endParaRPr lang="en-US" sz="2800" dirty="0"/>
          </a:p>
        </p:txBody>
      </p:sp>
    </p:spTree>
    <p:extLst>
      <p:ext uri="{BB962C8B-B14F-4D97-AF65-F5344CB8AC3E}">
        <p14:creationId xmlns:p14="http://schemas.microsoft.com/office/powerpoint/2010/main" val="2170059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Oval 38"/>
          <p:cNvSpPr/>
          <p:nvPr/>
        </p:nvSpPr>
        <p:spPr>
          <a:xfrm>
            <a:off x="1565275" y="5516563"/>
            <a:ext cx="142875" cy="142875"/>
          </a:xfrm>
          <a:prstGeom prst="ellipse">
            <a:avLst/>
          </a:prstGeom>
          <a:solidFill>
            <a:srgbClr val="FFCC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59" name="Rectangle 3"/>
          <p:cNvSpPr>
            <a:spLocks noGrp="1" noChangeArrowheads="1"/>
          </p:cNvSpPr>
          <p:nvPr>
            <p:ph type="title"/>
          </p:nvPr>
        </p:nvSpPr>
        <p:spPr/>
        <p:txBody>
          <a:bodyPr/>
          <a:lstStyle/>
          <a:p>
            <a:pPr eaLnBrk="1" hangingPunct="1"/>
            <a:r>
              <a:rPr lang="en-US" dirty="0" smtClean="0">
                <a:solidFill>
                  <a:schemeClr val="bg1"/>
                </a:solidFill>
              </a:rPr>
              <a:t>What’s the Right Response?</a:t>
            </a:r>
          </a:p>
        </p:txBody>
      </p:sp>
      <p:sp>
        <p:nvSpPr>
          <p:cNvPr id="4506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506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506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06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506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What’s The Right Response?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lstStyle/>
          <a:p>
            <a:pPr marL="228600" indent="-228600">
              <a:spcBef>
                <a:spcPts val="600"/>
              </a:spcBef>
              <a:buClr>
                <a:schemeClr val="accent1"/>
              </a:buClr>
              <a:buSzPct val="80000"/>
              <a:buFont typeface="Wingdings" pitchFamily="2" charset="2"/>
              <a:buNone/>
              <a:defRPr/>
            </a:pPr>
            <a:r>
              <a:rPr lang="en-US" sz="2400" b="1" kern="0" dirty="0">
                <a:latin typeface="+mn-lt"/>
              </a:rPr>
              <a:t>Emphasizing an Effect</a:t>
            </a:r>
          </a:p>
        </p:txBody>
      </p:sp>
      <p:pic>
        <p:nvPicPr>
          <p:cNvPr id="45075" name="Picture 28" descr="anna_li-100.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275" y="40513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9" descr="joe-1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 y="187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7" name="TextBox 41"/>
          <p:cNvSpPr txBox="1">
            <a:spLocks noChangeArrowheads="1"/>
          </p:cNvSpPr>
          <p:nvPr/>
        </p:nvSpPr>
        <p:spPr bwMode="auto">
          <a:xfrm>
            <a:off x="1662113" y="1749425"/>
            <a:ext cx="33956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At the climax of the film, the heroes blow up the bad guys’ space station. I’ve put in the explosion sound effect, but it just doesn’t have the impact I want. Do you have any suggestions?</a:t>
            </a:r>
          </a:p>
        </p:txBody>
      </p:sp>
      <p:sp>
        <p:nvSpPr>
          <p:cNvPr id="45078" name="TextBox 43"/>
          <p:cNvSpPr txBox="1">
            <a:spLocks noChangeArrowheads="1"/>
          </p:cNvSpPr>
          <p:nvPr/>
        </p:nvSpPr>
        <p:spPr bwMode="auto">
          <a:xfrm>
            <a:off x="1663700" y="3938588"/>
            <a:ext cx="3394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Raise the gain on the explosion sound to make it louder.</a:t>
            </a:r>
          </a:p>
          <a:p>
            <a:pPr eaLnBrk="1" hangingPunct="1"/>
            <a:endParaRPr lang="en-US" sz="1000">
              <a:solidFill>
                <a:srgbClr val="0070C0"/>
              </a:solidFill>
            </a:endParaRPr>
          </a:p>
          <a:p>
            <a:pPr eaLnBrk="1" hangingPunct="1"/>
            <a:r>
              <a:rPr lang="en-US" sz="1400">
                <a:solidFill>
                  <a:srgbClr val="0070C0"/>
                </a:solidFill>
              </a:rPr>
              <a:t>Put a half-second or so of absolute silence right before the explosion.</a:t>
            </a:r>
          </a:p>
        </p:txBody>
      </p:sp>
      <p:cxnSp>
        <p:nvCxnSpPr>
          <p:cNvPr id="46" name="Straight Connector 45"/>
          <p:cNvCxnSpPr/>
          <p:nvPr/>
        </p:nvCxnSpPr>
        <p:spPr>
          <a:xfrm>
            <a:off x="501650" y="3005138"/>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2125" y="391001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5081" name="TextBox 47"/>
          <p:cNvSpPr txBox="1">
            <a:spLocks noChangeArrowheads="1"/>
          </p:cNvSpPr>
          <p:nvPr/>
        </p:nvSpPr>
        <p:spPr bwMode="auto">
          <a:xfrm>
            <a:off x="485775" y="3076575"/>
            <a:ext cx="4638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a:t>How should Ann Li respond? If you know, click the correct response below. If you’re not sure, you can call an expert for help.</a:t>
            </a:r>
          </a:p>
        </p:txBody>
      </p:sp>
      <p:sp>
        <p:nvSpPr>
          <p:cNvPr id="45082" name="phone3"/>
          <p:cNvSpPr>
            <a:spLocks noEditPoints="1" noChangeArrowheads="1"/>
          </p:cNvSpPr>
          <p:nvPr/>
        </p:nvSpPr>
        <p:spPr bwMode="auto">
          <a:xfrm>
            <a:off x="647700" y="5419725"/>
            <a:ext cx="457200" cy="457200"/>
          </a:xfrm>
          <a:custGeom>
            <a:avLst/>
            <a:gdLst>
              <a:gd name="T0" fmla="*/ 0 w 21600"/>
              <a:gd name="T1" fmla="*/ 0 h 21600"/>
              <a:gd name="T2" fmla="*/ 228600 w 21600"/>
              <a:gd name="T3" fmla="*/ 0 h 21600"/>
              <a:gd name="T4" fmla="*/ 457200 w 21600"/>
              <a:gd name="T5" fmla="*/ 0 h 21600"/>
              <a:gd name="T6" fmla="*/ 457200 w 21600"/>
              <a:gd name="T7" fmla="*/ 228600 h 21600"/>
              <a:gd name="T8" fmla="*/ 457200 w 21600"/>
              <a:gd name="T9" fmla="*/ 457200 h 21600"/>
              <a:gd name="T10" fmla="*/ 228600 w 21600"/>
              <a:gd name="T11" fmla="*/ 457200 h 21600"/>
              <a:gd name="T12" fmla="*/ 0 w 21600"/>
              <a:gd name="T13" fmla="*/ 457200 h 21600"/>
              <a:gd name="T14" fmla="*/ 0 w 21600"/>
              <a:gd name="T15" fmla="*/ 228600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chemeClr val="tx1"/>
          </a:solidFill>
          <a:ln w="9525">
            <a:solidFill>
              <a:schemeClr val="bg1"/>
            </a:solidFill>
            <a:miter lim="800000"/>
            <a:headEnd/>
            <a:tailEnd/>
          </a:ln>
        </p:spPr>
        <p:txBody>
          <a:bodyPr/>
          <a:lstStyle/>
          <a:p>
            <a:endParaRPr lang="en-US"/>
          </a:p>
        </p:txBody>
      </p:sp>
      <p:cxnSp>
        <p:nvCxnSpPr>
          <p:cNvPr id="49" name="Straight Connector 48"/>
          <p:cNvCxnSpPr/>
          <p:nvPr/>
        </p:nvCxnSpPr>
        <p:spPr>
          <a:xfrm>
            <a:off x="492125" y="5338763"/>
            <a:ext cx="4556125"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sp>
        <p:nvSpPr>
          <p:cNvPr id="45084" name="TextBox 49"/>
          <p:cNvSpPr txBox="1">
            <a:spLocks noChangeArrowheads="1"/>
          </p:cNvSpPr>
          <p:nvPr/>
        </p:nvSpPr>
        <p:spPr bwMode="auto">
          <a:xfrm>
            <a:off x="1663700" y="5424488"/>
            <a:ext cx="339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rgbClr val="0070C0"/>
                </a:solidFill>
              </a:rPr>
              <a:t>Call an expert for a hint.</a:t>
            </a:r>
          </a:p>
        </p:txBody>
      </p:sp>
      <p:sp>
        <p:nvSpPr>
          <p:cNvPr id="31" name="Rounded Rectangle 30"/>
          <p:cNvSpPr/>
          <p:nvPr/>
        </p:nvSpPr>
        <p:spPr>
          <a:xfrm>
            <a:off x="5645150" y="1408113"/>
            <a:ext cx="3181350" cy="4348162"/>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86" name="TextBox 31"/>
          <p:cNvSpPr txBox="1">
            <a:spLocks noChangeArrowheads="1"/>
          </p:cNvSpPr>
          <p:nvPr/>
        </p:nvSpPr>
        <p:spPr bwMode="auto">
          <a:xfrm>
            <a:off x="5835650" y="1558925"/>
            <a:ext cx="2806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Hint</a:t>
            </a:r>
          </a:p>
          <a:p>
            <a:pPr eaLnBrk="1" hangingPunct="1"/>
            <a:endParaRPr lang="en-US" sz="1400"/>
          </a:p>
          <a:p>
            <a:pPr eaLnBrk="1" hangingPunct="1"/>
            <a:r>
              <a:rPr lang="en-US" sz="1400"/>
              <a:t>Remember that there are limits to how loud you can make a recorded sound. You want the effect to come through clearly and not be distorted. Only one of Anna Li’s possible responses avoids the risk of clipping. Can you figure out which one?</a:t>
            </a:r>
          </a:p>
        </p:txBody>
      </p:sp>
      <p:sp>
        <p:nvSpPr>
          <p:cNvPr id="37" name="Oval 36"/>
          <p:cNvSpPr/>
          <p:nvPr/>
        </p:nvSpPr>
        <p:spPr>
          <a:xfrm>
            <a:off x="1590675" y="4049713"/>
            <a:ext cx="93663" cy="9366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1590675" y="4629150"/>
            <a:ext cx="93663" cy="92075"/>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hlinkClick r:id="rId4" action="ppaction://hlinksldjump"/>
          </p:cNvPr>
          <p:cNvSpPr/>
          <p:nvPr/>
        </p:nvSpPr>
        <p:spPr>
          <a:xfrm>
            <a:off x="1524000" y="3981450"/>
            <a:ext cx="3524250" cy="4286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hlinkClick r:id="rId5" action="ppaction://hlinksldjump"/>
          </p:cNvPr>
          <p:cNvSpPr/>
          <p:nvPr/>
        </p:nvSpPr>
        <p:spPr>
          <a:xfrm>
            <a:off x="1495425" y="4495800"/>
            <a:ext cx="3533775" cy="5524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hlinkClick r:id="rId6" action="ppaction://hlinksldjump"/>
          </p:cNvPr>
          <p:cNvSpPr/>
          <p:nvPr/>
        </p:nvSpPr>
        <p:spPr>
          <a:xfrm>
            <a:off x="1533525" y="5429250"/>
            <a:ext cx="2219325" cy="333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647700" y="5419725"/>
            <a:ext cx="457200" cy="4667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 response for Anna Li. The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44" name="Back button"/>
          <p:cNvGrpSpPr/>
          <p:nvPr/>
        </p:nvGrpSpPr>
        <p:grpSpPr>
          <a:xfrm>
            <a:off x="6258333" y="6415087"/>
            <a:ext cx="744279" cy="307777"/>
            <a:chOff x="1265274" y="6447647"/>
            <a:chExt cx="744279" cy="307777"/>
          </a:xfrm>
        </p:grpSpPr>
        <p:sp>
          <p:nvSpPr>
            <p:cNvPr id="48"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51" name="Next button"/>
          <p:cNvGrpSpPr/>
          <p:nvPr/>
        </p:nvGrpSpPr>
        <p:grpSpPr>
          <a:xfrm>
            <a:off x="8072696" y="6415087"/>
            <a:ext cx="744279" cy="307777"/>
            <a:chOff x="1265274" y="6447647"/>
            <a:chExt cx="744279" cy="307777"/>
          </a:xfrm>
        </p:grpSpPr>
        <p:sp>
          <p:nvSpPr>
            <p:cNvPr id="5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54" name="Menu button"/>
          <p:cNvGrpSpPr/>
          <p:nvPr/>
        </p:nvGrpSpPr>
        <p:grpSpPr>
          <a:xfrm>
            <a:off x="7165515" y="6415087"/>
            <a:ext cx="744279" cy="307777"/>
            <a:chOff x="1265274" y="6447647"/>
            <a:chExt cx="744279" cy="307777"/>
          </a:xfrm>
        </p:grpSpPr>
        <p:sp>
          <p:nvSpPr>
            <p:cNvPr id="55"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57" name="click Back">
            <a:hlinkClick r:id="rId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ick Next">
            <a:hlinkClick r:id="rId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457200" y="-746088"/>
            <a:ext cx="8229600" cy="746088"/>
          </a:xfrm>
        </p:spPr>
        <p:txBody>
          <a:bodyPr/>
          <a:lstStyle/>
          <a:p>
            <a:pPr eaLnBrk="1" hangingPunct="1"/>
            <a:r>
              <a:rPr lang="en-US" dirty="0" smtClean="0"/>
              <a:t>Multiple</a:t>
            </a:r>
            <a:r>
              <a:rPr lang="en-US" baseline="0" dirty="0" smtClean="0"/>
              <a:t> Choice Question</a:t>
            </a:r>
            <a:endParaRPr lang="en-US" dirty="0" smtClean="0"/>
          </a:p>
        </p:txBody>
      </p:sp>
      <p:sp>
        <p:nvSpPr>
          <p:cNvPr id="4608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a:t>
            </a:r>
            <a:endParaRPr lang="en-US" sz="1400" kern="0" dirty="0" smtClean="0">
              <a:latin typeface="+mn-lt"/>
            </a:endParaRPr>
          </a:p>
          <a:p>
            <a:pPr>
              <a:spcBef>
                <a:spcPct val="50000"/>
              </a:spcBef>
              <a:buClr>
                <a:srgbClr val="4A81B8"/>
              </a:buClr>
              <a:buSzPct val="80000"/>
              <a:defRPr/>
            </a:pPr>
            <a:r>
              <a:rPr lang="en-US" sz="1400" i="1" kern="0" dirty="0" smtClean="0">
                <a:latin typeface="+mn-lt"/>
              </a:rPr>
              <a:t>Select the best choice: </a:t>
            </a:r>
            <a:r>
              <a:rPr lang="en-US" sz="1400" kern="0" dirty="0" smtClean="0">
                <a:latin typeface="+mn-lt"/>
              </a:rPr>
              <a:t>Why </a:t>
            </a:r>
            <a:r>
              <a:rPr lang="en-US" sz="1400" kern="0" dirty="0">
                <a:latin typeface="+mn-lt"/>
              </a:rPr>
              <a:t>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832482"/>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327782"/>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62305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413740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2" action="ppaction://hlinksldjump"/>
          </p:cNvPr>
          <p:cNvSpPr/>
          <p:nvPr/>
        </p:nvSpPr>
        <p:spPr>
          <a:xfrm>
            <a:off x="752475" y="2927732"/>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Oval 16">
            <a:hlinkClick r:id="rId2" action="ppaction://hlinksldjump"/>
          </p:cNvPr>
          <p:cNvSpPr/>
          <p:nvPr/>
        </p:nvSpPr>
        <p:spPr>
          <a:xfrm>
            <a:off x="750888" y="3426207"/>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Oval 17">
            <a:hlinkClick r:id="rId2" action="ppaction://hlinksldjump"/>
          </p:cNvPr>
          <p:cNvSpPr/>
          <p:nvPr/>
        </p:nvSpPr>
        <p:spPr>
          <a:xfrm>
            <a:off x="747713" y="3729420"/>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a:hlinkClick r:id="rId2" action="ppaction://hlinksldjump"/>
          </p:cNvPr>
          <p:cNvSpPr/>
          <p:nvPr/>
        </p:nvSpPr>
        <p:spPr>
          <a:xfrm>
            <a:off x="749300" y="4235832"/>
            <a:ext cx="85725" cy="85725"/>
          </a:xfrm>
          <a:prstGeom prst="ellipse">
            <a:avLst/>
          </a:prstGeom>
          <a:solidFill>
            <a:schemeClr val="bg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19">
            <a:hlinkClick r:id="rId3" action="ppaction://hlinksldjump"/>
          </p:cNvPr>
          <p:cNvSpPr/>
          <p:nvPr/>
        </p:nvSpPr>
        <p:spPr>
          <a:xfrm>
            <a:off x="708025" y="2837245"/>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hlinkClick r:id="rId4" action="ppaction://hlinksldjump"/>
          </p:cNvPr>
          <p:cNvSpPr/>
          <p:nvPr/>
        </p:nvSpPr>
        <p:spPr>
          <a:xfrm>
            <a:off x="692150" y="3345245"/>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rId5" action="ppaction://hlinksldjump"/>
          </p:cNvPr>
          <p:cNvSpPr/>
          <p:nvPr/>
        </p:nvSpPr>
        <p:spPr>
          <a:xfrm>
            <a:off x="700088" y="3664332"/>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hlinkClick r:id="rId6" action="ppaction://hlinksldjump"/>
          </p:cNvPr>
          <p:cNvSpPr/>
          <p:nvPr/>
        </p:nvSpPr>
        <p:spPr>
          <a:xfrm>
            <a:off x="700088" y="4180270"/>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solidFill>
                  <a:srgbClr val="FFFFCC"/>
                </a:solidFill>
              </a:rPr>
              <a:t>Click an answer choice. Then click </a:t>
            </a:r>
            <a:r>
              <a:rPr lang="en-US" sz="1400" b="1" dirty="0">
                <a:solidFill>
                  <a:srgbClr val="FFFFCC"/>
                </a:solidFill>
              </a:rPr>
              <a:t>Next </a:t>
            </a:r>
            <a:r>
              <a:rPr lang="en-US" sz="1400" dirty="0">
                <a:solidFill>
                  <a:srgbClr val="FFFFCC"/>
                </a:solidFill>
              </a:rPr>
              <a:t>to continue.</a:t>
            </a:r>
          </a:p>
        </p:txBody>
      </p:sp>
      <p:grpSp>
        <p:nvGrpSpPr>
          <p:cNvPr id="34" name="Back button"/>
          <p:cNvGrpSpPr/>
          <p:nvPr/>
        </p:nvGrpSpPr>
        <p:grpSpPr>
          <a:xfrm>
            <a:off x="6258333" y="6415087"/>
            <a:ext cx="744279" cy="307777"/>
            <a:chOff x="1265274" y="6447647"/>
            <a:chExt cx="744279" cy="307777"/>
          </a:xfrm>
        </p:grpSpPr>
        <p:sp>
          <p:nvSpPr>
            <p:cNvPr id="35"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7" name="Next button"/>
          <p:cNvGrpSpPr/>
          <p:nvPr/>
        </p:nvGrpSpPr>
        <p:grpSpPr>
          <a:xfrm>
            <a:off x="8072696" y="6415087"/>
            <a:ext cx="744279" cy="307777"/>
            <a:chOff x="1265274" y="6447647"/>
            <a:chExt cx="744279" cy="307777"/>
          </a:xfrm>
        </p:grpSpPr>
        <p:sp>
          <p:nvSpPr>
            <p:cNvPr id="38"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0" name="Menu button"/>
          <p:cNvGrpSpPr/>
          <p:nvPr/>
        </p:nvGrpSpPr>
        <p:grpSpPr>
          <a:xfrm>
            <a:off x="7165515" y="6415087"/>
            <a:ext cx="744279" cy="307777"/>
            <a:chOff x="1265274" y="6447647"/>
            <a:chExt cx="744279" cy="307777"/>
          </a:xfrm>
        </p:grpSpPr>
        <p:sp>
          <p:nvSpPr>
            <p:cNvPr id="41"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3" name="click Back">
            <a:hlinkClick r:id="rId7"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a:hlinkClick r:id="rId8"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457200" y="-659220"/>
            <a:ext cx="8229600" cy="659219"/>
          </a:xfrm>
        </p:spPr>
        <p:txBody>
          <a:bodyPr/>
          <a:lstStyle/>
          <a:p>
            <a:pPr eaLnBrk="1" hangingPunct="1"/>
            <a:r>
              <a:rPr lang="en-US" dirty="0" smtClean="0"/>
              <a:t>Multiple Choice Question</a:t>
            </a:r>
          </a:p>
        </p:txBody>
      </p:sp>
      <p:sp>
        <p:nvSpPr>
          <p:cNvPr id="4608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a:t>
            </a:r>
            <a:endParaRPr lang="en-US" sz="1400" kern="0" dirty="0" smtClean="0">
              <a:latin typeface="+mn-lt"/>
            </a:endParaRPr>
          </a:p>
          <a:p>
            <a:pPr>
              <a:spcBef>
                <a:spcPct val="50000"/>
              </a:spcBef>
              <a:buClr>
                <a:srgbClr val="4A81B8"/>
              </a:buClr>
              <a:buSzPct val="80000"/>
              <a:defRPr/>
            </a:pPr>
            <a:r>
              <a:rPr lang="en-US" sz="1400" i="1" kern="0" dirty="0" smtClean="0">
                <a:latin typeface="+mn-lt"/>
              </a:rPr>
              <a:t>Select the best choice: </a:t>
            </a:r>
            <a:r>
              <a:rPr lang="en-US" sz="1400" kern="0" dirty="0" smtClean="0">
                <a:latin typeface="+mn-lt"/>
              </a:rPr>
              <a:t>Why </a:t>
            </a:r>
            <a:r>
              <a:rPr lang="en-US" sz="1400" kern="0" dirty="0">
                <a:latin typeface="+mn-lt"/>
              </a:rPr>
              <a:t>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832482"/>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327782"/>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62305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413740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3" action="ppaction://hlinksldjump"/>
          </p:cNvPr>
          <p:cNvSpPr/>
          <p:nvPr/>
        </p:nvSpPr>
        <p:spPr>
          <a:xfrm>
            <a:off x="752475" y="2927732"/>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Oval 16">
            <a:hlinkClick r:id="rId3" action="ppaction://hlinksldjump"/>
          </p:cNvPr>
          <p:cNvSpPr/>
          <p:nvPr/>
        </p:nvSpPr>
        <p:spPr>
          <a:xfrm>
            <a:off x="750888" y="3426207"/>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Oval 17">
            <a:hlinkClick r:id="rId3" action="ppaction://hlinksldjump"/>
          </p:cNvPr>
          <p:cNvSpPr/>
          <p:nvPr/>
        </p:nvSpPr>
        <p:spPr>
          <a:xfrm>
            <a:off x="747713" y="3729420"/>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a:hlinkClick r:id="rId3" action="ppaction://hlinksldjump"/>
          </p:cNvPr>
          <p:cNvSpPr/>
          <p:nvPr/>
        </p:nvSpPr>
        <p:spPr>
          <a:xfrm>
            <a:off x="749300" y="4235832"/>
            <a:ext cx="85725" cy="85725"/>
          </a:xfrm>
          <a:prstGeom prst="ellipse">
            <a:avLst/>
          </a:prstGeom>
          <a:solidFill>
            <a:schemeClr val="bg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Answer Choice 1 SELECTED Oval 35">
            <a:hlinkClick r:id="rId3" action="ppaction://hlinksldjump"/>
          </p:cNvPr>
          <p:cNvSpPr/>
          <p:nvPr/>
        </p:nvSpPr>
        <p:spPr>
          <a:xfrm>
            <a:off x="734533" y="2906466"/>
            <a:ext cx="114300" cy="114300"/>
          </a:xfrm>
          <a:prstGeom prst="ellipse">
            <a:avLst/>
          </a:prstGeom>
          <a:solidFill>
            <a:schemeClr val="accent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click Answer Choice 1">
            <a:hlinkClick r:id="rId4" action="ppaction://hlinksldjump"/>
          </p:cNvPr>
          <p:cNvSpPr/>
          <p:nvPr/>
        </p:nvSpPr>
        <p:spPr>
          <a:xfrm>
            <a:off x="708025" y="2837245"/>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lick Answer Choice 2">
            <a:hlinkClick r:id="rId5" action="ppaction://hlinksldjump"/>
          </p:cNvPr>
          <p:cNvSpPr/>
          <p:nvPr/>
        </p:nvSpPr>
        <p:spPr>
          <a:xfrm>
            <a:off x="692150" y="3345245"/>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lick Answer Chioce 3">
            <a:hlinkClick r:id="rId6" action="ppaction://hlinksldjump"/>
          </p:cNvPr>
          <p:cNvSpPr/>
          <p:nvPr/>
        </p:nvSpPr>
        <p:spPr>
          <a:xfrm>
            <a:off x="700088" y="3664332"/>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click Answer Chioce 4">
            <a:hlinkClick r:id="rId7" action="ppaction://hlinksldjump"/>
          </p:cNvPr>
          <p:cNvSpPr/>
          <p:nvPr/>
        </p:nvSpPr>
        <p:spPr>
          <a:xfrm>
            <a:off x="700088" y="4180270"/>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ounded Rectangle 32"/>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8"/>
          <p:cNvSpPr txBox="1">
            <a:spLocks noChangeArrowheads="1"/>
          </p:cNvSpPr>
          <p:nvPr/>
        </p:nvSpPr>
        <p:spPr bwMode="auto">
          <a:xfrm>
            <a:off x="5334000" y="2103438"/>
            <a:ext cx="3276600" cy="1992312"/>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Correct!</a:t>
            </a:r>
          </a:p>
          <a:p>
            <a:pPr>
              <a:spcBef>
                <a:spcPct val="50000"/>
              </a:spcBef>
              <a:buClr>
                <a:srgbClr val="4A81B8"/>
              </a:buClr>
              <a:buSzPct val="80000"/>
              <a:buFont typeface="Wingdings" pitchFamily="2" charset="2"/>
              <a:buNone/>
              <a:defRPr/>
            </a:pPr>
            <a:r>
              <a:rPr lang="en-US" sz="1400" kern="0" dirty="0" err="1">
                <a:latin typeface="+mn-lt"/>
              </a:rPr>
              <a:t>Nancarrow</a:t>
            </a:r>
            <a:r>
              <a:rPr lang="en-US" sz="1400" kern="0" dirty="0">
                <a:latin typeface="+mn-lt"/>
              </a:rPr>
              <a:t> was interested in exploring extremely complex cross-rhythmic counterpoint—way beyond human ability to count or perform.</a:t>
            </a:r>
          </a:p>
          <a:p>
            <a:pPr>
              <a:spcBef>
                <a:spcPct val="50000"/>
              </a:spcBef>
              <a:buClr>
                <a:srgbClr val="4A81B8"/>
              </a:buClr>
              <a:buSzPct val="80000"/>
              <a:buFont typeface="Wingdings" pitchFamily="2" charset="2"/>
              <a:buNone/>
              <a:defRPr/>
            </a:pPr>
            <a:r>
              <a:rPr lang="en-US" sz="1400" kern="0" dirty="0">
                <a:latin typeface="+mn-lt"/>
              </a:rPr>
              <a:t>Click the icon below to hear the intense final bars of </a:t>
            </a:r>
            <a:r>
              <a:rPr lang="en-US" sz="1400" kern="0" dirty="0" err="1">
                <a:latin typeface="+mn-lt"/>
              </a:rPr>
              <a:t>Nancarrow’s</a:t>
            </a:r>
            <a:r>
              <a:rPr lang="en-US" sz="1400" kern="0" dirty="0">
                <a:latin typeface="+mn-lt"/>
              </a:rPr>
              <a:t> </a:t>
            </a:r>
            <a:r>
              <a:rPr lang="en-US" sz="1400" i="1" kern="0" dirty="0">
                <a:latin typeface="+mn-lt"/>
              </a:rPr>
              <a:t>Study No. 8</a:t>
            </a:r>
            <a:r>
              <a:rPr lang="en-US" sz="1400" kern="0" dirty="0">
                <a:latin typeface="+mn-lt"/>
              </a:rPr>
              <a:t>:</a:t>
            </a:r>
          </a:p>
          <a:p>
            <a:pPr>
              <a:spcBef>
                <a:spcPct val="50000"/>
              </a:spcBef>
              <a:buClr>
                <a:srgbClr val="4A81B8"/>
              </a:buClr>
              <a:buSzPct val="80000"/>
              <a:buFont typeface="Arial" pitchFamily="34" charset="0"/>
              <a:buChar char="•"/>
              <a:defRPr/>
            </a:pPr>
            <a:endParaRPr lang="en-US" sz="1400" kern="0" dirty="0">
              <a:latin typeface="+mn-lt"/>
            </a:endParaRPr>
          </a:p>
        </p:txBody>
      </p:sp>
      <p:pic>
        <p:nvPicPr>
          <p:cNvPr id="35" name="Nancarrow--Study No. 8--excerpt.wav">
            <a:hlinkClick r:id="" action="ppaction://media"/>
          </p:cNvPr>
          <p:cNvPicPr>
            <a:picLocks noRot="1" noChangeAspect="1"/>
          </p:cNvPicPr>
          <p:nvPr>
            <a:audioFile r:link="rId1"/>
          </p:nvPr>
        </p:nvPicPr>
        <p:blipFill>
          <a:blip r:embed="rId8" cstate="print"/>
          <a:stretch>
            <a:fillRect/>
          </a:stretch>
        </p:blipFill>
        <p:spPr>
          <a:xfrm>
            <a:off x="6337005" y="4208755"/>
            <a:ext cx="903767" cy="993251"/>
          </a:xfrm>
          <a:prstGeom prst="rect">
            <a:avLst/>
          </a:prstGeom>
        </p:spPr>
      </p:pic>
      <p:sp>
        <p:nvSpPr>
          <p:cNvPr id="37"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solidFill>
                  <a:srgbClr val="FFFFCC"/>
                </a:solidFill>
              </a:rPr>
              <a:t>Click an answer choice. Then click </a:t>
            </a:r>
            <a:r>
              <a:rPr lang="en-US" sz="1400" b="1" dirty="0">
                <a:solidFill>
                  <a:srgbClr val="FFFFCC"/>
                </a:solidFill>
              </a:rPr>
              <a:t>Next </a:t>
            </a:r>
            <a:r>
              <a:rPr lang="en-US" sz="1400" dirty="0">
                <a:solidFill>
                  <a:srgbClr val="FFFFCC"/>
                </a:solidFill>
              </a:rPr>
              <a:t>to continue.</a:t>
            </a:r>
          </a:p>
        </p:txBody>
      </p:sp>
      <p:grpSp>
        <p:nvGrpSpPr>
          <p:cNvPr id="38" name="Back button"/>
          <p:cNvGrpSpPr/>
          <p:nvPr/>
        </p:nvGrpSpPr>
        <p:grpSpPr>
          <a:xfrm>
            <a:off x="6258333" y="6415087"/>
            <a:ext cx="744279" cy="307777"/>
            <a:chOff x="1265274" y="6447647"/>
            <a:chExt cx="744279" cy="307777"/>
          </a:xfrm>
        </p:grpSpPr>
        <p:sp>
          <p:nvSpPr>
            <p:cNvPr id="39"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1" name="Next button"/>
          <p:cNvGrpSpPr/>
          <p:nvPr/>
        </p:nvGrpSpPr>
        <p:grpSpPr>
          <a:xfrm>
            <a:off x="8072696" y="6415087"/>
            <a:ext cx="744279" cy="307777"/>
            <a:chOff x="1265274" y="6447647"/>
            <a:chExt cx="744279" cy="307777"/>
          </a:xfrm>
        </p:grpSpPr>
        <p:sp>
          <p:nvSpPr>
            <p:cNvPr id="4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4" name="Menu button"/>
          <p:cNvGrpSpPr/>
          <p:nvPr/>
        </p:nvGrpSpPr>
        <p:grpSpPr>
          <a:xfrm>
            <a:off x="7165515" y="6415087"/>
            <a:ext cx="744279" cy="307777"/>
            <a:chOff x="1265274" y="6447647"/>
            <a:chExt cx="744279" cy="307777"/>
          </a:xfrm>
        </p:grpSpPr>
        <p:sp>
          <p:nvSpPr>
            <p:cNvPr id="45"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7" name="click Back">
            <a:hlinkClick r:id="rId9"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ick Next">
            <a:hlinkClick r:id="rId10"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139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74" fill="hold"/>
                                        <p:tgtEl>
                                          <p:spTgt spid="35"/>
                                        </p:tgtEl>
                                      </p:cBhvr>
                                    </p:cmd>
                                  </p:childTnLst>
                                </p:cTn>
                              </p:par>
                            </p:childTnLst>
                          </p:cTn>
                        </p:par>
                      </p:childTnLst>
                    </p:cTn>
                  </p:par>
                </p:childTnLst>
              </p:cTn>
              <p:nextCondLst>
                <p:cond evt="onClick" delay="0">
                  <p:tgtEl>
                    <p:spTgt spid="3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p:cNvSpPr>
            <a:spLocks noGrp="1" noChangeArrowheads="1"/>
          </p:cNvSpPr>
          <p:nvPr>
            <p:ph type="title"/>
          </p:nvPr>
        </p:nvSpPr>
        <p:spPr>
          <a:xfrm>
            <a:off x="457200" y="-489098"/>
            <a:ext cx="8229600" cy="489098"/>
          </a:xfrm>
        </p:spPr>
        <p:txBody>
          <a:bodyPr/>
          <a:lstStyle/>
          <a:p>
            <a:pPr eaLnBrk="1" hangingPunct="1"/>
            <a:r>
              <a:rPr lang="en-US" dirty="0" smtClean="0"/>
              <a:t>Multiple Choice Question</a:t>
            </a:r>
          </a:p>
        </p:txBody>
      </p:sp>
      <p:sp>
        <p:nvSpPr>
          <p:cNvPr id="4608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5" name="Bottom blue bar"/>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6" name="Top blue bar"/>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7" name="Multiple Choice Question"/>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a:t>
            </a:r>
            <a:endParaRPr lang="en-US" sz="1400" kern="0" dirty="0" smtClean="0">
              <a:latin typeface="+mn-lt"/>
            </a:endParaRPr>
          </a:p>
          <a:p>
            <a:pPr>
              <a:spcBef>
                <a:spcPct val="50000"/>
              </a:spcBef>
              <a:buClr>
                <a:srgbClr val="4A81B8"/>
              </a:buClr>
              <a:buSzPct val="80000"/>
              <a:defRPr/>
            </a:pPr>
            <a:r>
              <a:rPr lang="en-US" sz="1400" i="1" kern="0" dirty="0" smtClean="0">
                <a:latin typeface="+mn-lt"/>
              </a:rPr>
              <a:t>Select the best choice: </a:t>
            </a:r>
            <a:r>
              <a:rPr lang="en-US" sz="1400" kern="0" dirty="0" smtClean="0">
                <a:latin typeface="+mn-lt"/>
              </a:rPr>
              <a:t>Why </a:t>
            </a:r>
            <a:r>
              <a:rPr lang="en-US" sz="1400" kern="0" dirty="0">
                <a:latin typeface="+mn-lt"/>
              </a:rPr>
              <a:t>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832482"/>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327782"/>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62305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413740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3" action="ppaction://hlinksldjump"/>
          </p:cNvPr>
          <p:cNvSpPr/>
          <p:nvPr/>
        </p:nvSpPr>
        <p:spPr>
          <a:xfrm>
            <a:off x="752475" y="2927732"/>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Oval 16">
            <a:hlinkClick r:id="rId3" action="ppaction://hlinksldjump"/>
          </p:cNvPr>
          <p:cNvSpPr/>
          <p:nvPr/>
        </p:nvSpPr>
        <p:spPr>
          <a:xfrm>
            <a:off x="750888" y="3426207"/>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Oval 17">
            <a:hlinkClick r:id="rId3" action="ppaction://hlinksldjump"/>
          </p:cNvPr>
          <p:cNvSpPr/>
          <p:nvPr/>
        </p:nvSpPr>
        <p:spPr>
          <a:xfrm>
            <a:off x="747713" y="3729420"/>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a:hlinkClick r:id="rId3" action="ppaction://hlinksldjump"/>
          </p:cNvPr>
          <p:cNvSpPr/>
          <p:nvPr/>
        </p:nvSpPr>
        <p:spPr>
          <a:xfrm>
            <a:off x="749300" y="4235832"/>
            <a:ext cx="85725" cy="85725"/>
          </a:xfrm>
          <a:prstGeom prst="ellipse">
            <a:avLst/>
          </a:prstGeom>
          <a:solidFill>
            <a:schemeClr val="bg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Answer Choice 2 SELECTED Oval 35">
            <a:hlinkClick r:id="rId3" action="ppaction://hlinksldjump"/>
          </p:cNvPr>
          <p:cNvSpPr/>
          <p:nvPr/>
        </p:nvSpPr>
        <p:spPr>
          <a:xfrm>
            <a:off x="734533" y="3416850"/>
            <a:ext cx="114300" cy="114300"/>
          </a:xfrm>
          <a:prstGeom prst="ellipse">
            <a:avLst/>
          </a:prstGeom>
          <a:solidFill>
            <a:schemeClr val="accent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click Answer Choice 1">
            <a:hlinkClick r:id="rId4" action="ppaction://hlinksldjump"/>
          </p:cNvPr>
          <p:cNvSpPr/>
          <p:nvPr/>
        </p:nvSpPr>
        <p:spPr>
          <a:xfrm>
            <a:off x="708025" y="2837245"/>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lick Answer Choice 2">
            <a:hlinkClick r:id="rId5" action="ppaction://hlinksldjump"/>
          </p:cNvPr>
          <p:cNvSpPr/>
          <p:nvPr/>
        </p:nvSpPr>
        <p:spPr>
          <a:xfrm>
            <a:off x="692150" y="3345245"/>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lick Answer Chioce 3">
            <a:hlinkClick r:id="rId6" action="ppaction://hlinksldjump"/>
          </p:cNvPr>
          <p:cNvSpPr/>
          <p:nvPr/>
        </p:nvSpPr>
        <p:spPr>
          <a:xfrm>
            <a:off x="700088" y="3664332"/>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click Answer Chioce 4">
            <a:hlinkClick r:id="rId7" action="ppaction://hlinksldjump"/>
          </p:cNvPr>
          <p:cNvSpPr/>
          <p:nvPr/>
        </p:nvSpPr>
        <p:spPr>
          <a:xfrm>
            <a:off x="700088" y="4180270"/>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ounded Rectangle 32"/>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 name="Nancarrow--Study No. 8--excerpt.wav">
            <a:hlinkClick r:id="" action="ppaction://media"/>
          </p:cNvPr>
          <p:cNvPicPr>
            <a:picLocks noRot="1" noChangeAspect="1"/>
          </p:cNvPicPr>
          <p:nvPr>
            <a:audioFile r:link="rId1"/>
          </p:nvPr>
        </p:nvPicPr>
        <p:blipFill>
          <a:blip r:embed="rId8" cstate="print"/>
          <a:stretch>
            <a:fillRect/>
          </a:stretch>
        </p:blipFill>
        <p:spPr>
          <a:xfrm>
            <a:off x="6337005" y="4208755"/>
            <a:ext cx="903767" cy="993251"/>
          </a:xfrm>
          <a:prstGeom prst="rect">
            <a:avLst/>
          </a:prstGeom>
        </p:spPr>
      </p:pic>
      <p:sp>
        <p:nvSpPr>
          <p:cNvPr id="37" name="Rectangle 8"/>
          <p:cNvSpPr txBox="1">
            <a:spLocks noChangeArrowheads="1"/>
          </p:cNvSpPr>
          <p:nvPr/>
        </p:nvSpPr>
        <p:spPr bwMode="auto">
          <a:xfrm>
            <a:off x="5334000" y="2103438"/>
            <a:ext cx="3276600" cy="1992312"/>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err="1">
                <a:latin typeface="+mn-lt"/>
              </a:rPr>
              <a:t>Nancarrow’s</a:t>
            </a:r>
            <a:r>
              <a:rPr lang="en-US" sz="1400" kern="0" dirty="0">
                <a:latin typeface="+mn-lt"/>
              </a:rPr>
              <a:t> father was not a player-piano salesman. </a:t>
            </a:r>
            <a:r>
              <a:rPr lang="en-US" sz="1400" kern="0" dirty="0" err="1">
                <a:latin typeface="+mn-lt"/>
              </a:rPr>
              <a:t>Nancarrow</a:t>
            </a:r>
            <a:r>
              <a:rPr lang="en-US" sz="1400" kern="0" dirty="0">
                <a:latin typeface="+mn-lt"/>
              </a:rPr>
              <a:t> wrote for player-piano because his music involved extremely complex cross-rhythms that human beings could not perform.</a:t>
            </a:r>
          </a:p>
          <a:p>
            <a:pPr>
              <a:spcBef>
                <a:spcPct val="50000"/>
              </a:spcBef>
              <a:buClr>
                <a:srgbClr val="4A81B8"/>
              </a:buClr>
              <a:buSzPct val="80000"/>
              <a:buFont typeface="Wingdings" pitchFamily="2" charset="2"/>
              <a:buNone/>
              <a:defRPr/>
            </a:pPr>
            <a:r>
              <a:rPr lang="en-US" sz="1400" kern="0" dirty="0">
                <a:latin typeface="+mn-lt"/>
              </a:rPr>
              <a:t>Click the icon below to hear the intense final bars of </a:t>
            </a:r>
            <a:r>
              <a:rPr lang="en-US" sz="1400" kern="0" dirty="0" err="1">
                <a:latin typeface="+mn-lt"/>
              </a:rPr>
              <a:t>Nancarrow’s</a:t>
            </a:r>
            <a:r>
              <a:rPr lang="en-US" sz="1400" kern="0" dirty="0">
                <a:latin typeface="+mn-lt"/>
              </a:rPr>
              <a:t> </a:t>
            </a:r>
            <a:r>
              <a:rPr lang="en-US" sz="1400" i="1" kern="0" dirty="0">
                <a:latin typeface="+mn-lt"/>
              </a:rPr>
              <a:t>Study No. 8</a:t>
            </a:r>
            <a:r>
              <a:rPr lang="en-US" sz="1400" kern="0" dirty="0">
                <a:latin typeface="+mn-lt"/>
              </a:rPr>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38"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solidFill>
                  <a:srgbClr val="FFFFCC"/>
                </a:solidFill>
              </a:rPr>
              <a:t>Click an answer choice. Then click </a:t>
            </a:r>
            <a:r>
              <a:rPr lang="en-US" sz="1400" b="1" dirty="0">
                <a:solidFill>
                  <a:srgbClr val="FFFFCC"/>
                </a:solidFill>
              </a:rPr>
              <a:t>Next </a:t>
            </a:r>
            <a:r>
              <a:rPr lang="en-US" sz="1400" dirty="0">
                <a:solidFill>
                  <a:srgbClr val="FFFFCC"/>
                </a:solidFill>
              </a:rPr>
              <a:t>to continue.</a:t>
            </a:r>
          </a:p>
        </p:txBody>
      </p:sp>
      <p:grpSp>
        <p:nvGrpSpPr>
          <p:cNvPr id="39" name="Back button"/>
          <p:cNvGrpSpPr/>
          <p:nvPr/>
        </p:nvGrpSpPr>
        <p:grpSpPr>
          <a:xfrm>
            <a:off x="6258333" y="6415087"/>
            <a:ext cx="744279" cy="307777"/>
            <a:chOff x="1265274" y="6447647"/>
            <a:chExt cx="744279" cy="307777"/>
          </a:xfrm>
        </p:grpSpPr>
        <p:sp>
          <p:nvSpPr>
            <p:cNvPr id="40"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2" name="Next button"/>
          <p:cNvGrpSpPr/>
          <p:nvPr/>
        </p:nvGrpSpPr>
        <p:grpSpPr>
          <a:xfrm>
            <a:off x="8072696" y="6415087"/>
            <a:ext cx="744279" cy="307777"/>
            <a:chOff x="1265274" y="6447647"/>
            <a:chExt cx="744279" cy="307777"/>
          </a:xfrm>
        </p:grpSpPr>
        <p:sp>
          <p:nvSpPr>
            <p:cNvPr id="43"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5" name="Menu button"/>
          <p:cNvGrpSpPr/>
          <p:nvPr/>
        </p:nvGrpSpPr>
        <p:grpSpPr>
          <a:xfrm>
            <a:off x="7165515" y="6415087"/>
            <a:ext cx="744279" cy="307777"/>
            <a:chOff x="1265274" y="6447647"/>
            <a:chExt cx="744279" cy="307777"/>
          </a:xfrm>
        </p:grpSpPr>
        <p:sp>
          <p:nvSpPr>
            <p:cNvPr id="46"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8" name="click Back">
            <a:hlinkClick r:id="rId9"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ick Next">
            <a:hlinkClick r:id="rId10"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70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74" fill="hold"/>
                                        <p:tgtEl>
                                          <p:spTgt spid="35"/>
                                        </p:tgtEl>
                                      </p:cBhvr>
                                    </p:cmd>
                                  </p:childTnLst>
                                </p:cTn>
                              </p:par>
                            </p:childTnLst>
                          </p:cTn>
                        </p:par>
                      </p:childTnLst>
                    </p:cTn>
                  </p:par>
                </p:childTnLst>
              </p:cTn>
              <p:nextCondLst>
                <p:cond evt="onClick" delay="0">
                  <p:tgtEl>
                    <p:spTgt spid="3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ile"/>
          <p:cNvSpPr>
            <a:spLocks noGrp="1" noChangeArrowheads="1"/>
          </p:cNvSpPr>
          <p:nvPr>
            <p:ph type="title"/>
          </p:nvPr>
        </p:nvSpPr>
        <p:spPr>
          <a:xfrm>
            <a:off x="457200" y="-579438"/>
            <a:ext cx="8229600" cy="579438"/>
          </a:xfrm>
        </p:spPr>
        <p:txBody>
          <a:bodyPr/>
          <a:lstStyle/>
          <a:p>
            <a:pPr eaLnBrk="1" hangingPunct="1"/>
            <a:r>
              <a:rPr lang="en-US" dirty="0" smtClean="0"/>
              <a:t>Multiple Choice Question</a:t>
            </a:r>
          </a:p>
        </p:txBody>
      </p:sp>
      <p:sp>
        <p:nvSpPr>
          <p:cNvPr id="4608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5" name="Bottom blue bar"/>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6" name="Top blue bar"/>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a:t>
            </a:r>
            <a:endParaRPr lang="en-US" sz="1400" kern="0" dirty="0" smtClean="0">
              <a:latin typeface="+mn-lt"/>
            </a:endParaRPr>
          </a:p>
          <a:p>
            <a:pPr>
              <a:spcBef>
                <a:spcPct val="50000"/>
              </a:spcBef>
              <a:buClr>
                <a:srgbClr val="4A81B8"/>
              </a:buClr>
              <a:buSzPct val="80000"/>
              <a:defRPr/>
            </a:pPr>
            <a:r>
              <a:rPr lang="en-US" sz="1400" i="1" kern="0" dirty="0" smtClean="0">
                <a:latin typeface="+mn-lt"/>
              </a:rPr>
              <a:t>Select the best choice: </a:t>
            </a:r>
            <a:r>
              <a:rPr lang="en-US" sz="1400" kern="0" dirty="0" smtClean="0">
                <a:latin typeface="+mn-lt"/>
              </a:rPr>
              <a:t>Why </a:t>
            </a:r>
            <a:r>
              <a:rPr lang="en-US" sz="1400" kern="0" dirty="0">
                <a:latin typeface="+mn-lt"/>
              </a:rPr>
              <a:t>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832482"/>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327782"/>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62305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413740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3" action="ppaction://hlinksldjump"/>
          </p:cNvPr>
          <p:cNvSpPr/>
          <p:nvPr/>
        </p:nvSpPr>
        <p:spPr>
          <a:xfrm>
            <a:off x="752475" y="2927732"/>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Oval 16">
            <a:hlinkClick r:id="rId3" action="ppaction://hlinksldjump"/>
          </p:cNvPr>
          <p:cNvSpPr/>
          <p:nvPr/>
        </p:nvSpPr>
        <p:spPr>
          <a:xfrm>
            <a:off x="750888" y="3426207"/>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Oval 17">
            <a:hlinkClick r:id="rId3" action="ppaction://hlinksldjump"/>
          </p:cNvPr>
          <p:cNvSpPr/>
          <p:nvPr/>
        </p:nvSpPr>
        <p:spPr>
          <a:xfrm>
            <a:off x="747713" y="3729420"/>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a:hlinkClick r:id="rId3" action="ppaction://hlinksldjump"/>
          </p:cNvPr>
          <p:cNvSpPr/>
          <p:nvPr/>
        </p:nvSpPr>
        <p:spPr>
          <a:xfrm>
            <a:off x="749300" y="4235832"/>
            <a:ext cx="85725" cy="85725"/>
          </a:xfrm>
          <a:prstGeom prst="ellipse">
            <a:avLst/>
          </a:prstGeom>
          <a:solidFill>
            <a:schemeClr val="bg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Answer Choice 3 SELECTED Oval 35">
            <a:hlinkClick r:id="rId3" action="ppaction://hlinksldjump"/>
          </p:cNvPr>
          <p:cNvSpPr/>
          <p:nvPr/>
        </p:nvSpPr>
        <p:spPr>
          <a:xfrm>
            <a:off x="734533" y="3714574"/>
            <a:ext cx="114300" cy="114300"/>
          </a:xfrm>
          <a:prstGeom prst="ellipse">
            <a:avLst/>
          </a:prstGeom>
          <a:solidFill>
            <a:schemeClr val="accent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click Answer Choice 1">
            <a:hlinkClick r:id="rId4" action="ppaction://hlinksldjump"/>
          </p:cNvPr>
          <p:cNvSpPr/>
          <p:nvPr/>
        </p:nvSpPr>
        <p:spPr>
          <a:xfrm>
            <a:off x="708025" y="2837245"/>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lick Answer Choice 2">
            <a:hlinkClick r:id="rId5" action="ppaction://hlinksldjump"/>
          </p:cNvPr>
          <p:cNvSpPr/>
          <p:nvPr/>
        </p:nvSpPr>
        <p:spPr>
          <a:xfrm>
            <a:off x="692150" y="3345245"/>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lick Answer Chioce 3">
            <a:hlinkClick r:id="rId6" action="ppaction://hlinksldjump"/>
          </p:cNvPr>
          <p:cNvSpPr/>
          <p:nvPr/>
        </p:nvSpPr>
        <p:spPr>
          <a:xfrm>
            <a:off x="700088" y="3664332"/>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click Answer Chioce 4">
            <a:hlinkClick r:id="rId7" action="ppaction://hlinksldjump"/>
          </p:cNvPr>
          <p:cNvSpPr/>
          <p:nvPr/>
        </p:nvSpPr>
        <p:spPr>
          <a:xfrm>
            <a:off x="700088" y="4180270"/>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8"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ounded Rectangle 32"/>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 name="Nancarrow--Study No. 8--excerpt.wav">
            <a:hlinkClick r:id="" action="ppaction://media"/>
          </p:cNvPr>
          <p:cNvPicPr>
            <a:picLocks noRot="1" noChangeAspect="1"/>
          </p:cNvPicPr>
          <p:nvPr>
            <a:audioFile r:link="rId1"/>
          </p:nvPr>
        </p:nvPicPr>
        <p:blipFill>
          <a:blip r:embed="rId9" cstate="print"/>
          <a:stretch>
            <a:fillRect/>
          </a:stretch>
        </p:blipFill>
        <p:spPr>
          <a:xfrm>
            <a:off x="6337005" y="4653005"/>
            <a:ext cx="903767" cy="993251"/>
          </a:xfrm>
          <a:prstGeom prst="rect">
            <a:avLst/>
          </a:prstGeom>
        </p:spPr>
      </p:pic>
      <p:sp>
        <p:nvSpPr>
          <p:cNvPr id="38" name="Rectangle 8"/>
          <p:cNvSpPr txBox="1">
            <a:spLocks noChangeArrowheads="1"/>
          </p:cNvSpPr>
          <p:nvPr/>
        </p:nvSpPr>
        <p:spPr bwMode="auto">
          <a:xfrm>
            <a:off x="5264150" y="2103438"/>
            <a:ext cx="3417888" cy="25400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err="1">
                <a:latin typeface="+mn-lt"/>
              </a:rPr>
              <a:t>Nancarrow</a:t>
            </a:r>
            <a:r>
              <a:rPr lang="en-US" sz="1400" kern="0" dirty="0">
                <a:latin typeface="+mn-lt"/>
              </a:rPr>
              <a:t> worked in relative obscurity for most of his career. His work only became known to the wider world in the when the first Columbia Records recording of a few of his </a:t>
            </a:r>
            <a:r>
              <a:rPr lang="en-US" sz="1400" i="1" kern="0" dirty="0">
                <a:latin typeface="+mn-lt"/>
              </a:rPr>
              <a:t>Studies</a:t>
            </a:r>
            <a:r>
              <a:rPr lang="en-US" sz="1400" kern="0" dirty="0">
                <a:latin typeface="+mn-lt"/>
              </a:rPr>
              <a:t> came out in 1969. Comprehensive recordings of his </a:t>
            </a:r>
            <a:r>
              <a:rPr lang="en-US" sz="1400" i="1" kern="0" dirty="0">
                <a:latin typeface="+mn-lt"/>
              </a:rPr>
              <a:t>Studies</a:t>
            </a:r>
            <a:r>
              <a:rPr lang="en-US" sz="1400" kern="0" dirty="0">
                <a:latin typeface="+mn-lt"/>
              </a:rPr>
              <a:t> weren’t released until 1977.</a:t>
            </a:r>
          </a:p>
          <a:p>
            <a:pPr>
              <a:spcBef>
                <a:spcPct val="50000"/>
              </a:spcBef>
              <a:buClr>
                <a:srgbClr val="4A81B8"/>
              </a:buClr>
              <a:buSzPct val="80000"/>
              <a:buFont typeface="Wingdings" pitchFamily="2" charset="2"/>
              <a:buNone/>
              <a:defRPr/>
            </a:pPr>
            <a:r>
              <a:rPr lang="en-US" sz="1400" kern="0" dirty="0">
                <a:latin typeface="+mn-lt"/>
              </a:rPr>
              <a:t>Click the icon below to hear the intense final bars of </a:t>
            </a:r>
            <a:r>
              <a:rPr lang="en-US" sz="1400" kern="0" dirty="0" err="1">
                <a:latin typeface="+mn-lt"/>
              </a:rPr>
              <a:t>Nancarrow’s</a:t>
            </a:r>
            <a:r>
              <a:rPr lang="en-US" sz="1400" kern="0" dirty="0">
                <a:latin typeface="+mn-lt"/>
              </a:rPr>
              <a:t> </a:t>
            </a:r>
            <a:r>
              <a:rPr lang="en-US" sz="1400" i="1" kern="0" dirty="0">
                <a:latin typeface="+mn-lt"/>
              </a:rPr>
              <a:t>Study No. 8</a:t>
            </a:r>
            <a:r>
              <a:rPr lang="en-US" sz="1400" kern="0" dirty="0">
                <a:latin typeface="+mn-lt"/>
              </a:rPr>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37"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solidFill>
                  <a:srgbClr val="FFFFCC"/>
                </a:solidFill>
              </a:rPr>
              <a:t>Click an answer choice. Then click </a:t>
            </a:r>
            <a:r>
              <a:rPr lang="en-US" sz="1400" b="1" dirty="0">
                <a:solidFill>
                  <a:srgbClr val="FFFFCC"/>
                </a:solidFill>
              </a:rPr>
              <a:t>Next </a:t>
            </a:r>
            <a:r>
              <a:rPr lang="en-US" sz="1400" dirty="0">
                <a:solidFill>
                  <a:srgbClr val="FFFFCC"/>
                </a:solidFill>
              </a:rPr>
              <a:t>to continue.</a:t>
            </a:r>
          </a:p>
        </p:txBody>
      </p:sp>
      <p:grpSp>
        <p:nvGrpSpPr>
          <p:cNvPr id="39" name="Back button"/>
          <p:cNvGrpSpPr/>
          <p:nvPr/>
        </p:nvGrpSpPr>
        <p:grpSpPr>
          <a:xfrm>
            <a:off x="6258333" y="6415087"/>
            <a:ext cx="744279" cy="307777"/>
            <a:chOff x="1265274" y="6447647"/>
            <a:chExt cx="744279" cy="307777"/>
          </a:xfrm>
        </p:grpSpPr>
        <p:sp>
          <p:nvSpPr>
            <p:cNvPr id="40"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2" name="Next button"/>
          <p:cNvGrpSpPr/>
          <p:nvPr/>
        </p:nvGrpSpPr>
        <p:grpSpPr>
          <a:xfrm>
            <a:off x="8072696" y="6415087"/>
            <a:ext cx="744279" cy="307777"/>
            <a:chOff x="1265274" y="6447647"/>
            <a:chExt cx="744279" cy="307777"/>
          </a:xfrm>
        </p:grpSpPr>
        <p:sp>
          <p:nvSpPr>
            <p:cNvPr id="43"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5" name="Menu button"/>
          <p:cNvGrpSpPr/>
          <p:nvPr/>
        </p:nvGrpSpPr>
        <p:grpSpPr>
          <a:xfrm>
            <a:off x="7165515" y="6415087"/>
            <a:ext cx="744279" cy="307777"/>
            <a:chOff x="1265274" y="6447647"/>
            <a:chExt cx="744279" cy="307777"/>
          </a:xfrm>
        </p:grpSpPr>
        <p:sp>
          <p:nvSpPr>
            <p:cNvPr id="46"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8" name="click Back">
            <a:hlinkClick r:id="rId10"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ick Next">
            <a:hlinkClick r:id="rId11"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19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74" fill="hold"/>
                                        <p:tgtEl>
                                          <p:spTgt spid="35"/>
                                        </p:tgtEl>
                                      </p:cBhvr>
                                    </p:cmd>
                                  </p:childTnLst>
                                </p:cTn>
                              </p:par>
                            </p:childTnLst>
                          </p:cTn>
                        </p:par>
                      </p:childTnLst>
                    </p:cTn>
                  </p:par>
                </p:childTnLst>
              </p:cTn>
              <p:nextCondLst>
                <p:cond evt="onClick" delay="0">
                  <p:tgtEl>
                    <p:spTgt spid="3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p:cNvSpPr>
            <a:spLocks noGrp="1" noChangeArrowheads="1"/>
          </p:cNvSpPr>
          <p:nvPr>
            <p:ph type="title"/>
          </p:nvPr>
        </p:nvSpPr>
        <p:spPr>
          <a:xfrm>
            <a:off x="457200" y="-579438"/>
            <a:ext cx="8229600" cy="579438"/>
          </a:xfrm>
        </p:spPr>
        <p:txBody>
          <a:bodyPr/>
          <a:lstStyle/>
          <a:p>
            <a:pPr eaLnBrk="1" hangingPunct="1"/>
            <a:r>
              <a:rPr lang="en-US" dirty="0" smtClean="0"/>
              <a:t>Multiple Choice Question</a:t>
            </a:r>
          </a:p>
        </p:txBody>
      </p:sp>
      <p:sp>
        <p:nvSpPr>
          <p:cNvPr id="4608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46085" name="Bottom blue bar"/>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6" name="Top blue bar" hidden="1"/>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Multiple Choice Question</a:t>
            </a:r>
          </a:p>
        </p:txBody>
      </p:sp>
      <p:sp>
        <p:nvSpPr>
          <p:cNvPr id="10" name="Rectangle 8"/>
          <p:cNvSpPr txBox="1">
            <a:spLocks noChangeArrowheads="1"/>
          </p:cNvSpPr>
          <p:nvPr/>
        </p:nvSpPr>
        <p:spPr bwMode="auto">
          <a:xfrm>
            <a:off x="455613" y="1289050"/>
            <a:ext cx="6116637"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Conlon </a:t>
            </a:r>
            <a:r>
              <a:rPr lang="en-US" sz="2000" b="1" kern="0" dirty="0" err="1">
                <a:latin typeface="+mn-lt"/>
              </a:rPr>
              <a:t>Nancarrow’s</a:t>
            </a:r>
            <a:r>
              <a:rPr lang="en-US" sz="2000" b="1" kern="0" dirty="0">
                <a:latin typeface="+mn-lt"/>
              </a:rPr>
              <a:t> </a:t>
            </a:r>
            <a:r>
              <a:rPr lang="en-US" sz="2000" b="1" i="1" kern="0" dirty="0">
                <a:latin typeface="+mn-lt"/>
              </a:rPr>
              <a:t>Studies for Player-Piano</a:t>
            </a:r>
            <a:endParaRPr lang="en-US" sz="2000" b="1" kern="0" dirty="0">
              <a:latin typeface="+mn-lt"/>
            </a:endParaRPr>
          </a:p>
        </p:txBody>
      </p:sp>
      <p:sp>
        <p:nvSpPr>
          <p:cNvPr id="11" name="Rectangle 8"/>
          <p:cNvSpPr txBox="1">
            <a:spLocks noChangeArrowheads="1"/>
          </p:cNvSpPr>
          <p:nvPr/>
        </p:nvSpPr>
        <p:spPr bwMode="auto">
          <a:xfrm>
            <a:off x="455613" y="1695450"/>
            <a:ext cx="4440237" cy="1019175"/>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err="1">
                <a:latin typeface="+mn-lt"/>
              </a:rPr>
              <a:t>Nancarrow</a:t>
            </a:r>
            <a:r>
              <a:rPr lang="en-US" sz="1400" kern="0" dirty="0">
                <a:latin typeface="+mn-lt"/>
              </a:rPr>
              <a:t> composed his famous series of studies for player-piano in Mexico City starting in the 1940’s. </a:t>
            </a:r>
            <a:endParaRPr lang="en-US" sz="1400" kern="0" dirty="0" smtClean="0">
              <a:latin typeface="+mn-lt"/>
            </a:endParaRPr>
          </a:p>
          <a:p>
            <a:pPr>
              <a:spcBef>
                <a:spcPct val="50000"/>
              </a:spcBef>
              <a:buClr>
                <a:srgbClr val="4A81B8"/>
              </a:buClr>
              <a:buSzPct val="80000"/>
              <a:defRPr/>
            </a:pPr>
            <a:r>
              <a:rPr lang="en-US" sz="1400" i="1" kern="0" dirty="0" smtClean="0">
                <a:latin typeface="+mn-lt"/>
              </a:rPr>
              <a:t>Select the best choice: </a:t>
            </a:r>
            <a:r>
              <a:rPr lang="en-US" sz="1400" kern="0" dirty="0" smtClean="0">
                <a:latin typeface="+mn-lt"/>
              </a:rPr>
              <a:t>Why </a:t>
            </a:r>
            <a:r>
              <a:rPr lang="en-US" sz="1400" kern="0" dirty="0">
                <a:latin typeface="+mn-lt"/>
              </a:rPr>
              <a:t>did </a:t>
            </a:r>
            <a:r>
              <a:rPr lang="en-US" sz="1400" kern="0" dirty="0" err="1">
                <a:latin typeface="+mn-lt"/>
              </a:rPr>
              <a:t>Nancarrow</a:t>
            </a:r>
            <a:r>
              <a:rPr lang="en-US" sz="1400" kern="0" dirty="0">
                <a:latin typeface="+mn-lt"/>
              </a:rPr>
              <a:t> write so much music for player-piano?</a:t>
            </a:r>
          </a:p>
          <a:p>
            <a:pPr>
              <a:spcBef>
                <a:spcPct val="50000"/>
              </a:spcBef>
              <a:buClr>
                <a:srgbClr val="4A81B8"/>
              </a:buClr>
              <a:buSzPct val="80000"/>
              <a:defRPr/>
            </a:pPr>
            <a:endParaRPr lang="en-US" sz="1400" kern="0" dirty="0">
              <a:latin typeface="+mn-lt"/>
            </a:endParaRPr>
          </a:p>
        </p:txBody>
      </p:sp>
      <p:sp>
        <p:nvSpPr>
          <p:cNvPr id="12" name="Rectangle 8"/>
          <p:cNvSpPr txBox="1">
            <a:spLocks noChangeArrowheads="1"/>
          </p:cNvSpPr>
          <p:nvPr/>
        </p:nvSpPr>
        <p:spPr bwMode="auto">
          <a:xfrm>
            <a:off x="455613" y="2832482"/>
            <a:ext cx="4440237" cy="52387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No humans could play the music he wanted to write.</a:t>
            </a:r>
          </a:p>
          <a:p>
            <a:pPr>
              <a:spcBef>
                <a:spcPct val="50000"/>
              </a:spcBef>
              <a:buClr>
                <a:srgbClr val="4A81B8"/>
              </a:buClr>
              <a:buSzPct val="80000"/>
              <a:defRPr/>
            </a:pPr>
            <a:endParaRPr lang="en-US" sz="1400" kern="0" dirty="0">
              <a:latin typeface="+mn-lt"/>
            </a:endParaRPr>
          </a:p>
        </p:txBody>
      </p:sp>
      <p:sp>
        <p:nvSpPr>
          <p:cNvPr id="13" name="Rectangle 8"/>
          <p:cNvSpPr txBox="1">
            <a:spLocks noChangeArrowheads="1"/>
          </p:cNvSpPr>
          <p:nvPr/>
        </p:nvSpPr>
        <p:spPr bwMode="auto">
          <a:xfrm>
            <a:off x="455613" y="3327782"/>
            <a:ext cx="4440237" cy="314325"/>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His father was a player-piano salesman.</a:t>
            </a:r>
          </a:p>
          <a:p>
            <a:pPr>
              <a:spcBef>
                <a:spcPct val="50000"/>
              </a:spcBef>
              <a:buClr>
                <a:srgbClr val="4A81B8"/>
              </a:buClr>
              <a:buSzPct val="80000"/>
              <a:defRPr/>
            </a:pPr>
            <a:endParaRPr lang="en-US" sz="1400" kern="0" dirty="0">
              <a:latin typeface="+mn-lt"/>
            </a:endParaRPr>
          </a:p>
        </p:txBody>
      </p:sp>
      <p:sp>
        <p:nvSpPr>
          <p:cNvPr id="14" name="Rectangle 8"/>
          <p:cNvSpPr txBox="1">
            <a:spLocks noChangeArrowheads="1"/>
          </p:cNvSpPr>
          <p:nvPr/>
        </p:nvSpPr>
        <p:spPr bwMode="auto">
          <a:xfrm>
            <a:off x="455613" y="362305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The early fame he achieved with his first player-piano compositions encouraged him to keep at it.</a:t>
            </a:r>
          </a:p>
          <a:p>
            <a:pPr>
              <a:spcBef>
                <a:spcPct val="50000"/>
              </a:spcBef>
              <a:buClr>
                <a:srgbClr val="4A81B8"/>
              </a:buClr>
              <a:buSzPct val="80000"/>
              <a:defRPr/>
            </a:pPr>
            <a:endParaRPr lang="en-US" sz="1400" kern="0" dirty="0">
              <a:latin typeface="+mn-lt"/>
            </a:endParaRPr>
          </a:p>
        </p:txBody>
      </p:sp>
      <p:sp>
        <p:nvSpPr>
          <p:cNvPr id="15" name="Rectangle 8"/>
          <p:cNvSpPr txBox="1">
            <a:spLocks noChangeArrowheads="1"/>
          </p:cNvSpPr>
          <p:nvPr/>
        </p:nvSpPr>
        <p:spPr bwMode="auto">
          <a:xfrm>
            <a:off x="455613" y="4137407"/>
            <a:ext cx="4440237" cy="514350"/>
          </a:xfrm>
          <a:prstGeom prst="rect">
            <a:avLst/>
          </a:prstGeom>
          <a:noFill/>
          <a:ln w="9525">
            <a:noFill/>
            <a:miter lim="800000"/>
            <a:headEnd/>
            <a:tailEnd/>
          </a:ln>
          <a:effectLst/>
        </p:spPr>
        <p:txBody>
          <a:bodyPr lIns="0" rIns="0"/>
          <a:lstStyle/>
          <a:p>
            <a:pPr lvl="1">
              <a:spcBef>
                <a:spcPct val="50000"/>
              </a:spcBef>
              <a:buClr>
                <a:srgbClr val="4A81B8"/>
              </a:buClr>
              <a:buSzPct val="80000"/>
              <a:defRPr/>
            </a:pPr>
            <a:r>
              <a:rPr lang="en-US" sz="1400" kern="0" dirty="0">
                <a:latin typeface="+mn-lt"/>
              </a:rPr>
              <a:t>He had a falling-out with his normal pianist and vowed never to write for pianists ever again.</a:t>
            </a:r>
          </a:p>
          <a:p>
            <a:pPr>
              <a:spcBef>
                <a:spcPct val="50000"/>
              </a:spcBef>
              <a:buClr>
                <a:srgbClr val="4A81B8"/>
              </a:buClr>
              <a:buSzPct val="80000"/>
              <a:defRPr/>
            </a:pPr>
            <a:endParaRPr lang="en-US" sz="1400" kern="0" dirty="0">
              <a:latin typeface="+mn-lt"/>
            </a:endParaRPr>
          </a:p>
        </p:txBody>
      </p:sp>
      <p:sp>
        <p:nvSpPr>
          <p:cNvPr id="16" name="Oval 15">
            <a:hlinkClick r:id="rId4" action="ppaction://hlinksldjump"/>
          </p:cNvPr>
          <p:cNvSpPr/>
          <p:nvPr/>
        </p:nvSpPr>
        <p:spPr>
          <a:xfrm>
            <a:off x="752475" y="2927732"/>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Oval 16">
            <a:hlinkClick r:id="rId4" action="ppaction://hlinksldjump"/>
          </p:cNvPr>
          <p:cNvSpPr/>
          <p:nvPr/>
        </p:nvSpPr>
        <p:spPr>
          <a:xfrm>
            <a:off x="750888" y="3426207"/>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Oval 17">
            <a:hlinkClick r:id="rId4" action="ppaction://hlinksldjump"/>
          </p:cNvPr>
          <p:cNvSpPr/>
          <p:nvPr/>
        </p:nvSpPr>
        <p:spPr>
          <a:xfrm>
            <a:off x="747713" y="3729420"/>
            <a:ext cx="85725" cy="85725"/>
          </a:xfrm>
          <a:prstGeom prst="ellipse">
            <a:avLst/>
          </a:prstGeom>
          <a:solidFill>
            <a:schemeClr val="accent3"/>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Oval 18">
            <a:hlinkClick r:id="rId4" action="ppaction://hlinksldjump"/>
          </p:cNvPr>
          <p:cNvSpPr/>
          <p:nvPr/>
        </p:nvSpPr>
        <p:spPr>
          <a:xfrm>
            <a:off x="749300" y="4235832"/>
            <a:ext cx="85725" cy="85725"/>
          </a:xfrm>
          <a:prstGeom prst="ellipse">
            <a:avLst/>
          </a:prstGeom>
          <a:solidFill>
            <a:schemeClr val="bg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Answer Choice 4 SELECTED Oval 35">
            <a:hlinkClick r:id="rId4" action="ppaction://hlinksldjump"/>
          </p:cNvPr>
          <p:cNvSpPr/>
          <p:nvPr/>
        </p:nvSpPr>
        <p:spPr>
          <a:xfrm>
            <a:off x="734533" y="4224958"/>
            <a:ext cx="114300" cy="114300"/>
          </a:xfrm>
          <a:prstGeom prst="ellipse">
            <a:avLst/>
          </a:prstGeom>
          <a:solidFill>
            <a:schemeClr val="accent1"/>
          </a:solidFill>
          <a:ln w="25400" cap="flat" cmpd="sng">
            <a:solidFill>
              <a:srgbClr val="FF3300"/>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click Answer Choice 1">
            <a:hlinkClick r:id="rId5" action="ppaction://hlinksldjump"/>
          </p:cNvPr>
          <p:cNvSpPr/>
          <p:nvPr/>
        </p:nvSpPr>
        <p:spPr>
          <a:xfrm>
            <a:off x="708025" y="2837245"/>
            <a:ext cx="4133850" cy="45243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lick Answer Choice 2">
            <a:hlinkClick r:id="rId6" action="ppaction://hlinksldjump"/>
          </p:cNvPr>
          <p:cNvSpPr/>
          <p:nvPr/>
        </p:nvSpPr>
        <p:spPr>
          <a:xfrm>
            <a:off x="692150" y="3345245"/>
            <a:ext cx="3417888"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lick Answer Chioce 3">
            <a:hlinkClick r:id="rId7" action="ppaction://hlinksldjump"/>
          </p:cNvPr>
          <p:cNvSpPr/>
          <p:nvPr/>
        </p:nvSpPr>
        <p:spPr>
          <a:xfrm>
            <a:off x="700088" y="3664332"/>
            <a:ext cx="4086225" cy="4445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click Answer Chioce 4">
            <a:hlinkClick r:id="rId8" action="ppaction://hlinksldjump"/>
          </p:cNvPr>
          <p:cNvSpPr/>
          <p:nvPr/>
        </p:nvSpPr>
        <p:spPr>
          <a:xfrm>
            <a:off x="700088" y="4180270"/>
            <a:ext cx="3919537" cy="4381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hlinkClick r:id="rId9" action="ppaction://hlinksldjump"/>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ounded Rectangle 32"/>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 name="Nancarrow--Study No. 8--excerpt.wav">
            <a:hlinkClick r:id="" action="ppaction://media"/>
          </p:cNvPr>
          <p:cNvPicPr>
            <a:picLocks noRot="1" noChangeAspect="1"/>
          </p:cNvPicPr>
          <p:nvPr>
            <a:audioFile r:link="rId1"/>
          </p:nvPr>
        </p:nvPicPr>
        <p:blipFill>
          <a:blip r:embed="rId10" cstate="print"/>
          <a:stretch>
            <a:fillRect/>
          </a:stretch>
        </p:blipFill>
        <p:spPr>
          <a:xfrm>
            <a:off x="6337005" y="4653005"/>
            <a:ext cx="903767" cy="993251"/>
          </a:xfrm>
          <a:prstGeom prst="rect">
            <a:avLst/>
          </a:prstGeom>
        </p:spPr>
      </p:pic>
      <p:sp>
        <p:nvSpPr>
          <p:cNvPr id="37"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err="1">
                <a:latin typeface="+mn-lt"/>
              </a:rPr>
              <a:t>Nancarrow</a:t>
            </a:r>
            <a:r>
              <a:rPr lang="en-US" sz="1400" kern="0" dirty="0">
                <a:latin typeface="+mn-lt"/>
              </a:rPr>
              <a:t> didn’t have a regular pianist he worked with. He pretty much gave up writing for humans for the majority of the time he worked as a composer, coming back to writing for human performers only near the end of his career.</a:t>
            </a:r>
          </a:p>
          <a:p>
            <a:pPr>
              <a:spcBef>
                <a:spcPct val="50000"/>
              </a:spcBef>
              <a:buClr>
                <a:srgbClr val="4A81B8"/>
              </a:buClr>
              <a:buSzPct val="80000"/>
              <a:buFont typeface="Wingdings" pitchFamily="2" charset="2"/>
              <a:buNone/>
              <a:defRPr/>
            </a:pPr>
            <a:r>
              <a:rPr lang="en-US" sz="1400" kern="0" dirty="0">
                <a:latin typeface="+mn-lt"/>
              </a:rPr>
              <a:t>Click the icon below to hear the intense final bars of </a:t>
            </a:r>
            <a:r>
              <a:rPr lang="en-US" sz="1400" kern="0" dirty="0" err="1">
                <a:latin typeface="+mn-lt"/>
              </a:rPr>
              <a:t>Nancarrow’s</a:t>
            </a:r>
            <a:r>
              <a:rPr lang="en-US" sz="1400" kern="0" dirty="0">
                <a:latin typeface="+mn-lt"/>
              </a:rPr>
              <a:t> </a:t>
            </a:r>
            <a:r>
              <a:rPr lang="en-US" sz="1400" i="1" kern="0" dirty="0">
                <a:latin typeface="+mn-lt"/>
              </a:rPr>
              <a:t>Study No. 8</a:t>
            </a:r>
            <a:r>
              <a:rPr lang="en-US" sz="1400" kern="0" dirty="0">
                <a:latin typeface="+mn-lt"/>
              </a:rPr>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38"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an answer choice. Then click </a:t>
            </a:r>
            <a:r>
              <a:rPr lang="en-US" sz="1400" b="1" dirty="0" smtClean="0">
                <a:solidFill>
                  <a:srgbClr val="FFFFCC"/>
                </a:solidFill>
              </a:rPr>
              <a:t>Next </a:t>
            </a:r>
            <a:r>
              <a:rPr lang="en-US" sz="1400" dirty="0" smtClean="0">
                <a:solidFill>
                  <a:srgbClr val="FFFFCC"/>
                </a:solidFill>
              </a:rPr>
              <a:t>to continue.</a:t>
            </a:r>
            <a:endParaRPr lang="en-US" sz="1400" dirty="0">
              <a:solidFill>
                <a:srgbClr val="FFFFCC"/>
              </a:solidFill>
            </a:endParaRPr>
          </a:p>
        </p:txBody>
      </p:sp>
      <p:grpSp>
        <p:nvGrpSpPr>
          <p:cNvPr id="39" name="Back button"/>
          <p:cNvGrpSpPr/>
          <p:nvPr/>
        </p:nvGrpSpPr>
        <p:grpSpPr>
          <a:xfrm>
            <a:off x="6258333" y="6415087"/>
            <a:ext cx="744279" cy="307777"/>
            <a:chOff x="1265274" y="6447647"/>
            <a:chExt cx="744279" cy="307777"/>
          </a:xfrm>
        </p:grpSpPr>
        <p:sp>
          <p:nvSpPr>
            <p:cNvPr id="40"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42" name="Next button"/>
          <p:cNvGrpSpPr/>
          <p:nvPr/>
        </p:nvGrpSpPr>
        <p:grpSpPr>
          <a:xfrm>
            <a:off x="8072696" y="6415087"/>
            <a:ext cx="744279" cy="307777"/>
            <a:chOff x="1265274" y="6447647"/>
            <a:chExt cx="744279" cy="307777"/>
          </a:xfrm>
        </p:grpSpPr>
        <p:sp>
          <p:nvSpPr>
            <p:cNvPr id="43"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45" name="Menu button"/>
          <p:cNvGrpSpPr/>
          <p:nvPr/>
        </p:nvGrpSpPr>
        <p:grpSpPr>
          <a:xfrm>
            <a:off x="7165515" y="6415087"/>
            <a:ext cx="744279" cy="307777"/>
            <a:chOff x="1265274" y="6447647"/>
            <a:chExt cx="744279" cy="307777"/>
          </a:xfrm>
        </p:grpSpPr>
        <p:sp>
          <p:nvSpPr>
            <p:cNvPr id="46"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8" name="click Back">
            <a:hlinkClick r:id="rId11"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ick Next">
            <a:hlinkClick r:id="rId12"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32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874" fill="hold"/>
                                        <p:tgtEl>
                                          <p:spTgt spid="35"/>
                                        </p:tgtEl>
                                      </p:cBhvr>
                                    </p:cmd>
                                  </p:childTnLst>
                                </p:cTn>
                              </p:par>
                            </p:childTnLst>
                          </p:cTn>
                        </p:par>
                      </p:childTnLst>
                    </p:cTn>
                  </p:par>
                </p:childTnLst>
              </p:cTn>
              <p:nextCondLst>
                <p:cond evt="onClick" delay="0">
                  <p:tgtEl>
                    <p:spTgt spid="3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813715"/>
          </a:xfrm>
        </p:spPr>
        <p:txBody>
          <a:bodyPr/>
          <a:lstStyle/>
          <a:p>
            <a:pPr eaLnBrk="1" hangingPunct="1"/>
            <a:r>
              <a:rPr lang="en-US" sz="4000" dirty="0" smtClean="0"/>
              <a:t>Page Type Examples</a:t>
            </a:r>
            <a:br>
              <a:rPr lang="en-US" sz="4000" dirty="0" smtClean="0"/>
            </a:br>
            <a:r>
              <a:rPr lang="en-US" sz="2800" dirty="0" smtClean="0"/>
              <a:t>More Complex Do-oriented Interactions</a:t>
            </a:r>
            <a:endParaRPr lang="en-US" sz="4000" dirty="0" smtClean="0"/>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589549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3" name="click Answer Choice 4">
            <a:hlinkClick r:id="rId2" action="ppaction://hlinksldjump"/>
          </p:cNvPr>
          <p:cNvSpPr/>
          <p:nvPr/>
        </p:nvSpPr>
        <p:spPr>
          <a:xfrm>
            <a:off x="63341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lick Answer Choice 3">
            <a:hlinkClick r:id="rId3" action="ppaction://hlinksldjump"/>
          </p:cNvPr>
          <p:cNvSpPr/>
          <p:nvPr/>
        </p:nvSpPr>
        <p:spPr>
          <a:xfrm>
            <a:off x="63341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lick Answer Choice 2">
            <a:hlinkClick r:id="rId4" action="ppaction://hlinksldjump"/>
          </p:cNvPr>
          <p:cNvSpPr/>
          <p:nvPr/>
        </p:nvSpPr>
        <p:spPr>
          <a:xfrm>
            <a:off x="62547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click Answer Choice 1">
            <a:hlinkClick r:id="rId5" action="ppaction://hlinksldjump"/>
          </p:cNvPr>
          <p:cNvSpPr/>
          <p:nvPr/>
        </p:nvSpPr>
        <p:spPr>
          <a:xfrm>
            <a:off x="64135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 y="5905500"/>
            <a:ext cx="5019675" cy="369332"/>
          </a:xfrm>
          <a:prstGeom prst="rect">
            <a:avLst/>
          </a:prstGeom>
          <a:noFill/>
        </p:spPr>
        <p:txBody>
          <a:bodyPr wrap="square" rtlCol="0">
            <a:spAutoFit/>
          </a:bodyPr>
          <a:lstStyle/>
          <a:p>
            <a:r>
              <a:rPr lang="en-US" dirty="0" smtClean="0"/>
              <a:t>32 slides to implement this interaction.</a:t>
            </a:r>
            <a:endParaRPr lang="en-US" dirty="0"/>
          </a:p>
        </p:txBody>
      </p:sp>
    </p:spTree>
    <p:extLst>
      <p:ext uri="{BB962C8B-B14F-4D97-AF65-F5344CB8AC3E}">
        <p14:creationId xmlns:p14="http://schemas.microsoft.com/office/powerpoint/2010/main" val="4083450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grpSp>
        <p:nvGrpSpPr>
          <p:cNvPr id="5" name="Submit button"/>
          <p:cNvGrpSpPr/>
          <p:nvPr/>
        </p:nvGrpSpPr>
        <p:grpSpPr>
          <a:xfrm>
            <a:off x="744056" y="3480179"/>
            <a:ext cx="975561" cy="376015"/>
            <a:chOff x="744056" y="3480179"/>
            <a:chExt cx="975561" cy="376015"/>
          </a:xfrm>
        </p:grpSpPr>
        <p:sp>
          <p:nvSpPr>
            <p:cNvPr id="3" name="Rounded Rectangle 2"/>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grpSp>
        <p:nvGrpSpPr>
          <p:cNvPr id="6" name="Feedback"/>
          <p:cNvGrpSpPr/>
          <p:nvPr/>
        </p:nvGrpSpPr>
        <p:grpSpPr>
          <a:xfrm>
            <a:off x="5019675" y="1762125"/>
            <a:ext cx="3857625" cy="3990975"/>
            <a:chOff x="5019675" y="1762125"/>
            <a:chExt cx="3857625" cy="3990975"/>
          </a:xfrm>
        </p:grpSpPr>
        <p:sp>
          <p:nvSpPr>
            <p:cNvPr id="48" name="Feedback box"/>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eedback text"/>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smtClean="0">
                  <a:latin typeface="+mn-lt"/>
                </a:rPr>
                <a:t>You can’t make a BLT sandwich with </a:t>
              </a:r>
              <a:r>
                <a:rPr lang="en-US" sz="1400" i="1" kern="0" dirty="0" smtClean="0">
                  <a:latin typeface="+mn-lt"/>
                </a:rPr>
                <a:t>no</a:t>
              </a:r>
              <a:r>
                <a:rPr lang="en-US" sz="1400" kern="0" dirty="0" smtClean="0">
                  <a:latin typeface="+mn-lt"/>
                </a:rPr>
                <a:t> ingredients! </a:t>
              </a:r>
            </a:p>
            <a:p>
              <a:pPr>
                <a:spcBef>
                  <a:spcPct val="50000"/>
                </a:spcBef>
                <a:buClr>
                  <a:srgbClr val="4A81B8"/>
                </a:buClr>
                <a:buSzPct val="80000"/>
                <a:buFont typeface="Wingdings" pitchFamily="2" charset="2"/>
                <a:buNone/>
                <a:defRPr/>
              </a:pPr>
              <a:r>
                <a:rPr lang="en-US" sz="1400" i="1" kern="0" dirty="0" smtClean="0">
                  <a:latin typeface="+mn-lt"/>
                </a:rPr>
                <a:t>Click one or more ingredients and then click </a:t>
              </a:r>
              <a:r>
                <a:rPr lang="en-US" sz="1400" b="1" i="1" kern="0" dirty="0" smtClean="0">
                  <a:latin typeface="+mn-lt"/>
                </a:rPr>
                <a:t>Submit</a:t>
              </a:r>
              <a:r>
                <a:rPr lang="en-US" sz="1400" i="1" kern="0" dirty="0" smtClean="0">
                  <a:latin typeface="+mn-lt"/>
                </a:rPr>
                <a:t>.</a:t>
              </a:r>
              <a:endParaRPr lang="en-US" sz="1400" i="1" kern="0" dirty="0">
                <a:latin typeface="+mn-lt"/>
              </a:endParaRPr>
            </a:p>
            <a:p>
              <a:pPr>
                <a:spcBef>
                  <a:spcPct val="50000"/>
                </a:spcBef>
                <a:buClr>
                  <a:srgbClr val="4A81B8"/>
                </a:buClr>
                <a:buSzPct val="80000"/>
                <a:buFont typeface="Arial" pitchFamily="34" charset="0"/>
                <a:buChar char="•"/>
                <a:defRPr/>
              </a:pPr>
              <a:endParaRPr lang="en-US" sz="1400" kern="0" dirty="0">
                <a:latin typeface="+mn-lt"/>
              </a:endParaRPr>
            </a:p>
          </p:txBody>
        </p:sp>
      </p:grpSp>
      <p:sp>
        <p:nvSpPr>
          <p:cNvPr id="50" name="click Answer Choice 4">
            <a:hlinkClick r:id="rId2" action="ppaction://hlinksldjump"/>
          </p:cNvPr>
          <p:cNvSpPr/>
          <p:nvPr/>
        </p:nvSpPr>
        <p:spPr>
          <a:xfrm>
            <a:off x="63341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3341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2547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4135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2417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208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130425"/>
            <a:ext cx="7772400" cy="2813715"/>
          </a:xfrm>
        </p:spPr>
        <p:txBody>
          <a:bodyPr/>
          <a:lstStyle/>
          <a:p>
            <a:pPr eaLnBrk="1" hangingPunct="1"/>
            <a:r>
              <a:rPr lang="en-US" sz="4000" dirty="0" smtClean="0"/>
              <a:t>Page Type Examples</a:t>
            </a:r>
            <a:br>
              <a:rPr lang="en-US" sz="4000" dirty="0" smtClean="0"/>
            </a:br>
            <a:r>
              <a:rPr lang="en-US" sz="2800" dirty="0" smtClean="0"/>
              <a:t>Tell-oriented Interactions</a:t>
            </a:r>
            <a:endParaRPr lang="en-US" sz="4000" dirty="0" smtClean="0"/>
          </a:p>
        </p:txBody>
      </p:sp>
      <p:sp>
        <p:nvSpPr>
          <p:cNvPr id="19459"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0"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19461"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462"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621272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smtClean="0">
                <a:latin typeface="+mn-lt"/>
              </a:rPr>
              <a:t>Bacon is one ingredient, but you need to use more in a BLT sandwich.</a:t>
            </a:r>
          </a:p>
          <a:p>
            <a:pPr>
              <a:spcBef>
                <a:spcPct val="50000"/>
              </a:spcBef>
              <a:buClr>
                <a:srgbClr val="4A81B8"/>
              </a:buClr>
              <a:buSzPct val="80000"/>
              <a:buFont typeface="Wingdings" pitchFamily="2" charset="2"/>
              <a:buNone/>
              <a:defRPr/>
            </a:pPr>
            <a:r>
              <a:rPr lang="en-US" sz="1400" i="1" kern="0" dirty="0" smtClean="0">
                <a:latin typeface="+mn-lt"/>
              </a:rPr>
              <a:t>Click one or more additional ingredients, and then click </a:t>
            </a:r>
            <a:r>
              <a:rPr lang="en-US" sz="1400" b="1" i="1" kern="0" dirty="0" smtClean="0">
                <a:latin typeface="+mn-lt"/>
              </a:rPr>
              <a:t>Submit</a:t>
            </a:r>
            <a:r>
              <a:rPr lang="en-US" sz="1400" i="1" kern="0" dirty="0" smtClean="0">
                <a:latin typeface="+mn-lt"/>
              </a:rPr>
              <a:t>.</a:t>
            </a:r>
            <a:endParaRPr lang="en-US" sz="1400" i="1" kern="0" dirty="0">
              <a:latin typeface="+mn-lt"/>
            </a:endParaRPr>
          </a:p>
          <a:p>
            <a:pPr>
              <a:spcBef>
                <a:spcPct val="50000"/>
              </a:spcBef>
              <a:buClr>
                <a:srgbClr val="4A81B8"/>
              </a:buClr>
              <a:buSzPct val="80000"/>
              <a:buFont typeface="Arial" pitchFamily="34" charset="0"/>
              <a:buChar char="•"/>
              <a:defRPr/>
            </a:pPr>
            <a:endParaRPr lang="en-US" sz="1400" kern="0" dirty="0">
              <a:latin typeface="+mn-lt"/>
            </a:endParaRPr>
          </a:p>
        </p:txBody>
      </p:sp>
      <p:sp>
        <p:nvSpPr>
          <p:cNvPr id="50" name="click Answer Choice 4">
            <a:hlinkClick r:id="rId2" action="ppaction://hlinksldjump"/>
          </p:cNvPr>
          <p:cNvSpPr/>
          <p:nvPr/>
        </p:nvSpPr>
        <p:spPr>
          <a:xfrm>
            <a:off x="63341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3341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2547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4135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51068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94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smtClean="0">
                <a:latin typeface="+mn-lt"/>
              </a:rPr>
              <a:t>Lettuce is one ingredient, but you need to use more in a BLT sandwich.</a:t>
            </a:r>
          </a:p>
          <a:p>
            <a:pPr>
              <a:spcBef>
                <a:spcPct val="50000"/>
              </a:spcBef>
              <a:buClr>
                <a:srgbClr val="4A81B8"/>
              </a:buClr>
              <a:buSzPct val="80000"/>
              <a:buFont typeface="Wingdings" pitchFamily="2" charset="2"/>
              <a:buNone/>
              <a:defRPr/>
            </a:pPr>
            <a:r>
              <a:rPr lang="en-US" sz="1400" i="1" kern="0" dirty="0" smtClean="0">
                <a:latin typeface="+mn-lt"/>
              </a:rPr>
              <a:t>Click one or more additional ingredients, and then click </a:t>
            </a:r>
            <a:r>
              <a:rPr lang="en-US" sz="1400" b="1" i="1" kern="0" dirty="0" smtClean="0">
                <a:latin typeface="+mn-lt"/>
              </a:rPr>
              <a:t>Submit</a:t>
            </a:r>
            <a:r>
              <a:rPr lang="en-US" sz="1400" i="1" kern="0" dirty="0" smtClean="0">
                <a:latin typeface="+mn-lt"/>
              </a:rPr>
              <a:t>.</a:t>
            </a:r>
            <a:endParaRPr lang="en-US" sz="1400" i="1" kern="0" dirty="0">
              <a:latin typeface="+mn-lt"/>
            </a:endParaRPr>
          </a:p>
          <a:p>
            <a:pPr>
              <a:spcBef>
                <a:spcPct val="50000"/>
              </a:spcBef>
              <a:buClr>
                <a:srgbClr val="4A81B8"/>
              </a:buClr>
              <a:buSzPct val="80000"/>
              <a:buFont typeface="Arial" pitchFamily="34" charset="0"/>
              <a:buChar char="•"/>
              <a:defRPr/>
            </a:pPr>
            <a:endParaRPr lang="en-US" sz="1400" kern="0" dirty="0">
              <a:latin typeface="+mn-lt"/>
            </a:endParaRPr>
          </a:p>
        </p:txBody>
      </p:sp>
      <p:sp>
        <p:nvSpPr>
          <p:cNvPr id="50"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295665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14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smtClean="0">
                <a:latin typeface="+mn-lt"/>
              </a:rPr>
              <a:t>Bacon and lettuce are ingredients in a BLT, but they are not the </a:t>
            </a:r>
            <a:r>
              <a:rPr lang="en-US" sz="1400" i="1" kern="0" dirty="0" smtClean="0">
                <a:latin typeface="+mn-lt"/>
              </a:rPr>
              <a:t>only</a:t>
            </a:r>
            <a:r>
              <a:rPr lang="en-US" sz="1400" kern="0" dirty="0" smtClean="0">
                <a:latin typeface="+mn-lt"/>
              </a:rPr>
              <a:t> ingredients.</a:t>
            </a:r>
          </a:p>
          <a:p>
            <a:pPr>
              <a:spcBef>
                <a:spcPct val="50000"/>
              </a:spcBef>
              <a:buClr>
                <a:srgbClr val="4A81B8"/>
              </a:buClr>
              <a:buSzPct val="80000"/>
              <a:buFont typeface="Wingdings" pitchFamily="2" charset="2"/>
              <a:buNone/>
              <a:defRPr/>
            </a:pPr>
            <a:r>
              <a:rPr lang="en-US" sz="1400" i="1" kern="0" dirty="0" smtClean="0">
                <a:latin typeface="+mn-lt"/>
              </a:rPr>
              <a:t>Click one or more additional ingredients, and then click </a:t>
            </a:r>
            <a:r>
              <a:rPr lang="en-US" sz="1400" b="1" i="1" kern="0" dirty="0" smtClean="0">
                <a:latin typeface="+mn-lt"/>
              </a:rPr>
              <a:t>Submit</a:t>
            </a:r>
            <a:r>
              <a:rPr lang="en-US" sz="1400" i="1" kern="0" dirty="0" smtClean="0">
                <a:latin typeface="+mn-lt"/>
              </a:rPr>
              <a:t>.</a:t>
            </a:r>
            <a:endParaRPr lang="en-US" sz="1400" i="1" kern="0" dirty="0">
              <a:latin typeface="+mn-lt"/>
            </a:endParaRPr>
          </a:p>
          <a:p>
            <a:pPr>
              <a:spcBef>
                <a:spcPct val="50000"/>
              </a:spcBef>
              <a:buClr>
                <a:srgbClr val="4A81B8"/>
              </a:buClr>
              <a:buSzPct val="80000"/>
              <a:buFont typeface="Arial" pitchFamily="34" charset="0"/>
              <a:buChar char="•"/>
              <a:defRPr/>
            </a:pPr>
            <a:endParaRPr lang="en-US" sz="1400" kern="0" dirty="0">
              <a:latin typeface="+mn-lt"/>
            </a:endParaRPr>
          </a:p>
        </p:txBody>
      </p:sp>
      <p:sp>
        <p:nvSpPr>
          <p:cNvPr id="50"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185178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94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smtClean="0"/>
              <a:t>Tofu is not usually an ingredient in a BLT sandwich.</a:t>
            </a:r>
            <a:endParaRPr lang="en-US" sz="1400" kern="0" dirty="0"/>
          </a:p>
          <a:p>
            <a:pPr>
              <a:spcBef>
                <a:spcPct val="50000"/>
              </a:spcBef>
              <a:buClr>
                <a:srgbClr val="4A81B8"/>
              </a:buClr>
              <a:buSzPct val="80000"/>
              <a:buFont typeface="Wingdings" pitchFamily="2" charset="2"/>
              <a:buNone/>
              <a:defRPr/>
            </a:pPr>
            <a:r>
              <a:rPr lang="en-US" sz="1400" i="1" kern="0" dirty="0"/>
              <a:t>Click </a:t>
            </a:r>
            <a:r>
              <a:rPr lang="en-US" sz="1400" b="1" i="1" kern="0" dirty="0"/>
              <a:t>Tofu </a:t>
            </a:r>
            <a:r>
              <a:rPr lang="en-US" sz="1400" i="1" kern="0" dirty="0"/>
              <a:t>to deselect it, and then choose one or more other ingredients and click </a:t>
            </a:r>
            <a:r>
              <a:rPr lang="en-US" sz="1400" b="1" i="1" kern="0" dirty="0"/>
              <a:t>Submit</a:t>
            </a:r>
            <a:r>
              <a:rPr lang="en-US" sz="1400" i="1" kern="0" dirty="0"/>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50"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382318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57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ckbox 2"/>
          <p:cNvSpPr/>
          <p:nvPr/>
        </p:nvSpPr>
        <p:spPr>
          <a:xfrm>
            <a:off x="689464" y="2626181"/>
            <a:ext cx="137160" cy="13716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smtClean="0"/>
              <a:t>Tofu is not usually an ingredient in a BLT sandwich.</a:t>
            </a:r>
            <a:endParaRPr lang="en-US" sz="1400" kern="0" dirty="0"/>
          </a:p>
          <a:p>
            <a:pPr>
              <a:spcBef>
                <a:spcPct val="50000"/>
              </a:spcBef>
              <a:buClr>
                <a:srgbClr val="4A81B8"/>
              </a:buClr>
              <a:buSzPct val="80000"/>
              <a:buFont typeface="Wingdings" pitchFamily="2" charset="2"/>
              <a:buNone/>
              <a:defRPr/>
            </a:pPr>
            <a:r>
              <a:rPr lang="en-US" sz="1400" i="1" kern="0" dirty="0"/>
              <a:t>Click </a:t>
            </a:r>
            <a:r>
              <a:rPr lang="en-US" sz="1400" b="1" i="1" kern="0" dirty="0"/>
              <a:t>Tofu </a:t>
            </a:r>
            <a:r>
              <a:rPr lang="en-US" sz="1400" i="1" kern="0" dirty="0"/>
              <a:t>to deselect it, choose one or more other ingredients, and then click </a:t>
            </a:r>
            <a:r>
              <a:rPr lang="en-US" sz="1400" b="1" i="1" kern="0" dirty="0"/>
              <a:t>Submit</a:t>
            </a:r>
            <a:r>
              <a:rPr lang="en-US" sz="1400" i="1" kern="0" dirty="0"/>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50"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1006400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089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ctual slide title"/>
          <p:cNvSpPr>
            <a:spLocks noGrp="1" noChangeArrowheads="1"/>
          </p:cNvSpPr>
          <p:nvPr>
            <p:ph type="title"/>
          </p:nvPr>
        </p:nvSpPr>
        <p:spPr/>
        <p:txBody>
          <a:bodyPr/>
          <a:lstStyle/>
          <a:p>
            <a:pPr eaLnBrk="1" hangingPunct="1"/>
            <a:r>
              <a:rPr lang="en-US" dirty="0" smtClean="0">
                <a:solidFill>
                  <a:schemeClr val="bg1"/>
                </a:solidFill>
              </a:rPr>
              <a:t>Text with Graphic</a:t>
            </a:r>
          </a:p>
        </p:txBody>
      </p:sp>
      <p:sp>
        <p:nvSpPr>
          <p:cNvPr id="20483" name="Top orange bar"/>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0484" name="Bottom orange bar"/>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0485" name="Bottom blue bar"/>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6" name="Top blue bar"/>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87" name="Title"/>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Text With Graphic</a:t>
            </a:r>
          </a:p>
        </p:txBody>
      </p:sp>
      <p:sp>
        <p:nvSpPr>
          <p:cNvPr id="11" name="Page Title"/>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Helpdesk</a:t>
            </a:r>
          </a:p>
        </p:txBody>
      </p:sp>
      <p:sp>
        <p:nvSpPr>
          <p:cNvPr id="12" name="Body text"/>
          <p:cNvSpPr txBox="1">
            <a:spLocks noChangeArrowheads="1"/>
          </p:cNvSpPr>
          <p:nvPr/>
        </p:nvSpPr>
        <p:spPr bwMode="auto">
          <a:xfrm>
            <a:off x="455613" y="1695450"/>
            <a:ext cx="4725987" cy="2982876"/>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You can reach the company helpdesk at any time, day or night, by calling x1700. Please have the following information ready when you call the helpdesk:</a:t>
            </a:r>
          </a:p>
          <a:p>
            <a:pPr marL="233363" indent="-115888">
              <a:spcBef>
                <a:spcPct val="50000"/>
              </a:spcBef>
              <a:buClr>
                <a:srgbClr val="4A81B8"/>
              </a:buClr>
              <a:buSzPct val="80000"/>
              <a:buFont typeface="Arial" pitchFamily="34" charset="0"/>
              <a:buChar char="•"/>
              <a:defRPr/>
            </a:pPr>
            <a:r>
              <a:rPr lang="en-US" sz="1400" kern="0" dirty="0">
                <a:latin typeface="+mn-lt"/>
              </a:rPr>
              <a:t>Your employee number</a:t>
            </a:r>
          </a:p>
          <a:p>
            <a:pPr marL="233363" indent="-115888">
              <a:spcBef>
                <a:spcPct val="50000"/>
              </a:spcBef>
              <a:buClr>
                <a:srgbClr val="4A81B8"/>
              </a:buClr>
              <a:buSzPct val="80000"/>
              <a:buFont typeface="Arial" pitchFamily="34" charset="0"/>
              <a:buChar char="•"/>
              <a:defRPr/>
            </a:pPr>
            <a:r>
              <a:rPr lang="en-US" sz="1400" kern="0" dirty="0">
                <a:latin typeface="+mn-lt"/>
              </a:rPr>
              <a:t>Your location (campus and building)</a:t>
            </a:r>
          </a:p>
          <a:p>
            <a:pPr marL="233363" indent="-115888">
              <a:spcBef>
                <a:spcPct val="50000"/>
              </a:spcBef>
              <a:buClr>
                <a:srgbClr val="4A81B8"/>
              </a:buClr>
              <a:buSzPct val="80000"/>
              <a:buFont typeface="Arial" pitchFamily="34" charset="0"/>
              <a:buChar char="•"/>
              <a:defRPr/>
            </a:pPr>
            <a:r>
              <a:rPr lang="en-US" sz="1400" kern="0" dirty="0">
                <a:latin typeface="+mn-lt"/>
              </a:rPr>
              <a:t>Your computer’s asset number (located on a sticker the underside of most laptops)</a:t>
            </a:r>
          </a:p>
          <a:p>
            <a:pPr marL="233363" indent="-115888">
              <a:spcBef>
                <a:spcPct val="50000"/>
              </a:spcBef>
              <a:buClr>
                <a:srgbClr val="4A81B8"/>
              </a:buClr>
              <a:buSzPct val="80000"/>
              <a:buFont typeface="Arial" pitchFamily="34" charset="0"/>
              <a:buChar char="•"/>
              <a:defRPr/>
            </a:pPr>
            <a:r>
              <a:rPr lang="en-US" sz="1400" kern="0" dirty="0">
                <a:latin typeface="+mn-lt"/>
              </a:rPr>
              <a:t>Whether this is a new issue or an existing issue. If it’s an existing issue, please have the ticket number available.</a:t>
            </a:r>
          </a:p>
        </p:txBody>
      </p:sp>
      <p:pic>
        <p:nvPicPr>
          <p:cNvPr id="13" name="Picture 2" descr="C:\Users\colera\AppData\Local\Microsoft\Windows\Temporary Internet Files\Content.IE5\QO5WDRIR\MP900409288[1].jpg"/>
          <p:cNvPicPr>
            <a:picLocks noChangeAspect="1" noChangeArrowheads="1"/>
          </p:cNvPicPr>
          <p:nvPr/>
        </p:nvPicPr>
        <p:blipFill>
          <a:blip r:embed="rId2" cstate="print"/>
          <a:srcRect/>
          <a:stretch>
            <a:fillRect/>
          </a:stretch>
        </p:blipFill>
        <p:spPr bwMode="auto">
          <a:xfrm>
            <a:off x="5561013" y="1720850"/>
            <a:ext cx="3063875" cy="3065463"/>
          </a:xfrm>
          <a:prstGeom prst="rect">
            <a:avLst/>
          </a:prstGeom>
          <a:noFill/>
          <a:ln>
            <a:solidFill>
              <a:srgbClr val="91C4FC"/>
            </a:solidFill>
          </a:ln>
          <a:effectLst>
            <a:outerShdw blurRad="50800" dist="38100" dir="2700000" algn="tl" rotWithShape="0">
              <a:prstClr val="black">
                <a:alpha val="40000"/>
              </a:prstClr>
            </a:outerShdw>
          </a:effectLst>
        </p:spPr>
      </p:pic>
      <p:sp>
        <p:nvSpPr>
          <p:cNvPr id="20491" name="Caption"/>
          <p:cNvSpPr txBox="1">
            <a:spLocks noChangeArrowheads="1"/>
          </p:cNvSpPr>
          <p:nvPr/>
        </p:nvSpPr>
        <p:spPr bwMode="auto">
          <a:xfrm>
            <a:off x="5513388" y="4819650"/>
            <a:ext cx="3303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i="1"/>
              <a:t>Call x1700 to reach the helpdesk at any time</a:t>
            </a:r>
          </a:p>
        </p:txBody>
      </p:sp>
      <p:sp>
        <p:nvSpPr>
          <p:cNvPr id="20498"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a:solidFill>
                  <a:srgbClr val="FFFFCC"/>
                </a:solidFill>
              </a:rPr>
              <a:t>Click </a:t>
            </a:r>
            <a:r>
              <a:rPr lang="en-US" sz="1400" b="1" dirty="0">
                <a:solidFill>
                  <a:srgbClr val="FFFFCC"/>
                </a:solidFill>
              </a:rPr>
              <a:t>Next</a:t>
            </a:r>
            <a:r>
              <a:rPr lang="en-US" sz="1400" dirty="0">
                <a:solidFill>
                  <a:srgbClr val="FFFFCC"/>
                </a:solidFill>
              </a:rPr>
              <a:t> to continue.</a:t>
            </a:r>
          </a:p>
        </p:txBody>
      </p:sp>
      <p:grpSp>
        <p:nvGrpSpPr>
          <p:cNvPr id="5" name="Back button"/>
          <p:cNvGrpSpPr/>
          <p:nvPr/>
        </p:nvGrpSpPr>
        <p:grpSpPr>
          <a:xfrm>
            <a:off x="6258333" y="6415087"/>
            <a:ext cx="744279" cy="307777"/>
            <a:chOff x="1265274" y="6447647"/>
            <a:chExt cx="744279" cy="307777"/>
          </a:xfrm>
        </p:grpSpPr>
        <p:sp>
          <p:nvSpPr>
            <p:cNvPr id="3"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24" name="Next button"/>
          <p:cNvGrpSpPr/>
          <p:nvPr/>
        </p:nvGrpSpPr>
        <p:grpSpPr>
          <a:xfrm>
            <a:off x="8072696" y="6415087"/>
            <a:ext cx="744279" cy="307777"/>
            <a:chOff x="1265274" y="6447647"/>
            <a:chExt cx="744279" cy="307777"/>
          </a:xfrm>
        </p:grpSpPr>
        <p:sp>
          <p:nvSpPr>
            <p:cNvPr id="25"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27" name="Menu button"/>
          <p:cNvGrpSpPr/>
          <p:nvPr/>
        </p:nvGrpSpPr>
        <p:grpSpPr>
          <a:xfrm>
            <a:off x="7165515" y="6415087"/>
            <a:ext cx="744279" cy="307777"/>
            <a:chOff x="1265274" y="6447647"/>
            <a:chExt cx="744279" cy="307777"/>
          </a:xfrm>
        </p:grpSpPr>
        <p:sp>
          <p:nvSpPr>
            <p:cNvPr id="28"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6" name="click Back">
            <a:hlinkClick r:id="rId3"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ick Next">
            <a:hlinkClick r:id="rId4"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Feedback"/>
          <p:cNvGrpSpPr/>
          <p:nvPr/>
        </p:nvGrpSpPr>
        <p:grpSpPr>
          <a:xfrm>
            <a:off x="5019675" y="1762125"/>
            <a:ext cx="3857625" cy="3990975"/>
            <a:chOff x="5019675" y="1762125"/>
            <a:chExt cx="3857625" cy="3990975"/>
          </a:xfrm>
        </p:grpSpPr>
        <p:sp>
          <p:nvSpPr>
            <p:cNvPr id="54" name="Rounded Rectangle 53"/>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smtClean="0"/>
                <a:t>Tofu is not usually an ingredient in a BLT sandwich.</a:t>
              </a:r>
              <a:endParaRPr lang="en-US" sz="1400" kern="0" dirty="0"/>
            </a:p>
            <a:p>
              <a:pPr>
                <a:spcBef>
                  <a:spcPct val="50000"/>
                </a:spcBef>
                <a:buClr>
                  <a:srgbClr val="4A81B8"/>
                </a:buClr>
                <a:buSzPct val="80000"/>
                <a:buFont typeface="Wingdings" pitchFamily="2" charset="2"/>
                <a:buNone/>
                <a:defRPr/>
              </a:pPr>
              <a:r>
                <a:rPr lang="en-US" sz="1400" i="1" kern="0" dirty="0"/>
                <a:t>Click </a:t>
              </a:r>
              <a:r>
                <a:rPr lang="en-US" sz="1400" b="1" i="1" kern="0" dirty="0" smtClean="0"/>
                <a:t>Tofu </a:t>
              </a:r>
              <a:r>
                <a:rPr lang="en-US" sz="1400" i="1" kern="0" dirty="0" smtClean="0"/>
                <a:t>to deselect it, choose one </a:t>
              </a:r>
              <a:r>
                <a:rPr lang="en-US" sz="1400" i="1" kern="0" dirty="0"/>
                <a:t>or more </a:t>
              </a:r>
              <a:r>
                <a:rPr lang="en-US" sz="1400" i="1" kern="0" dirty="0" smtClean="0"/>
                <a:t>other ingredients, </a:t>
              </a:r>
              <a:r>
                <a:rPr lang="en-US" sz="1400" i="1" kern="0" dirty="0"/>
                <a:t>and </a:t>
              </a:r>
              <a:r>
                <a:rPr lang="en-US" sz="1400" i="1" kern="0" dirty="0" smtClean="0"/>
                <a:t>then click </a:t>
              </a:r>
              <a:r>
                <a:rPr lang="en-US" sz="1400" b="1" i="1" kern="0" dirty="0"/>
                <a:t>Submit</a:t>
              </a:r>
              <a:r>
                <a:rPr lang="en-US" sz="1400" i="1" kern="0" dirty="0"/>
                <a:t>.</a:t>
              </a:r>
            </a:p>
            <a:p>
              <a:pPr>
                <a:spcBef>
                  <a:spcPct val="50000"/>
                </a:spcBef>
                <a:buClr>
                  <a:srgbClr val="4A81B8"/>
                </a:buClr>
                <a:buSzPct val="80000"/>
                <a:buFont typeface="Arial" pitchFamily="34" charset="0"/>
                <a:buChar char="•"/>
                <a:defRPr/>
              </a:pPr>
              <a:endParaRPr lang="en-US" sz="1400" kern="0" dirty="0">
                <a:latin typeface="+mn-lt"/>
              </a:endParaRPr>
            </a:p>
          </p:txBody>
        </p:sp>
      </p:grpSp>
      <p:grpSp>
        <p:nvGrpSpPr>
          <p:cNvPr id="56" name="Submit button"/>
          <p:cNvGrpSpPr/>
          <p:nvPr/>
        </p:nvGrpSpPr>
        <p:grpSpPr>
          <a:xfrm>
            <a:off x="744056" y="3480179"/>
            <a:ext cx="975561" cy="376015"/>
            <a:chOff x="744056" y="3480179"/>
            <a:chExt cx="975561" cy="376015"/>
          </a:xfrm>
        </p:grpSpPr>
        <p:sp>
          <p:nvSpPr>
            <p:cNvPr id="57" name="Rounded Rectangle 56"/>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341077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48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a:spcBef>
                <a:spcPct val="50000"/>
              </a:spcBef>
              <a:buClr>
                <a:srgbClr val="4A81B8"/>
              </a:buClr>
              <a:buSzPct val="80000"/>
              <a:buFont typeface="Wingdings" pitchFamily="2" charset="2"/>
              <a:buNone/>
              <a:defRPr/>
            </a:pPr>
            <a:r>
              <a:rPr lang="en-US" sz="2000" b="1" kern="0" dirty="0">
                <a:latin typeface="+mn-lt"/>
              </a:rPr>
              <a:t>Incorrect.</a:t>
            </a:r>
          </a:p>
          <a:p>
            <a:pPr>
              <a:spcBef>
                <a:spcPct val="50000"/>
              </a:spcBef>
              <a:buClr>
                <a:srgbClr val="4A81B8"/>
              </a:buClr>
              <a:buSzPct val="80000"/>
              <a:buFont typeface="Wingdings" pitchFamily="2" charset="2"/>
              <a:buNone/>
              <a:defRPr/>
            </a:pPr>
            <a:r>
              <a:rPr lang="en-US" sz="1400" kern="0" dirty="0" smtClean="0"/>
              <a:t>Tofu is not usually an ingredient in a BLT sandwich.</a:t>
            </a:r>
            <a:endParaRPr lang="en-US" sz="1400" kern="0" dirty="0"/>
          </a:p>
          <a:p>
            <a:pPr>
              <a:spcBef>
                <a:spcPct val="50000"/>
              </a:spcBef>
              <a:buClr>
                <a:srgbClr val="4A81B8"/>
              </a:buClr>
              <a:buSzPct val="80000"/>
              <a:buFont typeface="Wingdings" pitchFamily="2" charset="2"/>
              <a:buNone/>
              <a:defRPr/>
            </a:pPr>
            <a:r>
              <a:rPr lang="en-US" sz="1400" i="1" kern="0" dirty="0"/>
              <a:t>Click </a:t>
            </a:r>
            <a:r>
              <a:rPr lang="en-US" sz="1400" b="1" i="1" kern="0" dirty="0"/>
              <a:t>Tofu </a:t>
            </a:r>
            <a:r>
              <a:rPr lang="en-US" sz="1400" i="1" kern="0" dirty="0"/>
              <a:t>to deselect it, choose one or more other ingredients, and then click </a:t>
            </a:r>
            <a:r>
              <a:rPr lang="en-US" sz="1400" b="1" i="1" kern="0" dirty="0"/>
              <a:t>Submit</a:t>
            </a:r>
            <a:r>
              <a:rPr lang="en-US" sz="1400" i="1" kern="0" dirty="0"/>
              <a:t>.</a:t>
            </a:r>
          </a:p>
          <a:p>
            <a:pPr>
              <a:spcBef>
                <a:spcPct val="50000"/>
              </a:spcBef>
              <a:buClr>
                <a:srgbClr val="4A81B8"/>
              </a:buClr>
              <a:buSzPct val="80000"/>
              <a:buFont typeface="Arial" pitchFamily="34" charset="0"/>
              <a:buChar char="•"/>
              <a:defRPr/>
            </a:pPr>
            <a:endParaRPr lang="en-US" sz="1400" kern="0" dirty="0">
              <a:latin typeface="+mn-lt"/>
            </a:endParaRPr>
          </a:p>
        </p:txBody>
      </p:sp>
      <p:sp>
        <p:nvSpPr>
          <p:cNvPr id="50"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349399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2772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grpSp>
        <p:nvGrpSpPr>
          <p:cNvPr id="5" name="Feedback"/>
          <p:cNvGrpSpPr/>
          <p:nvPr/>
        </p:nvGrpSpPr>
        <p:grpSpPr>
          <a:xfrm>
            <a:off x="5019675" y="1762125"/>
            <a:ext cx="3857625" cy="3990975"/>
            <a:chOff x="5019675" y="1762125"/>
            <a:chExt cx="3857625" cy="3990975"/>
          </a:xfrm>
        </p:grpSpPr>
        <p:sp>
          <p:nvSpPr>
            <p:cNvPr id="48" name="Feedback box"/>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eedback text"/>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lvl="0">
                <a:spcBef>
                  <a:spcPct val="50000"/>
                </a:spcBef>
                <a:buClr>
                  <a:srgbClr val="4A81B8"/>
                </a:buClr>
                <a:buSzPct val="80000"/>
                <a:defRPr/>
              </a:pPr>
              <a:r>
                <a:rPr lang="en-US" sz="2000" b="1" kern="0" dirty="0">
                  <a:solidFill>
                    <a:srgbClr val="000000"/>
                  </a:solidFill>
                  <a:latin typeface="Arial"/>
                </a:rPr>
                <a:t>Incorrect.</a:t>
              </a:r>
            </a:p>
            <a:p>
              <a:pPr lvl="0">
                <a:spcBef>
                  <a:spcPct val="50000"/>
                </a:spcBef>
                <a:buClr>
                  <a:srgbClr val="4A81B8"/>
                </a:buClr>
                <a:buSzPct val="80000"/>
                <a:defRPr/>
              </a:pPr>
              <a:r>
                <a:rPr lang="en-US" sz="1400" kern="0" dirty="0" smtClean="0">
                  <a:solidFill>
                    <a:srgbClr val="000000"/>
                  </a:solidFill>
                  <a:latin typeface="Arial"/>
                </a:rPr>
                <a:t>Tomato is </a:t>
              </a:r>
              <a:r>
                <a:rPr lang="en-US" sz="1400" kern="0" dirty="0">
                  <a:solidFill>
                    <a:srgbClr val="000000"/>
                  </a:solidFill>
                  <a:latin typeface="Arial"/>
                </a:rPr>
                <a:t>one ingredient, but you need to use more in a BLT sandwich.</a:t>
              </a:r>
            </a:p>
            <a:p>
              <a:pPr lvl="0">
                <a:spcBef>
                  <a:spcPct val="50000"/>
                </a:spcBef>
                <a:buClr>
                  <a:srgbClr val="4A81B8"/>
                </a:buClr>
                <a:buSzPct val="80000"/>
                <a:defRPr/>
              </a:pPr>
              <a:r>
                <a:rPr lang="en-US" sz="1400" i="1" kern="0" dirty="0">
                  <a:solidFill>
                    <a:srgbClr val="000000"/>
                  </a:solidFill>
                  <a:latin typeface="Arial"/>
                </a:rPr>
                <a:t>Click one or more additional ingredients, and then click </a:t>
              </a:r>
              <a:r>
                <a:rPr lang="en-US" sz="1400" b="1" i="1" kern="0" dirty="0">
                  <a:solidFill>
                    <a:srgbClr val="000000"/>
                  </a:solidFill>
                  <a:latin typeface="Arial"/>
                </a:rPr>
                <a:t>Submit</a:t>
              </a:r>
              <a:r>
                <a:rPr lang="en-US" sz="1400" i="1" kern="0" dirty="0">
                  <a:solidFill>
                    <a:srgbClr val="000000"/>
                  </a:solidFill>
                  <a:latin typeface="Arial"/>
                </a:rPr>
                <a:t>.</a:t>
              </a:r>
            </a:p>
            <a:p>
              <a:pPr>
                <a:spcBef>
                  <a:spcPct val="50000"/>
                </a:spcBef>
                <a:buClr>
                  <a:srgbClr val="4A81B8"/>
                </a:buClr>
                <a:buSzPct val="80000"/>
                <a:buFont typeface="Arial" pitchFamily="34" charset="0"/>
                <a:buChar char="•"/>
                <a:defRPr/>
              </a:pPr>
              <a:endParaRPr lang="en-US" sz="1400" kern="0" dirty="0">
                <a:latin typeface="+mn-lt"/>
              </a:endParaRPr>
            </a:p>
          </p:txBody>
        </p:sp>
      </p:grpSp>
      <p:sp>
        <p:nvSpPr>
          <p:cNvPr id="5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233932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52"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1595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1595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15953"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15953"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50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Back">
            <a:hlinkClick r:id="rId2"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a:hlinkClick r:id="rId3"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Feedback"/>
          <p:cNvGrpSpPr/>
          <p:nvPr/>
        </p:nvGrpSpPr>
        <p:grpSpPr>
          <a:xfrm>
            <a:off x="5019675" y="1762125"/>
            <a:ext cx="3857625" cy="3990975"/>
            <a:chOff x="5019675" y="1762125"/>
            <a:chExt cx="3857625" cy="3990975"/>
          </a:xfrm>
        </p:grpSpPr>
        <p:sp>
          <p:nvSpPr>
            <p:cNvPr id="48" name="Feedback box"/>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eedback text"/>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lvl="0">
                <a:spcBef>
                  <a:spcPct val="50000"/>
                </a:spcBef>
                <a:buClr>
                  <a:srgbClr val="4A81B8"/>
                </a:buClr>
                <a:buSzPct val="80000"/>
                <a:defRPr/>
              </a:pPr>
              <a:r>
                <a:rPr lang="en-US" sz="2000" b="1" kern="0" dirty="0">
                  <a:solidFill>
                    <a:srgbClr val="000000"/>
                  </a:solidFill>
                  <a:latin typeface="Arial"/>
                </a:rPr>
                <a:t>Incorrect.</a:t>
              </a:r>
            </a:p>
            <a:p>
              <a:pPr lvl="0">
                <a:spcBef>
                  <a:spcPct val="50000"/>
                </a:spcBef>
                <a:buClr>
                  <a:srgbClr val="4A81B8"/>
                </a:buClr>
                <a:buSzPct val="80000"/>
                <a:defRPr/>
              </a:pPr>
              <a:r>
                <a:rPr lang="en-US" sz="1400" kern="0" dirty="0" smtClean="0">
                  <a:solidFill>
                    <a:srgbClr val="000000"/>
                  </a:solidFill>
                  <a:latin typeface="Arial"/>
                </a:rPr>
                <a:t>Bacon and tomato are two ingredients, </a:t>
              </a:r>
              <a:r>
                <a:rPr lang="en-US" sz="1400" kern="0" dirty="0">
                  <a:solidFill>
                    <a:srgbClr val="000000"/>
                  </a:solidFill>
                  <a:latin typeface="Arial"/>
                </a:rPr>
                <a:t>but you need to use more in a BLT sandwich.</a:t>
              </a:r>
            </a:p>
            <a:p>
              <a:pPr lvl="0">
                <a:spcBef>
                  <a:spcPct val="50000"/>
                </a:spcBef>
                <a:buClr>
                  <a:srgbClr val="4A81B8"/>
                </a:buClr>
                <a:buSzPct val="80000"/>
                <a:defRPr/>
              </a:pPr>
              <a:r>
                <a:rPr lang="en-US" sz="1400" i="1" kern="0" dirty="0">
                  <a:solidFill>
                    <a:srgbClr val="000000"/>
                  </a:solidFill>
                  <a:latin typeface="Arial"/>
                </a:rPr>
                <a:t>Click one or more additional ingredients, and then click </a:t>
              </a:r>
              <a:r>
                <a:rPr lang="en-US" sz="1400" b="1" i="1" kern="0" dirty="0">
                  <a:solidFill>
                    <a:srgbClr val="000000"/>
                  </a:solidFill>
                  <a:latin typeface="Arial"/>
                </a:rPr>
                <a:t>Submit</a:t>
              </a:r>
              <a:r>
                <a:rPr lang="en-US" sz="1400" i="1" kern="0" dirty="0">
                  <a:solidFill>
                    <a:srgbClr val="000000"/>
                  </a:solidFill>
                  <a:latin typeface="Arial"/>
                </a:rPr>
                <a:t>.</a:t>
              </a:r>
            </a:p>
            <a:p>
              <a:pPr>
                <a:spcBef>
                  <a:spcPct val="50000"/>
                </a:spcBef>
                <a:buClr>
                  <a:srgbClr val="4A81B8"/>
                </a:buClr>
                <a:buSzPct val="80000"/>
                <a:buFont typeface="Arial" pitchFamily="34" charset="0"/>
                <a:buChar char="•"/>
                <a:defRPr/>
              </a:pPr>
              <a:endParaRPr lang="en-US" sz="1400" kern="0" dirty="0">
                <a:latin typeface="+mn-lt"/>
              </a:endParaRPr>
            </a:p>
          </p:txBody>
        </p:sp>
      </p:grpSp>
      <p:sp>
        <p:nvSpPr>
          <p:cNvPr id="50" name="click Answer Choice 4">
            <a:hlinkClick r:id="rId4"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5"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6"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7"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270383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Back">
            <a:hlinkClick r:id="rId2"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a:hlinkClick r:id="rId3"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4"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5"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6"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7"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8"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68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Back">
            <a:hlinkClick r:id="rId2"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a:hlinkClick r:id="rId3"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ick Answer Choice 4">
            <a:hlinkClick r:id="rId4" action="ppaction://hlinksldjump"/>
          </p:cNvPr>
          <p:cNvSpPr/>
          <p:nvPr/>
        </p:nvSpPr>
        <p:spPr>
          <a:xfrm>
            <a:off x="62388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5" action="ppaction://hlinksldjump"/>
          </p:cNvPr>
          <p:cNvSpPr/>
          <p:nvPr/>
        </p:nvSpPr>
        <p:spPr>
          <a:xfrm>
            <a:off x="62388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6" action="ppaction://hlinksldjump"/>
          </p:cNvPr>
          <p:cNvSpPr/>
          <p:nvPr/>
        </p:nvSpPr>
        <p:spPr>
          <a:xfrm>
            <a:off x="61595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7" action="ppaction://hlinksldjump"/>
          </p:cNvPr>
          <p:cNvSpPr/>
          <p:nvPr/>
        </p:nvSpPr>
        <p:spPr>
          <a:xfrm>
            <a:off x="63182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8" name="Feedback"/>
          <p:cNvGrpSpPr/>
          <p:nvPr/>
        </p:nvGrpSpPr>
        <p:grpSpPr>
          <a:xfrm>
            <a:off x="5019675" y="1762125"/>
            <a:ext cx="3857625" cy="3990975"/>
            <a:chOff x="5019675" y="1762125"/>
            <a:chExt cx="3857625" cy="3990975"/>
          </a:xfrm>
        </p:grpSpPr>
        <p:sp>
          <p:nvSpPr>
            <p:cNvPr id="59" name="Feedback box"/>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eedback text"/>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lvl="0">
                <a:spcBef>
                  <a:spcPct val="50000"/>
                </a:spcBef>
                <a:buClr>
                  <a:srgbClr val="4A81B8"/>
                </a:buClr>
                <a:buSzPct val="80000"/>
                <a:defRPr/>
              </a:pPr>
              <a:r>
                <a:rPr lang="en-US" sz="2000" b="1" kern="0" dirty="0">
                  <a:solidFill>
                    <a:srgbClr val="000000"/>
                  </a:solidFill>
                  <a:latin typeface="Arial"/>
                </a:rPr>
                <a:t>Incorrect.</a:t>
              </a:r>
            </a:p>
            <a:p>
              <a:pPr lvl="0">
                <a:spcBef>
                  <a:spcPct val="50000"/>
                </a:spcBef>
                <a:buClr>
                  <a:srgbClr val="4A81B8"/>
                </a:buClr>
                <a:buSzPct val="80000"/>
                <a:defRPr/>
              </a:pPr>
              <a:r>
                <a:rPr lang="en-US" sz="1400" kern="0" dirty="0" smtClean="0">
                  <a:solidFill>
                    <a:srgbClr val="000000"/>
                  </a:solidFill>
                  <a:latin typeface="Arial"/>
                </a:rPr>
                <a:t>Lettuce and tomato are two ingredients, </a:t>
              </a:r>
              <a:r>
                <a:rPr lang="en-US" sz="1400" kern="0" dirty="0">
                  <a:solidFill>
                    <a:srgbClr val="000000"/>
                  </a:solidFill>
                  <a:latin typeface="Arial"/>
                </a:rPr>
                <a:t>but you need to use more in a BLT sandwich.</a:t>
              </a:r>
            </a:p>
            <a:p>
              <a:pPr lvl="0">
                <a:spcBef>
                  <a:spcPct val="50000"/>
                </a:spcBef>
                <a:buClr>
                  <a:srgbClr val="4A81B8"/>
                </a:buClr>
                <a:buSzPct val="80000"/>
                <a:defRPr/>
              </a:pPr>
              <a:r>
                <a:rPr lang="en-US" sz="1400" i="1" kern="0" dirty="0">
                  <a:solidFill>
                    <a:srgbClr val="000000"/>
                  </a:solidFill>
                  <a:latin typeface="Arial"/>
                </a:rPr>
                <a:t>Click one or more additional ingredients, and then click </a:t>
              </a:r>
              <a:r>
                <a:rPr lang="en-US" sz="1400" b="1" i="1" kern="0" dirty="0">
                  <a:solidFill>
                    <a:srgbClr val="000000"/>
                  </a:solidFill>
                  <a:latin typeface="Arial"/>
                </a:rPr>
                <a:t>Submit</a:t>
              </a:r>
              <a:r>
                <a:rPr lang="en-US" sz="1400" i="1" kern="0" dirty="0">
                  <a:solidFill>
                    <a:srgbClr val="000000"/>
                  </a:solidFill>
                  <a:latin typeface="Arial"/>
                </a:rPr>
                <a:t>.</a:t>
              </a:r>
            </a:p>
            <a:p>
              <a:pPr>
                <a:spcBef>
                  <a:spcPct val="50000"/>
                </a:spcBef>
                <a:buClr>
                  <a:srgbClr val="4A81B8"/>
                </a:buClr>
                <a:buSzPct val="80000"/>
                <a:buFont typeface="Arial" pitchFamily="34" charset="0"/>
                <a:buChar char="•"/>
                <a:defRPr/>
              </a:pPr>
              <a:endParaRPr lang="en-US" sz="1400" kern="0" dirty="0">
                <a:latin typeface="+mn-lt"/>
              </a:endParaRPr>
            </a:p>
          </p:txBody>
        </p:sp>
      </p:grpSp>
      <p:grpSp>
        <p:nvGrpSpPr>
          <p:cNvPr id="61" name="Submit button"/>
          <p:cNvGrpSpPr/>
          <p:nvPr/>
        </p:nvGrpSpPr>
        <p:grpSpPr>
          <a:xfrm>
            <a:off x="744056" y="3480179"/>
            <a:ext cx="975561" cy="376015"/>
            <a:chOff x="744056" y="3480179"/>
            <a:chExt cx="975561" cy="376015"/>
          </a:xfrm>
        </p:grpSpPr>
        <p:sp>
          <p:nvSpPr>
            <p:cNvPr id="62" name="Rounded Rectangle 61"/>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622613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58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pPr eaLnBrk="1" hangingPunct="1"/>
            <a:r>
              <a:rPr lang="en-US" dirty="0" smtClean="0">
                <a:solidFill>
                  <a:schemeClr val="bg1"/>
                </a:solidFill>
              </a:rPr>
              <a:t>Text Explore</a:t>
            </a:r>
          </a:p>
        </p:txBody>
      </p:sp>
      <p:sp>
        <p:nvSpPr>
          <p:cNvPr id="2150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150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150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51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19" name="Rectangle 18">
            <a:hlinkClick r:id="rId2"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hlinkClick r:id="rId3"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hlinkClick r:id="rId4"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rId5"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process step. Then click </a:t>
            </a:r>
            <a:r>
              <a:rPr lang="en-US" sz="1400" b="1" dirty="0">
                <a:solidFill>
                  <a:srgbClr val="FFFFCC"/>
                </a:solidFill>
              </a:rPr>
              <a:t>Next</a:t>
            </a:r>
            <a:r>
              <a:rPr lang="en-US" sz="1400" dirty="0">
                <a:solidFill>
                  <a:srgbClr val="FFFFCC"/>
                </a:solidFill>
              </a:rPr>
              <a:t> to continue.</a:t>
            </a:r>
          </a:p>
        </p:txBody>
      </p:sp>
      <p:grpSp>
        <p:nvGrpSpPr>
          <p:cNvPr id="24" name="Back button"/>
          <p:cNvGrpSpPr/>
          <p:nvPr/>
        </p:nvGrpSpPr>
        <p:grpSpPr>
          <a:xfrm>
            <a:off x="6258333" y="6415087"/>
            <a:ext cx="744279" cy="307777"/>
            <a:chOff x="1265274" y="6447647"/>
            <a:chExt cx="744279" cy="307777"/>
          </a:xfrm>
        </p:grpSpPr>
        <p:sp>
          <p:nvSpPr>
            <p:cNvPr id="25"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27" name="Next button"/>
          <p:cNvGrpSpPr/>
          <p:nvPr/>
        </p:nvGrpSpPr>
        <p:grpSpPr>
          <a:xfrm>
            <a:off x="8072696" y="6415087"/>
            <a:ext cx="744279" cy="307777"/>
            <a:chOff x="1265274" y="6447647"/>
            <a:chExt cx="744279" cy="307777"/>
          </a:xfrm>
        </p:grpSpPr>
        <p:sp>
          <p:nvSpPr>
            <p:cNvPr id="28"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0" name="Menu button"/>
          <p:cNvGrpSpPr/>
          <p:nvPr/>
        </p:nvGrpSpPr>
        <p:grpSpPr>
          <a:xfrm>
            <a:off x="7165515" y="6415087"/>
            <a:ext cx="744279" cy="307777"/>
            <a:chOff x="1265274" y="6447647"/>
            <a:chExt cx="744279" cy="307777"/>
          </a:xfrm>
        </p:grpSpPr>
        <p:sp>
          <p:nvSpPr>
            <p:cNvPr id="31"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33" name="click Back">
            <a:hlinkClick r:id="rId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ick Next">
            <a:hlinkClick r:id="rId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7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Feedback"/>
          <p:cNvGrpSpPr/>
          <p:nvPr/>
        </p:nvGrpSpPr>
        <p:grpSpPr>
          <a:xfrm>
            <a:off x="5019675" y="1762125"/>
            <a:ext cx="3857625" cy="3990975"/>
            <a:chOff x="5019675" y="1762125"/>
            <a:chExt cx="3857625" cy="3990975"/>
          </a:xfrm>
        </p:grpSpPr>
        <p:sp>
          <p:nvSpPr>
            <p:cNvPr id="48" name="Feedback box"/>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eedback text"/>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lvl="0">
                <a:spcBef>
                  <a:spcPct val="50000"/>
                </a:spcBef>
                <a:buClr>
                  <a:srgbClr val="4A81B8"/>
                </a:buClr>
                <a:buSzPct val="80000"/>
                <a:defRPr/>
              </a:pPr>
              <a:r>
                <a:rPr lang="en-US" sz="2000" b="1" kern="0" dirty="0" smtClean="0">
                  <a:solidFill>
                    <a:srgbClr val="000000"/>
                  </a:solidFill>
                  <a:latin typeface="Arial"/>
                </a:rPr>
                <a:t>Correct!</a:t>
              </a:r>
              <a:endParaRPr lang="en-US" sz="2000" b="1" kern="0" dirty="0">
                <a:solidFill>
                  <a:srgbClr val="000000"/>
                </a:solidFill>
                <a:latin typeface="Arial"/>
              </a:endParaRPr>
            </a:p>
            <a:p>
              <a:pPr lvl="0">
                <a:spcBef>
                  <a:spcPct val="50000"/>
                </a:spcBef>
                <a:buClr>
                  <a:srgbClr val="4A81B8"/>
                </a:buClr>
                <a:buSzPct val="80000"/>
                <a:defRPr/>
              </a:pPr>
              <a:r>
                <a:rPr lang="en-US" sz="1400" kern="0" dirty="0" smtClean="0">
                  <a:solidFill>
                    <a:srgbClr val="000000"/>
                  </a:solidFill>
                  <a:latin typeface="Arial"/>
                </a:rPr>
                <a:t>“B” is for “Bacon.”</a:t>
              </a:r>
            </a:p>
            <a:p>
              <a:pPr lvl="0">
                <a:spcBef>
                  <a:spcPct val="50000"/>
                </a:spcBef>
                <a:buClr>
                  <a:srgbClr val="4A81B8"/>
                </a:buClr>
                <a:buSzPct val="80000"/>
                <a:defRPr/>
              </a:pPr>
              <a:r>
                <a:rPr lang="en-US" sz="1400" kern="0" dirty="0" smtClean="0">
                  <a:solidFill>
                    <a:srgbClr val="000000"/>
                  </a:solidFill>
                  <a:latin typeface="Arial"/>
                </a:rPr>
                <a:t>“L” is for “Lettuce.”</a:t>
              </a:r>
            </a:p>
            <a:p>
              <a:pPr lvl="0">
                <a:spcBef>
                  <a:spcPct val="50000"/>
                </a:spcBef>
                <a:buClr>
                  <a:srgbClr val="4A81B8"/>
                </a:buClr>
                <a:buSzPct val="80000"/>
                <a:defRPr/>
              </a:pPr>
              <a:r>
                <a:rPr lang="en-US" sz="1400" kern="0" dirty="0" smtClean="0">
                  <a:solidFill>
                    <a:srgbClr val="000000"/>
                  </a:solidFill>
                  <a:latin typeface="Arial"/>
                </a:rPr>
                <a:t>“T” is for “Tomato.”</a:t>
              </a:r>
              <a:endParaRPr lang="en-US" sz="1400" kern="0" dirty="0">
                <a:solidFill>
                  <a:srgbClr val="000000"/>
                </a:solidFill>
                <a:latin typeface="Arial"/>
              </a:endParaRPr>
            </a:p>
            <a:p>
              <a:pPr lvl="0">
                <a:spcBef>
                  <a:spcPct val="50000"/>
                </a:spcBef>
                <a:buClr>
                  <a:srgbClr val="4A81B8"/>
                </a:buClr>
                <a:buSzPct val="80000"/>
                <a:defRPr/>
              </a:pPr>
              <a:r>
                <a:rPr lang="en-US" sz="1400" i="1" kern="0" dirty="0">
                  <a:solidFill>
                    <a:srgbClr val="000000"/>
                  </a:solidFill>
                  <a:latin typeface="Arial"/>
                </a:rPr>
                <a:t>Click </a:t>
              </a:r>
              <a:r>
                <a:rPr lang="en-US" sz="1400" b="1" i="1" kern="0" dirty="0" smtClean="0">
                  <a:solidFill>
                    <a:srgbClr val="000000"/>
                  </a:solidFill>
                  <a:latin typeface="Arial"/>
                </a:rPr>
                <a:t>Next</a:t>
              </a:r>
              <a:r>
                <a:rPr lang="en-US" sz="1400" i="1" kern="0" dirty="0" smtClean="0">
                  <a:solidFill>
                    <a:srgbClr val="000000"/>
                  </a:solidFill>
                  <a:latin typeface="Arial"/>
                </a:rPr>
                <a:t> to continue.</a:t>
              </a:r>
              <a:endParaRPr lang="en-US" sz="1400" i="1" kern="0" dirty="0">
                <a:solidFill>
                  <a:srgbClr val="000000"/>
                </a:solidFill>
                <a:latin typeface="Arial"/>
              </a:endParaRPr>
            </a:p>
            <a:p>
              <a:pPr>
                <a:spcBef>
                  <a:spcPct val="50000"/>
                </a:spcBef>
                <a:buClr>
                  <a:srgbClr val="4A81B8"/>
                </a:buClr>
                <a:buSzPct val="80000"/>
                <a:buFont typeface="Arial" pitchFamily="34" charset="0"/>
                <a:buChar char="•"/>
                <a:defRPr/>
              </a:pPr>
              <a:endParaRPr lang="en-US" sz="1400" kern="0" dirty="0">
                <a:latin typeface="+mn-lt"/>
              </a:endParaRPr>
            </a:p>
          </p:txBody>
        </p:sp>
      </p:grpSp>
      <p:sp>
        <p:nvSpPr>
          <p:cNvPr id="50"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
        <p:nvSpPr>
          <p:cNvPr id="5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58"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t>
            </a:r>
            <a:r>
              <a:rPr lang="en-US" sz="1400" b="1" dirty="0" smtClean="0">
                <a:solidFill>
                  <a:srgbClr val="FFFFCC"/>
                </a:solidFill>
              </a:rPr>
              <a:t>Next</a:t>
            </a:r>
            <a:r>
              <a:rPr lang="en-US" sz="1400" dirty="0" smtClean="0">
                <a:solidFill>
                  <a:srgbClr val="FFFFCC"/>
                </a:solidFill>
              </a:rPr>
              <a:t> to continue.</a:t>
            </a:r>
            <a:endParaRPr lang="en-US" sz="1400" dirty="0">
              <a:solidFill>
                <a:srgbClr val="FFFFCC"/>
              </a:solidFill>
            </a:endParaRPr>
          </a:p>
        </p:txBody>
      </p:sp>
      <p:grpSp>
        <p:nvGrpSpPr>
          <p:cNvPr id="59" name="Back button"/>
          <p:cNvGrpSpPr/>
          <p:nvPr/>
        </p:nvGrpSpPr>
        <p:grpSpPr>
          <a:xfrm>
            <a:off x="6258333" y="6415087"/>
            <a:ext cx="744279" cy="307777"/>
            <a:chOff x="1265274" y="6447647"/>
            <a:chExt cx="744279" cy="307777"/>
          </a:xfrm>
        </p:grpSpPr>
        <p:sp>
          <p:nvSpPr>
            <p:cNvPr id="60"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62" name="Next button"/>
          <p:cNvGrpSpPr/>
          <p:nvPr/>
        </p:nvGrpSpPr>
        <p:grpSpPr>
          <a:xfrm>
            <a:off x="8072696" y="6415087"/>
            <a:ext cx="744279" cy="307777"/>
            <a:chOff x="1265274" y="6447647"/>
            <a:chExt cx="744279" cy="307777"/>
          </a:xfrm>
        </p:grpSpPr>
        <p:sp>
          <p:nvSpPr>
            <p:cNvPr id="63"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65" name="Menu button"/>
          <p:cNvGrpSpPr/>
          <p:nvPr/>
        </p:nvGrpSpPr>
        <p:grpSpPr>
          <a:xfrm>
            <a:off x="7165515" y="6415087"/>
            <a:ext cx="744279" cy="307777"/>
            <a:chOff x="1265274" y="6447647"/>
            <a:chExt cx="744279" cy="307777"/>
          </a:xfrm>
        </p:grpSpPr>
        <p:sp>
          <p:nvSpPr>
            <p:cNvPr id="66"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3" name="click Back">
            <a:hlinkClick r:id="rId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Next">
            <a:hlinkClick r:id="rId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87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76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Feedback"/>
          <p:cNvGrpSpPr/>
          <p:nvPr/>
        </p:nvGrpSpPr>
        <p:grpSpPr>
          <a:xfrm>
            <a:off x="5019675" y="1762125"/>
            <a:ext cx="3857625" cy="3990975"/>
            <a:chOff x="5019675" y="1762125"/>
            <a:chExt cx="3857625" cy="3990975"/>
          </a:xfrm>
        </p:grpSpPr>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lvl="0">
                <a:spcBef>
                  <a:spcPct val="50000"/>
                </a:spcBef>
                <a:buClr>
                  <a:srgbClr val="4A81B8"/>
                </a:buClr>
                <a:buSzPct val="80000"/>
                <a:defRPr/>
              </a:pPr>
              <a:r>
                <a:rPr lang="en-US" sz="2000" b="1" kern="0" dirty="0">
                  <a:solidFill>
                    <a:srgbClr val="000000"/>
                  </a:solidFill>
                  <a:latin typeface="Arial"/>
                </a:rPr>
                <a:t>Incorrect.</a:t>
              </a:r>
            </a:p>
            <a:p>
              <a:pPr>
                <a:spcBef>
                  <a:spcPct val="50000"/>
                </a:spcBef>
                <a:buClr>
                  <a:srgbClr val="4A81B8"/>
                </a:buClr>
                <a:buSzPct val="80000"/>
                <a:buFont typeface="Wingdings" pitchFamily="2" charset="2"/>
                <a:buNone/>
                <a:defRPr/>
              </a:pPr>
              <a:r>
                <a:rPr lang="en-US" sz="1400" kern="0" dirty="0"/>
                <a:t>Tofu is not usually an ingredient in a BLT sandwich.</a:t>
              </a:r>
            </a:p>
            <a:p>
              <a:pPr>
                <a:spcBef>
                  <a:spcPct val="50000"/>
                </a:spcBef>
                <a:buClr>
                  <a:srgbClr val="4A81B8"/>
                </a:buClr>
                <a:buSzPct val="80000"/>
                <a:buFont typeface="Wingdings" pitchFamily="2" charset="2"/>
                <a:buNone/>
                <a:defRPr/>
              </a:pPr>
              <a:r>
                <a:rPr lang="en-US" sz="1400" i="1" kern="0" dirty="0"/>
                <a:t>Click </a:t>
              </a:r>
              <a:r>
                <a:rPr lang="en-US" sz="1400" b="1" i="1" kern="0" dirty="0"/>
                <a:t>Tofu </a:t>
              </a:r>
              <a:r>
                <a:rPr lang="en-US" sz="1400" i="1" kern="0" dirty="0"/>
                <a:t>to deselect it, and then choose one or more other ingredients and click </a:t>
              </a:r>
              <a:r>
                <a:rPr lang="en-US" sz="1400" b="1" i="1" kern="0" dirty="0"/>
                <a:t>Submit</a:t>
              </a:r>
              <a:r>
                <a:rPr lang="en-US" sz="1400" i="1" kern="0" dirty="0"/>
                <a:t>.</a:t>
              </a:r>
            </a:p>
            <a:p>
              <a:pPr>
                <a:spcBef>
                  <a:spcPct val="50000"/>
                </a:spcBef>
                <a:buClr>
                  <a:srgbClr val="4A81B8"/>
                </a:buClr>
                <a:buSzPct val="80000"/>
                <a:buFont typeface="Arial" pitchFamily="34" charset="0"/>
                <a:buChar char="•"/>
                <a:defRPr/>
              </a:pPr>
              <a:endParaRPr lang="en-US" sz="1400" kern="0" dirty="0">
                <a:latin typeface="+mn-lt"/>
              </a:endParaRPr>
            </a:p>
          </p:txBody>
        </p:sp>
      </p:grpSp>
      <p:sp>
        <p:nvSpPr>
          <p:cNvPr id="50"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362429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6198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6198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5405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6992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27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Feedback"/>
          <p:cNvGrpSpPr/>
          <p:nvPr/>
        </p:nvGrpSpPr>
        <p:grpSpPr>
          <a:xfrm>
            <a:off x="5019675" y="1762125"/>
            <a:ext cx="3857625" cy="3990975"/>
            <a:chOff x="5019675" y="1762125"/>
            <a:chExt cx="3857625" cy="3990975"/>
          </a:xfrm>
        </p:grpSpPr>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lvl="0">
                <a:spcBef>
                  <a:spcPct val="50000"/>
                </a:spcBef>
                <a:buClr>
                  <a:srgbClr val="4A81B8"/>
                </a:buClr>
                <a:buSzPct val="80000"/>
                <a:defRPr/>
              </a:pPr>
              <a:r>
                <a:rPr lang="en-US" sz="2000" b="1" kern="0" dirty="0">
                  <a:solidFill>
                    <a:srgbClr val="000000"/>
                  </a:solidFill>
                  <a:latin typeface="Arial"/>
                </a:rPr>
                <a:t>Incorrect.</a:t>
              </a:r>
            </a:p>
            <a:p>
              <a:pPr>
                <a:spcBef>
                  <a:spcPct val="50000"/>
                </a:spcBef>
                <a:buClr>
                  <a:srgbClr val="4A81B8"/>
                </a:buClr>
                <a:buSzPct val="80000"/>
                <a:buFont typeface="Wingdings" pitchFamily="2" charset="2"/>
                <a:buNone/>
                <a:defRPr/>
              </a:pPr>
              <a:r>
                <a:rPr lang="en-US" sz="1400" kern="0" dirty="0"/>
                <a:t>Tofu is not usually an ingredient in a BLT sandwich.</a:t>
              </a:r>
            </a:p>
            <a:p>
              <a:pPr>
                <a:spcBef>
                  <a:spcPct val="50000"/>
                </a:spcBef>
                <a:buClr>
                  <a:srgbClr val="4A81B8"/>
                </a:buClr>
                <a:buSzPct val="80000"/>
                <a:buFont typeface="Wingdings" pitchFamily="2" charset="2"/>
                <a:buNone/>
                <a:defRPr/>
              </a:pPr>
              <a:r>
                <a:rPr lang="en-US" sz="1400" i="1" kern="0" dirty="0"/>
                <a:t>Click </a:t>
              </a:r>
              <a:r>
                <a:rPr lang="en-US" sz="1400" b="1" i="1" kern="0" dirty="0"/>
                <a:t>Tofu </a:t>
              </a:r>
              <a:r>
                <a:rPr lang="en-US" sz="1400" i="1" kern="0" dirty="0"/>
                <a:t>to deselect it, and then choose one or more other ingredients and click </a:t>
              </a:r>
              <a:r>
                <a:rPr lang="en-US" sz="1400" b="1" i="1" kern="0" dirty="0"/>
                <a:t>Submit</a:t>
              </a:r>
              <a:r>
                <a:rPr lang="en-US" sz="1400" i="1" kern="0" dirty="0"/>
                <a:t>.</a:t>
              </a:r>
            </a:p>
            <a:p>
              <a:pPr>
                <a:spcBef>
                  <a:spcPct val="50000"/>
                </a:spcBef>
                <a:buClr>
                  <a:srgbClr val="4A81B8"/>
                </a:buClr>
                <a:buSzPct val="80000"/>
                <a:buFont typeface="Arial" pitchFamily="34" charset="0"/>
                <a:buChar char="•"/>
                <a:defRPr/>
              </a:pPr>
              <a:endParaRPr lang="en-US" sz="1400" kern="0" dirty="0">
                <a:latin typeface="+mn-lt"/>
              </a:endParaRPr>
            </a:p>
          </p:txBody>
        </p:sp>
      </p:grpSp>
      <p:sp>
        <p:nvSpPr>
          <p:cNvPr id="50" name="click Answer Choice 4">
            <a:hlinkClick r:id="rId2" action="ppaction://hlinksldjump"/>
          </p:cNvPr>
          <p:cNvSpPr/>
          <p:nvPr/>
        </p:nvSpPr>
        <p:spPr>
          <a:xfrm>
            <a:off x="64293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4293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3500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5087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4" name="Submit button"/>
          <p:cNvGrpSpPr/>
          <p:nvPr/>
        </p:nvGrpSpPr>
        <p:grpSpPr>
          <a:xfrm>
            <a:off x="744056" y="3480179"/>
            <a:ext cx="975561" cy="376015"/>
            <a:chOff x="744056" y="3480179"/>
            <a:chExt cx="975561" cy="376015"/>
          </a:xfrm>
        </p:grpSpPr>
        <p:sp>
          <p:nvSpPr>
            <p:cNvPr id="55" name="Rounded Rectangle 54"/>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223716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363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Feedback"/>
          <p:cNvGrpSpPr/>
          <p:nvPr/>
        </p:nvGrpSpPr>
        <p:grpSpPr>
          <a:xfrm>
            <a:off x="5019675" y="1762125"/>
            <a:ext cx="3857625" cy="3990975"/>
            <a:chOff x="5019675" y="1762125"/>
            <a:chExt cx="3857625" cy="3990975"/>
          </a:xfrm>
        </p:grpSpPr>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lvl="0">
                <a:spcBef>
                  <a:spcPct val="50000"/>
                </a:spcBef>
                <a:buClr>
                  <a:srgbClr val="4A81B8"/>
                </a:buClr>
                <a:buSzPct val="80000"/>
                <a:defRPr/>
              </a:pPr>
              <a:r>
                <a:rPr lang="en-US" sz="2000" b="1" kern="0" dirty="0">
                  <a:solidFill>
                    <a:srgbClr val="000000"/>
                  </a:solidFill>
                  <a:latin typeface="Arial"/>
                </a:rPr>
                <a:t>Incorrect.</a:t>
              </a:r>
            </a:p>
            <a:p>
              <a:pPr>
                <a:spcBef>
                  <a:spcPct val="50000"/>
                </a:spcBef>
                <a:buClr>
                  <a:srgbClr val="4A81B8"/>
                </a:buClr>
                <a:buSzPct val="80000"/>
                <a:buFont typeface="Wingdings" pitchFamily="2" charset="2"/>
                <a:buNone/>
                <a:defRPr/>
              </a:pPr>
              <a:r>
                <a:rPr lang="en-US" sz="1400" kern="0" dirty="0"/>
                <a:t>Tofu is not usually an ingredient in a BLT sandwich.</a:t>
              </a:r>
            </a:p>
            <a:p>
              <a:pPr>
                <a:spcBef>
                  <a:spcPct val="50000"/>
                </a:spcBef>
                <a:buClr>
                  <a:srgbClr val="4A81B8"/>
                </a:buClr>
                <a:buSzPct val="80000"/>
                <a:buFont typeface="Wingdings" pitchFamily="2" charset="2"/>
                <a:buNone/>
                <a:defRPr/>
              </a:pPr>
              <a:r>
                <a:rPr lang="en-US" sz="1400" i="1" kern="0" dirty="0"/>
                <a:t>Click </a:t>
              </a:r>
              <a:r>
                <a:rPr lang="en-US" sz="1400" b="1" i="1" kern="0" dirty="0"/>
                <a:t>Tofu </a:t>
              </a:r>
              <a:r>
                <a:rPr lang="en-US" sz="1400" i="1" kern="0" dirty="0"/>
                <a:t>to deselect it, and then choose one or more other ingredients and click </a:t>
              </a:r>
              <a:r>
                <a:rPr lang="en-US" sz="1400" b="1" i="1" kern="0" dirty="0"/>
                <a:t>Submit</a:t>
              </a:r>
              <a:r>
                <a:rPr lang="en-US" sz="1400" i="1" kern="0" dirty="0"/>
                <a:t>.</a:t>
              </a:r>
            </a:p>
            <a:p>
              <a:pPr>
                <a:spcBef>
                  <a:spcPct val="50000"/>
                </a:spcBef>
                <a:buClr>
                  <a:srgbClr val="4A81B8"/>
                </a:buClr>
                <a:buSzPct val="80000"/>
                <a:buFont typeface="Arial" pitchFamily="34" charset="0"/>
                <a:buChar char="•"/>
                <a:defRPr/>
              </a:pPr>
              <a:endParaRPr lang="en-US" sz="1400" kern="0" dirty="0">
                <a:latin typeface="+mn-lt"/>
              </a:endParaRPr>
            </a:p>
          </p:txBody>
        </p:sp>
      </p:grpSp>
      <p:sp>
        <p:nvSpPr>
          <p:cNvPr id="50"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5" name="Submit button"/>
          <p:cNvGrpSpPr/>
          <p:nvPr/>
        </p:nvGrpSpPr>
        <p:grpSpPr>
          <a:xfrm>
            <a:off x="744056" y="3480179"/>
            <a:ext cx="975561" cy="376015"/>
            <a:chOff x="744056" y="3480179"/>
            <a:chExt cx="975561" cy="376015"/>
          </a:xfrm>
        </p:grpSpPr>
        <p:sp>
          <p:nvSpPr>
            <p:cNvPr id="56" name="Rounded Rectangle 55"/>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Tree>
    <p:extLst>
      <p:ext uri="{BB962C8B-B14F-4D97-AF65-F5344CB8AC3E}">
        <p14:creationId xmlns:p14="http://schemas.microsoft.com/office/powerpoint/2010/main" val="412998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ick Answer Choice 4">
            <a:hlinkClick r:id="rId2" action="ppaction://hlinksldjump"/>
          </p:cNvPr>
          <p:cNvSpPr/>
          <p:nvPr/>
        </p:nvSpPr>
        <p:spPr>
          <a:xfrm>
            <a:off x="700088"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lick Answer Choice 3">
            <a:hlinkClick r:id="rId3" action="ppaction://hlinksldjump"/>
          </p:cNvPr>
          <p:cNvSpPr/>
          <p:nvPr/>
        </p:nvSpPr>
        <p:spPr>
          <a:xfrm>
            <a:off x="700088"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click Answer Choice 2">
            <a:hlinkClick r:id="rId4" action="ppaction://hlinksldjump"/>
          </p:cNvPr>
          <p:cNvSpPr/>
          <p:nvPr/>
        </p:nvSpPr>
        <p:spPr>
          <a:xfrm>
            <a:off x="692150"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click Answer Choice 1">
            <a:hlinkClick r:id="rId5" action="ppaction://hlinksldjump"/>
          </p:cNvPr>
          <p:cNvSpPr/>
          <p:nvPr/>
        </p:nvSpPr>
        <p:spPr>
          <a:xfrm>
            <a:off x="708025"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click Submit">
            <a:hlinkClick r:id="rId6" action="ppaction://hlinksldjump"/>
          </p:cNvPr>
          <p:cNvSpPr/>
          <p:nvPr/>
        </p:nvSpPr>
        <p:spPr>
          <a:xfrm>
            <a:off x="721738" y="3445675"/>
            <a:ext cx="1015131" cy="4534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63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p:cNvSpPr>
            <a:spLocks noGrp="1" noChangeArrowheads="1"/>
          </p:cNvSpPr>
          <p:nvPr>
            <p:ph type="title" idx="4294967295"/>
          </p:nvPr>
        </p:nvSpPr>
        <p:spPr>
          <a:xfrm>
            <a:off x="0" y="-860425"/>
            <a:ext cx="8229600" cy="860425"/>
          </a:xfrm>
        </p:spPr>
        <p:txBody>
          <a:bodyPr/>
          <a:lstStyle/>
          <a:p>
            <a:pPr eaLnBrk="1" hangingPunct="1"/>
            <a:r>
              <a:rPr lang="en-US" dirty="0" smtClean="0"/>
              <a:t>MCQ </a:t>
            </a:r>
            <a:r>
              <a:rPr lang="en-US" baseline="0" dirty="0" smtClean="0"/>
              <a:t>2</a:t>
            </a:r>
            <a:endParaRPr lang="en-US" dirty="0" smtClean="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a:solidFill>
                  <a:srgbClr val="FFFF99"/>
                </a:solidFill>
              </a:rPr>
              <a:t>Multiple Choice </a:t>
            </a:r>
            <a:r>
              <a:rPr lang="en-US" sz="4400" dirty="0" smtClean="0">
                <a:solidFill>
                  <a:srgbClr val="FFFF99"/>
                </a:solidFill>
              </a:rPr>
              <a:t>Question 2</a:t>
            </a:r>
            <a:endParaRPr lang="en-US" sz="4400" dirty="0">
              <a:solidFill>
                <a:srgbClr val="FFFF99"/>
              </a:solidFill>
            </a:endParaRPr>
          </a:p>
        </p:txBody>
      </p:sp>
      <p:sp>
        <p:nvSpPr>
          <p:cNvPr id="2" name="checkbox 1"/>
          <p:cNvSpPr/>
          <p:nvPr/>
        </p:nvSpPr>
        <p:spPr>
          <a:xfrm>
            <a:off x="689464" y="2378245"/>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heckbox 2"/>
          <p:cNvSpPr/>
          <p:nvPr/>
        </p:nvSpPr>
        <p:spPr>
          <a:xfrm>
            <a:off x="689464" y="2626181"/>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heckbox 3"/>
          <p:cNvSpPr/>
          <p:nvPr/>
        </p:nvSpPr>
        <p:spPr>
          <a:xfrm>
            <a:off x="689464" y="2860469"/>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ckbox 4"/>
          <p:cNvSpPr/>
          <p:nvPr/>
        </p:nvSpPr>
        <p:spPr>
          <a:xfrm>
            <a:off x="689464" y="3094757"/>
            <a:ext cx="137160" cy="137160"/>
          </a:xfrm>
          <a:prstGeom prst="rect">
            <a:avLst/>
          </a:prstGeom>
          <a:solidFill>
            <a:schemeClr val="accent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Feedback"/>
          <p:cNvGrpSpPr/>
          <p:nvPr/>
        </p:nvGrpSpPr>
        <p:grpSpPr>
          <a:xfrm>
            <a:off x="5019675" y="1762125"/>
            <a:ext cx="3857625" cy="3990975"/>
            <a:chOff x="5019675" y="1762125"/>
            <a:chExt cx="3857625" cy="3990975"/>
          </a:xfrm>
        </p:grpSpPr>
        <p:sp>
          <p:nvSpPr>
            <p:cNvPr id="48" name="Rounded Rectangle 47"/>
            <p:cNvSpPr/>
            <p:nvPr/>
          </p:nvSpPr>
          <p:spPr>
            <a:xfrm>
              <a:off x="5019675" y="1762125"/>
              <a:ext cx="3857625" cy="399097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8"/>
            <p:cNvSpPr txBox="1">
              <a:spLocks noChangeArrowheads="1"/>
            </p:cNvSpPr>
            <p:nvPr/>
          </p:nvSpPr>
          <p:spPr bwMode="auto">
            <a:xfrm>
              <a:off x="5334000" y="2103438"/>
              <a:ext cx="3276600" cy="2349500"/>
            </a:xfrm>
            <a:prstGeom prst="rect">
              <a:avLst/>
            </a:prstGeom>
            <a:noFill/>
            <a:ln w="9525">
              <a:noFill/>
              <a:miter lim="800000"/>
              <a:headEnd/>
              <a:tailEnd/>
            </a:ln>
            <a:effectLst/>
          </p:spPr>
          <p:txBody>
            <a:bodyPr lIns="0" rIns="0"/>
            <a:lstStyle/>
            <a:p>
              <a:pPr lvl="0">
                <a:spcBef>
                  <a:spcPct val="50000"/>
                </a:spcBef>
                <a:buClr>
                  <a:srgbClr val="4A81B8"/>
                </a:buClr>
                <a:buSzPct val="80000"/>
                <a:defRPr/>
              </a:pPr>
              <a:r>
                <a:rPr lang="en-US" sz="2000" b="1" kern="0" dirty="0">
                  <a:solidFill>
                    <a:srgbClr val="000000"/>
                  </a:solidFill>
                  <a:latin typeface="Arial"/>
                </a:rPr>
                <a:t>Incorrect.</a:t>
              </a:r>
            </a:p>
            <a:p>
              <a:pPr>
                <a:spcBef>
                  <a:spcPct val="50000"/>
                </a:spcBef>
                <a:buClr>
                  <a:srgbClr val="4A81B8"/>
                </a:buClr>
                <a:buSzPct val="80000"/>
                <a:buFont typeface="Wingdings" pitchFamily="2" charset="2"/>
                <a:buNone/>
                <a:defRPr/>
              </a:pPr>
              <a:r>
                <a:rPr lang="en-US" sz="1400" kern="0" dirty="0"/>
                <a:t>Tofu is not usually an ingredient in a BLT sandwich.</a:t>
              </a:r>
            </a:p>
            <a:p>
              <a:pPr>
                <a:spcBef>
                  <a:spcPct val="50000"/>
                </a:spcBef>
                <a:buClr>
                  <a:srgbClr val="4A81B8"/>
                </a:buClr>
                <a:buSzPct val="80000"/>
                <a:buFont typeface="Wingdings" pitchFamily="2" charset="2"/>
                <a:buNone/>
                <a:defRPr/>
              </a:pPr>
              <a:r>
                <a:rPr lang="en-US" sz="1400" i="1" kern="0" dirty="0"/>
                <a:t>Click </a:t>
              </a:r>
              <a:r>
                <a:rPr lang="en-US" sz="1400" b="1" i="1" kern="0" dirty="0"/>
                <a:t>Tofu </a:t>
              </a:r>
              <a:r>
                <a:rPr lang="en-US" sz="1400" i="1" kern="0" dirty="0"/>
                <a:t>to deselect it, and then choose </a:t>
              </a:r>
              <a:r>
                <a:rPr lang="en-US" sz="1400" i="1" kern="0" dirty="0" smtClean="0"/>
                <a:t>zero or </a:t>
              </a:r>
              <a:r>
                <a:rPr lang="en-US" sz="1400" i="1" kern="0" dirty="0"/>
                <a:t>more other ingredients and click </a:t>
              </a:r>
              <a:r>
                <a:rPr lang="en-US" sz="1400" b="1" i="1" kern="0" dirty="0"/>
                <a:t>Submit</a:t>
              </a:r>
              <a:r>
                <a:rPr lang="en-US" sz="1400" i="1" kern="0" dirty="0"/>
                <a:t>.</a:t>
              </a:r>
            </a:p>
            <a:p>
              <a:pPr>
                <a:spcBef>
                  <a:spcPct val="50000"/>
                </a:spcBef>
                <a:buClr>
                  <a:srgbClr val="4A81B8"/>
                </a:buClr>
                <a:buSzPct val="80000"/>
                <a:buFont typeface="Arial" pitchFamily="34" charset="0"/>
                <a:buChar char="•"/>
                <a:defRPr/>
              </a:pPr>
              <a:endParaRPr lang="en-US" sz="1400" kern="0" dirty="0">
                <a:latin typeface="+mn-lt"/>
              </a:endParaRPr>
            </a:p>
          </p:txBody>
        </p:sp>
      </p:grpSp>
      <p:grpSp>
        <p:nvGrpSpPr>
          <p:cNvPr id="50" name="Submit button"/>
          <p:cNvGrpSpPr/>
          <p:nvPr/>
        </p:nvGrpSpPr>
        <p:grpSpPr>
          <a:xfrm>
            <a:off x="744056" y="3480179"/>
            <a:ext cx="975561" cy="376015"/>
            <a:chOff x="744056" y="3480179"/>
            <a:chExt cx="975561" cy="376015"/>
          </a:xfrm>
        </p:grpSpPr>
        <p:sp>
          <p:nvSpPr>
            <p:cNvPr id="51" name="Rounded Rectangle 50"/>
            <p:cNvSpPr/>
            <p:nvPr/>
          </p:nvSpPr>
          <p:spPr>
            <a:xfrm>
              <a:off x="744056" y="3480179"/>
              <a:ext cx="975561" cy="376015"/>
            </a:xfrm>
            <a:prstGeom prst="round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ubmit"/>
            <p:cNvSpPr txBox="1"/>
            <p:nvPr/>
          </p:nvSpPr>
          <p:spPr>
            <a:xfrm>
              <a:off x="838586" y="3521121"/>
              <a:ext cx="831841" cy="307777"/>
            </a:xfrm>
            <a:prstGeom prst="rect">
              <a:avLst/>
            </a:prstGeom>
            <a:noFill/>
          </p:spPr>
          <p:txBody>
            <a:bodyPr wrap="square" rtlCol="0">
              <a:spAutoFit/>
            </a:bodyPr>
            <a:lstStyle/>
            <a:p>
              <a:r>
                <a:rPr lang="en-US" sz="1400" dirty="0" smtClean="0"/>
                <a:t>Submit</a:t>
              </a:r>
              <a:endParaRPr lang="en-US" sz="1400" dirty="0"/>
            </a:p>
          </p:txBody>
        </p:sp>
      </p:grpSp>
      <p:sp>
        <p:nvSpPr>
          <p:cNvPr id="53" name="click Answer Choice 4">
            <a:hlinkClick r:id="rId2" action="ppaction://hlinksldjump"/>
          </p:cNvPr>
          <p:cNvSpPr/>
          <p:nvPr/>
        </p:nvSpPr>
        <p:spPr>
          <a:xfrm>
            <a:off x="652463" y="3054139"/>
            <a:ext cx="914400" cy="21431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click Answer Choice 3">
            <a:hlinkClick r:id="rId3" action="ppaction://hlinksldjump"/>
          </p:cNvPr>
          <p:cNvSpPr/>
          <p:nvPr/>
        </p:nvSpPr>
        <p:spPr>
          <a:xfrm>
            <a:off x="652463" y="2797512"/>
            <a:ext cx="640080" cy="2222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click Answer Choice 2">
            <a:hlinkClick r:id="rId4" action="ppaction://hlinksldjump"/>
          </p:cNvPr>
          <p:cNvSpPr/>
          <p:nvPr/>
        </p:nvSpPr>
        <p:spPr>
          <a:xfrm>
            <a:off x="644525" y="2546665"/>
            <a:ext cx="914400" cy="25558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click Answer Choice 1">
            <a:hlinkClick r:id="rId5" action="ppaction://hlinksldjump"/>
          </p:cNvPr>
          <p:cNvSpPr/>
          <p:nvPr/>
        </p:nvSpPr>
        <p:spPr>
          <a:xfrm>
            <a:off x="660400" y="2284330"/>
            <a:ext cx="929706" cy="2571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6706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 Title (Ordering)"/>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17" name="4. Emu"/>
          <p:cNvGrpSpPr/>
          <p:nvPr/>
        </p:nvGrpSpPr>
        <p:grpSpPr>
          <a:xfrm>
            <a:off x="1295400" y="3828097"/>
            <a:ext cx="2326084" cy="95250"/>
            <a:chOff x="1295400" y="3828097"/>
            <a:chExt cx="2326084" cy="95250"/>
          </a:xfrm>
        </p:grpSpPr>
        <p:sp>
          <p:nvSpPr>
            <p:cNvPr id="40" name="Oval 39"/>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3. Dog"/>
          <p:cNvGrpSpPr/>
          <p:nvPr/>
        </p:nvGrpSpPr>
        <p:grpSpPr>
          <a:xfrm>
            <a:off x="1295400" y="3502976"/>
            <a:ext cx="3678238" cy="95250"/>
            <a:chOff x="1295400" y="3502976"/>
            <a:chExt cx="3678238" cy="95250"/>
          </a:xfrm>
        </p:grpSpPr>
        <p:sp>
          <p:nvSpPr>
            <p:cNvPr id="28" name="Rectangle 27"/>
            <p:cNvSpPr/>
            <p:nvPr/>
          </p:nvSpPr>
          <p:spPr>
            <a:xfrm>
              <a:off x="1295400"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04975"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Oval 29"/>
            <p:cNvSpPr/>
            <p:nvPr/>
          </p:nvSpPr>
          <p:spPr>
            <a:xfrm>
              <a:off x="1847850"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2379265"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80741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235563"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041299"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6992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882198"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 name="2. Cat"/>
          <p:cNvGrpSpPr/>
          <p:nvPr/>
        </p:nvGrpSpPr>
        <p:grpSpPr>
          <a:xfrm>
            <a:off x="1295400" y="3177857"/>
            <a:ext cx="2830989" cy="95250"/>
            <a:chOff x="1295400" y="3177857"/>
            <a:chExt cx="2830989" cy="95250"/>
          </a:xfrm>
        </p:grpSpPr>
        <p:sp>
          <p:nvSpPr>
            <p:cNvPr id="19" name="Rectangle 18"/>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1. Bug"/>
          <p:cNvGrpSpPr/>
          <p:nvPr/>
        </p:nvGrpSpPr>
        <p:grpSpPr>
          <a:xfrm>
            <a:off x="1295400" y="2857500"/>
            <a:ext cx="3263265" cy="95250"/>
            <a:chOff x="1295400" y="2857500"/>
            <a:chExt cx="3263265" cy="95250"/>
          </a:xfrm>
        </p:grpSpPr>
        <p:sp>
          <p:nvSpPr>
            <p:cNvPr id="6" name="Rectangle 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click Bug">
            <a:hlinkClick r:id="rId3" action="ppaction://hlinksldjump"/>
          </p:cNvPr>
          <p:cNvSpPr/>
          <p:nvPr/>
        </p:nvSpPr>
        <p:spPr>
          <a:xfrm>
            <a:off x="866775" y="2771775"/>
            <a:ext cx="3786029"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ick Cat">
            <a:hlinkClick r:id="rId4" action="ppaction://hlinksldjump"/>
          </p:cNvPr>
          <p:cNvSpPr/>
          <p:nvPr/>
        </p:nvSpPr>
        <p:spPr>
          <a:xfrm>
            <a:off x="866776" y="3057525"/>
            <a:ext cx="3357404"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click Dog">
            <a:hlinkClick r:id="rId5" action="ppaction://hlinksldjump"/>
          </p:cNvPr>
          <p:cNvSpPr/>
          <p:nvPr/>
        </p:nvSpPr>
        <p:spPr>
          <a:xfrm>
            <a:off x="866775" y="3438525"/>
            <a:ext cx="425767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click Emu">
            <a:hlinkClick r:id="rId6" action="ppaction://hlinksldjump"/>
          </p:cNvPr>
          <p:cNvSpPr/>
          <p:nvPr/>
        </p:nvSpPr>
        <p:spPr>
          <a:xfrm>
            <a:off x="866775" y="3683951"/>
            <a:ext cx="289385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TextBox 45"/>
          <p:cNvSpPr txBox="1"/>
          <p:nvPr/>
        </p:nvSpPr>
        <p:spPr>
          <a:xfrm>
            <a:off x="266700" y="5905500"/>
            <a:ext cx="5019675" cy="369332"/>
          </a:xfrm>
          <a:prstGeom prst="rect">
            <a:avLst/>
          </a:prstGeom>
          <a:noFill/>
        </p:spPr>
        <p:txBody>
          <a:bodyPr wrap="square" rtlCol="0">
            <a:spAutoFit/>
          </a:bodyPr>
          <a:lstStyle/>
          <a:p>
            <a:r>
              <a:rPr lang="en-US" dirty="0" smtClean="0"/>
              <a:t>144 slides to implement this interaction.</a:t>
            </a:r>
            <a:endParaRPr lang="en-US" dirty="0"/>
          </a:p>
        </p:txBody>
      </p:sp>
    </p:spTree>
    <p:extLst>
      <p:ext uri="{BB962C8B-B14F-4D97-AF65-F5344CB8AC3E}">
        <p14:creationId xmlns:p14="http://schemas.microsoft.com/office/powerpoint/2010/main" val="4222281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pPr eaLnBrk="1" hangingPunct="1"/>
            <a:r>
              <a:rPr lang="en-US" dirty="0" smtClean="0">
                <a:solidFill>
                  <a:schemeClr val="bg1"/>
                </a:solidFill>
              </a:rPr>
              <a:t>Text Explore</a:t>
            </a:r>
          </a:p>
        </p:txBody>
      </p:sp>
      <p:sp>
        <p:nvSpPr>
          <p:cNvPr id="2253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253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253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3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3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3905250" y="2371725"/>
            <a:ext cx="112395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4094163"/>
          </a:xfrm>
          <a:prstGeom prst="rect">
            <a:avLst/>
          </a:prstGeom>
          <a:noFill/>
        </p:spPr>
        <p:txBody>
          <a:bodyPr>
            <a:spAutoFit/>
          </a:bodyPr>
          <a:lstStyle/>
          <a:p>
            <a:pPr>
              <a:defRPr/>
            </a:pPr>
            <a:r>
              <a:rPr lang="en-US" dirty="0">
                <a:latin typeface="+mj-lt"/>
              </a:rPr>
              <a:t>Research the Competitive Landscape</a:t>
            </a:r>
          </a:p>
          <a:p>
            <a:pPr>
              <a:defRPr/>
            </a:pPr>
            <a:endParaRPr lang="en-US" sz="1400" dirty="0">
              <a:latin typeface="+mn-lt"/>
            </a:endParaRPr>
          </a:p>
          <a:p>
            <a:pPr>
              <a:defRPr/>
            </a:pPr>
            <a:r>
              <a:rPr lang="en-US" sz="1400" dirty="0">
                <a:latin typeface="+mn-lt"/>
              </a:rPr>
              <a:t>In this step, you must determine if there are any competitors who are already engaged in the new business opportunity you see for your company. If so, you need to identify which competitor is doing the best in this market.</a:t>
            </a:r>
          </a:p>
          <a:p>
            <a:pPr>
              <a:defRPr/>
            </a:pPr>
            <a:endParaRPr lang="en-US" sz="1400" dirty="0">
              <a:latin typeface="+mn-lt"/>
            </a:endParaRPr>
          </a:p>
          <a:p>
            <a:pPr>
              <a:defRPr/>
            </a:pPr>
            <a:r>
              <a:rPr lang="en-US" sz="1400" dirty="0">
                <a:latin typeface="+mn-lt"/>
              </a:rPr>
              <a:t>“Best” can be a tricky concept. Sometimes it means earning the largest gross margins. Sometimes is means capturing the largest share of the market. Be careful how you define “best” at this stage!</a:t>
            </a:r>
          </a:p>
        </p:txBody>
      </p:sp>
      <p:sp>
        <p:nvSpPr>
          <p:cNvPr id="23" name="Rectangle 22">
            <a:hlinkClick r:id="rId2"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3"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4"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5"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process step. Then click </a:t>
            </a:r>
            <a:r>
              <a:rPr lang="en-US" sz="1400" b="1" dirty="0">
                <a:solidFill>
                  <a:srgbClr val="FFFFCC"/>
                </a:solidFill>
              </a:rPr>
              <a:t>Next</a:t>
            </a:r>
            <a:r>
              <a:rPr lang="en-US" sz="1400" dirty="0">
                <a:solidFill>
                  <a:srgbClr val="FFFFCC"/>
                </a:solidFill>
              </a:rPr>
              <a:t> to continue.</a:t>
            </a:r>
          </a:p>
        </p:txBody>
      </p:sp>
      <p:grpSp>
        <p:nvGrpSpPr>
          <p:cNvPr id="28" name="Back button"/>
          <p:cNvGrpSpPr/>
          <p:nvPr/>
        </p:nvGrpSpPr>
        <p:grpSpPr>
          <a:xfrm>
            <a:off x="6258333" y="6415087"/>
            <a:ext cx="744279" cy="307777"/>
            <a:chOff x="1265274" y="6447647"/>
            <a:chExt cx="744279" cy="307777"/>
          </a:xfrm>
        </p:grpSpPr>
        <p:sp>
          <p:nvSpPr>
            <p:cNvPr id="29"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1" name="Next button"/>
          <p:cNvGrpSpPr/>
          <p:nvPr/>
        </p:nvGrpSpPr>
        <p:grpSpPr>
          <a:xfrm>
            <a:off x="8072696" y="6415087"/>
            <a:ext cx="744279" cy="307777"/>
            <a:chOff x="1265274" y="6447647"/>
            <a:chExt cx="744279" cy="307777"/>
          </a:xfrm>
        </p:grpSpPr>
        <p:sp>
          <p:nvSpPr>
            <p:cNvPr id="3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7" name="Menu button"/>
          <p:cNvGrpSpPr/>
          <p:nvPr/>
        </p:nvGrpSpPr>
        <p:grpSpPr>
          <a:xfrm>
            <a:off x="7165515" y="6415087"/>
            <a:ext cx="744279" cy="307777"/>
            <a:chOff x="1265274" y="6447647"/>
            <a:chExt cx="744279" cy="307777"/>
          </a:xfrm>
        </p:grpSpPr>
        <p:sp>
          <p:nvSpPr>
            <p:cNvPr id="38"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0" name="click Back">
            <a:hlinkClick r:id="rId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ick Next">
            <a:hlinkClick r:id="rId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3. Dog"/>
          <p:cNvGrpSpPr/>
          <p:nvPr/>
        </p:nvGrpSpPr>
        <p:grpSpPr>
          <a:xfrm>
            <a:off x="1295400" y="3502976"/>
            <a:ext cx="3678238" cy="95250"/>
            <a:chOff x="1295400" y="3502976"/>
            <a:chExt cx="3678238" cy="95250"/>
          </a:xfrm>
        </p:grpSpPr>
        <p:sp>
          <p:nvSpPr>
            <p:cNvPr id="59" name="Rectangle 58"/>
            <p:cNvSpPr/>
            <p:nvPr/>
          </p:nvSpPr>
          <p:spPr>
            <a:xfrm>
              <a:off x="1295400"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4975"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847850"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379265"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0741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235563"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41299"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6992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882198"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8" name="2. Cat"/>
          <p:cNvGrpSpPr/>
          <p:nvPr/>
        </p:nvGrpSpPr>
        <p:grpSpPr>
          <a:xfrm>
            <a:off x="1295400" y="3177857"/>
            <a:ext cx="2830989" cy="95250"/>
            <a:chOff x="1295400" y="3177857"/>
            <a:chExt cx="2830989" cy="95250"/>
          </a:xfrm>
        </p:grpSpPr>
        <p:sp>
          <p:nvSpPr>
            <p:cNvPr id="69" name="Rectangle 68"/>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1. Bug"/>
          <p:cNvGrpSpPr/>
          <p:nvPr/>
        </p:nvGrpSpPr>
        <p:grpSpPr>
          <a:xfrm>
            <a:off x="1295400" y="2857500"/>
            <a:ext cx="3263265" cy="95250"/>
            <a:chOff x="1295400" y="2857500"/>
            <a:chExt cx="3263265" cy="95250"/>
          </a:xfrm>
        </p:grpSpPr>
        <p:sp>
          <p:nvSpPr>
            <p:cNvPr id="77" name="Rectangle 7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Bug">
            <a:hlinkClick r:id="rId3" action="ppaction://hlinksldjump"/>
          </p:cNvPr>
          <p:cNvSpPr/>
          <p:nvPr/>
        </p:nvSpPr>
        <p:spPr>
          <a:xfrm>
            <a:off x="866775" y="2771775"/>
            <a:ext cx="431482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Cat">
            <a:hlinkClick r:id="rId4" action="ppaction://hlinksldjump"/>
          </p:cNvPr>
          <p:cNvSpPr/>
          <p:nvPr/>
        </p:nvSpPr>
        <p:spPr>
          <a:xfrm>
            <a:off x="866776" y="3057525"/>
            <a:ext cx="3357404"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click Dog">
            <a:hlinkClick r:id="rId5" action="ppaction://hlinksldjump"/>
          </p:cNvPr>
          <p:cNvSpPr/>
          <p:nvPr/>
        </p:nvSpPr>
        <p:spPr>
          <a:xfrm>
            <a:off x="866775" y="3438525"/>
            <a:ext cx="425767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Emu">
            <a:hlinkClick r:id="rId6" action="ppaction://hlinksldjump"/>
          </p:cNvPr>
          <p:cNvSpPr/>
          <p:nvPr/>
        </p:nvSpPr>
        <p:spPr>
          <a:xfrm>
            <a:off x="866775" y="3683951"/>
            <a:ext cx="289385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6236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3. Dog"/>
          <p:cNvGrpSpPr/>
          <p:nvPr/>
        </p:nvGrpSpPr>
        <p:grpSpPr>
          <a:xfrm>
            <a:off x="1295400" y="3502976"/>
            <a:ext cx="3678238" cy="95250"/>
            <a:chOff x="1295400" y="3502976"/>
            <a:chExt cx="3678238" cy="95250"/>
          </a:xfrm>
        </p:grpSpPr>
        <p:sp>
          <p:nvSpPr>
            <p:cNvPr id="59" name="Rectangle 58"/>
            <p:cNvSpPr/>
            <p:nvPr/>
          </p:nvSpPr>
          <p:spPr>
            <a:xfrm>
              <a:off x="1295400"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4975"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847850"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379265"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0741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235563"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41299"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6992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882198"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8" name="2. Cat"/>
          <p:cNvGrpSpPr/>
          <p:nvPr/>
        </p:nvGrpSpPr>
        <p:grpSpPr>
          <a:xfrm>
            <a:off x="1295400" y="3177857"/>
            <a:ext cx="2830989" cy="95250"/>
            <a:chOff x="1295400" y="3177857"/>
            <a:chExt cx="2830989" cy="95250"/>
          </a:xfrm>
        </p:grpSpPr>
        <p:sp>
          <p:nvSpPr>
            <p:cNvPr id="69" name="Rectangle 68"/>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1. Bug"/>
          <p:cNvGrpSpPr/>
          <p:nvPr/>
        </p:nvGrpSpPr>
        <p:grpSpPr>
          <a:xfrm>
            <a:off x="1295400" y="2857500"/>
            <a:ext cx="3263265" cy="95250"/>
            <a:chOff x="1295400" y="2857500"/>
            <a:chExt cx="3263265" cy="95250"/>
          </a:xfrm>
        </p:grpSpPr>
        <p:sp>
          <p:nvSpPr>
            <p:cNvPr id="77" name="Rectangle 7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Bug">
            <a:hlinkClick r:id="rId3" action="ppaction://hlinksldjump"/>
          </p:cNvPr>
          <p:cNvSpPr/>
          <p:nvPr/>
        </p:nvSpPr>
        <p:spPr>
          <a:xfrm>
            <a:off x="866775" y="2771775"/>
            <a:ext cx="3786029"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Cat">
            <a:hlinkClick r:id="rId4" action="ppaction://hlinksldjump"/>
          </p:cNvPr>
          <p:cNvSpPr/>
          <p:nvPr/>
        </p:nvSpPr>
        <p:spPr>
          <a:xfrm>
            <a:off x="828675" y="3057525"/>
            <a:ext cx="445769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click Dog">
            <a:hlinkClick r:id="rId5" action="ppaction://hlinksldjump"/>
          </p:cNvPr>
          <p:cNvSpPr/>
          <p:nvPr/>
        </p:nvSpPr>
        <p:spPr>
          <a:xfrm>
            <a:off x="866775" y="3438525"/>
            <a:ext cx="425767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Emu">
            <a:hlinkClick r:id="rId6" action="ppaction://hlinksldjump"/>
          </p:cNvPr>
          <p:cNvSpPr/>
          <p:nvPr/>
        </p:nvSpPr>
        <p:spPr>
          <a:xfrm>
            <a:off x="866775" y="3683951"/>
            <a:ext cx="289385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47905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28675" y="340772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3. Dog"/>
          <p:cNvGrpSpPr/>
          <p:nvPr/>
        </p:nvGrpSpPr>
        <p:grpSpPr>
          <a:xfrm>
            <a:off x="1295400" y="3502976"/>
            <a:ext cx="3678238" cy="95250"/>
            <a:chOff x="1295400" y="3502976"/>
            <a:chExt cx="3678238" cy="95250"/>
          </a:xfrm>
        </p:grpSpPr>
        <p:sp>
          <p:nvSpPr>
            <p:cNvPr id="59" name="Rectangle 58"/>
            <p:cNvSpPr/>
            <p:nvPr/>
          </p:nvSpPr>
          <p:spPr>
            <a:xfrm>
              <a:off x="1295400"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4975"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847850"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379265"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0741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235563"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41299"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6992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882198"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8" name="2. Cat"/>
          <p:cNvGrpSpPr/>
          <p:nvPr/>
        </p:nvGrpSpPr>
        <p:grpSpPr>
          <a:xfrm>
            <a:off x="1295400" y="3177857"/>
            <a:ext cx="2830989" cy="95250"/>
            <a:chOff x="1295400" y="3177857"/>
            <a:chExt cx="2830989" cy="95250"/>
          </a:xfrm>
        </p:grpSpPr>
        <p:sp>
          <p:nvSpPr>
            <p:cNvPr id="69" name="Rectangle 68"/>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1. Bug"/>
          <p:cNvGrpSpPr/>
          <p:nvPr/>
        </p:nvGrpSpPr>
        <p:grpSpPr>
          <a:xfrm>
            <a:off x="1295400" y="2857500"/>
            <a:ext cx="3263265" cy="95250"/>
            <a:chOff x="1295400" y="2857500"/>
            <a:chExt cx="3263265" cy="95250"/>
          </a:xfrm>
        </p:grpSpPr>
        <p:sp>
          <p:nvSpPr>
            <p:cNvPr id="77" name="Rectangle 7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Bug">
            <a:hlinkClick r:id="rId3" action="ppaction://hlinksldjump"/>
          </p:cNvPr>
          <p:cNvSpPr/>
          <p:nvPr/>
        </p:nvSpPr>
        <p:spPr>
          <a:xfrm>
            <a:off x="748197" y="2771775"/>
            <a:ext cx="403165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Cat">
            <a:hlinkClick r:id="rId4" action="ppaction://hlinksldjump"/>
          </p:cNvPr>
          <p:cNvSpPr/>
          <p:nvPr/>
        </p:nvSpPr>
        <p:spPr>
          <a:xfrm>
            <a:off x="761621" y="3057525"/>
            <a:ext cx="3575223"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click Dog">
            <a:hlinkClick r:id="rId5" action="ppaction://hlinksldjump"/>
          </p:cNvPr>
          <p:cNvSpPr/>
          <p:nvPr/>
        </p:nvSpPr>
        <p:spPr>
          <a:xfrm>
            <a:off x="733425" y="3438525"/>
            <a:ext cx="4533900"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Emu">
            <a:hlinkClick r:id="rId6" action="ppaction://hlinksldjump"/>
          </p:cNvPr>
          <p:cNvSpPr/>
          <p:nvPr/>
        </p:nvSpPr>
        <p:spPr>
          <a:xfrm>
            <a:off x="776140" y="3683951"/>
            <a:ext cx="3081598"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9981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828675" y="372808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4. Emu"/>
          <p:cNvGrpSpPr/>
          <p:nvPr/>
        </p:nvGrpSpPr>
        <p:grpSpPr>
          <a:xfrm>
            <a:off x="1295400" y="3828097"/>
            <a:ext cx="2326084" cy="95250"/>
            <a:chOff x="1295400" y="3828097"/>
            <a:chExt cx="2326084" cy="95250"/>
          </a:xfrm>
        </p:grpSpPr>
        <p:sp>
          <p:nvSpPr>
            <p:cNvPr id="48" name="Oval 47"/>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3. Dog"/>
          <p:cNvGrpSpPr/>
          <p:nvPr/>
        </p:nvGrpSpPr>
        <p:grpSpPr>
          <a:xfrm>
            <a:off x="1295400" y="3502976"/>
            <a:ext cx="3678238" cy="95250"/>
            <a:chOff x="1295400" y="3502976"/>
            <a:chExt cx="3678238" cy="95250"/>
          </a:xfrm>
        </p:grpSpPr>
        <p:sp>
          <p:nvSpPr>
            <p:cNvPr id="59" name="Rectangle 58"/>
            <p:cNvSpPr/>
            <p:nvPr/>
          </p:nvSpPr>
          <p:spPr>
            <a:xfrm>
              <a:off x="1295400"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04975"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1847850"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2379265"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80741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235563"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41299"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6992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882198"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8" name="2. Cat"/>
          <p:cNvGrpSpPr/>
          <p:nvPr/>
        </p:nvGrpSpPr>
        <p:grpSpPr>
          <a:xfrm>
            <a:off x="1295400" y="3177857"/>
            <a:ext cx="2830989" cy="95250"/>
            <a:chOff x="1295400" y="3177857"/>
            <a:chExt cx="2830989" cy="95250"/>
          </a:xfrm>
        </p:grpSpPr>
        <p:sp>
          <p:nvSpPr>
            <p:cNvPr id="69" name="Rectangle 68"/>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1. Bug"/>
          <p:cNvGrpSpPr/>
          <p:nvPr/>
        </p:nvGrpSpPr>
        <p:grpSpPr>
          <a:xfrm>
            <a:off x="1295400" y="2857500"/>
            <a:ext cx="3263265" cy="95250"/>
            <a:chOff x="1295400" y="2857500"/>
            <a:chExt cx="3263265" cy="95250"/>
          </a:xfrm>
        </p:grpSpPr>
        <p:sp>
          <p:nvSpPr>
            <p:cNvPr id="77" name="Rectangle 76"/>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Bug">
            <a:hlinkClick r:id="rId3" action="ppaction://hlinksldjump"/>
          </p:cNvPr>
          <p:cNvSpPr/>
          <p:nvPr/>
        </p:nvSpPr>
        <p:spPr>
          <a:xfrm>
            <a:off x="816929" y="2771775"/>
            <a:ext cx="383587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Cat">
            <a:hlinkClick r:id="rId4" action="ppaction://hlinksldjump"/>
          </p:cNvPr>
          <p:cNvSpPr/>
          <p:nvPr/>
        </p:nvSpPr>
        <p:spPr>
          <a:xfrm>
            <a:off x="822573" y="3057525"/>
            <a:ext cx="3401607"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click Dog">
            <a:hlinkClick r:id="rId5" action="ppaction://hlinksldjump"/>
          </p:cNvPr>
          <p:cNvSpPr/>
          <p:nvPr/>
        </p:nvSpPr>
        <p:spPr>
          <a:xfrm>
            <a:off x="810719" y="3438525"/>
            <a:ext cx="4313731"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Emu">
            <a:hlinkClick r:id="rId6" action="ppaction://hlinksldjump"/>
          </p:cNvPr>
          <p:cNvSpPr/>
          <p:nvPr/>
        </p:nvSpPr>
        <p:spPr>
          <a:xfrm>
            <a:off x="828675" y="3683951"/>
            <a:ext cx="4419600"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79079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sp>
        <p:nvSpPr>
          <p:cNvPr id="50" name="Rounded Rectangle 49"/>
          <p:cNvSpPr/>
          <p:nvPr/>
        </p:nvSpPr>
        <p:spPr>
          <a:xfrm>
            <a:off x="5400675" y="2628900"/>
            <a:ext cx="3152775" cy="3152775"/>
          </a:xfrm>
          <a:prstGeom prst="roundRect">
            <a:avLst/>
          </a:prstGeom>
          <a:solidFill>
            <a:schemeClr val="accent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705475" y="2952750"/>
            <a:ext cx="2552700" cy="2339102"/>
          </a:xfrm>
          <a:prstGeom prst="rect">
            <a:avLst/>
          </a:prstGeom>
          <a:noFill/>
        </p:spPr>
        <p:txBody>
          <a:bodyPr wrap="square" rtlCol="0">
            <a:spAutoFit/>
          </a:bodyPr>
          <a:lstStyle/>
          <a:p>
            <a:r>
              <a:rPr lang="en-US" sz="2000" dirty="0" smtClean="0"/>
              <a:t>That’s Right!</a:t>
            </a:r>
          </a:p>
          <a:p>
            <a:endParaRPr lang="en-US" sz="1400" dirty="0" smtClean="0"/>
          </a:p>
          <a:p>
            <a:r>
              <a:rPr lang="en-US" sz="1400" dirty="0" smtClean="0"/>
              <a:t>These are three-letter English words displayed in Morse Code. </a:t>
            </a:r>
            <a:r>
              <a:rPr lang="en-US" sz="1400" dirty="0"/>
              <a:t> </a:t>
            </a:r>
            <a:r>
              <a:rPr lang="en-US" sz="1400" dirty="0" smtClean="0"/>
              <a:t>They translate to:</a:t>
            </a:r>
          </a:p>
          <a:p>
            <a:endParaRPr lang="en-US" sz="1400" dirty="0"/>
          </a:p>
          <a:p>
            <a:pPr marL="342900" indent="-342900">
              <a:buFont typeface="+mj-lt"/>
              <a:buAutoNum type="arabicPeriod"/>
            </a:pPr>
            <a:r>
              <a:rPr lang="en-US" sz="1400" dirty="0" smtClean="0"/>
              <a:t>Bug</a:t>
            </a:r>
          </a:p>
          <a:p>
            <a:pPr marL="342900" indent="-342900">
              <a:buFont typeface="+mj-lt"/>
              <a:buAutoNum type="arabicPeriod"/>
            </a:pPr>
            <a:r>
              <a:rPr lang="en-US" sz="1400" dirty="0" smtClean="0"/>
              <a:t>Cat</a:t>
            </a:r>
          </a:p>
          <a:p>
            <a:pPr marL="342900" indent="-342900">
              <a:buFont typeface="+mj-lt"/>
              <a:buAutoNum type="arabicPeriod"/>
            </a:pPr>
            <a:r>
              <a:rPr lang="en-US" sz="1400" dirty="0" smtClean="0"/>
              <a:t>Dog</a:t>
            </a:r>
          </a:p>
          <a:p>
            <a:pPr marL="342900" indent="-342900">
              <a:buFont typeface="+mj-lt"/>
              <a:buAutoNum type="arabicPeriod"/>
            </a:pPr>
            <a:r>
              <a:rPr lang="en-US" sz="1400" dirty="0" smtClean="0"/>
              <a:t>Emu</a:t>
            </a:r>
          </a:p>
        </p:txBody>
      </p:sp>
      <p:grpSp>
        <p:nvGrpSpPr>
          <p:cNvPr id="56" name="Checkmark 2"/>
          <p:cNvGrpSpPr>
            <a:grpSpLocks noChangeAspect="1"/>
          </p:cNvGrpSpPr>
          <p:nvPr/>
        </p:nvGrpSpPr>
        <p:grpSpPr>
          <a:xfrm>
            <a:off x="686427" y="3166744"/>
            <a:ext cx="182880" cy="168301"/>
            <a:chOff x="3656013" y="2586038"/>
            <a:chExt cx="1831975" cy="1685925"/>
          </a:xfrm>
        </p:grpSpPr>
        <p:sp>
          <p:nvSpPr>
            <p:cNvPr id="5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Checkmark 1"/>
          <p:cNvGrpSpPr>
            <a:grpSpLocks noChangeAspect="1"/>
          </p:cNvGrpSpPr>
          <p:nvPr/>
        </p:nvGrpSpPr>
        <p:grpSpPr>
          <a:xfrm>
            <a:off x="686427" y="2868599"/>
            <a:ext cx="182880" cy="168301"/>
            <a:chOff x="3656013" y="2586038"/>
            <a:chExt cx="1831975" cy="1685925"/>
          </a:xfrm>
        </p:grpSpPr>
        <p:sp>
          <p:nvSpPr>
            <p:cNvPr id="63"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8" name="Checkmark 4"/>
          <p:cNvGrpSpPr>
            <a:grpSpLocks noChangeAspect="1"/>
          </p:cNvGrpSpPr>
          <p:nvPr/>
        </p:nvGrpSpPr>
        <p:grpSpPr>
          <a:xfrm>
            <a:off x="686427" y="3787468"/>
            <a:ext cx="182880" cy="168301"/>
            <a:chOff x="3656013" y="2586038"/>
            <a:chExt cx="1831975" cy="1685925"/>
          </a:xfrm>
        </p:grpSpPr>
        <p:sp>
          <p:nvSpPr>
            <p:cNvPr id="69"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 name="Checkmark 3"/>
          <p:cNvGrpSpPr>
            <a:grpSpLocks noChangeAspect="1"/>
          </p:cNvGrpSpPr>
          <p:nvPr/>
        </p:nvGrpSpPr>
        <p:grpSpPr>
          <a:xfrm>
            <a:off x="686427" y="3489323"/>
            <a:ext cx="182880" cy="168301"/>
            <a:chOff x="3656013" y="2586038"/>
            <a:chExt cx="1831975" cy="1685925"/>
          </a:xfrm>
        </p:grpSpPr>
        <p:sp>
          <p:nvSpPr>
            <p:cNvPr id="75"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0" name="4. Emu"/>
          <p:cNvGrpSpPr/>
          <p:nvPr/>
        </p:nvGrpSpPr>
        <p:grpSpPr>
          <a:xfrm>
            <a:off x="1295400" y="3828097"/>
            <a:ext cx="2326084" cy="95250"/>
            <a:chOff x="1295400" y="3828097"/>
            <a:chExt cx="2326084" cy="95250"/>
          </a:xfrm>
        </p:grpSpPr>
        <p:sp>
          <p:nvSpPr>
            <p:cNvPr id="81" name="Oval 80"/>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3. Dog"/>
          <p:cNvGrpSpPr/>
          <p:nvPr/>
        </p:nvGrpSpPr>
        <p:grpSpPr>
          <a:xfrm>
            <a:off x="1295400" y="3502976"/>
            <a:ext cx="3678238" cy="95250"/>
            <a:chOff x="1295400" y="3502976"/>
            <a:chExt cx="3678238" cy="95250"/>
          </a:xfrm>
        </p:grpSpPr>
        <p:sp>
          <p:nvSpPr>
            <p:cNvPr id="88" name="Rectangle 87"/>
            <p:cNvSpPr/>
            <p:nvPr/>
          </p:nvSpPr>
          <p:spPr>
            <a:xfrm>
              <a:off x="1295400"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704975"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1847850"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2379265"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80741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235563"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041299"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469924" y="3502976"/>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882198" y="350488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7" name="2. Cat"/>
          <p:cNvGrpSpPr/>
          <p:nvPr/>
        </p:nvGrpSpPr>
        <p:grpSpPr>
          <a:xfrm>
            <a:off x="1295400" y="3177857"/>
            <a:ext cx="2830989" cy="95250"/>
            <a:chOff x="1295400" y="3177857"/>
            <a:chExt cx="2830989" cy="95250"/>
          </a:xfrm>
        </p:grpSpPr>
        <p:sp>
          <p:nvSpPr>
            <p:cNvPr id="98" name="Rectangle 97"/>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Rectangle 99"/>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6" name="click Bug">
            <a:hlinkClick r:id="rId23" action="ppaction://hlinksldjump"/>
          </p:cNvPr>
          <p:cNvSpPr/>
          <p:nvPr/>
        </p:nvSpPr>
        <p:spPr>
          <a:xfrm>
            <a:off x="866775" y="2771775"/>
            <a:ext cx="3786029"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ick Cat">
            <a:hlinkClick r:id="rId24" action="ppaction://hlinksldjump"/>
          </p:cNvPr>
          <p:cNvSpPr/>
          <p:nvPr/>
        </p:nvSpPr>
        <p:spPr>
          <a:xfrm>
            <a:off x="866776" y="3057525"/>
            <a:ext cx="3357404"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click Dog">
            <a:hlinkClick r:id="rId25" action="ppaction://hlinksldjump"/>
          </p:cNvPr>
          <p:cNvSpPr/>
          <p:nvPr/>
        </p:nvSpPr>
        <p:spPr>
          <a:xfrm>
            <a:off x="866775" y="3438525"/>
            <a:ext cx="425767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click Emu">
            <a:hlinkClick r:id="rId26" action="ppaction://hlinksldjump"/>
          </p:cNvPr>
          <p:cNvSpPr/>
          <p:nvPr/>
        </p:nvSpPr>
        <p:spPr>
          <a:xfrm>
            <a:off x="866775" y="3683951"/>
            <a:ext cx="289385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OSD Blocker"/>
          <p:cNvSpPr/>
          <p:nvPr/>
        </p:nvSpPr>
        <p:spPr>
          <a:xfrm>
            <a:off x="4054951" y="6415087"/>
            <a:ext cx="2034625" cy="307777"/>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OSD"/>
          <p:cNvSpPr txBox="1">
            <a:spLocks noChangeArrowheads="1"/>
          </p:cNvSpPr>
          <p:nvPr/>
        </p:nvSpPr>
        <p:spPr bwMode="auto">
          <a:xfrm>
            <a:off x="0" y="6415087"/>
            <a:ext cx="6089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a:t>
            </a:r>
            <a:r>
              <a:rPr lang="en-US" sz="1400" b="1" dirty="0" smtClean="0">
                <a:solidFill>
                  <a:srgbClr val="FFFFCC"/>
                </a:solidFill>
              </a:rPr>
              <a:t>Next</a:t>
            </a:r>
            <a:r>
              <a:rPr lang="en-US" sz="1400" dirty="0" smtClean="0">
                <a:solidFill>
                  <a:srgbClr val="FFFFCC"/>
                </a:solidFill>
              </a:rPr>
              <a:t> to continue.</a:t>
            </a:r>
            <a:endParaRPr lang="en-US" sz="1400" dirty="0">
              <a:solidFill>
                <a:srgbClr val="FFFFCC"/>
              </a:solidFill>
            </a:endParaRPr>
          </a:p>
        </p:txBody>
      </p:sp>
    </p:spTree>
    <p:extLst>
      <p:ext uri="{BB962C8B-B14F-4D97-AF65-F5344CB8AC3E}">
        <p14:creationId xmlns:p14="http://schemas.microsoft.com/office/powerpoint/2010/main" val="2666357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 name="3. Dog"/>
          <p:cNvGrpSpPr/>
          <p:nvPr/>
        </p:nvGrpSpPr>
        <p:grpSpPr>
          <a:xfrm>
            <a:off x="1295400" y="3826191"/>
            <a:ext cx="3678238" cy="95250"/>
            <a:chOff x="1295400" y="3826191"/>
            <a:chExt cx="3678238" cy="95250"/>
          </a:xfrm>
        </p:grpSpPr>
        <p:sp>
          <p:nvSpPr>
            <p:cNvPr id="60" name="Rectangle 59"/>
            <p:cNvSpPr/>
            <p:nvPr/>
          </p:nvSpPr>
          <p:spPr>
            <a:xfrm>
              <a:off x="1295400"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4975"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847850"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2379265"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0741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235563"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041299"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46992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882198"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 name="4. Emu"/>
          <p:cNvGrpSpPr/>
          <p:nvPr/>
        </p:nvGrpSpPr>
        <p:grpSpPr>
          <a:xfrm>
            <a:off x="1295400" y="3509644"/>
            <a:ext cx="2326084" cy="95250"/>
            <a:chOff x="1295400" y="3509644"/>
            <a:chExt cx="2326084" cy="95250"/>
          </a:xfrm>
        </p:grpSpPr>
        <p:sp>
          <p:nvSpPr>
            <p:cNvPr id="40" name="Oval 39"/>
            <p:cNvSpPr/>
            <p:nvPr/>
          </p:nvSpPr>
          <p:spPr>
            <a:xfrm>
              <a:off x="1295400"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1813560"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242185"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98219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p:cNvSpPr/>
            <p:nvPr/>
          </p:nvSpPr>
          <p:spPr>
            <a:xfrm>
              <a:off x="311554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a:off x="3255724"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2. Cat"/>
          <p:cNvGrpSpPr/>
          <p:nvPr/>
        </p:nvGrpSpPr>
        <p:grpSpPr>
          <a:xfrm>
            <a:off x="1295400" y="3177857"/>
            <a:ext cx="2830989" cy="95250"/>
            <a:chOff x="1295400" y="3177857"/>
            <a:chExt cx="2830989" cy="95250"/>
          </a:xfrm>
        </p:grpSpPr>
        <p:sp>
          <p:nvSpPr>
            <p:cNvPr id="19" name="Rectangle 18"/>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1. Bug"/>
          <p:cNvGrpSpPr/>
          <p:nvPr/>
        </p:nvGrpSpPr>
        <p:grpSpPr>
          <a:xfrm>
            <a:off x="1295400" y="2857500"/>
            <a:ext cx="3263265" cy="95250"/>
            <a:chOff x="1295400" y="2857500"/>
            <a:chExt cx="3263265" cy="95250"/>
          </a:xfrm>
        </p:grpSpPr>
        <p:sp>
          <p:nvSpPr>
            <p:cNvPr id="6" name="Rectangle 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7"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ick Cat">
            <a:hlinkClick r:id="rId4" action="ppaction://hlinksldjump"/>
          </p:cNvPr>
          <p:cNvSpPr/>
          <p:nvPr/>
        </p:nvSpPr>
        <p:spPr>
          <a:xfrm>
            <a:off x="736160" y="3057525"/>
            <a:ext cx="3467912"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click Dog">
            <a:hlinkClick r:id="rId5" action="ppaction://hlinksldjump"/>
          </p:cNvPr>
          <p:cNvSpPr/>
          <p:nvPr/>
        </p:nvSpPr>
        <p:spPr>
          <a:xfrm>
            <a:off x="736160" y="3752850"/>
            <a:ext cx="439781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click Emu">
            <a:hlinkClick r:id="rId6" action="ppaction://hlinksldjump"/>
          </p:cNvPr>
          <p:cNvSpPr/>
          <p:nvPr/>
        </p:nvSpPr>
        <p:spPr>
          <a:xfrm>
            <a:off x="736160" y="3407726"/>
            <a:ext cx="298910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59930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3. Dog"/>
          <p:cNvGrpSpPr/>
          <p:nvPr/>
        </p:nvGrpSpPr>
        <p:grpSpPr>
          <a:xfrm>
            <a:off x="1295400" y="3826191"/>
            <a:ext cx="3678238" cy="95250"/>
            <a:chOff x="1295400" y="3826191"/>
            <a:chExt cx="3678238" cy="95250"/>
          </a:xfrm>
        </p:grpSpPr>
        <p:sp>
          <p:nvSpPr>
            <p:cNvPr id="64" name="Rectangle 63"/>
            <p:cNvSpPr/>
            <p:nvPr/>
          </p:nvSpPr>
          <p:spPr>
            <a:xfrm>
              <a:off x="1295400"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704975"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1847850"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2379265"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0741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235563"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041299"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6992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882198"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3" name="4. Emu"/>
          <p:cNvGrpSpPr/>
          <p:nvPr/>
        </p:nvGrpSpPr>
        <p:grpSpPr>
          <a:xfrm>
            <a:off x="1295400" y="3509644"/>
            <a:ext cx="2326084" cy="95250"/>
            <a:chOff x="1295400" y="3509644"/>
            <a:chExt cx="2326084" cy="95250"/>
          </a:xfrm>
        </p:grpSpPr>
        <p:sp>
          <p:nvSpPr>
            <p:cNvPr id="74" name="Oval 73"/>
            <p:cNvSpPr/>
            <p:nvPr/>
          </p:nvSpPr>
          <p:spPr>
            <a:xfrm>
              <a:off x="1295400"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813560"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242185"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98219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311554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3255724"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2. Cat"/>
          <p:cNvGrpSpPr/>
          <p:nvPr/>
        </p:nvGrpSpPr>
        <p:grpSpPr>
          <a:xfrm>
            <a:off x="1295400" y="3177857"/>
            <a:ext cx="2830989" cy="95250"/>
            <a:chOff x="1295400" y="3177857"/>
            <a:chExt cx="2830989" cy="95250"/>
          </a:xfrm>
        </p:grpSpPr>
        <p:sp>
          <p:nvSpPr>
            <p:cNvPr id="81" name="Rectangle 80"/>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1. Bug"/>
          <p:cNvGrpSpPr/>
          <p:nvPr/>
        </p:nvGrpSpPr>
        <p:grpSpPr>
          <a:xfrm>
            <a:off x="1295400" y="2857500"/>
            <a:ext cx="3263265" cy="95250"/>
            <a:chOff x="1295400" y="2857500"/>
            <a:chExt cx="3263265" cy="95250"/>
          </a:xfrm>
        </p:grpSpPr>
        <p:sp>
          <p:nvSpPr>
            <p:cNvPr id="89" name="Rectangle 8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click Bug">
            <a:hlinkClick r:id="rId4" action="ppaction://hlinksldjump"/>
          </p:cNvPr>
          <p:cNvSpPr/>
          <p:nvPr/>
        </p:nvSpPr>
        <p:spPr>
          <a:xfrm>
            <a:off x="823811" y="2771775"/>
            <a:ext cx="4443514"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Cat">
            <a:hlinkClick r:id="rId5" action="ppaction://hlinksldjump"/>
          </p:cNvPr>
          <p:cNvSpPr/>
          <p:nvPr/>
        </p:nvSpPr>
        <p:spPr>
          <a:xfrm>
            <a:off x="828675" y="3057525"/>
            <a:ext cx="339550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Dog">
            <a:hlinkClick r:id="rId6" action="ppaction://hlinksldjump"/>
          </p:cNvPr>
          <p:cNvSpPr/>
          <p:nvPr/>
        </p:nvSpPr>
        <p:spPr>
          <a:xfrm>
            <a:off x="818457" y="3752850"/>
            <a:ext cx="4305993"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Emu">
            <a:hlinkClick r:id="rId7" action="ppaction://hlinksldjump"/>
          </p:cNvPr>
          <p:cNvSpPr/>
          <p:nvPr/>
        </p:nvSpPr>
        <p:spPr>
          <a:xfrm>
            <a:off x="833935" y="3407726"/>
            <a:ext cx="292669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23860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3. Dog"/>
          <p:cNvGrpSpPr/>
          <p:nvPr/>
        </p:nvGrpSpPr>
        <p:grpSpPr>
          <a:xfrm>
            <a:off x="1295400" y="3826191"/>
            <a:ext cx="3678238" cy="95250"/>
            <a:chOff x="1295400" y="3826191"/>
            <a:chExt cx="3678238" cy="95250"/>
          </a:xfrm>
        </p:grpSpPr>
        <p:sp>
          <p:nvSpPr>
            <p:cNvPr id="53" name="Rectangle 52"/>
            <p:cNvSpPr/>
            <p:nvPr/>
          </p:nvSpPr>
          <p:spPr>
            <a:xfrm>
              <a:off x="1295400"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704975"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Oval 63"/>
            <p:cNvSpPr/>
            <p:nvPr/>
          </p:nvSpPr>
          <p:spPr>
            <a:xfrm>
              <a:off x="1847850"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2379265"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80741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35563"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41299"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46992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882198"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3" name="4. Emu"/>
          <p:cNvGrpSpPr/>
          <p:nvPr/>
        </p:nvGrpSpPr>
        <p:grpSpPr>
          <a:xfrm>
            <a:off x="1295400" y="3509644"/>
            <a:ext cx="2326084" cy="95250"/>
            <a:chOff x="1295400" y="3509644"/>
            <a:chExt cx="2326084" cy="95250"/>
          </a:xfrm>
        </p:grpSpPr>
        <p:sp>
          <p:nvSpPr>
            <p:cNvPr id="74" name="Oval 73"/>
            <p:cNvSpPr/>
            <p:nvPr/>
          </p:nvSpPr>
          <p:spPr>
            <a:xfrm>
              <a:off x="1295400"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813560"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242185"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98219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311554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3255724"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2. Cat"/>
          <p:cNvGrpSpPr/>
          <p:nvPr/>
        </p:nvGrpSpPr>
        <p:grpSpPr>
          <a:xfrm>
            <a:off x="1295400" y="3177857"/>
            <a:ext cx="2830989" cy="95250"/>
            <a:chOff x="1295400" y="3177857"/>
            <a:chExt cx="2830989" cy="95250"/>
          </a:xfrm>
        </p:grpSpPr>
        <p:sp>
          <p:nvSpPr>
            <p:cNvPr id="81" name="Rectangle 80"/>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1. Bug"/>
          <p:cNvGrpSpPr/>
          <p:nvPr/>
        </p:nvGrpSpPr>
        <p:grpSpPr>
          <a:xfrm>
            <a:off x="1295400" y="2857500"/>
            <a:ext cx="3263265" cy="95250"/>
            <a:chOff x="1295400" y="2857500"/>
            <a:chExt cx="3263265" cy="95250"/>
          </a:xfrm>
        </p:grpSpPr>
        <p:sp>
          <p:nvSpPr>
            <p:cNvPr id="89" name="Rectangle 8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click Bug">
            <a:hlinkClick r:id="rId4" action="ppaction://hlinksldjump"/>
          </p:cNvPr>
          <p:cNvSpPr/>
          <p:nvPr/>
        </p:nvSpPr>
        <p:spPr>
          <a:xfrm>
            <a:off x="816929" y="2771775"/>
            <a:ext cx="383587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Cat">
            <a:hlinkClick r:id="rId5" action="ppaction://hlinksldjump"/>
          </p:cNvPr>
          <p:cNvSpPr/>
          <p:nvPr/>
        </p:nvSpPr>
        <p:spPr>
          <a:xfrm>
            <a:off x="822573" y="3057525"/>
            <a:ext cx="4473327"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Dog">
            <a:hlinkClick r:id="rId6" action="ppaction://hlinksldjump"/>
          </p:cNvPr>
          <p:cNvSpPr/>
          <p:nvPr/>
        </p:nvSpPr>
        <p:spPr>
          <a:xfrm>
            <a:off x="810719" y="3752850"/>
            <a:ext cx="4313731"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Emu">
            <a:hlinkClick r:id="rId7" action="ppaction://hlinksldjump"/>
          </p:cNvPr>
          <p:cNvSpPr/>
          <p:nvPr/>
        </p:nvSpPr>
        <p:spPr>
          <a:xfrm>
            <a:off x="828675" y="3407726"/>
            <a:ext cx="293195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15002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3. Dog"/>
          <p:cNvGrpSpPr/>
          <p:nvPr/>
        </p:nvGrpSpPr>
        <p:grpSpPr>
          <a:xfrm>
            <a:off x="1295400" y="3826191"/>
            <a:ext cx="3678238" cy="95250"/>
            <a:chOff x="1295400" y="3826191"/>
            <a:chExt cx="3678238" cy="95250"/>
          </a:xfrm>
        </p:grpSpPr>
        <p:sp>
          <p:nvSpPr>
            <p:cNvPr id="64" name="Rectangle 63"/>
            <p:cNvSpPr/>
            <p:nvPr/>
          </p:nvSpPr>
          <p:spPr>
            <a:xfrm>
              <a:off x="1295400"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704975"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1847850"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2379265"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0741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235563"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041299"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6992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882198"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3" name="4. Emu"/>
          <p:cNvGrpSpPr/>
          <p:nvPr/>
        </p:nvGrpSpPr>
        <p:grpSpPr>
          <a:xfrm>
            <a:off x="1295400" y="3509644"/>
            <a:ext cx="2326084" cy="95250"/>
            <a:chOff x="1295400" y="3509644"/>
            <a:chExt cx="2326084" cy="95250"/>
          </a:xfrm>
        </p:grpSpPr>
        <p:sp>
          <p:nvSpPr>
            <p:cNvPr id="74" name="Oval 73"/>
            <p:cNvSpPr/>
            <p:nvPr/>
          </p:nvSpPr>
          <p:spPr>
            <a:xfrm>
              <a:off x="1295400"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813560"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242185"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98219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311554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3255724"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2. Cat"/>
          <p:cNvGrpSpPr/>
          <p:nvPr/>
        </p:nvGrpSpPr>
        <p:grpSpPr>
          <a:xfrm>
            <a:off x="1295400" y="3177857"/>
            <a:ext cx="2830989" cy="95250"/>
            <a:chOff x="1295400" y="3177857"/>
            <a:chExt cx="2830989" cy="95250"/>
          </a:xfrm>
        </p:grpSpPr>
        <p:sp>
          <p:nvSpPr>
            <p:cNvPr id="81" name="Rectangle 80"/>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1. Bug"/>
          <p:cNvGrpSpPr/>
          <p:nvPr/>
        </p:nvGrpSpPr>
        <p:grpSpPr>
          <a:xfrm>
            <a:off x="1295400" y="2857500"/>
            <a:ext cx="3263265" cy="95250"/>
            <a:chOff x="1295400" y="2857500"/>
            <a:chExt cx="3263265" cy="95250"/>
          </a:xfrm>
        </p:grpSpPr>
        <p:sp>
          <p:nvSpPr>
            <p:cNvPr id="89" name="Rectangle 8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click Bug">
            <a:hlinkClick r:id="rId4" action="ppaction://hlinksldjump"/>
          </p:cNvPr>
          <p:cNvSpPr/>
          <p:nvPr/>
        </p:nvSpPr>
        <p:spPr>
          <a:xfrm>
            <a:off x="816929" y="2771775"/>
            <a:ext cx="383587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Cat">
            <a:hlinkClick r:id="rId5" action="ppaction://hlinksldjump"/>
          </p:cNvPr>
          <p:cNvSpPr/>
          <p:nvPr/>
        </p:nvSpPr>
        <p:spPr>
          <a:xfrm>
            <a:off x="822573" y="3057525"/>
            <a:ext cx="3401607"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Dog">
            <a:hlinkClick r:id="rId6" action="ppaction://hlinksldjump"/>
          </p:cNvPr>
          <p:cNvSpPr/>
          <p:nvPr/>
        </p:nvSpPr>
        <p:spPr>
          <a:xfrm>
            <a:off x="810719" y="3752850"/>
            <a:ext cx="4313731"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Emu">
            <a:hlinkClick r:id="rId7" action="ppaction://hlinksldjump"/>
          </p:cNvPr>
          <p:cNvSpPr/>
          <p:nvPr/>
        </p:nvSpPr>
        <p:spPr>
          <a:xfrm>
            <a:off x="828675" y="3407726"/>
            <a:ext cx="4457700"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93644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3. Dog"/>
          <p:cNvGrpSpPr/>
          <p:nvPr/>
        </p:nvGrpSpPr>
        <p:grpSpPr>
          <a:xfrm>
            <a:off x="1295400" y="3826191"/>
            <a:ext cx="3678238" cy="95250"/>
            <a:chOff x="1295400" y="3826191"/>
            <a:chExt cx="3678238" cy="95250"/>
          </a:xfrm>
        </p:grpSpPr>
        <p:sp>
          <p:nvSpPr>
            <p:cNvPr id="64" name="Rectangle 63"/>
            <p:cNvSpPr/>
            <p:nvPr/>
          </p:nvSpPr>
          <p:spPr>
            <a:xfrm>
              <a:off x="1295400"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704975"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Oval 65"/>
            <p:cNvSpPr/>
            <p:nvPr/>
          </p:nvSpPr>
          <p:spPr>
            <a:xfrm>
              <a:off x="1847850"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2379265"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0741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235563"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041299"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6992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882198"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3" name="4. Emu"/>
          <p:cNvGrpSpPr/>
          <p:nvPr/>
        </p:nvGrpSpPr>
        <p:grpSpPr>
          <a:xfrm>
            <a:off x="1295400" y="3509644"/>
            <a:ext cx="2326084" cy="95250"/>
            <a:chOff x="1295400" y="3509644"/>
            <a:chExt cx="2326084" cy="95250"/>
          </a:xfrm>
        </p:grpSpPr>
        <p:sp>
          <p:nvSpPr>
            <p:cNvPr id="74" name="Oval 73"/>
            <p:cNvSpPr/>
            <p:nvPr/>
          </p:nvSpPr>
          <p:spPr>
            <a:xfrm>
              <a:off x="1295400"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813560"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242185"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98219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p:cNvSpPr/>
            <p:nvPr/>
          </p:nvSpPr>
          <p:spPr>
            <a:xfrm>
              <a:off x="311554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3255724"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2. Cat"/>
          <p:cNvGrpSpPr/>
          <p:nvPr/>
        </p:nvGrpSpPr>
        <p:grpSpPr>
          <a:xfrm>
            <a:off x="1295400" y="3177857"/>
            <a:ext cx="2830989" cy="95250"/>
            <a:chOff x="1295400" y="3177857"/>
            <a:chExt cx="2830989" cy="95250"/>
          </a:xfrm>
        </p:grpSpPr>
        <p:sp>
          <p:nvSpPr>
            <p:cNvPr id="81" name="Rectangle 80"/>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ectangle 85"/>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1. Bug"/>
          <p:cNvGrpSpPr/>
          <p:nvPr/>
        </p:nvGrpSpPr>
        <p:grpSpPr>
          <a:xfrm>
            <a:off x="1295400" y="2857500"/>
            <a:ext cx="3263265" cy="95250"/>
            <a:chOff x="1295400" y="2857500"/>
            <a:chExt cx="3263265" cy="95250"/>
          </a:xfrm>
        </p:grpSpPr>
        <p:sp>
          <p:nvSpPr>
            <p:cNvPr id="89" name="Rectangle 8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Submit">
            <a:hlinkClick r:id="rId3"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click Bug">
            <a:hlinkClick r:id="rId4" action="ppaction://hlinksldjump"/>
          </p:cNvPr>
          <p:cNvSpPr/>
          <p:nvPr/>
        </p:nvSpPr>
        <p:spPr>
          <a:xfrm>
            <a:off x="834067" y="2771775"/>
            <a:ext cx="3818738"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ick Cat">
            <a:hlinkClick r:id="rId5" action="ppaction://hlinksldjump"/>
          </p:cNvPr>
          <p:cNvSpPr/>
          <p:nvPr/>
        </p:nvSpPr>
        <p:spPr>
          <a:xfrm>
            <a:off x="837770" y="3057525"/>
            <a:ext cx="3386410"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Dog">
            <a:hlinkClick r:id="rId6" action="ppaction://hlinksldjump"/>
          </p:cNvPr>
          <p:cNvSpPr/>
          <p:nvPr/>
        </p:nvSpPr>
        <p:spPr>
          <a:xfrm>
            <a:off x="828675" y="3752850"/>
            <a:ext cx="444817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Emu">
            <a:hlinkClick r:id="rId7" action="ppaction://hlinksldjump"/>
          </p:cNvPr>
          <p:cNvSpPr/>
          <p:nvPr/>
        </p:nvSpPr>
        <p:spPr>
          <a:xfrm>
            <a:off x="841774" y="3407726"/>
            <a:ext cx="2918855"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66609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p:txBody>
          <a:bodyPr/>
          <a:lstStyle/>
          <a:p>
            <a:pPr eaLnBrk="1" hangingPunct="1"/>
            <a:r>
              <a:rPr lang="en-US" dirty="0" smtClean="0">
                <a:solidFill>
                  <a:schemeClr val="bg1"/>
                </a:solidFill>
              </a:rPr>
              <a:t>Text Explore</a:t>
            </a:r>
          </a:p>
        </p:txBody>
      </p:sp>
      <p:sp>
        <p:nvSpPr>
          <p:cNvPr id="2355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355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p>
            <a:endParaRPr lang="en-US"/>
          </a:p>
        </p:txBody>
      </p:sp>
      <p:sp>
        <p:nvSpPr>
          <p:cNvPr id="2355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5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5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99"/>
                </a:solidFill>
              </a:rPr>
              <a:t>Text Explore</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229100" y="2647950"/>
            <a:ext cx="80010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4094163"/>
          </a:xfrm>
          <a:prstGeom prst="rect">
            <a:avLst/>
          </a:prstGeom>
          <a:noFill/>
        </p:spPr>
        <p:txBody>
          <a:bodyPr>
            <a:spAutoFit/>
          </a:bodyPr>
          <a:lstStyle/>
          <a:p>
            <a:pPr>
              <a:defRPr/>
            </a:pPr>
            <a:r>
              <a:rPr lang="en-US" dirty="0">
                <a:latin typeface="+mj-lt"/>
              </a:rPr>
              <a:t>Estimate Costs Required to “Beat the Best”</a:t>
            </a:r>
          </a:p>
          <a:p>
            <a:pPr>
              <a:defRPr/>
            </a:pPr>
            <a:endParaRPr lang="en-US" sz="1400" dirty="0">
              <a:latin typeface="+mn-lt"/>
            </a:endParaRPr>
          </a:p>
          <a:p>
            <a:pPr>
              <a:defRPr/>
            </a:pPr>
            <a:r>
              <a:rPr lang="en-US" sz="1400" dirty="0">
                <a:latin typeface="+mn-lt"/>
              </a:rPr>
              <a:t>Having identified the competitor who is doing best in this market, you next need to figure out how much it will cost your company to enter the market and beat the best player.</a:t>
            </a:r>
          </a:p>
          <a:p>
            <a:pPr>
              <a:defRPr/>
            </a:pPr>
            <a:endParaRPr lang="en-US" sz="1400" dirty="0">
              <a:latin typeface="+mn-lt"/>
            </a:endParaRPr>
          </a:p>
          <a:p>
            <a:pPr>
              <a:defRPr/>
            </a:pPr>
            <a:r>
              <a:rPr lang="en-US" sz="1400" dirty="0">
                <a:latin typeface="+mn-lt"/>
              </a:rPr>
              <a:t>Some factors to consider:</a:t>
            </a:r>
          </a:p>
          <a:p>
            <a:pPr>
              <a:defRPr/>
            </a:pPr>
            <a:endParaRPr lang="en-US" sz="1000" dirty="0">
              <a:latin typeface="+mn-lt"/>
            </a:endParaRPr>
          </a:p>
          <a:p>
            <a:pPr marL="228600" indent="-114300">
              <a:buFont typeface="Arial" pitchFamily="34" charset="0"/>
              <a:buChar char="•"/>
              <a:defRPr/>
            </a:pPr>
            <a:r>
              <a:rPr lang="en-US" sz="1400" dirty="0">
                <a:latin typeface="+mn-lt"/>
              </a:rPr>
              <a:t>Existing brand loyalties you may have to overcome</a:t>
            </a:r>
          </a:p>
          <a:p>
            <a:pPr marL="228600" indent="-114300">
              <a:buFont typeface="Arial" pitchFamily="34" charset="0"/>
              <a:buChar char="•"/>
              <a:defRPr/>
            </a:pPr>
            <a:r>
              <a:rPr lang="en-US" sz="1400" dirty="0">
                <a:latin typeface="+mn-lt"/>
              </a:rPr>
              <a:t>Marketing costs</a:t>
            </a:r>
          </a:p>
          <a:p>
            <a:pPr marL="228600" indent="-114300">
              <a:buFont typeface="Arial" pitchFamily="34" charset="0"/>
              <a:buChar char="•"/>
              <a:defRPr/>
            </a:pPr>
            <a:r>
              <a:rPr lang="en-US" sz="1400" dirty="0">
                <a:latin typeface="+mn-lt"/>
              </a:rPr>
              <a:t>Any import duties on parts or subcomponents</a:t>
            </a:r>
          </a:p>
          <a:p>
            <a:pPr marL="228600" indent="-114300">
              <a:buFont typeface="Arial" pitchFamily="34" charset="0"/>
              <a:buChar char="•"/>
              <a:defRPr/>
            </a:pPr>
            <a:r>
              <a:rPr lang="en-US" sz="1400" dirty="0">
                <a:latin typeface="+mn-lt"/>
              </a:rPr>
              <a:t>Taxes and other fees</a:t>
            </a:r>
          </a:p>
        </p:txBody>
      </p:sp>
      <p:sp>
        <p:nvSpPr>
          <p:cNvPr id="23" name="Rectangle 22">
            <a:hlinkClick r:id="rId2" action="ppaction://hlinksldjump"/>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rId3" action="ppaction://hlinksldjump"/>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rId4" action="ppaction://hlinksldjump"/>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rId5" action="ppaction://hlinksldjump"/>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SD"/>
          <p:cNvSpPr txBox="1">
            <a:spLocks noChangeArrowheads="1"/>
          </p:cNvSpPr>
          <p:nvPr/>
        </p:nvSpPr>
        <p:spPr bwMode="auto">
          <a:xfrm>
            <a:off x="238126" y="6415087"/>
            <a:ext cx="5918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dirty="0" smtClean="0">
                <a:solidFill>
                  <a:srgbClr val="FFFFCC"/>
                </a:solidFill>
              </a:rPr>
              <a:t>Click each process step. Then click </a:t>
            </a:r>
            <a:r>
              <a:rPr lang="en-US" sz="1400" b="1" dirty="0">
                <a:solidFill>
                  <a:srgbClr val="FFFFCC"/>
                </a:solidFill>
              </a:rPr>
              <a:t>Next</a:t>
            </a:r>
            <a:r>
              <a:rPr lang="en-US" sz="1400" dirty="0">
                <a:solidFill>
                  <a:srgbClr val="FFFFCC"/>
                </a:solidFill>
              </a:rPr>
              <a:t> to continue.</a:t>
            </a:r>
          </a:p>
        </p:txBody>
      </p:sp>
      <p:grpSp>
        <p:nvGrpSpPr>
          <p:cNvPr id="28" name="Back button"/>
          <p:cNvGrpSpPr/>
          <p:nvPr/>
        </p:nvGrpSpPr>
        <p:grpSpPr>
          <a:xfrm>
            <a:off x="6258333" y="6415087"/>
            <a:ext cx="744279" cy="307777"/>
            <a:chOff x="1265274" y="6447647"/>
            <a:chExt cx="744279" cy="307777"/>
          </a:xfrm>
        </p:grpSpPr>
        <p:sp>
          <p:nvSpPr>
            <p:cNvPr id="29" name="Back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ack"/>
            <p:cNvSpPr txBox="1"/>
            <p:nvPr/>
          </p:nvSpPr>
          <p:spPr>
            <a:xfrm>
              <a:off x="1318435" y="6447647"/>
              <a:ext cx="648586" cy="307777"/>
            </a:xfrm>
            <a:prstGeom prst="rect">
              <a:avLst/>
            </a:prstGeom>
            <a:noFill/>
          </p:spPr>
          <p:txBody>
            <a:bodyPr wrap="square" rtlCol="0">
              <a:spAutoFit/>
            </a:bodyPr>
            <a:lstStyle/>
            <a:p>
              <a:pPr algn="ctr"/>
              <a:r>
                <a:rPr lang="en-US" sz="1400" dirty="0" smtClean="0"/>
                <a:t>Back</a:t>
              </a:r>
              <a:endParaRPr lang="en-US" sz="1400" dirty="0"/>
            </a:p>
          </p:txBody>
        </p:sp>
      </p:grpSp>
      <p:grpSp>
        <p:nvGrpSpPr>
          <p:cNvPr id="31" name="Next button"/>
          <p:cNvGrpSpPr/>
          <p:nvPr/>
        </p:nvGrpSpPr>
        <p:grpSpPr>
          <a:xfrm>
            <a:off x="8072696" y="6415087"/>
            <a:ext cx="744279" cy="307777"/>
            <a:chOff x="1265274" y="6447647"/>
            <a:chExt cx="744279" cy="307777"/>
          </a:xfrm>
        </p:grpSpPr>
        <p:sp>
          <p:nvSpPr>
            <p:cNvPr id="32" name="Next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Next"/>
            <p:cNvSpPr txBox="1"/>
            <p:nvPr/>
          </p:nvSpPr>
          <p:spPr>
            <a:xfrm>
              <a:off x="1318435" y="6447647"/>
              <a:ext cx="648586" cy="307777"/>
            </a:xfrm>
            <a:prstGeom prst="rect">
              <a:avLst/>
            </a:prstGeom>
            <a:noFill/>
          </p:spPr>
          <p:txBody>
            <a:bodyPr wrap="square" rtlCol="0">
              <a:spAutoFit/>
            </a:bodyPr>
            <a:lstStyle/>
            <a:p>
              <a:pPr algn="ctr"/>
              <a:r>
                <a:rPr lang="en-US" sz="1400" dirty="0" smtClean="0"/>
                <a:t>Next</a:t>
              </a:r>
              <a:endParaRPr lang="en-US" sz="1400" dirty="0"/>
            </a:p>
          </p:txBody>
        </p:sp>
      </p:grpSp>
      <p:grpSp>
        <p:nvGrpSpPr>
          <p:cNvPr id="37" name="Menu button"/>
          <p:cNvGrpSpPr/>
          <p:nvPr/>
        </p:nvGrpSpPr>
        <p:grpSpPr>
          <a:xfrm>
            <a:off x="7165515" y="6415087"/>
            <a:ext cx="744279" cy="307777"/>
            <a:chOff x="1265274" y="6447647"/>
            <a:chExt cx="744279" cy="307777"/>
          </a:xfrm>
        </p:grpSpPr>
        <p:sp>
          <p:nvSpPr>
            <p:cNvPr id="38" name="Menu button"/>
            <p:cNvSpPr/>
            <p:nvPr/>
          </p:nvSpPr>
          <p:spPr>
            <a:xfrm>
              <a:off x="1265274" y="6457950"/>
              <a:ext cx="744279" cy="26491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enu"/>
            <p:cNvSpPr txBox="1"/>
            <p:nvPr/>
          </p:nvSpPr>
          <p:spPr>
            <a:xfrm>
              <a:off x="1318435" y="6447647"/>
              <a:ext cx="648586" cy="307777"/>
            </a:xfrm>
            <a:prstGeom prst="rect">
              <a:avLst/>
            </a:prstGeom>
            <a:noFill/>
          </p:spPr>
          <p:txBody>
            <a:bodyPr wrap="square" rtlCol="0">
              <a:spAutoFit/>
            </a:bodyPr>
            <a:lstStyle/>
            <a:p>
              <a:pPr algn="ctr"/>
              <a:r>
                <a:rPr lang="en-US" sz="1400" dirty="0" smtClean="0"/>
                <a:t>Menu</a:t>
              </a:r>
              <a:endParaRPr lang="en-US" sz="1400" dirty="0"/>
            </a:p>
          </p:txBody>
        </p:sp>
      </p:grpSp>
      <p:sp>
        <p:nvSpPr>
          <p:cNvPr id="40" name="click Back">
            <a:hlinkClick r:id="rId6" action="ppaction://hlinksldjump"/>
          </p:cNvPr>
          <p:cNvSpPr/>
          <p:nvPr/>
        </p:nvSpPr>
        <p:spPr>
          <a:xfrm>
            <a:off x="6156251" y="641508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ick Next">
            <a:hlinkClick r:id="rId7" action="ppaction://hlinksldjump"/>
          </p:cNvPr>
          <p:cNvSpPr/>
          <p:nvPr/>
        </p:nvSpPr>
        <p:spPr>
          <a:xfrm>
            <a:off x="7987641" y="6399097"/>
            <a:ext cx="936699" cy="30777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pic>
        <p:nvPicPr>
          <p:cNvPr id="52" name="Picture 51" descr="X--MC900432537.PNG"/>
          <p:cNvPicPr>
            <a:picLocks noChangeAspect="1"/>
          </p:cNvPicPr>
          <p:nvPr/>
        </p:nvPicPr>
        <p:blipFill>
          <a:blip r:embed="rId13" cstate="print"/>
          <a:stretch>
            <a:fillRect/>
          </a:stretch>
        </p:blipFill>
        <p:spPr>
          <a:xfrm>
            <a:off x="686427" y="3777614"/>
            <a:ext cx="182880" cy="182880"/>
          </a:xfrm>
          <a:prstGeom prst="rect">
            <a:avLst/>
          </a:prstGeom>
        </p:spPr>
      </p:pic>
      <p:grpSp>
        <p:nvGrpSpPr>
          <p:cNvPr id="53" name="Group 52"/>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Picture 77" descr="X--MC900432537.PNG"/>
          <p:cNvPicPr>
            <a:picLocks noChangeAspect="1"/>
          </p:cNvPicPr>
          <p:nvPr/>
        </p:nvPicPr>
        <p:blipFill>
          <a:blip r:embed="rId13" cstate="print"/>
          <a:stretch>
            <a:fillRect/>
          </a:stretch>
        </p:blipFill>
        <p:spPr>
          <a:xfrm>
            <a:off x="686427" y="3464889"/>
            <a:ext cx="182880" cy="182880"/>
          </a:xfrm>
          <a:prstGeom prst="rect">
            <a:avLst/>
          </a:prstGeom>
        </p:spPr>
      </p:pic>
      <p:grpSp>
        <p:nvGrpSpPr>
          <p:cNvPr id="79" name="Group 78"/>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3. Dog"/>
          <p:cNvGrpSpPr/>
          <p:nvPr/>
        </p:nvGrpSpPr>
        <p:grpSpPr>
          <a:xfrm>
            <a:off x="1295400" y="3826191"/>
            <a:ext cx="3678238" cy="95250"/>
            <a:chOff x="1295400" y="3826191"/>
            <a:chExt cx="3678238" cy="95250"/>
          </a:xfrm>
        </p:grpSpPr>
        <p:sp>
          <p:nvSpPr>
            <p:cNvPr id="86" name="Rectangle 85"/>
            <p:cNvSpPr/>
            <p:nvPr/>
          </p:nvSpPr>
          <p:spPr>
            <a:xfrm>
              <a:off x="1295400"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704975"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p:cNvSpPr/>
            <p:nvPr/>
          </p:nvSpPr>
          <p:spPr>
            <a:xfrm>
              <a:off x="1847850"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Rectangle 88"/>
            <p:cNvSpPr/>
            <p:nvPr/>
          </p:nvSpPr>
          <p:spPr>
            <a:xfrm>
              <a:off x="2379265"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0741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235563"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041299"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469924" y="3826191"/>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882198" y="3828096"/>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5" name="4. Emu"/>
          <p:cNvGrpSpPr/>
          <p:nvPr/>
        </p:nvGrpSpPr>
        <p:grpSpPr>
          <a:xfrm>
            <a:off x="1295400" y="3509644"/>
            <a:ext cx="2326084" cy="95250"/>
            <a:chOff x="1295400" y="3509644"/>
            <a:chExt cx="2326084" cy="95250"/>
          </a:xfrm>
        </p:grpSpPr>
        <p:sp>
          <p:nvSpPr>
            <p:cNvPr id="96" name="Oval 95"/>
            <p:cNvSpPr/>
            <p:nvPr/>
          </p:nvSpPr>
          <p:spPr>
            <a:xfrm>
              <a:off x="1295400"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ectangle 96"/>
            <p:cNvSpPr/>
            <p:nvPr/>
          </p:nvSpPr>
          <p:spPr>
            <a:xfrm>
              <a:off x="1813560"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2242185"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98219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p:cNvSpPr/>
            <p:nvPr/>
          </p:nvSpPr>
          <p:spPr>
            <a:xfrm>
              <a:off x="3115548" y="351154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Rectangle 100"/>
            <p:cNvSpPr/>
            <p:nvPr/>
          </p:nvSpPr>
          <p:spPr>
            <a:xfrm>
              <a:off x="3255724" y="3509644"/>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2. Cat"/>
          <p:cNvGrpSpPr/>
          <p:nvPr/>
        </p:nvGrpSpPr>
        <p:grpSpPr>
          <a:xfrm>
            <a:off x="1295400" y="3177857"/>
            <a:ext cx="2830989" cy="95250"/>
            <a:chOff x="1295400" y="3177857"/>
            <a:chExt cx="2830989" cy="95250"/>
          </a:xfrm>
        </p:grpSpPr>
        <p:sp>
          <p:nvSpPr>
            <p:cNvPr id="103" name="Rectangle 102"/>
            <p:cNvSpPr/>
            <p:nvPr/>
          </p:nvSpPr>
          <p:spPr>
            <a:xfrm>
              <a:off x="129540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70751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p:cNvSpPr/>
            <p:nvPr/>
          </p:nvSpPr>
          <p:spPr>
            <a:xfrm>
              <a:off x="1845310"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257425"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p:cNvSpPr/>
            <p:nvPr/>
          </p:nvSpPr>
          <p:spPr>
            <a:xfrm>
              <a:off x="2791778" y="317976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ectangle 107"/>
            <p:cNvSpPr/>
            <p:nvPr/>
          </p:nvSpPr>
          <p:spPr>
            <a:xfrm>
              <a:off x="2931954"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760629" y="317785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1. Bug"/>
          <p:cNvGrpSpPr/>
          <p:nvPr/>
        </p:nvGrpSpPr>
        <p:grpSpPr>
          <a:xfrm>
            <a:off x="1295400" y="2857500"/>
            <a:ext cx="3263265" cy="95250"/>
            <a:chOff x="1295400" y="2857500"/>
            <a:chExt cx="3263265" cy="95250"/>
          </a:xfrm>
        </p:grpSpPr>
        <p:sp>
          <p:nvSpPr>
            <p:cNvPr id="111" name="Rectangle 11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1" name="click Bug">
            <a:hlinkClick r:id="rId14" action="ppaction://hlinksldjump"/>
          </p:cNvPr>
          <p:cNvSpPr/>
          <p:nvPr/>
        </p:nvSpPr>
        <p:spPr>
          <a:xfrm>
            <a:off x="866775" y="2771775"/>
            <a:ext cx="3786029"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ick Cat">
            <a:hlinkClick r:id="rId15" action="ppaction://hlinksldjump"/>
          </p:cNvPr>
          <p:cNvSpPr/>
          <p:nvPr/>
        </p:nvSpPr>
        <p:spPr>
          <a:xfrm>
            <a:off x="866776" y="3057525"/>
            <a:ext cx="3357404"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click Dog">
            <a:hlinkClick r:id="rId16" action="ppaction://hlinksldjump"/>
          </p:cNvPr>
          <p:cNvSpPr/>
          <p:nvPr/>
        </p:nvSpPr>
        <p:spPr>
          <a:xfrm>
            <a:off x="866775" y="3752850"/>
            <a:ext cx="425767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click Emu">
            <a:hlinkClick r:id="rId17" action="ppaction://hlinksldjump"/>
          </p:cNvPr>
          <p:cNvSpPr/>
          <p:nvPr/>
        </p:nvSpPr>
        <p:spPr>
          <a:xfrm>
            <a:off x="866775" y="3407726"/>
            <a:ext cx="289385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93509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5" name="4.  Emu"/>
          <p:cNvGrpSpPr/>
          <p:nvPr/>
        </p:nvGrpSpPr>
        <p:grpSpPr>
          <a:xfrm>
            <a:off x="1295400" y="3828097"/>
            <a:ext cx="2326084" cy="95250"/>
            <a:chOff x="1295400" y="3828097"/>
            <a:chExt cx="2326084" cy="95250"/>
          </a:xfrm>
        </p:grpSpPr>
        <p:sp>
          <p:nvSpPr>
            <p:cNvPr id="76" name="Oval 75"/>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Rectangle 8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2. Cat"/>
          <p:cNvGrpSpPr/>
          <p:nvPr/>
        </p:nvGrpSpPr>
        <p:grpSpPr>
          <a:xfrm>
            <a:off x="1295400" y="3507739"/>
            <a:ext cx="2830989" cy="95250"/>
            <a:chOff x="1295400" y="3507739"/>
            <a:chExt cx="2830989" cy="95250"/>
          </a:xfrm>
        </p:grpSpPr>
        <p:sp>
          <p:nvSpPr>
            <p:cNvPr id="19" name="Rectangle 1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Oval 2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3. Dog"/>
          <p:cNvGrpSpPr/>
          <p:nvPr/>
        </p:nvGrpSpPr>
        <p:grpSpPr>
          <a:xfrm>
            <a:off x="1295400" y="3186429"/>
            <a:ext cx="3678238" cy="95250"/>
            <a:chOff x="1295400" y="3186429"/>
            <a:chExt cx="3678238" cy="95250"/>
          </a:xfrm>
        </p:grpSpPr>
        <p:sp>
          <p:nvSpPr>
            <p:cNvPr id="60" name="Rectangle 5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5" name="1. Bug"/>
          <p:cNvGrpSpPr/>
          <p:nvPr/>
        </p:nvGrpSpPr>
        <p:grpSpPr>
          <a:xfrm>
            <a:off x="1295400" y="2857500"/>
            <a:ext cx="3263265" cy="95250"/>
            <a:chOff x="1295400" y="2857500"/>
            <a:chExt cx="3263265" cy="95250"/>
          </a:xfrm>
        </p:grpSpPr>
        <p:sp>
          <p:nvSpPr>
            <p:cNvPr id="6" name="Rectangle 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1"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ick Cat">
            <a:hlinkClick r:id="rId4" action="ppaction://hlinksldjump"/>
          </p:cNvPr>
          <p:cNvSpPr/>
          <p:nvPr/>
        </p:nvSpPr>
        <p:spPr>
          <a:xfrm>
            <a:off x="736160" y="3400425"/>
            <a:ext cx="3467912"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click Dog">
            <a:hlinkClick r:id="rId5" action="ppaction://hlinksldjump"/>
          </p:cNvPr>
          <p:cNvSpPr/>
          <p:nvPr/>
        </p:nvSpPr>
        <p:spPr>
          <a:xfrm>
            <a:off x="736160" y="3114675"/>
            <a:ext cx="439781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click Emu">
            <a:hlinkClick r:id="rId6" action="ppaction://hlinksldjump"/>
          </p:cNvPr>
          <p:cNvSpPr/>
          <p:nvPr/>
        </p:nvSpPr>
        <p:spPr>
          <a:xfrm>
            <a:off x="736160" y="3731576"/>
            <a:ext cx="298910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5895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2" name="4.  Emu"/>
          <p:cNvGrpSpPr/>
          <p:nvPr/>
        </p:nvGrpSpPr>
        <p:grpSpPr>
          <a:xfrm>
            <a:off x="1295400" y="3828097"/>
            <a:ext cx="2326084" cy="95250"/>
            <a:chOff x="1295400" y="3828097"/>
            <a:chExt cx="2326084" cy="95250"/>
          </a:xfrm>
        </p:grpSpPr>
        <p:sp>
          <p:nvSpPr>
            <p:cNvPr id="43" name="Oval 42"/>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2. Cat"/>
          <p:cNvGrpSpPr/>
          <p:nvPr/>
        </p:nvGrpSpPr>
        <p:grpSpPr>
          <a:xfrm>
            <a:off x="1295400" y="3507739"/>
            <a:ext cx="2830989" cy="95250"/>
            <a:chOff x="1295400" y="3507739"/>
            <a:chExt cx="2830989" cy="95250"/>
          </a:xfrm>
        </p:grpSpPr>
        <p:sp>
          <p:nvSpPr>
            <p:cNvPr id="51" name="Rectangle 5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3. Dog"/>
          <p:cNvGrpSpPr/>
          <p:nvPr/>
        </p:nvGrpSpPr>
        <p:grpSpPr>
          <a:xfrm>
            <a:off x="1295400" y="3186429"/>
            <a:ext cx="3678238" cy="95250"/>
            <a:chOff x="1295400" y="3186429"/>
            <a:chExt cx="3678238" cy="95250"/>
          </a:xfrm>
        </p:grpSpPr>
        <p:sp>
          <p:nvSpPr>
            <p:cNvPr id="60" name="Rectangle 5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ick Cat">
            <a:hlinkClick r:id="rId4" action="ppaction://hlinksldjump"/>
          </p:cNvPr>
          <p:cNvSpPr/>
          <p:nvPr/>
        </p:nvSpPr>
        <p:spPr>
          <a:xfrm>
            <a:off x="736160" y="3400425"/>
            <a:ext cx="3467912"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click Dog">
            <a:hlinkClick r:id="rId5" action="ppaction://hlinksldjump"/>
          </p:cNvPr>
          <p:cNvSpPr/>
          <p:nvPr/>
        </p:nvSpPr>
        <p:spPr>
          <a:xfrm>
            <a:off x="736160" y="3114675"/>
            <a:ext cx="439781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click Emu">
            <a:hlinkClick r:id="rId6" action="ppaction://hlinksldjump"/>
          </p:cNvPr>
          <p:cNvSpPr/>
          <p:nvPr/>
        </p:nvSpPr>
        <p:spPr>
          <a:xfrm>
            <a:off x="736160" y="3731576"/>
            <a:ext cx="298910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81624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2" name="4.  Emu"/>
          <p:cNvGrpSpPr/>
          <p:nvPr/>
        </p:nvGrpSpPr>
        <p:grpSpPr>
          <a:xfrm>
            <a:off x="1295400" y="3828097"/>
            <a:ext cx="2326084" cy="95250"/>
            <a:chOff x="1295400" y="3828097"/>
            <a:chExt cx="2326084" cy="95250"/>
          </a:xfrm>
        </p:grpSpPr>
        <p:sp>
          <p:nvSpPr>
            <p:cNvPr id="43" name="Oval 42"/>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2. Cat"/>
          <p:cNvGrpSpPr/>
          <p:nvPr/>
        </p:nvGrpSpPr>
        <p:grpSpPr>
          <a:xfrm>
            <a:off x="1295400" y="3507739"/>
            <a:ext cx="2830989" cy="95250"/>
            <a:chOff x="1295400" y="3507739"/>
            <a:chExt cx="2830989" cy="95250"/>
          </a:xfrm>
        </p:grpSpPr>
        <p:sp>
          <p:nvSpPr>
            <p:cNvPr id="51" name="Rectangle 5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3. Dog"/>
          <p:cNvGrpSpPr/>
          <p:nvPr/>
        </p:nvGrpSpPr>
        <p:grpSpPr>
          <a:xfrm>
            <a:off x="1295400" y="3186429"/>
            <a:ext cx="3678238" cy="95250"/>
            <a:chOff x="1295400" y="3186429"/>
            <a:chExt cx="3678238" cy="95250"/>
          </a:xfrm>
        </p:grpSpPr>
        <p:sp>
          <p:nvSpPr>
            <p:cNvPr id="60" name="Rectangle 5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ick Cat">
            <a:hlinkClick r:id="rId4" action="ppaction://hlinksldjump"/>
          </p:cNvPr>
          <p:cNvSpPr/>
          <p:nvPr/>
        </p:nvSpPr>
        <p:spPr>
          <a:xfrm>
            <a:off x="736160" y="3400425"/>
            <a:ext cx="3467912"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click Dog">
            <a:hlinkClick r:id="rId5" action="ppaction://hlinksldjump"/>
          </p:cNvPr>
          <p:cNvSpPr/>
          <p:nvPr/>
        </p:nvSpPr>
        <p:spPr>
          <a:xfrm>
            <a:off x="736160" y="3057525"/>
            <a:ext cx="4484872"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click Emu">
            <a:hlinkClick r:id="rId6" action="ppaction://hlinksldjump"/>
          </p:cNvPr>
          <p:cNvSpPr/>
          <p:nvPr/>
        </p:nvSpPr>
        <p:spPr>
          <a:xfrm>
            <a:off x="736160" y="3731576"/>
            <a:ext cx="298910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0844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409631"/>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2" name="4.  Emu"/>
          <p:cNvGrpSpPr/>
          <p:nvPr/>
        </p:nvGrpSpPr>
        <p:grpSpPr>
          <a:xfrm>
            <a:off x="1295400" y="3828097"/>
            <a:ext cx="2326084" cy="95250"/>
            <a:chOff x="1295400" y="3828097"/>
            <a:chExt cx="2326084" cy="95250"/>
          </a:xfrm>
        </p:grpSpPr>
        <p:sp>
          <p:nvSpPr>
            <p:cNvPr id="43" name="Oval 42"/>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2. Cat"/>
          <p:cNvGrpSpPr/>
          <p:nvPr/>
        </p:nvGrpSpPr>
        <p:grpSpPr>
          <a:xfrm>
            <a:off x="1295400" y="3507739"/>
            <a:ext cx="2830989" cy="95250"/>
            <a:chOff x="1295400" y="3507739"/>
            <a:chExt cx="2830989" cy="95250"/>
          </a:xfrm>
        </p:grpSpPr>
        <p:sp>
          <p:nvSpPr>
            <p:cNvPr id="51" name="Rectangle 5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3. Dog"/>
          <p:cNvGrpSpPr/>
          <p:nvPr/>
        </p:nvGrpSpPr>
        <p:grpSpPr>
          <a:xfrm>
            <a:off x="1295400" y="3186429"/>
            <a:ext cx="3678238" cy="95250"/>
            <a:chOff x="1295400" y="3186429"/>
            <a:chExt cx="3678238" cy="95250"/>
          </a:xfrm>
        </p:grpSpPr>
        <p:sp>
          <p:nvSpPr>
            <p:cNvPr id="60" name="Rectangle 59"/>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Oval 6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ectangle 98"/>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ick Cat">
            <a:hlinkClick r:id="rId4" action="ppaction://hlinksldjump"/>
          </p:cNvPr>
          <p:cNvSpPr/>
          <p:nvPr/>
        </p:nvSpPr>
        <p:spPr>
          <a:xfrm>
            <a:off x="736159" y="3400425"/>
            <a:ext cx="4520041"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click Dog">
            <a:hlinkClick r:id="rId5" action="ppaction://hlinksldjump"/>
          </p:cNvPr>
          <p:cNvSpPr/>
          <p:nvPr/>
        </p:nvSpPr>
        <p:spPr>
          <a:xfrm>
            <a:off x="736160" y="3114675"/>
            <a:ext cx="439781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click Emu">
            <a:hlinkClick r:id="rId6" action="ppaction://hlinksldjump"/>
          </p:cNvPr>
          <p:cNvSpPr/>
          <p:nvPr/>
        </p:nvSpPr>
        <p:spPr>
          <a:xfrm>
            <a:off x="736160" y="3731576"/>
            <a:ext cx="298910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94654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3721416"/>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6" name="4.  Emu"/>
          <p:cNvGrpSpPr/>
          <p:nvPr/>
        </p:nvGrpSpPr>
        <p:grpSpPr>
          <a:xfrm>
            <a:off x="1295400" y="3828097"/>
            <a:ext cx="2326084" cy="95250"/>
            <a:chOff x="1295400" y="3828097"/>
            <a:chExt cx="2326084" cy="95250"/>
          </a:xfrm>
        </p:grpSpPr>
        <p:sp>
          <p:nvSpPr>
            <p:cNvPr id="64" name="Oval 63"/>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Oval 67"/>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2. Cat"/>
          <p:cNvGrpSpPr/>
          <p:nvPr/>
        </p:nvGrpSpPr>
        <p:grpSpPr>
          <a:xfrm>
            <a:off x="1295400" y="3507739"/>
            <a:ext cx="2830989" cy="95250"/>
            <a:chOff x="1295400" y="3507739"/>
            <a:chExt cx="2830989" cy="95250"/>
          </a:xfrm>
        </p:grpSpPr>
        <p:sp>
          <p:nvSpPr>
            <p:cNvPr id="71" name="Rectangle 70"/>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ectangle 72"/>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3. Dog"/>
          <p:cNvGrpSpPr/>
          <p:nvPr/>
        </p:nvGrpSpPr>
        <p:grpSpPr>
          <a:xfrm>
            <a:off x="1295400" y="3186429"/>
            <a:ext cx="3678238" cy="95250"/>
            <a:chOff x="1295400" y="3186429"/>
            <a:chExt cx="3678238" cy="95250"/>
          </a:xfrm>
        </p:grpSpPr>
        <p:sp>
          <p:nvSpPr>
            <p:cNvPr id="79" name="Rectangle 78"/>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8" name="1. Bug"/>
          <p:cNvGrpSpPr/>
          <p:nvPr/>
        </p:nvGrpSpPr>
        <p:grpSpPr>
          <a:xfrm>
            <a:off x="1295400" y="2857500"/>
            <a:ext cx="3263265" cy="95250"/>
            <a:chOff x="1295400" y="2857500"/>
            <a:chExt cx="3263265" cy="95250"/>
          </a:xfrm>
        </p:grpSpPr>
        <p:sp>
          <p:nvSpPr>
            <p:cNvPr id="89" name="Rectangle 88"/>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2"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ick Cat">
            <a:hlinkClick r:id="rId4" action="ppaction://hlinksldjump"/>
          </p:cNvPr>
          <p:cNvSpPr/>
          <p:nvPr/>
        </p:nvSpPr>
        <p:spPr>
          <a:xfrm>
            <a:off x="736160" y="3400425"/>
            <a:ext cx="3467912"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click Dog">
            <a:hlinkClick r:id="rId5" action="ppaction://hlinksldjump"/>
          </p:cNvPr>
          <p:cNvSpPr/>
          <p:nvPr/>
        </p:nvSpPr>
        <p:spPr>
          <a:xfrm>
            <a:off x="736160" y="3114675"/>
            <a:ext cx="439781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click Emu">
            <a:hlinkClick r:id="rId6" action="ppaction://hlinksldjump"/>
          </p:cNvPr>
          <p:cNvSpPr/>
          <p:nvPr/>
        </p:nvSpPr>
        <p:spPr>
          <a:xfrm>
            <a:off x="736159" y="3706000"/>
            <a:ext cx="4491267"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click Up">
            <a:hlinkClick r:id="rId8"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71370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Checkmark 4"/>
          <p:cNvGrpSpPr>
            <a:grpSpLocks noChangeAspect="1"/>
          </p:cNvGrpSpPr>
          <p:nvPr/>
        </p:nvGrpSpPr>
        <p:grpSpPr>
          <a:xfrm>
            <a:off x="695252" y="3791571"/>
            <a:ext cx="182880" cy="168301"/>
            <a:chOff x="3656013" y="2586038"/>
            <a:chExt cx="1831975" cy="1685925"/>
          </a:xfrm>
        </p:grpSpPr>
        <p:sp>
          <p:nvSpPr>
            <p:cNvPr id="67" name="AutoShape 3"/>
            <p:cNvSpPr>
              <a:spLocks noChangeAspect="1" noChangeArrowheads="1" noTextEdit="1"/>
            </p:cNvSpPr>
            <p:nvPr>
              <p:custDataLst>
                <p:tags r:id="rId1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custDataLst>
                <p:tags r:id="rId1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custDataLst>
                <p:tags r:id="rId1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8"/>
            <p:cNvSpPr>
              <a:spLocks/>
            </p:cNvSpPr>
            <p:nvPr>
              <p:custDataLst>
                <p:tags r:id="rId1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custDataLst>
                <p:tags r:id="rId2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52" name="X 4" descr="X--MC900432537.PNG" hidden="1"/>
          <p:cNvPicPr>
            <a:picLocks noChangeAspect="1"/>
          </p:cNvPicPr>
          <p:nvPr/>
        </p:nvPicPr>
        <p:blipFill>
          <a:blip r:embed="rId23" cstate="print"/>
          <a:stretch>
            <a:fillRect/>
          </a:stretch>
        </p:blipFill>
        <p:spPr>
          <a:xfrm>
            <a:off x="686427" y="3777614"/>
            <a:ext cx="182880" cy="182880"/>
          </a:xfrm>
          <a:prstGeom prst="rect">
            <a:avLst/>
          </a:prstGeom>
        </p:spPr>
      </p:pic>
      <p:grpSp>
        <p:nvGrpSpPr>
          <p:cNvPr id="72" name="Checkmark 3" hidden="1"/>
          <p:cNvGrpSpPr>
            <a:grpSpLocks noChangeAspect="1"/>
          </p:cNvGrpSpPr>
          <p:nvPr/>
        </p:nvGrpSpPr>
        <p:grpSpPr>
          <a:xfrm>
            <a:off x="686427" y="3489323"/>
            <a:ext cx="182880" cy="168301"/>
            <a:chOff x="3656013" y="2586038"/>
            <a:chExt cx="1831975" cy="1685925"/>
          </a:xfrm>
        </p:grpSpPr>
        <p:sp>
          <p:nvSpPr>
            <p:cNvPr id="121" name="AutoShape 3"/>
            <p:cNvSpPr>
              <a:spLocks noChangeAspect="1" noChangeArrowheads="1" noTextEdit="1"/>
            </p:cNvSpPr>
            <p:nvPr>
              <p:custDataLst>
                <p:tags r:id="rId1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
            <p:cNvSpPr>
              <a:spLocks/>
            </p:cNvSpPr>
            <p:nvPr>
              <p:custDataLst>
                <p:tags r:id="rId1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6"/>
            <p:cNvSpPr>
              <a:spLocks noEditPoints="1"/>
            </p:cNvSpPr>
            <p:nvPr>
              <p:custDataLst>
                <p:tags r:id="rId1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8"/>
            <p:cNvSpPr>
              <a:spLocks/>
            </p:cNvSpPr>
            <p:nvPr>
              <p:custDataLst>
                <p:tags r:id="rId1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p:cNvSpPr>
            <p:nvPr>
              <p:custDataLst>
                <p:tags r:id="rId1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8" name="X 3" descr="X--MC900432537.PNG"/>
          <p:cNvPicPr>
            <a:picLocks noChangeAspect="1"/>
          </p:cNvPicPr>
          <p:nvPr/>
        </p:nvPicPr>
        <p:blipFill>
          <a:blip r:embed="rId23" cstate="print"/>
          <a:stretch>
            <a:fillRect/>
          </a:stretch>
        </p:blipFill>
        <p:spPr>
          <a:xfrm>
            <a:off x="686427" y="3464889"/>
            <a:ext cx="182880" cy="182880"/>
          </a:xfrm>
          <a:prstGeom prst="rect">
            <a:avLst/>
          </a:prstGeom>
        </p:spPr>
      </p:pic>
      <p:grpSp>
        <p:nvGrpSpPr>
          <p:cNvPr id="53" name="Checkmark 2" hidden="1"/>
          <p:cNvGrpSpPr>
            <a:grpSpLocks noChangeAspect="1"/>
          </p:cNvGrpSpPr>
          <p:nvPr/>
        </p:nvGrpSpPr>
        <p:grpSpPr>
          <a:xfrm>
            <a:off x="686427" y="3166744"/>
            <a:ext cx="182880" cy="168301"/>
            <a:chOff x="3656013" y="2586038"/>
            <a:chExt cx="1831975" cy="1685925"/>
          </a:xfrm>
        </p:grpSpPr>
        <p:sp>
          <p:nvSpPr>
            <p:cNvPr id="73" name="AutoShape 3"/>
            <p:cNvSpPr>
              <a:spLocks noChangeAspect="1" noChangeArrowheads="1" noTextEdit="1"/>
            </p:cNvSpPr>
            <p:nvPr>
              <p:custDataLst>
                <p:tags r:id="rId6"/>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custDataLst>
                <p:tags r:id="rId7"/>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custDataLst>
                <p:tags r:id="rId8"/>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8"/>
            <p:cNvSpPr>
              <a:spLocks/>
            </p:cNvSpPr>
            <p:nvPr>
              <p:custDataLst>
                <p:tags r:id="rId9"/>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custDataLst>
                <p:tags r:id="rId10"/>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5" name="X 2" descr="X--MC900432537.PNG"/>
          <p:cNvPicPr>
            <a:picLocks noChangeAspect="1"/>
          </p:cNvPicPr>
          <p:nvPr/>
        </p:nvPicPr>
        <p:blipFill>
          <a:blip r:embed="rId23" cstate="print"/>
          <a:stretch>
            <a:fillRect/>
          </a:stretch>
        </p:blipFill>
        <p:spPr>
          <a:xfrm>
            <a:off x="686427" y="3159613"/>
            <a:ext cx="182880" cy="182880"/>
          </a:xfrm>
          <a:prstGeom prst="rect">
            <a:avLst/>
          </a:prstGeom>
        </p:spPr>
      </p:pic>
      <p:grpSp>
        <p:nvGrpSpPr>
          <p:cNvPr id="79" name="Checkmark 1"/>
          <p:cNvGrpSpPr>
            <a:grpSpLocks noChangeAspect="1"/>
          </p:cNvGrpSpPr>
          <p:nvPr/>
        </p:nvGrpSpPr>
        <p:grpSpPr>
          <a:xfrm>
            <a:off x="686427" y="2868599"/>
            <a:ext cx="182880" cy="168301"/>
            <a:chOff x="3656013" y="2586038"/>
            <a:chExt cx="1831975" cy="1685925"/>
          </a:xfrm>
        </p:grpSpPr>
        <p:sp>
          <p:nvSpPr>
            <p:cNvPr id="80" name="AutoShape 3"/>
            <p:cNvSpPr>
              <a:spLocks noChangeAspect="1" noChangeArrowheads="1" noTextEdit="1"/>
            </p:cNvSpPr>
            <p:nvPr>
              <p:custDataLst>
                <p:tags r:id="rId1"/>
              </p:custDataLst>
            </p:nvPr>
          </p:nvSpPr>
          <p:spPr bwMode="auto">
            <a:xfrm>
              <a:off x="3656013" y="2586038"/>
              <a:ext cx="1831975" cy="168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custDataLst>
                <p:tags r:id="rId2"/>
              </p:custDataLst>
            </p:nvPr>
          </p:nvSpPr>
          <p:spPr bwMode="auto">
            <a:xfrm>
              <a:off x="3662363" y="2592388"/>
              <a:ext cx="1819275" cy="1673225"/>
            </a:xfrm>
            <a:custGeom>
              <a:avLst/>
              <a:gdLst/>
              <a:ahLst/>
              <a:cxnLst>
                <a:cxn ang="0">
                  <a:pos x="1146" y="102"/>
                </a:cxn>
                <a:cxn ang="0">
                  <a:pos x="1142" y="144"/>
                </a:cxn>
                <a:cxn ang="0">
                  <a:pos x="1126" y="186"/>
                </a:cxn>
                <a:cxn ang="0">
                  <a:pos x="1104" y="226"/>
                </a:cxn>
                <a:cxn ang="0">
                  <a:pos x="1070" y="266"/>
                </a:cxn>
                <a:cxn ang="0">
                  <a:pos x="616" y="744"/>
                </a:cxn>
                <a:cxn ang="0">
                  <a:pos x="548" y="814"/>
                </a:cxn>
                <a:cxn ang="0">
                  <a:pos x="426" y="928"/>
                </a:cxn>
                <a:cxn ang="0">
                  <a:pos x="374" y="974"/>
                </a:cxn>
                <a:cxn ang="0">
                  <a:pos x="290" y="1034"/>
                </a:cxn>
                <a:cxn ang="0">
                  <a:pos x="258" y="1050"/>
                </a:cxn>
                <a:cxn ang="0">
                  <a:pos x="234" y="1054"/>
                </a:cxn>
                <a:cxn ang="0">
                  <a:pos x="210" y="1052"/>
                </a:cxn>
                <a:cxn ang="0">
                  <a:pos x="156" y="1032"/>
                </a:cxn>
                <a:cxn ang="0">
                  <a:pos x="126" y="1014"/>
                </a:cxn>
                <a:cxn ang="0">
                  <a:pos x="74" y="972"/>
                </a:cxn>
                <a:cxn ang="0">
                  <a:pos x="48" y="940"/>
                </a:cxn>
                <a:cxn ang="0">
                  <a:pos x="44" y="930"/>
                </a:cxn>
                <a:cxn ang="0">
                  <a:pos x="28" y="874"/>
                </a:cxn>
                <a:cxn ang="0">
                  <a:pos x="14" y="778"/>
                </a:cxn>
                <a:cxn ang="0">
                  <a:pos x="8" y="718"/>
                </a:cxn>
                <a:cxn ang="0">
                  <a:pos x="0" y="592"/>
                </a:cxn>
                <a:cxn ang="0">
                  <a:pos x="0" y="524"/>
                </a:cxn>
                <a:cxn ang="0">
                  <a:pos x="4" y="488"/>
                </a:cxn>
                <a:cxn ang="0">
                  <a:pos x="14" y="454"/>
                </a:cxn>
                <a:cxn ang="0">
                  <a:pos x="34" y="420"/>
                </a:cxn>
                <a:cxn ang="0">
                  <a:pos x="62" y="388"/>
                </a:cxn>
                <a:cxn ang="0">
                  <a:pos x="76" y="372"/>
                </a:cxn>
                <a:cxn ang="0">
                  <a:pos x="110" y="350"/>
                </a:cxn>
                <a:cxn ang="0">
                  <a:pos x="144" y="334"/>
                </a:cxn>
                <a:cxn ang="0">
                  <a:pos x="180" y="326"/>
                </a:cxn>
                <a:cxn ang="0">
                  <a:pos x="198" y="324"/>
                </a:cxn>
                <a:cxn ang="0">
                  <a:pos x="230" y="332"/>
                </a:cxn>
                <a:cxn ang="0">
                  <a:pos x="256" y="358"/>
                </a:cxn>
                <a:cxn ang="0">
                  <a:pos x="272" y="398"/>
                </a:cxn>
                <a:cxn ang="0">
                  <a:pos x="284" y="456"/>
                </a:cxn>
                <a:cxn ang="0">
                  <a:pos x="286" y="478"/>
                </a:cxn>
                <a:cxn ang="0">
                  <a:pos x="292" y="524"/>
                </a:cxn>
                <a:cxn ang="0">
                  <a:pos x="304" y="594"/>
                </a:cxn>
                <a:cxn ang="0">
                  <a:pos x="312" y="618"/>
                </a:cxn>
                <a:cxn ang="0">
                  <a:pos x="330" y="648"/>
                </a:cxn>
                <a:cxn ang="0">
                  <a:pos x="340" y="654"/>
                </a:cxn>
                <a:cxn ang="0">
                  <a:pos x="354" y="658"/>
                </a:cxn>
                <a:cxn ang="0">
                  <a:pos x="360" y="656"/>
                </a:cxn>
                <a:cxn ang="0">
                  <a:pos x="394" y="634"/>
                </a:cxn>
                <a:cxn ang="0">
                  <a:pos x="426" y="606"/>
                </a:cxn>
                <a:cxn ang="0">
                  <a:pos x="922" y="116"/>
                </a:cxn>
                <a:cxn ang="0">
                  <a:pos x="950" y="90"/>
                </a:cxn>
                <a:cxn ang="0">
                  <a:pos x="1002" y="46"/>
                </a:cxn>
                <a:cxn ang="0">
                  <a:pos x="1024" y="30"/>
                </a:cxn>
                <a:cxn ang="0">
                  <a:pos x="1066" y="8"/>
                </a:cxn>
                <a:cxn ang="0">
                  <a:pos x="1102" y="0"/>
                </a:cxn>
                <a:cxn ang="0">
                  <a:pos x="1114" y="2"/>
                </a:cxn>
                <a:cxn ang="0">
                  <a:pos x="1130" y="10"/>
                </a:cxn>
                <a:cxn ang="0">
                  <a:pos x="1136" y="18"/>
                </a:cxn>
                <a:cxn ang="0">
                  <a:pos x="1144" y="42"/>
                </a:cxn>
                <a:cxn ang="0">
                  <a:pos x="1146" y="78"/>
                </a:cxn>
              </a:cxnLst>
              <a:rect l="0" t="0" r="r" b="b"/>
              <a:pathLst>
                <a:path w="1146" h="1054">
                  <a:moveTo>
                    <a:pt x="1146" y="102"/>
                  </a:moveTo>
                  <a:lnTo>
                    <a:pt x="1146" y="102"/>
                  </a:lnTo>
                  <a:lnTo>
                    <a:pt x="1144" y="124"/>
                  </a:lnTo>
                  <a:lnTo>
                    <a:pt x="1142" y="144"/>
                  </a:lnTo>
                  <a:lnTo>
                    <a:pt x="1136" y="164"/>
                  </a:lnTo>
                  <a:lnTo>
                    <a:pt x="1126" y="186"/>
                  </a:lnTo>
                  <a:lnTo>
                    <a:pt x="1116" y="206"/>
                  </a:lnTo>
                  <a:lnTo>
                    <a:pt x="1104" y="226"/>
                  </a:lnTo>
                  <a:lnTo>
                    <a:pt x="1088" y="246"/>
                  </a:lnTo>
                  <a:lnTo>
                    <a:pt x="1070" y="266"/>
                  </a:lnTo>
                  <a:lnTo>
                    <a:pt x="1062" y="274"/>
                  </a:lnTo>
                  <a:lnTo>
                    <a:pt x="616" y="744"/>
                  </a:lnTo>
                  <a:lnTo>
                    <a:pt x="616" y="744"/>
                  </a:lnTo>
                  <a:lnTo>
                    <a:pt x="548" y="814"/>
                  </a:lnTo>
                  <a:lnTo>
                    <a:pt x="484" y="876"/>
                  </a:lnTo>
                  <a:lnTo>
                    <a:pt x="426" y="928"/>
                  </a:lnTo>
                  <a:lnTo>
                    <a:pt x="374" y="974"/>
                  </a:lnTo>
                  <a:lnTo>
                    <a:pt x="374" y="974"/>
                  </a:lnTo>
                  <a:lnTo>
                    <a:pt x="328" y="1008"/>
                  </a:lnTo>
                  <a:lnTo>
                    <a:pt x="290" y="1034"/>
                  </a:lnTo>
                  <a:lnTo>
                    <a:pt x="272" y="1044"/>
                  </a:lnTo>
                  <a:lnTo>
                    <a:pt x="258" y="1050"/>
                  </a:lnTo>
                  <a:lnTo>
                    <a:pt x="244" y="1054"/>
                  </a:lnTo>
                  <a:lnTo>
                    <a:pt x="234" y="1054"/>
                  </a:lnTo>
                  <a:lnTo>
                    <a:pt x="234" y="1054"/>
                  </a:lnTo>
                  <a:lnTo>
                    <a:pt x="210" y="1052"/>
                  </a:lnTo>
                  <a:lnTo>
                    <a:pt x="184" y="1044"/>
                  </a:lnTo>
                  <a:lnTo>
                    <a:pt x="156" y="1032"/>
                  </a:lnTo>
                  <a:lnTo>
                    <a:pt x="126" y="1014"/>
                  </a:lnTo>
                  <a:lnTo>
                    <a:pt x="126" y="1014"/>
                  </a:lnTo>
                  <a:lnTo>
                    <a:pt x="96" y="994"/>
                  </a:lnTo>
                  <a:lnTo>
                    <a:pt x="74" y="972"/>
                  </a:lnTo>
                  <a:lnTo>
                    <a:pt x="56" y="952"/>
                  </a:lnTo>
                  <a:lnTo>
                    <a:pt x="48" y="940"/>
                  </a:lnTo>
                  <a:lnTo>
                    <a:pt x="44" y="930"/>
                  </a:lnTo>
                  <a:lnTo>
                    <a:pt x="44" y="930"/>
                  </a:lnTo>
                  <a:lnTo>
                    <a:pt x="36" y="908"/>
                  </a:lnTo>
                  <a:lnTo>
                    <a:pt x="28" y="874"/>
                  </a:lnTo>
                  <a:lnTo>
                    <a:pt x="20" y="830"/>
                  </a:lnTo>
                  <a:lnTo>
                    <a:pt x="14" y="778"/>
                  </a:lnTo>
                  <a:lnTo>
                    <a:pt x="14" y="778"/>
                  </a:lnTo>
                  <a:lnTo>
                    <a:pt x="8" y="718"/>
                  </a:lnTo>
                  <a:lnTo>
                    <a:pt x="2" y="656"/>
                  </a:lnTo>
                  <a:lnTo>
                    <a:pt x="0" y="592"/>
                  </a:lnTo>
                  <a:lnTo>
                    <a:pt x="0" y="524"/>
                  </a:lnTo>
                  <a:lnTo>
                    <a:pt x="0" y="524"/>
                  </a:lnTo>
                  <a:lnTo>
                    <a:pt x="0" y="506"/>
                  </a:lnTo>
                  <a:lnTo>
                    <a:pt x="4" y="488"/>
                  </a:lnTo>
                  <a:lnTo>
                    <a:pt x="8" y="470"/>
                  </a:lnTo>
                  <a:lnTo>
                    <a:pt x="14" y="454"/>
                  </a:lnTo>
                  <a:lnTo>
                    <a:pt x="24" y="436"/>
                  </a:lnTo>
                  <a:lnTo>
                    <a:pt x="34" y="420"/>
                  </a:lnTo>
                  <a:lnTo>
                    <a:pt x="46" y="404"/>
                  </a:lnTo>
                  <a:lnTo>
                    <a:pt x="62" y="388"/>
                  </a:lnTo>
                  <a:lnTo>
                    <a:pt x="62" y="388"/>
                  </a:lnTo>
                  <a:lnTo>
                    <a:pt x="76" y="372"/>
                  </a:lnTo>
                  <a:lnTo>
                    <a:pt x="92" y="360"/>
                  </a:lnTo>
                  <a:lnTo>
                    <a:pt x="110" y="350"/>
                  </a:lnTo>
                  <a:lnTo>
                    <a:pt x="126" y="340"/>
                  </a:lnTo>
                  <a:lnTo>
                    <a:pt x="144" y="334"/>
                  </a:lnTo>
                  <a:lnTo>
                    <a:pt x="162" y="328"/>
                  </a:lnTo>
                  <a:lnTo>
                    <a:pt x="180" y="326"/>
                  </a:lnTo>
                  <a:lnTo>
                    <a:pt x="198" y="324"/>
                  </a:lnTo>
                  <a:lnTo>
                    <a:pt x="198" y="324"/>
                  </a:lnTo>
                  <a:lnTo>
                    <a:pt x="216" y="326"/>
                  </a:lnTo>
                  <a:lnTo>
                    <a:pt x="230" y="332"/>
                  </a:lnTo>
                  <a:lnTo>
                    <a:pt x="244" y="344"/>
                  </a:lnTo>
                  <a:lnTo>
                    <a:pt x="256" y="358"/>
                  </a:lnTo>
                  <a:lnTo>
                    <a:pt x="264" y="376"/>
                  </a:lnTo>
                  <a:lnTo>
                    <a:pt x="272" y="398"/>
                  </a:lnTo>
                  <a:lnTo>
                    <a:pt x="278" y="424"/>
                  </a:lnTo>
                  <a:lnTo>
                    <a:pt x="284" y="456"/>
                  </a:lnTo>
                  <a:lnTo>
                    <a:pt x="284" y="456"/>
                  </a:lnTo>
                  <a:lnTo>
                    <a:pt x="286" y="478"/>
                  </a:lnTo>
                  <a:lnTo>
                    <a:pt x="286" y="478"/>
                  </a:lnTo>
                  <a:lnTo>
                    <a:pt x="292" y="524"/>
                  </a:lnTo>
                  <a:lnTo>
                    <a:pt x="298" y="562"/>
                  </a:lnTo>
                  <a:lnTo>
                    <a:pt x="304" y="594"/>
                  </a:lnTo>
                  <a:lnTo>
                    <a:pt x="312" y="618"/>
                  </a:lnTo>
                  <a:lnTo>
                    <a:pt x="312" y="618"/>
                  </a:lnTo>
                  <a:lnTo>
                    <a:pt x="320" y="634"/>
                  </a:lnTo>
                  <a:lnTo>
                    <a:pt x="330" y="648"/>
                  </a:lnTo>
                  <a:lnTo>
                    <a:pt x="336" y="652"/>
                  </a:lnTo>
                  <a:lnTo>
                    <a:pt x="340" y="654"/>
                  </a:lnTo>
                  <a:lnTo>
                    <a:pt x="346" y="656"/>
                  </a:lnTo>
                  <a:lnTo>
                    <a:pt x="354" y="658"/>
                  </a:lnTo>
                  <a:lnTo>
                    <a:pt x="354" y="658"/>
                  </a:lnTo>
                  <a:lnTo>
                    <a:pt x="360" y="656"/>
                  </a:lnTo>
                  <a:lnTo>
                    <a:pt x="368" y="652"/>
                  </a:lnTo>
                  <a:lnTo>
                    <a:pt x="394" y="634"/>
                  </a:lnTo>
                  <a:lnTo>
                    <a:pt x="394" y="634"/>
                  </a:lnTo>
                  <a:lnTo>
                    <a:pt x="426" y="606"/>
                  </a:lnTo>
                  <a:lnTo>
                    <a:pt x="464" y="570"/>
                  </a:lnTo>
                  <a:lnTo>
                    <a:pt x="922" y="116"/>
                  </a:lnTo>
                  <a:lnTo>
                    <a:pt x="922" y="116"/>
                  </a:lnTo>
                  <a:lnTo>
                    <a:pt x="950" y="90"/>
                  </a:lnTo>
                  <a:lnTo>
                    <a:pt x="976" y="66"/>
                  </a:lnTo>
                  <a:lnTo>
                    <a:pt x="1002" y="46"/>
                  </a:lnTo>
                  <a:lnTo>
                    <a:pt x="1024" y="30"/>
                  </a:lnTo>
                  <a:lnTo>
                    <a:pt x="1024" y="30"/>
                  </a:lnTo>
                  <a:lnTo>
                    <a:pt x="1046" y="16"/>
                  </a:lnTo>
                  <a:lnTo>
                    <a:pt x="1066" y="8"/>
                  </a:lnTo>
                  <a:lnTo>
                    <a:pt x="1086" y="2"/>
                  </a:lnTo>
                  <a:lnTo>
                    <a:pt x="1102" y="0"/>
                  </a:lnTo>
                  <a:lnTo>
                    <a:pt x="1102" y="0"/>
                  </a:lnTo>
                  <a:lnTo>
                    <a:pt x="1114" y="2"/>
                  </a:lnTo>
                  <a:lnTo>
                    <a:pt x="1122" y="4"/>
                  </a:lnTo>
                  <a:lnTo>
                    <a:pt x="1130" y="10"/>
                  </a:lnTo>
                  <a:lnTo>
                    <a:pt x="1136" y="18"/>
                  </a:lnTo>
                  <a:lnTo>
                    <a:pt x="1136" y="18"/>
                  </a:lnTo>
                  <a:lnTo>
                    <a:pt x="1140" y="28"/>
                  </a:lnTo>
                  <a:lnTo>
                    <a:pt x="1144" y="42"/>
                  </a:lnTo>
                  <a:lnTo>
                    <a:pt x="1146" y="58"/>
                  </a:lnTo>
                  <a:lnTo>
                    <a:pt x="1146" y="78"/>
                  </a:lnTo>
                  <a:lnTo>
                    <a:pt x="1146" y="102"/>
                  </a:ln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custDataLst>
                <p:tags r:id="rId3"/>
              </p:custDataLst>
            </p:nvPr>
          </p:nvSpPr>
          <p:spPr bwMode="auto">
            <a:xfrm>
              <a:off x="3729038" y="2595563"/>
              <a:ext cx="1752600" cy="1670050"/>
            </a:xfrm>
            <a:custGeom>
              <a:avLst/>
              <a:gdLst/>
              <a:ahLst/>
              <a:cxnLst>
                <a:cxn ang="0">
                  <a:pos x="210" y="428"/>
                </a:cxn>
                <a:cxn ang="0">
                  <a:pos x="222" y="514"/>
                </a:cxn>
                <a:cxn ang="0">
                  <a:pos x="236" y="568"/>
                </a:cxn>
                <a:cxn ang="0">
                  <a:pos x="242" y="582"/>
                </a:cxn>
                <a:cxn ang="0">
                  <a:pos x="258" y="602"/>
                </a:cxn>
                <a:cxn ang="0">
                  <a:pos x="266" y="606"/>
                </a:cxn>
                <a:cxn ang="0">
                  <a:pos x="254" y="552"/>
                </a:cxn>
                <a:cxn ang="0">
                  <a:pos x="244" y="476"/>
                </a:cxn>
                <a:cxn ang="0">
                  <a:pos x="242" y="454"/>
                </a:cxn>
                <a:cxn ang="0">
                  <a:pos x="238" y="430"/>
                </a:cxn>
                <a:cxn ang="0">
                  <a:pos x="230" y="392"/>
                </a:cxn>
                <a:cxn ang="0">
                  <a:pos x="218" y="362"/>
                </a:cxn>
                <a:cxn ang="0">
                  <a:pos x="202" y="340"/>
                </a:cxn>
                <a:cxn ang="0">
                  <a:pos x="192" y="334"/>
                </a:cxn>
                <a:cxn ang="0">
                  <a:pos x="202" y="366"/>
                </a:cxn>
                <a:cxn ang="0">
                  <a:pos x="208" y="406"/>
                </a:cxn>
                <a:cxn ang="0">
                  <a:pos x="210" y="428"/>
                </a:cxn>
                <a:cxn ang="0">
                  <a:pos x="1094" y="16"/>
                </a:cxn>
                <a:cxn ang="0">
                  <a:pos x="1084" y="4"/>
                </a:cxn>
                <a:cxn ang="0">
                  <a:pos x="1068" y="0"/>
                </a:cxn>
                <a:cxn ang="0">
                  <a:pos x="1070" y="30"/>
                </a:cxn>
                <a:cxn ang="0">
                  <a:pos x="1070" y="54"/>
                </a:cxn>
                <a:cxn ang="0">
                  <a:pos x="1066" y="96"/>
                </a:cxn>
                <a:cxn ang="0">
                  <a:pos x="1052" y="136"/>
                </a:cxn>
                <a:cxn ang="0">
                  <a:pos x="1028" y="178"/>
                </a:cxn>
                <a:cxn ang="0">
                  <a:pos x="994" y="218"/>
                </a:cxn>
                <a:cxn ang="0">
                  <a:pos x="540" y="694"/>
                </a:cxn>
                <a:cxn ang="0">
                  <a:pos x="472" y="764"/>
                </a:cxn>
                <a:cxn ang="0">
                  <a:pos x="352" y="880"/>
                </a:cxn>
                <a:cxn ang="0">
                  <a:pos x="298" y="924"/>
                </a:cxn>
                <a:cxn ang="0">
                  <a:pos x="214" y="986"/>
                </a:cxn>
                <a:cxn ang="0">
                  <a:pos x="182" y="1000"/>
                </a:cxn>
                <a:cxn ang="0">
                  <a:pos x="158" y="1006"/>
                </a:cxn>
                <a:cxn ang="0">
                  <a:pos x="134" y="1004"/>
                </a:cxn>
                <a:cxn ang="0">
                  <a:pos x="82" y="982"/>
                </a:cxn>
                <a:cxn ang="0">
                  <a:pos x="50" y="966"/>
                </a:cxn>
                <a:cxn ang="0">
                  <a:pos x="0" y="926"/>
                </a:cxn>
                <a:cxn ang="0">
                  <a:pos x="2" y="928"/>
                </a:cxn>
                <a:cxn ang="0">
                  <a:pos x="6" y="938"/>
                </a:cxn>
                <a:cxn ang="0">
                  <a:pos x="32" y="970"/>
                </a:cxn>
                <a:cxn ang="0">
                  <a:pos x="84" y="1012"/>
                </a:cxn>
                <a:cxn ang="0">
                  <a:pos x="114" y="1030"/>
                </a:cxn>
                <a:cxn ang="0">
                  <a:pos x="168" y="1050"/>
                </a:cxn>
                <a:cxn ang="0">
                  <a:pos x="192" y="1052"/>
                </a:cxn>
                <a:cxn ang="0">
                  <a:pos x="216" y="1048"/>
                </a:cxn>
                <a:cxn ang="0">
                  <a:pos x="248" y="1032"/>
                </a:cxn>
                <a:cxn ang="0">
                  <a:pos x="332" y="972"/>
                </a:cxn>
                <a:cxn ang="0">
                  <a:pos x="384" y="926"/>
                </a:cxn>
                <a:cxn ang="0">
                  <a:pos x="506" y="812"/>
                </a:cxn>
                <a:cxn ang="0">
                  <a:pos x="1020" y="272"/>
                </a:cxn>
                <a:cxn ang="0">
                  <a:pos x="1028" y="264"/>
                </a:cxn>
                <a:cxn ang="0">
                  <a:pos x="1062" y="224"/>
                </a:cxn>
                <a:cxn ang="0">
                  <a:pos x="1084" y="184"/>
                </a:cxn>
                <a:cxn ang="0">
                  <a:pos x="1100" y="142"/>
                </a:cxn>
                <a:cxn ang="0">
                  <a:pos x="1104" y="100"/>
                </a:cxn>
                <a:cxn ang="0">
                  <a:pos x="1104" y="76"/>
                </a:cxn>
                <a:cxn ang="0">
                  <a:pos x="1102" y="40"/>
                </a:cxn>
                <a:cxn ang="0">
                  <a:pos x="1094" y="16"/>
                </a:cxn>
              </a:cxnLst>
              <a:rect l="0" t="0" r="r" b="b"/>
              <a:pathLst>
                <a:path w="1104" h="1052">
                  <a:moveTo>
                    <a:pt x="210" y="428"/>
                  </a:moveTo>
                  <a:lnTo>
                    <a:pt x="210" y="428"/>
                  </a:lnTo>
                  <a:lnTo>
                    <a:pt x="216" y="474"/>
                  </a:lnTo>
                  <a:lnTo>
                    <a:pt x="222" y="514"/>
                  </a:lnTo>
                  <a:lnTo>
                    <a:pt x="230" y="544"/>
                  </a:lnTo>
                  <a:lnTo>
                    <a:pt x="236" y="568"/>
                  </a:lnTo>
                  <a:lnTo>
                    <a:pt x="236" y="568"/>
                  </a:lnTo>
                  <a:lnTo>
                    <a:pt x="242" y="582"/>
                  </a:lnTo>
                  <a:lnTo>
                    <a:pt x="250" y="594"/>
                  </a:lnTo>
                  <a:lnTo>
                    <a:pt x="258" y="602"/>
                  </a:lnTo>
                  <a:lnTo>
                    <a:pt x="266" y="606"/>
                  </a:lnTo>
                  <a:lnTo>
                    <a:pt x="266" y="606"/>
                  </a:lnTo>
                  <a:lnTo>
                    <a:pt x="260" y="582"/>
                  </a:lnTo>
                  <a:lnTo>
                    <a:pt x="254" y="552"/>
                  </a:lnTo>
                  <a:lnTo>
                    <a:pt x="248" y="518"/>
                  </a:lnTo>
                  <a:lnTo>
                    <a:pt x="244" y="476"/>
                  </a:lnTo>
                  <a:lnTo>
                    <a:pt x="244" y="476"/>
                  </a:lnTo>
                  <a:lnTo>
                    <a:pt x="242" y="454"/>
                  </a:lnTo>
                  <a:lnTo>
                    <a:pt x="242" y="454"/>
                  </a:lnTo>
                  <a:lnTo>
                    <a:pt x="238" y="430"/>
                  </a:lnTo>
                  <a:lnTo>
                    <a:pt x="234" y="410"/>
                  </a:lnTo>
                  <a:lnTo>
                    <a:pt x="230" y="392"/>
                  </a:lnTo>
                  <a:lnTo>
                    <a:pt x="224" y="376"/>
                  </a:lnTo>
                  <a:lnTo>
                    <a:pt x="218" y="362"/>
                  </a:lnTo>
                  <a:lnTo>
                    <a:pt x="210" y="350"/>
                  </a:lnTo>
                  <a:lnTo>
                    <a:pt x="202" y="340"/>
                  </a:lnTo>
                  <a:lnTo>
                    <a:pt x="192" y="334"/>
                  </a:lnTo>
                  <a:lnTo>
                    <a:pt x="192" y="334"/>
                  </a:lnTo>
                  <a:lnTo>
                    <a:pt x="196" y="348"/>
                  </a:lnTo>
                  <a:lnTo>
                    <a:pt x="202" y="366"/>
                  </a:lnTo>
                  <a:lnTo>
                    <a:pt x="208" y="406"/>
                  </a:lnTo>
                  <a:lnTo>
                    <a:pt x="208" y="406"/>
                  </a:lnTo>
                  <a:lnTo>
                    <a:pt x="210" y="428"/>
                  </a:lnTo>
                  <a:lnTo>
                    <a:pt x="210" y="428"/>
                  </a:lnTo>
                  <a:close/>
                  <a:moveTo>
                    <a:pt x="1094" y="16"/>
                  </a:moveTo>
                  <a:lnTo>
                    <a:pt x="1094" y="16"/>
                  </a:lnTo>
                  <a:lnTo>
                    <a:pt x="1090" y="10"/>
                  </a:lnTo>
                  <a:lnTo>
                    <a:pt x="1084" y="4"/>
                  </a:lnTo>
                  <a:lnTo>
                    <a:pt x="1076" y="2"/>
                  </a:lnTo>
                  <a:lnTo>
                    <a:pt x="1068" y="0"/>
                  </a:lnTo>
                  <a:lnTo>
                    <a:pt x="1068" y="0"/>
                  </a:lnTo>
                  <a:lnTo>
                    <a:pt x="1070" y="30"/>
                  </a:lnTo>
                  <a:lnTo>
                    <a:pt x="1070" y="54"/>
                  </a:lnTo>
                  <a:lnTo>
                    <a:pt x="1070" y="54"/>
                  </a:lnTo>
                  <a:lnTo>
                    <a:pt x="1070" y="74"/>
                  </a:lnTo>
                  <a:lnTo>
                    <a:pt x="1066" y="96"/>
                  </a:lnTo>
                  <a:lnTo>
                    <a:pt x="1060" y="116"/>
                  </a:lnTo>
                  <a:lnTo>
                    <a:pt x="1052" y="136"/>
                  </a:lnTo>
                  <a:lnTo>
                    <a:pt x="1040" y="156"/>
                  </a:lnTo>
                  <a:lnTo>
                    <a:pt x="1028" y="178"/>
                  </a:lnTo>
                  <a:lnTo>
                    <a:pt x="1012" y="198"/>
                  </a:lnTo>
                  <a:lnTo>
                    <a:pt x="994" y="218"/>
                  </a:lnTo>
                  <a:lnTo>
                    <a:pt x="986" y="226"/>
                  </a:lnTo>
                  <a:lnTo>
                    <a:pt x="540" y="694"/>
                  </a:lnTo>
                  <a:lnTo>
                    <a:pt x="540" y="694"/>
                  </a:lnTo>
                  <a:lnTo>
                    <a:pt x="472" y="764"/>
                  </a:lnTo>
                  <a:lnTo>
                    <a:pt x="410" y="826"/>
                  </a:lnTo>
                  <a:lnTo>
                    <a:pt x="352" y="880"/>
                  </a:lnTo>
                  <a:lnTo>
                    <a:pt x="298" y="924"/>
                  </a:lnTo>
                  <a:lnTo>
                    <a:pt x="298" y="924"/>
                  </a:lnTo>
                  <a:lnTo>
                    <a:pt x="252" y="960"/>
                  </a:lnTo>
                  <a:lnTo>
                    <a:pt x="214" y="986"/>
                  </a:lnTo>
                  <a:lnTo>
                    <a:pt x="196" y="994"/>
                  </a:lnTo>
                  <a:lnTo>
                    <a:pt x="182" y="1000"/>
                  </a:lnTo>
                  <a:lnTo>
                    <a:pt x="170" y="1004"/>
                  </a:lnTo>
                  <a:lnTo>
                    <a:pt x="158" y="1006"/>
                  </a:lnTo>
                  <a:lnTo>
                    <a:pt x="158" y="1006"/>
                  </a:lnTo>
                  <a:lnTo>
                    <a:pt x="134" y="1004"/>
                  </a:lnTo>
                  <a:lnTo>
                    <a:pt x="110" y="996"/>
                  </a:lnTo>
                  <a:lnTo>
                    <a:pt x="82" y="982"/>
                  </a:lnTo>
                  <a:lnTo>
                    <a:pt x="50" y="966"/>
                  </a:lnTo>
                  <a:lnTo>
                    <a:pt x="50" y="966"/>
                  </a:lnTo>
                  <a:lnTo>
                    <a:pt x="22" y="946"/>
                  </a:lnTo>
                  <a:lnTo>
                    <a:pt x="0" y="926"/>
                  </a:lnTo>
                  <a:lnTo>
                    <a:pt x="0" y="926"/>
                  </a:lnTo>
                  <a:lnTo>
                    <a:pt x="2" y="928"/>
                  </a:lnTo>
                  <a:lnTo>
                    <a:pt x="2" y="928"/>
                  </a:lnTo>
                  <a:lnTo>
                    <a:pt x="6" y="938"/>
                  </a:lnTo>
                  <a:lnTo>
                    <a:pt x="14" y="950"/>
                  </a:lnTo>
                  <a:lnTo>
                    <a:pt x="32" y="970"/>
                  </a:lnTo>
                  <a:lnTo>
                    <a:pt x="54" y="992"/>
                  </a:lnTo>
                  <a:lnTo>
                    <a:pt x="84" y="1012"/>
                  </a:lnTo>
                  <a:lnTo>
                    <a:pt x="84" y="1012"/>
                  </a:lnTo>
                  <a:lnTo>
                    <a:pt x="114" y="1030"/>
                  </a:lnTo>
                  <a:lnTo>
                    <a:pt x="142" y="1042"/>
                  </a:lnTo>
                  <a:lnTo>
                    <a:pt x="168" y="1050"/>
                  </a:lnTo>
                  <a:lnTo>
                    <a:pt x="192" y="1052"/>
                  </a:lnTo>
                  <a:lnTo>
                    <a:pt x="192" y="1052"/>
                  </a:lnTo>
                  <a:lnTo>
                    <a:pt x="202" y="1052"/>
                  </a:lnTo>
                  <a:lnTo>
                    <a:pt x="216" y="1048"/>
                  </a:lnTo>
                  <a:lnTo>
                    <a:pt x="230" y="1042"/>
                  </a:lnTo>
                  <a:lnTo>
                    <a:pt x="248" y="1032"/>
                  </a:lnTo>
                  <a:lnTo>
                    <a:pt x="286" y="1006"/>
                  </a:lnTo>
                  <a:lnTo>
                    <a:pt x="332" y="972"/>
                  </a:lnTo>
                  <a:lnTo>
                    <a:pt x="332" y="972"/>
                  </a:lnTo>
                  <a:lnTo>
                    <a:pt x="384" y="926"/>
                  </a:lnTo>
                  <a:lnTo>
                    <a:pt x="442" y="874"/>
                  </a:lnTo>
                  <a:lnTo>
                    <a:pt x="506" y="812"/>
                  </a:lnTo>
                  <a:lnTo>
                    <a:pt x="574" y="742"/>
                  </a:lnTo>
                  <a:lnTo>
                    <a:pt x="1020" y="272"/>
                  </a:lnTo>
                  <a:lnTo>
                    <a:pt x="1028" y="264"/>
                  </a:lnTo>
                  <a:lnTo>
                    <a:pt x="1028" y="264"/>
                  </a:lnTo>
                  <a:lnTo>
                    <a:pt x="1046" y="244"/>
                  </a:lnTo>
                  <a:lnTo>
                    <a:pt x="1062" y="224"/>
                  </a:lnTo>
                  <a:lnTo>
                    <a:pt x="1074" y="204"/>
                  </a:lnTo>
                  <a:lnTo>
                    <a:pt x="1084" y="184"/>
                  </a:lnTo>
                  <a:lnTo>
                    <a:pt x="1094" y="162"/>
                  </a:lnTo>
                  <a:lnTo>
                    <a:pt x="1100" y="142"/>
                  </a:lnTo>
                  <a:lnTo>
                    <a:pt x="1102" y="122"/>
                  </a:lnTo>
                  <a:lnTo>
                    <a:pt x="1104" y="100"/>
                  </a:lnTo>
                  <a:lnTo>
                    <a:pt x="1104" y="76"/>
                  </a:lnTo>
                  <a:lnTo>
                    <a:pt x="1104" y="76"/>
                  </a:lnTo>
                  <a:lnTo>
                    <a:pt x="1104" y="56"/>
                  </a:lnTo>
                  <a:lnTo>
                    <a:pt x="1102" y="40"/>
                  </a:lnTo>
                  <a:lnTo>
                    <a:pt x="1098" y="26"/>
                  </a:lnTo>
                  <a:lnTo>
                    <a:pt x="1094" y="16"/>
                  </a:lnTo>
                  <a:lnTo>
                    <a:pt x="1094" y="1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custDataLst>
                <p:tags r:id="rId4"/>
              </p:custDataLst>
            </p:nvPr>
          </p:nvSpPr>
          <p:spPr bwMode="auto">
            <a:xfrm>
              <a:off x="3735388" y="3214688"/>
              <a:ext cx="355600" cy="758825"/>
            </a:xfrm>
            <a:custGeom>
              <a:avLst/>
              <a:gdLst/>
              <a:ahLst/>
              <a:cxnLst>
                <a:cxn ang="0">
                  <a:pos x="24" y="54"/>
                </a:cxn>
                <a:cxn ang="0">
                  <a:pos x="10" y="86"/>
                </a:cxn>
                <a:cxn ang="0">
                  <a:pos x="2" y="124"/>
                </a:cxn>
                <a:cxn ang="0">
                  <a:pos x="0" y="168"/>
                </a:cxn>
                <a:cxn ang="0">
                  <a:pos x="10" y="258"/>
                </a:cxn>
                <a:cxn ang="0">
                  <a:pos x="26" y="334"/>
                </a:cxn>
                <a:cxn ang="0">
                  <a:pos x="32" y="360"/>
                </a:cxn>
                <a:cxn ang="0">
                  <a:pos x="52" y="410"/>
                </a:cxn>
                <a:cxn ang="0">
                  <a:pos x="66" y="434"/>
                </a:cxn>
                <a:cxn ang="0">
                  <a:pos x="86" y="454"/>
                </a:cxn>
                <a:cxn ang="0">
                  <a:pos x="96" y="460"/>
                </a:cxn>
                <a:cxn ang="0">
                  <a:pos x="126" y="474"/>
                </a:cxn>
                <a:cxn ang="0">
                  <a:pos x="148" y="478"/>
                </a:cxn>
                <a:cxn ang="0">
                  <a:pos x="168" y="478"/>
                </a:cxn>
                <a:cxn ang="0">
                  <a:pos x="186" y="472"/>
                </a:cxn>
                <a:cxn ang="0">
                  <a:pos x="202" y="460"/>
                </a:cxn>
                <a:cxn ang="0">
                  <a:pos x="214" y="442"/>
                </a:cxn>
                <a:cxn ang="0">
                  <a:pos x="222" y="418"/>
                </a:cxn>
                <a:cxn ang="0">
                  <a:pos x="224" y="396"/>
                </a:cxn>
                <a:cxn ang="0">
                  <a:pos x="216" y="354"/>
                </a:cxn>
                <a:cxn ang="0">
                  <a:pos x="190" y="292"/>
                </a:cxn>
                <a:cxn ang="0">
                  <a:pos x="174" y="254"/>
                </a:cxn>
                <a:cxn ang="0">
                  <a:pos x="168" y="230"/>
                </a:cxn>
                <a:cxn ang="0">
                  <a:pos x="164" y="184"/>
                </a:cxn>
                <a:cxn ang="0">
                  <a:pos x="170" y="118"/>
                </a:cxn>
                <a:cxn ang="0">
                  <a:pos x="174" y="70"/>
                </a:cxn>
                <a:cxn ang="0">
                  <a:pos x="174" y="62"/>
                </a:cxn>
                <a:cxn ang="0">
                  <a:pos x="168" y="42"/>
                </a:cxn>
                <a:cxn ang="0">
                  <a:pos x="156" y="24"/>
                </a:cxn>
                <a:cxn ang="0">
                  <a:pos x="138" y="10"/>
                </a:cxn>
                <a:cxn ang="0">
                  <a:pos x="116" y="2"/>
                </a:cxn>
                <a:cxn ang="0">
                  <a:pos x="92" y="2"/>
                </a:cxn>
                <a:cxn ang="0">
                  <a:pos x="66" y="12"/>
                </a:cxn>
                <a:cxn ang="0">
                  <a:pos x="38" y="36"/>
                </a:cxn>
                <a:cxn ang="0">
                  <a:pos x="24" y="54"/>
                </a:cxn>
              </a:cxnLst>
              <a:rect l="0" t="0" r="r" b="b"/>
              <a:pathLst>
                <a:path w="224" h="478">
                  <a:moveTo>
                    <a:pt x="24" y="54"/>
                  </a:moveTo>
                  <a:lnTo>
                    <a:pt x="24" y="54"/>
                  </a:lnTo>
                  <a:lnTo>
                    <a:pt x="16" y="70"/>
                  </a:lnTo>
                  <a:lnTo>
                    <a:pt x="10" y="86"/>
                  </a:lnTo>
                  <a:lnTo>
                    <a:pt x="6" y="104"/>
                  </a:lnTo>
                  <a:lnTo>
                    <a:pt x="2" y="124"/>
                  </a:lnTo>
                  <a:lnTo>
                    <a:pt x="0" y="146"/>
                  </a:lnTo>
                  <a:lnTo>
                    <a:pt x="0" y="168"/>
                  </a:lnTo>
                  <a:lnTo>
                    <a:pt x="4" y="214"/>
                  </a:lnTo>
                  <a:lnTo>
                    <a:pt x="10" y="258"/>
                  </a:lnTo>
                  <a:lnTo>
                    <a:pt x="18" y="298"/>
                  </a:lnTo>
                  <a:lnTo>
                    <a:pt x="26" y="334"/>
                  </a:lnTo>
                  <a:lnTo>
                    <a:pt x="32" y="360"/>
                  </a:lnTo>
                  <a:lnTo>
                    <a:pt x="32" y="360"/>
                  </a:lnTo>
                  <a:lnTo>
                    <a:pt x="42" y="386"/>
                  </a:lnTo>
                  <a:lnTo>
                    <a:pt x="52" y="410"/>
                  </a:lnTo>
                  <a:lnTo>
                    <a:pt x="58" y="422"/>
                  </a:lnTo>
                  <a:lnTo>
                    <a:pt x="66" y="434"/>
                  </a:lnTo>
                  <a:lnTo>
                    <a:pt x="76" y="444"/>
                  </a:lnTo>
                  <a:lnTo>
                    <a:pt x="86" y="454"/>
                  </a:lnTo>
                  <a:lnTo>
                    <a:pt x="86" y="454"/>
                  </a:lnTo>
                  <a:lnTo>
                    <a:pt x="96" y="460"/>
                  </a:lnTo>
                  <a:lnTo>
                    <a:pt x="106" y="466"/>
                  </a:lnTo>
                  <a:lnTo>
                    <a:pt x="126" y="474"/>
                  </a:lnTo>
                  <a:lnTo>
                    <a:pt x="136" y="478"/>
                  </a:lnTo>
                  <a:lnTo>
                    <a:pt x="148" y="478"/>
                  </a:lnTo>
                  <a:lnTo>
                    <a:pt x="158" y="478"/>
                  </a:lnTo>
                  <a:lnTo>
                    <a:pt x="168" y="478"/>
                  </a:lnTo>
                  <a:lnTo>
                    <a:pt x="178" y="474"/>
                  </a:lnTo>
                  <a:lnTo>
                    <a:pt x="186" y="472"/>
                  </a:lnTo>
                  <a:lnTo>
                    <a:pt x="194" y="466"/>
                  </a:lnTo>
                  <a:lnTo>
                    <a:pt x="202" y="460"/>
                  </a:lnTo>
                  <a:lnTo>
                    <a:pt x="208" y="450"/>
                  </a:lnTo>
                  <a:lnTo>
                    <a:pt x="214" y="442"/>
                  </a:lnTo>
                  <a:lnTo>
                    <a:pt x="220" y="430"/>
                  </a:lnTo>
                  <a:lnTo>
                    <a:pt x="222" y="418"/>
                  </a:lnTo>
                  <a:lnTo>
                    <a:pt x="222" y="418"/>
                  </a:lnTo>
                  <a:lnTo>
                    <a:pt x="224" y="396"/>
                  </a:lnTo>
                  <a:lnTo>
                    <a:pt x="222" y="376"/>
                  </a:lnTo>
                  <a:lnTo>
                    <a:pt x="216" y="354"/>
                  </a:lnTo>
                  <a:lnTo>
                    <a:pt x="208" y="334"/>
                  </a:lnTo>
                  <a:lnTo>
                    <a:pt x="190" y="292"/>
                  </a:lnTo>
                  <a:lnTo>
                    <a:pt x="182" y="272"/>
                  </a:lnTo>
                  <a:lnTo>
                    <a:pt x="174" y="254"/>
                  </a:lnTo>
                  <a:lnTo>
                    <a:pt x="174" y="254"/>
                  </a:lnTo>
                  <a:lnTo>
                    <a:pt x="168" y="230"/>
                  </a:lnTo>
                  <a:lnTo>
                    <a:pt x="164" y="208"/>
                  </a:lnTo>
                  <a:lnTo>
                    <a:pt x="164" y="184"/>
                  </a:lnTo>
                  <a:lnTo>
                    <a:pt x="164" y="162"/>
                  </a:lnTo>
                  <a:lnTo>
                    <a:pt x="170" y="118"/>
                  </a:lnTo>
                  <a:lnTo>
                    <a:pt x="172" y="94"/>
                  </a:lnTo>
                  <a:lnTo>
                    <a:pt x="174" y="70"/>
                  </a:lnTo>
                  <a:lnTo>
                    <a:pt x="174" y="70"/>
                  </a:lnTo>
                  <a:lnTo>
                    <a:pt x="174" y="62"/>
                  </a:lnTo>
                  <a:lnTo>
                    <a:pt x="172" y="52"/>
                  </a:lnTo>
                  <a:lnTo>
                    <a:pt x="168" y="42"/>
                  </a:lnTo>
                  <a:lnTo>
                    <a:pt x="162" y="32"/>
                  </a:lnTo>
                  <a:lnTo>
                    <a:pt x="156" y="24"/>
                  </a:lnTo>
                  <a:lnTo>
                    <a:pt x="146" y="16"/>
                  </a:lnTo>
                  <a:lnTo>
                    <a:pt x="138" y="10"/>
                  </a:lnTo>
                  <a:lnTo>
                    <a:pt x="128" y="4"/>
                  </a:lnTo>
                  <a:lnTo>
                    <a:pt x="116" y="2"/>
                  </a:lnTo>
                  <a:lnTo>
                    <a:pt x="104" y="0"/>
                  </a:lnTo>
                  <a:lnTo>
                    <a:pt x="92" y="2"/>
                  </a:lnTo>
                  <a:lnTo>
                    <a:pt x="78" y="6"/>
                  </a:lnTo>
                  <a:lnTo>
                    <a:pt x="66" y="12"/>
                  </a:lnTo>
                  <a:lnTo>
                    <a:pt x="52" y="22"/>
                  </a:lnTo>
                  <a:lnTo>
                    <a:pt x="38" y="36"/>
                  </a:lnTo>
                  <a:lnTo>
                    <a:pt x="24" y="54"/>
                  </a:lnTo>
                  <a:lnTo>
                    <a:pt x="24" y="54"/>
                  </a:ln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0"/>
            <p:cNvSpPr>
              <a:spLocks/>
            </p:cNvSpPr>
            <p:nvPr>
              <p:custDataLst>
                <p:tags r:id="rId5"/>
              </p:custDataLst>
            </p:nvPr>
          </p:nvSpPr>
          <p:spPr bwMode="auto">
            <a:xfrm>
              <a:off x="3808413" y="3338513"/>
              <a:ext cx="177800" cy="514350"/>
            </a:xfrm>
            <a:custGeom>
              <a:avLst/>
              <a:gdLst/>
              <a:ahLst/>
              <a:cxnLst>
                <a:cxn ang="0">
                  <a:pos x="12" y="36"/>
                </a:cxn>
                <a:cxn ang="0">
                  <a:pos x="12" y="36"/>
                </a:cxn>
                <a:cxn ang="0">
                  <a:pos x="8" y="46"/>
                </a:cxn>
                <a:cxn ang="0">
                  <a:pos x="4" y="58"/>
                </a:cxn>
                <a:cxn ang="0">
                  <a:pos x="2" y="84"/>
                </a:cxn>
                <a:cxn ang="0">
                  <a:pos x="0" y="114"/>
                </a:cxn>
                <a:cxn ang="0">
                  <a:pos x="2" y="144"/>
                </a:cxn>
                <a:cxn ang="0">
                  <a:pos x="4" y="174"/>
                </a:cxn>
                <a:cxn ang="0">
                  <a:pos x="8" y="202"/>
                </a:cxn>
                <a:cxn ang="0">
                  <a:pos x="16" y="244"/>
                </a:cxn>
                <a:cxn ang="0">
                  <a:pos x="16" y="244"/>
                </a:cxn>
                <a:cxn ang="0">
                  <a:pos x="20" y="262"/>
                </a:cxn>
                <a:cxn ang="0">
                  <a:pos x="26" y="278"/>
                </a:cxn>
                <a:cxn ang="0">
                  <a:pos x="34" y="294"/>
                </a:cxn>
                <a:cxn ang="0">
                  <a:pos x="44" y="306"/>
                </a:cxn>
                <a:cxn ang="0">
                  <a:pos x="44" y="306"/>
                </a:cxn>
                <a:cxn ang="0">
                  <a:pos x="54" y="316"/>
                </a:cxn>
                <a:cxn ang="0">
                  <a:pos x="64" y="322"/>
                </a:cxn>
                <a:cxn ang="0">
                  <a:pos x="74" y="324"/>
                </a:cxn>
                <a:cxn ang="0">
                  <a:pos x="84" y="324"/>
                </a:cxn>
                <a:cxn ang="0">
                  <a:pos x="94" y="318"/>
                </a:cxn>
                <a:cxn ang="0">
                  <a:pos x="102" y="310"/>
                </a:cxn>
                <a:cxn ang="0">
                  <a:pos x="108" y="298"/>
                </a:cxn>
                <a:cxn ang="0">
                  <a:pos x="112" y="282"/>
                </a:cxn>
                <a:cxn ang="0">
                  <a:pos x="112" y="282"/>
                </a:cxn>
                <a:cxn ang="0">
                  <a:pos x="112" y="268"/>
                </a:cxn>
                <a:cxn ang="0">
                  <a:pos x="112" y="254"/>
                </a:cxn>
                <a:cxn ang="0">
                  <a:pos x="108" y="240"/>
                </a:cxn>
                <a:cxn ang="0">
                  <a:pos x="106" y="226"/>
                </a:cxn>
                <a:cxn ang="0">
                  <a:pos x="96" y="198"/>
                </a:cxn>
                <a:cxn ang="0">
                  <a:pos x="88" y="172"/>
                </a:cxn>
                <a:cxn ang="0">
                  <a:pos x="88" y="172"/>
                </a:cxn>
                <a:cxn ang="0">
                  <a:pos x="84" y="156"/>
                </a:cxn>
                <a:cxn ang="0">
                  <a:pos x="82" y="140"/>
                </a:cxn>
                <a:cxn ang="0">
                  <a:pos x="84" y="110"/>
                </a:cxn>
                <a:cxn ang="0">
                  <a:pos x="86" y="80"/>
                </a:cxn>
                <a:cxn ang="0">
                  <a:pos x="88" y="48"/>
                </a:cxn>
                <a:cxn ang="0">
                  <a:pos x="88" y="48"/>
                </a:cxn>
                <a:cxn ang="0">
                  <a:pos x="86" y="34"/>
                </a:cxn>
                <a:cxn ang="0">
                  <a:pos x="82" y="22"/>
                </a:cxn>
                <a:cxn ang="0">
                  <a:pos x="74" y="10"/>
                </a:cxn>
                <a:cxn ang="0">
                  <a:pos x="64" y="2"/>
                </a:cxn>
                <a:cxn ang="0">
                  <a:pos x="58" y="0"/>
                </a:cxn>
                <a:cxn ang="0">
                  <a:pos x="52" y="0"/>
                </a:cxn>
                <a:cxn ang="0">
                  <a:pos x="46" y="0"/>
                </a:cxn>
                <a:cxn ang="0">
                  <a:pos x="40" y="4"/>
                </a:cxn>
                <a:cxn ang="0">
                  <a:pos x="32" y="8"/>
                </a:cxn>
                <a:cxn ang="0">
                  <a:pos x="26" y="16"/>
                </a:cxn>
                <a:cxn ang="0">
                  <a:pos x="18" y="24"/>
                </a:cxn>
                <a:cxn ang="0">
                  <a:pos x="12" y="36"/>
                </a:cxn>
                <a:cxn ang="0">
                  <a:pos x="12" y="36"/>
                </a:cxn>
              </a:cxnLst>
              <a:rect l="0" t="0" r="r" b="b"/>
              <a:pathLst>
                <a:path w="112" h="324">
                  <a:moveTo>
                    <a:pt x="12" y="36"/>
                  </a:moveTo>
                  <a:lnTo>
                    <a:pt x="12" y="36"/>
                  </a:lnTo>
                  <a:lnTo>
                    <a:pt x="8" y="46"/>
                  </a:lnTo>
                  <a:lnTo>
                    <a:pt x="4" y="58"/>
                  </a:lnTo>
                  <a:lnTo>
                    <a:pt x="2" y="84"/>
                  </a:lnTo>
                  <a:lnTo>
                    <a:pt x="0" y="114"/>
                  </a:lnTo>
                  <a:lnTo>
                    <a:pt x="2" y="144"/>
                  </a:lnTo>
                  <a:lnTo>
                    <a:pt x="4" y="174"/>
                  </a:lnTo>
                  <a:lnTo>
                    <a:pt x="8" y="202"/>
                  </a:lnTo>
                  <a:lnTo>
                    <a:pt x="16" y="244"/>
                  </a:lnTo>
                  <a:lnTo>
                    <a:pt x="16" y="244"/>
                  </a:lnTo>
                  <a:lnTo>
                    <a:pt x="20" y="262"/>
                  </a:lnTo>
                  <a:lnTo>
                    <a:pt x="26" y="278"/>
                  </a:lnTo>
                  <a:lnTo>
                    <a:pt x="34" y="294"/>
                  </a:lnTo>
                  <a:lnTo>
                    <a:pt x="44" y="306"/>
                  </a:lnTo>
                  <a:lnTo>
                    <a:pt x="44" y="306"/>
                  </a:lnTo>
                  <a:lnTo>
                    <a:pt x="54" y="316"/>
                  </a:lnTo>
                  <a:lnTo>
                    <a:pt x="64" y="322"/>
                  </a:lnTo>
                  <a:lnTo>
                    <a:pt x="74" y="324"/>
                  </a:lnTo>
                  <a:lnTo>
                    <a:pt x="84" y="324"/>
                  </a:lnTo>
                  <a:lnTo>
                    <a:pt x="94" y="318"/>
                  </a:lnTo>
                  <a:lnTo>
                    <a:pt x="102" y="310"/>
                  </a:lnTo>
                  <a:lnTo>
                    <a:pt x="108" y="298"/>
                  </a:lnTo>
                  <a:lnTo>
                    <a:pt x="112" y="282"/>
                  </a:lnTo>
                  <a:lnTo>
                    <a:pt x="112" y="282"/>
                  </a:lnTo>
                  <a:lnTo>
                    <a:pt x="112" y="268"/>
                  </a:lnTo>
                  <a:lnTo>
                    <a:pt x="112" y="254"/>
                  </a:lnTo>
                  <a:lnTo>
                    <a:pt x="108" y="240"/>
                  </a:lnTo>
                  <a:lnTo>
                    <a:pt x="106" y="226"/>
                  </a:lnTo>
                  <a:lnTo>
                    <a:pt x="96" y="198"/>
                  </a:lnTo>
                  <a:lnTo>
                    <a:pt x="88" y="172"/>
                  </a:lnTo>
                  <a:lnTo>
                    <a:pt x="88" y="172"/>
                  </a:lnTo>
                  <a:lnTo>
                    <a:pt x="84" y="156"/>
                  </a:lnTo>
                  <a:lnTo>
                    <a:pt x="82" y="140"/>
                  </a:lnTo>
                  <a:lnTo>
                    <a:pt x="84" y="110"/>
                  </a:lnTo>
                  <a:lnTo>
                    <a:pt x="86" y="80"/>
                  </a:lnTo>
                  <a:lnTo>
                    <a:pt x="88" y="48"/>
                  </a:lnTo>
                  <a:lnTo>
                    <a:pt x="88" y="48"/>
                  </a:lnTo>
                  <a:lnTo>
                    <a:pt x="86" y="34"/>
                  </a:lnTo>
                  <a:lnTo>
                    <a:pt x="82" y="22"/>
                  </a:lnTo>
                  <a:lnTo>
                    <a:pt x="74" y="10"/>
                  </a:lnTo>
                  <a:lnTo>
                    <a:pt x="64" y="2"/>
                  </a:lnTo>
                  <a:lnTo>
                    <a:pt x="58" y="0"/>
                  </a:lnTo>
                  <a:lnTo>
                    <a:pt x="52" y="0"/>
                  </a:lnTo>
                  <a:lnTo>
                    <a:pt x="46" y="0"/>
                  </a:lnTo>
                  <a:lnTo>
                    <a:pt x="40" y="4"/>
                  </a:lnTo>
                  <a:lnTo>
                    <a:pt x="32" y="8"/>
                  </a:lnTo>
                  <a:lnTo>
                    <a:pt x="26" y="16"/>
                  </a:lnTo>
                  <a:lnTo>
                    <a:pt x="18" y="24"/>
                  </a:lnTo>
                  <a:lnTo>
                    <a:pt x="12" y="36"/>
                  </a:lnTo>
                  <a:lnTo>
                    <a:pt x="12" y="36"/>
                  </a:lnTo>
                  <a:close/>
                </a:path>
              </a:pathLst>
            </a:custGeom>
            <a:solidFill>
              <a:schemeClr val="accent3">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6" name="X 1" descr="X--MC900432537.PNG" hidden="1"/>
          <p:cNvPicPr>
            <a:picLocks noChangeAspect="1"/>
          </p:cNvPicPr>
          <p:nvPr/>
        </p:nvPicPr>
        <p:blipFill>
          <a:blip r:embed="rId23" cstate="print"/>
          <a:stretch>
            <a:fillRect/>
          </a:stretch>
        </p:blipFill>
        <p:spPr>
          <a:xfrm>
            <a:off x="686427" y="2861468"/>
            <a:ext cx="182880" cy="182880"/>
          </a:xfrm>
          <a:prstGeom prst="rect">
            <a:avLst/>
          </a:prstGeom>
        </p:spPr>
      </p:pic>
      <p:grpSp>
        <p:nvGrpSpPr>
          <p:cNvPr id="85" name="4.  Emu"/>
          <p:cNvGrpSpPr/>
          <p:nvPr/>
        </p:nvGrpSpPr>
        <p:grpSpPr>
          <a:xfrm>
            <a:off x="1295400" y="3828097"/>
            <a:ext cx="2326084" cy="95250"/>
            <a:chOff x="1295400" y="3828097"/>
            <a:chExt cx="2326084" cy="95250"/>
          </a:xfrm>
        </p:grpSpPr>
        <p:sp>
          <p:nvSpPr>
            <p:cNvPr id="86" name="Oval 85"/>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ectangle 90"/>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2. Cat"/>
          <p:cNvGrpSpPr/>
          <p:nvPr/>
        </p:nvGrpSpPr>
        <p:grpSpPr>
          <a:xfrm>
            <a:off x="1295400" y="3507739"/>
            <a:ext cx="2830989" cy="95250"/>
            <a:chOff x="1295400" y="3507739"/>
            <a:chExt cx="2830989" cy="95250"/>
          </a:xfrm>
        </p:grpSpPr>
        <p:sp>
          <p:nvSpPr>
            <p:cNvPr id="93" name="Rectangle 92"/>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ectangle 97"/>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3. Dog"/>
          <p:cNvGrpSpPr/>
          <p:nvPr/>
        </p:nvGrpSpPr>
        <p:grpSpPr>
          <a:xfrm>
            <a:off x="1295400" y="3186429"/>
            <a:ext cx="3678238" cy="95250"/>
            <a:chOff x="1295400" y="3186429"/>
            <a:chExt cx="3678238" cy="95250"/>
          </a:xfrm>
        </p:grpSpPr>
        <p:sp>
          <p:nvSpPr>
            <p:cNvPr id="101" name="Rectangle 100"/>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0" name="1. Bug"/>
          <p:cNvGrpSpPr/>
          <p:nvPr/>
        </p:nvGrpSpPr>
        <p:grpSpPr>
          <a:xfrm>
            <a:off x="1295400" y="2857500"/>
            <a:ext cx="3263265" cy="95250"/>
            <a:chOff x="1295400" y="2857500"/>
            <a:chExt cx="3263265" cy="95250"/>
          </a:xfrm>
        </p:grpSpPr>
        <p:sp>
          <p:nvSpPr>
            <p:cNvPr id="111" name="Rectangle 110"/>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3" name="Oval 112"/>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Oval 113"/>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Oval 114"/>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ectangle 116"/>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0" name="click Bug">
            <a:hlinkClick r:id="rId24"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ick Cat">
            <a:hlinkClick r:id="rId25" action="ppaction://hlinksldjump"/>
          </p:cNvPr>
          <p:cNvSpPr/>
          <p:nvPr/>
        </p:nvSpPr>
        <p:spPr>
          <a:xfrm>
            <a:off x="736160" y="3400425"/>
            <a:ext cx="3467912"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click Dog">
            <a:hlinkClick r:id="rId26" action="ppaction://hlinksldjump"/>
          </p:cNvPr>
          <p:cNvSpPr/>
          <p:nvPr/>
        </p:nvSpPr>
        <p:spPr>
          <a:xfrm>
            <a:off x="736160" y="3114675"/>
            <a:ext cx="4397815" cy="24542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click Emu">
            <a:hlinkClick r:id="rId27" action="ppaction://hlinksldjump"/>
          </p:cNvPr>
          <p:cNvSpPr/>
          <p:nvPr/>
        </p:nvSpPr>
        <p:spPr>
          <a:xfrm>
            <a:off x="736160" y="3731576"/>
            <a:ext cx="2989104"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05194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47" name="2. Cat"/>
          <p:cNvGrpSpPr/>
          <p:nvPr/>
        </p:nvGrpSpPr>
        <p:grpSpPr>
          <a:xfrm>
            <a:off x="1295400" y="3828097"/>
            <a:ext cx="2830989" cy="95250"/>
            <a:chOff x="1295400" y="3507739"/>
            <a:chExt cx="2830989" cy="95250"/>
          </a:xfrm>
        </p:grpSpPr>
        <p:sp>
          <p:nvSpPr>
            <p:cNvPr id="48" name="Rectangle 47"/>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4.  Emu"/>
          <p:cNvGrpSpPr/>
          <p:nvPr/>
        </p:nvGrpSpPr>
        <p:grpSpPr>
          <a:xfrm>
            <a:off x="1295400" y="3507739"/>
            <a:ext cx="2326084" cy="95250"/>
            <a:chOff x="1295400" y="3828097"/>
            <a:chExt cx="2326084" cy="95250"/>
          </a:xfrm>
        </p:grpSpPr>
        <p:sp>
          <p:nvSpPr>
            <p:cNvPr id="67" name="Oval 6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3. Dog"/>
          <p:cNvGrpSpPr/>
          <p:nvPr/>
        </p:nvGrpSpPr>
        <p:grpSpPr>
          <a:xfrm>
            <a:off x="1295400" y="3186429"/>
            <a:ext cx="3678238" cy="95250"/>
            <a:chOff x="1295400" y="3186429"/>
            <a:chExt cx="3678238" cy="95250"/>
          </a:xfrm>
        </p:grpSpPr>
        <p:sp>
          <p:nvSpPr>
            <p:cNvPr id="74" name="Rectangle 7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Rectangle 82"/>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5" name="1. Bug"/>
          <p:cNvGrpSpPr/>
          <p:nvPr/>
        </p:nvGrpSpPr>
        <p:grpSpPr>
          <a:xfrm>
            <a:off x="1295400" y="2857500"/>
            <a:ext cx="3263265" cy="95250"/>
            <a:chOff x="1295400" y="2857500"/>
            <a:chExt cx="3263265" cy="95250"/>
          </a:xfrm>
        </p:grpSpPr>
        <p:sp>
          <p:nvSpPr>
            <p:cNvPr id="6" name="Rectangle 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9" name="click Bug">
            <a:hlinkClick r:id="rId3" action="ppaction://hlinksldjump"/>
          </p:cNvPr>
          <p:cNvSpPr/>
          <p:nvPr/>
        </p:nvSpPr>
        <p:spPr>
          <a:xfrm>
            <a:off x="736160" y="27717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ick Emu">
            <a:hlinkClick r:id="rId4" action="ppaction://hlinksldjump"/>
          </p:cNvPr>
          <p:cNvSpPr/>
          <p:nvPr/>
        </p:nvSpPr>
        <p:spPr>
          <a:xfrm>
            <a:off x="736160" y="34004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click Dog">
            <a:hlinkClick r:id="rId5" action="ppaction://hlinksldjump"/>
          </p:cNvPr>
          <p:cNvSpPr/>
          <p:nvPr/>
        </p:nvSpPr>
        <p:spPr>
          <a:xfrm>
            <a:off x="736160" y="30575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click Cat">
            <a:hlinkClick r:id="rId6" action="ppaction://hlinksldjump"/>
          </p:cNvPr>
          <p:cNvSpPr/>
          <p:nvPr/>
        </p:nvSpPr>
        <p:spPr>
          <a:xfrm>
            <a:off x="736160" y="37060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23986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 name="Selected Word Highlight Box"/>
          <p:cNvSpPr/>
          <p:nvPr/>
        </p:nvSpPr>
        <p:spPr>
          <a:xfrm>
            <a:off x="828675" y="2762250"/>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8" name="2. Cat"/>
          <p:cNvGrpSpPr/>
          <p:nvPr/>
        </p:nvGrpSpPr>
        <p:grpSpPr>
          <a:xfrm>
            <a:off x="1295400" y="3828097"/>
            <a:ext cx="2830989" cy="95250"/>
            <a:chOff x="1295400" y="3507739"/>
            <a:chExt cx="2830989" cy="95250"/>
          </a:xfrm>
        </p:grpSpPr>
        <p:sp>
          <p:nvSpPr>
            <p:cNvPr id="69" name="Rectangle 68"/>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4.  Emu"/>
          <p:cNvGrpSpPr/>
          <p:nvPr/>
        </p:nvGrpSpPr>
        <p:grpSpPr>
          <a:xfrm>
            <a:off x="1295400" y="3507739"/>
            <a:ext cx="2326084" cy="95250"/>
            <a:chOff x="1295400" y="3828097"/>
            <a:chExt cx="2326084" cy="95250"/>
          </a:xfrm>
        </p:grpSpPr>
        <p:sp>
          <p:nvSpPr>
            <p:cNvPr id="77" name="Oval 7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3. Dog"/>
          <p:cNvGrpSpPr/>
          <p:nvPr/>
        </p:nvGrpSpPr>
        <p:grpSpPr>
          <a:xfrm>
            <a:off x="1295400" y="3186429"/>
            <a:ext cx="3678238" cy="95250"/>
            <a:chOff x="1295400" y="3186429"/>
            <a:chExt cx="3678238" cy="95250"/>
          </a:xfrm>
        </p:grpSpPr>
        <p:sp>
          <p:nvSpPr>
            <p:cNvPr id="84" name="Rectangle 8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Oval 8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451211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ick Emu">
            <a:hlinkClick r:id="rId4" action="ppaction://hlinksldjump"/>
          </p:cNvPr>
          <p:cNvSpPr/>
          <p:nvPr/>
        </p:nvSpPr>
        <p:spPr>
          <a:xfrm>
            <a:off x="736160" y="34004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click Dog">
            <a:hlinkClick r:id="rId5" action="ppaction://hlinksldjump"/>
          </p:cNvPr>
          <p:cNvSpPr/>
          <p:nvPr/>
        </p:nvSpPr>
        <p:spPr>
          <a:xfrm>
            <a:off x="736160" y="30575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click Cat">
            <a:hlinkClick r:id="rId6" action="ppaction://hlinksldjump"/>
          </p:cNvPr>
          <p:cNvSpPr/>
          <p:nvPr/>
        </p:nvSpPr>
        <p:spPr>
          <a:xfrm>
            <a:off x="736160" y="37060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34713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 name="Rectangle 69"/>
          <p:cNvSpPr/>
          <p:nvPr/>
        </p:nvSpPr>
        <p:spPr>
          <a:xfrm>
            <a:off x="828675" y="3077844"/>
            <a:ext cx="4352925" cy="295275"/>
          </a:xfrm>
          <a:prstGeom prst="rect">
            <a:avLst/>
          </a:prstGeom>
          <a:solidFill>
            <a:srgbClr val="FFFFCC">
              <a:alpha val="50000"/>
            </a:srgb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dirty="0" smtClean="0">
                <a:solidFill>
                  <a:srgbClr val="FFFF99"/>
                </a:solidFill>
              </a:rPr>
              <a:t>Ordering</a:t>
            </a:r>
            <a:endParaRPr lang="en-US" sz="4400" dirty="0">
              <a:solidFill>
                <a:srgbClr val="FFFF99"/>
              </a:solidFill>
            </a:endParaRPr>
          </a:p>
        </p:txBody>
      </p:sp>
      <p:sp>
        <p:nvSpPr>
          <p:cNvPr id="3" name="Title 2"/>
          <p:cNvSpPr>
            <a:spLocks noGrp="1"/>
          </p:cNvSpPr>
          <p:nvPr>
            <p:ph type="title" idx="4294967295"/>
          </p:nvPr>
        </p:nvSpPr>
        <p:spPr>
          <a:xfrm>
            <a:off x="0" y="-1143000"/>
            <a:ext cx="8229600" cy="1143000"/>
          </a:xfrm>
        </p:spPr>
        <p:txBody>
          <a:bodyPr/>
          <a:lstStyle/>
          <a:p>
            <a:r>
              <a:rPr lang="en-US" dirty="0" smtClean="0"/>
              <a:t>Ordering</a:t>
            </a:r>
            <a:endParaRPr lang="en-US" dirty="0"/>
          </a:p>
        </p:txBody>
      </p:sp>
      <p:grpSp>
        <p:nvGrpSpPr>
          <p:cNvPr id="66" name="2. Cat"/>
          <p:cNvGrpSpPr/>
          <p:nvPr/>
        </p:nvGrpSpPr>
        <p:grpSpPr>
          <a:xfrm>
            <a:off x="1295400" y="3828097"/>
            <a:ext cx="2830989" cy="95250"/>
            <a:chOff x="1295400" y="3507739"/>
            <a:chExt cx="2830989" cy="95250"/>
          </a:xfrm>
        </p:grpSpPr>
        <p:sp>
          <p:nvSpPr>
            <p:cNvPr id="67" name="Rectangle 66"/>
            <p:cNvSpPr/>
            <p:nvPr/>
          </p:nvSpPr>
          <p:spPr>
            <a:xfrm>
              <a:off x="129540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70751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1845310"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57425"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p:cNvSpPr/>
            <p:nvPr/>
          </p:nvSpPr>
          <p:spPr>
            <a:xfrm>
              <a:off x="2791778" y="350964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31954"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760629" y="350773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4.  Emu"/>
          <p:cNvGrpSpPr/>
          <p:nvPr/>
        </p:nvGrpSpPr>
        <p:grpSpPr>
          <a:xfrm>
            <a:off x="1295400" y="3507739"/>
            <a:ext cx="2326084" cy="95250"/>
            <a:chOff x="1295400" y="3828097"/>
            <a:chExt cx="2326084" cy="95250"/>
          </a:xfrm>
        </p:grpSpPr>
        <p:sp>
          <p:nvSpPr>
            <p:cNvPr id="77" name="Oval 76"/>
            <p:cNvSpPr/>
            <p:nvPr/>
          </p:nvSpPr>
          <p:spPr>
            <a:xfrm>
              <a:off x="1295400"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1813560"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242185"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8219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p:cNvSpPr/>
            <p:nvPr/>
          </p:nvSpPr>
          <p:spPr>
            <a:xfrm>
              <a:off x="3115548" y="383000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Rectangle 81"/>
            <p:cNvSpPr/>
            <p:nvPr/>
          </p:nvSpPr>
          <p:spPr>
            <a:xfrm>
              <a:off x="3255724" y="3828097"/>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3. Dog"/>
          <p:cNvGrpSpPr/>
          <p:nvPr/>
        </p:nvGrpSpPr>
        <p:grpSpPr>
          <a:xfrm>
            <a:off x="1295400" y="3186429"/>
            <a:ext cx="3678238" cy="95250"/>
            <a:chOff x="1295400" y="3186429"/>
            <a:chExt cx="3678238" cy="95250"/>
          </a:xfrm>
        </p:grpSpPr>
        <p:sp>
          <p:nvSpPr>
            <p:cNvPr id="84" name="Rectangle 83"/>
            <p:cNvSpPr/>
            <p:nvPr/>
          </p:nvSpPr>
          <p:spPr>
            <a:xfrm>
              <a:off x="1295400"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704975"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Oval 85"/>
            <p:cNvSpPr/>
            <p:nvPr/>
          </p:nvSpPr>
          <p:spPr>
            <a:xfrm>
              <a:off x="1847850"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Rectangle 86"/>
            <p:cNvSpPr/>
            <p:nvPr/>
          </p:nvSpPr>
          <p:spPr>
            <a:xfrm>
              <a:off x="2379265"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280741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235563"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041299"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469924" y="3186429"/>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882198" y="318833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5" name="1. Bug"/>
          <p:cNvGrpSpPr/>
          <p:nvPr/>
        </p:nvGrpSpPr>
        <p:grpSpPr>
          <a:xfrm>
            <a:off x="1295400" y="2857500"/>
            <a:ext cx="3263265" cy="95250"/>
            <a:chOff x="1295400" y="2857500"/>
            <a:chExt cx="3263265" cy="95250"/>
          </a:xfrm>
        </p:grpSpPr>
        <p:sp>
          <p:nvSpPr>
            <p:cNvPr id="106" name="Rectangle 105"/>
            <p:cNvSpPr/>
            <p:nvPr/>
          </p:nvSpPr>
          <p:spPr>
            <a:xfrm>
              <a:off x="1295400"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0497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p:cNvSpPr/>
            <p:nvPr/>
          </p:nvSpPr>
          <p:spPr>
            <a:xfrm>
              <a:off x="1847850"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p:cNvSpPr/>
            <p:nvPr/>
          </p:nvSpPr>
          <p:spPr>
            <a:xfrm>
              <a:off x="19907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Oval 109"/>
            <p:cNvSpPr/>
            <p:nvPr/>
          </p:nvSpPr>
          <p:spPr>
            <a:xfrm>
              <a:off x="253460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Oval 110"/>
            <p:cNvSpPr/>
            <p:nvPr/>
          </p:nvSpPr>
          <p:spPr>
            <a:xfrm>
              <a:off x="2667953"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Rectangle 111"/>
            <p:cNvSpPr/>
            <p:nvPr/>
          </p:nvSpPr>
          <p:spPr>
            <a:xfrm>
              <a:off x="2808129"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26326"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054951" y="2857500"/>
              <a:ext cx="365760" cy="95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4467225" y="285940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6" name="click Bug">
            <a:hlinkClick r:id="rId3" action="ppaction://hlinksldjump"/>
          </p:cNvPr>
          <p:cNvSpPr/>
          <p:nvPr/>
        </p:nvSpPr>
        <p:spPr>
          <a:xfrm>
            <a:off x="736160" y="2771775"/>
            <a:ext cx="3910645"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ick Emu">
            <a:hlinkClick r:id="rId4" action="ppaction://hlinksldjump"/>
          </p:cNvPr>
          <p:cNvSpPr/>
          <p:nvPr/>
        </p:nvSpPr>
        <p:spPr>
          <a:xfrm>
            <a:off x="736160" y="3400425"/>
            <a:ext cx="3024469"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click Dog">
            <a:hlinkClick r:id="rId5" action="ppaction://hlinksldjump"/>
          </p:cNvPr>
          <p:cNvSpPr/>
          <p:nvPr/>
        </p:nvSpPr>
        <p:spPr>
          <a:xfrm>
            <a:off x="736160" y="3057525"/>
            <a:ext cx="4491266" cy="3025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click Cat">
            <a:hlinkClick r:id="rId6" action="ppaction://hlinksldjump"/>
          </p:cNvPr>
          <p:cNvSpPr/>
          <p:nvPr/>
        </p:nvSpPr>
        <p:spPr>
          <a:xfrm>
            <a:off x="736160" y="3706000"/>
            <a:ext cx="3501672" cy="3260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click Submit">
            <a:hlinkClick r:id="rId7" action="ppaction://hlinksldjump"/>
          </p:cNvPr>
          <p:cNvSpPr/>
          <p:nvPr/>
        </p:nvSpPr>
        <p:spPr>
          <a:xfrm>
            <a:off x="2179320" y="4219575"/>
            <a:ext cx="1056243"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click Down">
            <a:hlinkClick r:id="rId8" action="ppaction://hlinksldjump"/>
          </p:cNvPr>
          <p:cNvSpPr/>
          <p:nvPr/>
        </p:nvSpPr>
        <p:spPr>
          <a:xfrm>
            <a:off x="1661160" y="4219575"/>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click Up">
            <a:hlinkClick r:id="rId9" action="ppaction://hlinksldjump"/>
          </p:cNvPr>
          <p:cNvSpPr/>
          <p:nvPr/>
        </p:nvSpPr>
        <p:spPr>
          <a:xfrm>
            <a:off x="1198245" y="4210050"/>
            <a:ext cx="421005" cy="4857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11634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ITEC 715&amp;quot;&quot;/&gt;&lt;property id=&quot;20307&quot; value=&quot;256&quot;/&gt;&lt;/object&gt;&lt;object type=&quot;3&quot; unique_id=&quot;10004&quot;&gt;&lt;property id=&quot;20148&quot; value=&quot;5&quot;/&gt;&lt;property id=&quot;20300&quot; value=&quot;Slide 2 - &amp;quot;Page Types&amp;quot;&quot;/&gt;&lt;property id=&quot;20307&quot; value=&quot;326&quot;/&gt;&lt;/object&gt;&lt;object type=&quot;3&quot; unique_id=&quot;10043&quot;&gt;&lt;property id=&quot;20148&quot; value=&quot;5&quot;/&gt;&lt;property id=&quot;20300&quot; value=&quot;Slide 3 - &amp;quot;Why Design Interactions?&amp;quot;&quot;/&gt;&lt;property id=&quot;20307&quot; value=&quot;407&quot;/&gt;&lt;/object&gt;&lt;object type=&quot;3&quot; unique_id=&quot;10044&quot;&gt;&lt;property id=&quot;20148&quot; value=&quot;5&quot;/&gt;&lt;property id=&quot;20300&quot; value=&quot;Slide 4 - &amp;quot;Interaction Design&amp;quot;&quot;/&gt;&lt;property id=&quot;20307&quot; value=&quot;408&quot;/&gt;&lt;/object&gt;&lt;object type=&quot;3&quot; unique_id=&quot;10045&quot;&gt;&lt;property id=&quot;20148&quot; value=&quot;5&quot;/&gt;&lt;property id=&quot;20300&quot; value=&quot;Slide 5 - &amp;quot;Page Type Examples Tell-oriented Interactions&amp;quot;&quot;/&gt;&lt;property id=&quot;20307&quot; value=&quot;409&quot;/&gt;&lt;/object&gt;&lt;object type=&quot;3&quot; unique_id=&quot;10046&quot;&gt;&lt;property id=&quot;20148&quot; value=&quot;5&quot;/&gt;&lt;property id=&quot;20300&quot; value=&quot;Slide 6 - &amp;quot;Text with Graphic&amp;quot;&quot;/&gt;&lt;property id=&quot;20307&quot; value=&quot;279&quot;/&gt;&lt;/object&gt;&lt;object type=&quot;3&quot; unique_id=&quot;10047&quot;&gt;&lt;property id=&quot;20148&quot; value=&quot;5&quot;/&gt;&lt;property id=&quot;20300&quot; value=&quot;Slide 7 - &amp;quot;Text Explore&amp;quot;&quot;/&gt;&lt;property id=&quot;20307&quot; value=&quot;334&quot;/&gt;&lt;/object&gt;&lt;object type=&quot;3&quot; unique_id=&quot;10048&quot;&gt;&lt;property id=&quot;20148&quot; value=&quot;5&quot;/&gt;&lt;property id=&quot;20300&quot; value=&quot;Slide 8 - &amp;quot;Text Explore&amp;quot;&quot;/&gt;&lt;property id=&quot;20307&quot; value=&quot;335&quot;/&gt;&lt;/object&gt;&lt;object type=&quot;3&quot; unique_id=&quot;10049&quot;&gt;&lt;property id=&quot;20148&quot; value=&quot;5&quot;/&gt;&lt;property id=&quot;20300&quot; value=&quot;Slide 9 - &amp;quot;Text Explore&amp;quot;&quot;/&gt;&lt;property id=&quot;20307&quot; value=&quot;336&quot;/&gt;&lt;/object&gt;&lt;object type=&quot;3&quot; unique_id=&quot;10050&quot;&gt;&lt;property id=&quot;20148&quot; value=&quot;5&quot;/&gt;&lt;property id=&quot;20300&quot; value=&quot;Slide 10 - &amp;quot;Text Explore&amp;quot;&quot;/&gt;&lt;property id=&quot;20307&quot; value=&quot;337&quot;/&gt;&lt;/object&gt;&lt;object type=&quot;3&quot; unique_id=&quot;10051&quot;&gt;&lt;property id=&quot;20148&quot; value=&quot;5&quot;/&gt;&lt;property id=&quot;20300&quot; value=&quot;Slide 11 - &amp;quot;Text Explore&amp;quot;&quot;/&gt;&lt;property id=&quot;20307&quot; value=&quot;338&quot;/&gt;&lt;/object&gt;&lt;object type=&quot;3&quot; unique_id=&quot;10052&quot;&gt;&lt;property id=&quot;20148&quot; value=&quot;5&quot;/&gt;&lt;property id=&quot;20300&quot; value=&quot;Slide 12 - &amp;quot;Graphic Explore: Ex. 1&amp;quot;&quot;/&gt;&lt;property id=&quot;20307&quot; value=&quot;339&quot;/&gt;&lt;/object&gt;&lt;object type=&quot;3&quot; unique_id=&quot;10053&quot;&gt;&lt;property id=&quot;20148&quot; value=&quot;5&quot;/&gt;&lt;property id=&quot;20300&quot; value=&quot;Slide 13 - &amp;quot;Graphic Explore: Ex. 1&amp;quot;&quot;/&gt;&lt;property id=&quot;20307&quot; value=&quot;340&quot;/&gt;&lt;/object&gt;&lt;object type=&quot;3&quot; unique_id=&quot;10054&quot;&gt;&lt;property id=&quot;20148&quot; value=&quot;5&quot;/&gt;&lt;property id=&quot;20300&quot; value=&quot;Slide 14 - &amp;quot;Graphic Explore: Ex. 1&amp;quot;&quot;/&gt;&lt;property id=&quot;20307&quot; value=&quot;341&quot;/&gt;&lt;/object&gt;&lt;object type=&quot;3&quot; unique_id=&quot;10055&quot;&gt;&lt;property id=&quot;20148&quot; value=&quot;5&quot;/&gt;&lt;property id=&quot;20300&quot; value=&quot;Slide 15 - &amp;quot;Graphic Explore: Ex. 1&amp;quot;&quot;/&gt;&lt;property id=&quot;20307&quot; value=&quot;342&quot;/&gt;&lt;/object&gt;&lt;object type=&quot;3&quot; unique_id=&quot;10056&quot;&gt;&lt;property id=&quot;20148&quot; value=&quot;5&quot;/&gt;&lt;property id=&quot;20300&quot; value=&quot;Slide 16 - &amp;quot;Graphic Explore: Ex. 1&amp;quot;&quot;/&gt;&lt;property id=&quot;20307&quot; value=&quot;343&quot;/&gt;&lt;/object&gt;&lt;object type=&quot;3&quot; unique_id=&quot;10057&quot;&gt;&lt;property id=&quot;20148&quot; value=&quot;5&quot;/&gt;&lt;property id=&quot;20300&quot; value=&quot;Slide 17 - &amp;quot;Graphic Explore: Ex. 1&amp;quot;&quot;/&gt;&lt;property id=&quot;20307&quot; value=&quot;344&quot;/&gt;&lt;/object&gt;&lt;object type=&quot;3&quot; unique_id=&quot;10058&quot;&gt;&lt;property id=&quot;20148&quot; value=&quot;5&quot;/&gt;&lt;property id=&quot;20300&quot; value=&quot;Slide 22 - &amp;quot;2CD Ex1&amp;quot;&quot;/&gt;&lt;property id=&quot;20307&quot; value=&quot;345&quot;/&gt;&lt;/object&gt;&lt;object type=&quot;3&quot; unique_id=&quot;10059&quot;&gt;&lt;property id=&quot;20148&quot; value=&quot;5&quot;/&gt;&lt;property id=&quot;20300&quot; value=&quot;Slide 23 - &amp;quot;2CD Ex1&amp;quot;&quot;/&gt;&lt;property id=&quot;20307&quot; value=&quot;347&quot;/&gt;&lt;/object&gt;&lt;object type=&quot;3&quot; unique_id=&quot;10060&quot;&gt;&lt;property id=&quot;20148&quot; value=&quot;5&quot;/&gt;&lt;property id=&quot;20300&quot; value=&quot;Slide 24 - &amp;quot;2CD Ex1&amp;quot;&quot;/&gt;&lt;property id=&quot;20307&quot; value=&quot;346&quot;/&gt;&lt;/object&gt;&lt;object type=&quot;3&quot; unique_id=&quot;10061&quot;&gt;&lt;property id=&quot;20148&quot; value=&quot;5&quot;/&gt;&lt;property id=&quot;20300&quot; value=&quot;Slide 25 - &amp;quot;2CD Ex1&amp;quot;&quot;/&gt;&lt;property id=&quot;20307&quot; value=&quot;348&quot;/&gt;&lt;/object&gt;&lt;object type=&quot;3&quot; unique_id=&quot;10062&quot;&gt;&lt;property id=&quot;20148&quot; value=&quot;5&quot;/&gt;&lt;property id=&quot;20300&quot; value=&quot;Slide 26 - &amp;quot;2CD Ex1&amp;quot;&quot;/&gt;&lt;property id=&quot;20307&quot; value=&quot;349&quot;/&gt;&lt;/object&gt;&lt;object type=&quot;3&quot; unique_id=&quot;10063&quot;&gt;&lt;property id=&quot;20148&quot; value=&quot;5&quot;/&gt;&lt;property id=&quot;20300&quot; value=&quot;Slide 32 - &amp;quot;Expert Perspective&amp;quot;&quot;/&gt;&lt;property id=&quot;20307&quot; value=&quot;350&quot;/&gt;&lt;/object&gt;&lt;object type=&quot;3&quot; unique_id=&quot;10064&quot;&gt;&lt;property id=&quot;20148&quot; value=&quot;5&quot;/&gt;&lt;property id=&quot;20300&quot; value=&quot;Slide 33 - &amp;quot;Expert Perspective&amp;quot;&quot;/&gt;&lt;property id=&quot;20307&quot; value=&quot;352&quot;/&gt;&lt;/object&gt;&lt;object type=&quot;3&quot; unique_id=&quot;10065&quot;&gt;&lt;property id=&quot;20148&quot; value=&quot;5&quot;/&gt;&lt;property id=&quot;20300&quot; value=&quot;Slide 34 - &amp;quot;Expert Perspective&amp;quot;&quot;/&gt;&lt;property id=&quot;20307&quot; value=&quot;353&quot;/&gt;&lt;/object&gt;&lt;object type=&quot;3&quot; unique_id=&quot;10066&quot;&gt;&lt;property id=&quot;20148&quot; value=&quot;5&quot;/&gt;&lt;property id=&quot;20300&quot; value=&quot;Slide 36 - &amp;quot;What’s the Right Response?&amp;quot;&quot;/&gt;&lt;property id=&quot;20307&quot; value=&quot;359&quot;/&gt;&lt;/object&gt;&lt;object type=&quot;3&quot; unique_id=&quot;10067&quot;&gt;&lt;property id=&quot;20148&quot; value=&quot;5&quot;/&gt;&lt;property id=&quot;20300&quot; value=&quot;Slide 37 - &amp;quot;What’s the Right Response?&amp;quot;&quot;/&gt;&lt;property id=&quot;20307&quot; value=&quot;360&quot;/&gt;&lt;/object&gt;&lt;object type=&quot;3&quot; unique_id=&quot;10068&quot;&gt;&lt;property id=&quot;20148&quot; value=&quot;5&quot;/&gt;&lt;property id=&quot;20300&quot; value=&quot;Slide 38 - &amp;quot;What’s the Right Response?&amp;quot;&quot;/&gt;&lt;property id=&quot;20307&quot; value=&quot;361&quot;/&gt;&lt;/object&gt;&lt;object type=&quot;3&quot; unique_id=&quot;10069&quot;&gt;&lt;property id=&quot;20148&quot; value=&quot;5&quot;/&gt;&lt;property id=&quot;20300&quot; value=&quot;Slide 39 - &amp;quot;What’s the Right Response?&amp;quot;&quot;/&gt;&lt;property id=&quot;20307&quot; value=&quot;363&quot;/&gt;&lt;/object&gt;&lt;object type=&quot;3&quot; unique_id=&quot;10070&quot;&gt;&lt;property id=&quot;20148&quot; value=&quot;5&quot;/&gt;&lt;property id=&quot;20300&quot; value=&quot;Slide 40 - &amp;quot;What’s the Right Response?&amp;quot;&quot;/&gt;&lt;property id=&quot;20307&quot; value=&quot;362&quot;/&gt;&lt;/object&gt;&lt;object type=&quot;3&quot; unique_id=&quot;10071&quot;&gt;&lt;property id=&quot;20148&quot; value=&quot;5&quot;/&gt;&lt;property id=&quot;20300&quot; value=&quot;Slide 41 - &amp;quot;Multiple Choice Question&amp;quot;&quot;/&gt;&lt;property id=&quot;20307&quot; value=&quot;333&quot;/&gt;&lt;/object&gt;&lt;object type=&quot;3&quot; unique_id=&quot;10076&quot;&gt;&lt;property id=&quot;20148&quot; value=&quot;5&quot;/&gt;&lt;property id=&quot;20300&quot; value=&quot;Slide 240 - &amp;quot;Page Types: Simple&amp;quot;&quot;/&gt;&lt;property id=&quot;20307&quot; value=&quot;410&quot;/&gt;&lt;/object&gt;&lt;object type=&quot;3&quot; unique_id=&quot;10077&quot;&gt;&lt;property id=&quot;20148&quot; value=&quot;5&quot;/&gt;&lt;property id=&quot;20300&quot; value=&quot;Slide 241 - &amp;quot;Page Types: More Complex&amp;quot;&quot;/&gt;&lt;property id=&quot;20307&quot; value=&quot;411&quot;/&gt;&lt;/object&gt;&lt;object type=&quot;3&quot; unique_id=&quot;10078&quot;&gt;&lt;property id=&quot;20148&quot; value=&quot;5&quot;/&gt;&lt;property id=&quot;20300&quot; value=&quot;Slide 242 - &amp;quot;Interaction Design Considerations  Grouping and Navigation&amp;quot;&quot;/&gt;&lt;property id=&quot;20307&quot; value=&quot;413&quot;/&gt;&lt;/object&gt;&lt;object type=&quot;3&quot; unique_id=&quot;10079&quot;&gt;&lt;property id=&quot;20148&quot; value=&quot;5&quot;/&gt;&lt;property id=&quot;20300&quot; value=&quot;Slide 243&quot;/&gt;&lt;property id=&quot;20307&quot; value=&quot;412&quot;/&gt;&lt;/object&gt;&lt;object type=&quot;3&quot; unique_id=&quot;10080&quot;&gt;&lt;property id=&quot;20148&quot; value=&quot;5&quot;/&gt;&lt;property id=&quot;20300&quot; value=&quot;Slide 244&quot;/&gt;&lt;property id=&quot;20307&quot; value=&quot;414&quot;/&gt;&lt;/object&gt;&lt;object type=&quot;3&quot; unique_id=&quot;10081&quot;&gt;&lt;property id=&quot;20148&quot; value=&quot;5&quot;/&gt;&lt;property id=&quot;20300&quot; value=&quot;Slide 245&quot;/&gt;&lt;property id=&quot;20307&quot; value=&quot;415&quot;/&gt;&lt;/object&gt;&lt;object type=&quot;3&quot; unique_id=&quot;10082&quot;&gt;&lt;property id=&quot;20148&quot; value=&quot;5&quot;/&gt;&lt;property id=&quot;20300&quot; value=&quot;Slide 246 - &amp;quot;Design Goals and Inspiration  Separating Good from Bad,  and Drawing on Learning in Real Life&amp;quot;&quot;/&gt;&lt;property id=&quot;20307&quot; value=&quot;416&quot;/&gt;&lt;/object&gt;&lt;object type=&quot;3&quot; unique_id=&quot;10083&quot;&gt;&lt;property id=&quot;20148&quot; value=&quot;5&quot;/&gt;&lt;property id=&quot;20300&quot; value=&quot;Slide 247&quot;/&gt;&lt;property id=&quot;20307&quot; value=&quot;417&quot;/&gt;&lt;/object&gt;&lt;object type=&quot;3&quot; unique_id=&quot;10084&quot;&gt;&lt;property id=&quot;20148&quot; value=&quot;5&quot;/&gt;&lt;property id=&quot;20300&quot; value=&quot;Slide 248&quot;/&gt;&lt;property id=&quot;20307&quot; value=&quot;418&quot;/&gt;&lt;/object&gt;&lt;object type=&quot;3&quot; unique_id=&quot;10085&quot;&gt;&lt;property id=&quot;20148&quot; value=&quot;5&quot;/&gt;&lt;property id=&quot;20300&quot; value=&quot;Slide 249&quot;/&gt;&lt;property id=&quot;20307&quot; value=&quot;419&quot;/&gt;&lt;/object&gt;&lt;object type=&quot;3&quot; unique_id=&quot;10086&quot;&gt;&lt;property id=&quot;20148&quot; value=&quot;5&quot;/&gt;&lt;property id=&quot;20300&quot; value=&quot;Slide 250&quot;/&gt;&lt;property id=&quot;20307&quot; value=&quot;420&quot;/&gt;&lt;/object&gt;&lt;object type=&quot;3&quot; unique_id=&quot;10267&quot;&gt;&lt;property id=&quot;20148&quot; value=&quot;5&quot;/&gt;&lt;property id=&quot;20300&quot; value=&quot;Slide 18 - &amp;quot;GE Ex2&amp;quot;&quot;/&gt;&lt;property id=&quot;20307&quot; value=&quot;448&quot;/&gt;&lt;/object&gt;&lt;object type=&quot;3&quot; unique_id=&quot;10268&quot;&gt;&lt;property id=&quot;20148&quot; value=&quot;5&quot;/&gt;&lt;property id=&quot;20300&quot; value=&quot;Slide 19 - &amp;quot;GE Ex2&amp;quot;&quot;/&gt;&lt;property id=&quot;20307&quot; value=&quot;449&quot;/&gt;&lt;/object&gt;&lt;object type=&quot;3&quot; unique_id=&quot;10269&quot;&gt;&lt;property id=&quot;20148&quot; value=&quot;5&quot;/&gt;&lt;property id=&quot;20300&quot; value=&quot;Slide 20 - &amp;quot;GE Ex2&amp;quot;&quot;/&gt;&lt;property id=&quot;20307&quot; value=&quot;450&quot;/&gt;&lt;/object&gt;&lt;object type=&quot;3&quot; unique_id=&quot;10270&quot;&gt;&lt;property id=&quot;20148&quot; value=&quot;5&quot;/&gt;&lt;property id=&quot;20300&quot; value=&quot;Slide 21 - &amp;quot;GE Ex2&amp;quot;&quot;/&gt;&lt;property id=&quot;20307&quot; value=&quot;451&quot;/&gt;&lt;/object&gt;&lt;object type=&quot;3&quot; unique_id=&quot;10271&quot;&gt;&lt;property id=&quot;20148&quot; value=&quot;5&quot;/&gt;&lt;property id=&quot;20300&quot; value=&quot;Slide 27 - &amp;quot;2CD Ex2&amp;quot;&quot;/&gt;&lt;property id=&quot;20307&quot; value=&quot;426&quot;/&gt;&lt;/object&gt;&lt;object type=&quot;3&quot; unique_id=&quot;10272&quot;&gt;&lt;property id=&quot;20148&quot; value=&quot;5&quot;/&gt;&lt;property id=&quot;20300&quot; value=&quot;Slide 28 - &amp;quot;2CD Ex2&amp;quot;&quot;/&gt;&lt;property id=&quot;20307&quot; value=&quot;427&quot;/&gt;&lt;/object&gt;&lt;object type=&quot;3&quot; unique_id=&quot;10273&quot;&gt;&lt;property id=&quot;20148&quot; value=&quot;5&quot;/&gt;&lt;property id=&quot;20300&quot; value=&quot;Slide 29 - &amp;quot;2CD Ex2&amp;quot;&quot;/&gt;&lt;property id=&quot;20307&quot; value=&quot;445&quot;/&gt;&lt;/object&gt;&lt;object type=&quot;3&quot; unique_id=&quot;10274&quot;&gt;&lt;property id=&quot;20148&quot; value=&quot;5&quot;/&gt;&lt;property id=&quot;20300&quot; value=&quot;Slide 30 - &amp;quot;2CD Ex2&amp;quot;&quot;/&gt;&lt;property id=&quot;20307&quot; value=&quot;446&quot;/&gt;&lt;/object&gt;&lt;object type=&quot;3&quot; unique_id=&quot;10275&quot;&gt;&lt;property id=&quot;20148&quot; value=&quot;5&quot;/&gt;&lt;property id=&quot;20300&quot; value=&quot;Slide 31 - &amp;quot;2CD Ex2&amp;quot;&quot;/&gt;&lt;property id=&quot;20307&quot; value=&quot;447&quot;/&gt;&lt;/object&gt;&lt;object type=&quot;3&quot; unique_id=&quot;10276&quot;&gt;&lt;property id=&quot;20148&quot; value=&quot;5&quot;/&gt;&lt;property id=&quot;20300&quot; value=&quot;Slide 42 - &amp;quot;Multiple Choice Question&amp;quot;&quot;/&gt;&lt;property id=&quot;20307&quot; value=&quot;422&quot;/&gt;&lt;/object&gt;&lt;object type=&quot;3&quot; unique_id=&quot;10277&quot;&gt;&lt;property id=&quot;20148&quot; value=&quot;5&quot;/&gt;&lt;property id=&quot;20300&quot; value=&quot;Slide 43 - &amp;quot;Multiple Choice Question&amp;quot;&quot;/&gt;&lt;property id=&quot;20307&quot; value=&quot;423&quot;/&gt;&lt;/object&gt;&lt;object type=&quot;3&quot; unique_id=&quot;10278&quot;&gt;&lt;property id=&quot;20148&quot; value=&quot;5&quot;/&gt;&lt;property id=&quot;20300&quot; value=&quot;Slide 44 - &amp;quot;Multiple Choice Question&amp;quot;&quot;/&gt;&lt;property id=&quot;20307&quot; value=&quot;424&quot;/&gt;&lt;/object&gt;&lt;object type=&quot;3&quot; unique_id=&quot;10279&quot;&gt;&lt;property id=&quot;20148&quot; value=&quot;5&quot;/&gt;&lt;property id=&quot;20300&quot; value=&quot;Slide 45 - &amp;quot;Multiple Choice Question&amp;quot;&quot;/&gt;&lt;property id=&quot;20307&quot; value=&quot;425&quot;/&gt;&lt;/object&gt;&lt;object type=&quot;3&quot; unique_id=&quot;10280&quot;&gt;&lt;property id=&quot;20148&quot; value=&quot;5&quot;/&gt;&lt;property id=&quot;20300&quot; value=&quot;Slide 47 - &amp;quot;MCQ 2&amp;quot;&quot;/&gt;&lt;property id=&quot;20307&quot; value=&quot;455&quot;/&gt;&lt;/object&gt;&lt;object type=&quot;3&quot; unique_id=&quot;10281&quot;&gt;&lt;property id=&quot;20148&quot; value=&quot;5&quot;/&gt;&lt;property id=&quot;20300&quot; value=&quot;Slide 48 - &amp;quot;MCQ 2&amp;quot;&quot;/&gt;&lt;property id=&quot;20307&quot; value=&quot;457&quot;/&gt;&lt;/object&gt;&lt;object type=&quot;3&quot; unique_id=&quot;10282&quot;&gt;&lt;property id=&quot;20148&quot; value=&quot;5&quot;/&gt;&lt;property id=&quot;20300&quot; value=&quot;Slide 49 - &amp;quot;MCQ 2&amp;quot;&quot;/&gt;&lt;property id=&quot;20307&quot; value=&quot;456&quot;/&gt;&lt;/object&gt;&lt;object type=&quot;3&quot; unique_id=&quot;10283&quot;&gt;&lt;property id=&quot;20148&quot; value=&quot;5&quot;/&gt;&lt;property id=&quot;20300&quot; value=&quot;Slide 50 - &amp;quot;MCQ 2&amp;quot;&quot;/&gt;&lt;property id=&quot;20307&quot; value=&quot;472&quot;/&gt;&lt;/object&gt;&lt;object type=&quot;3&quot; unique_id=&quot;10284&quot;&gt;&lt;property id=&quot;20148&quot; value=&quot;5&quot;/&gt;&lt;property id=&quot;20300&quot; value=&quot;Slide 51 - &amp;quot;MCQ 2&amp;quot;&quot;/&gt;&lt;property id=&quot;20307&quot; value=&quot;458&quot;/&gt;&lt;/object&gt;&lt;object type=&quot;3&quot; unique_id=&quot;10285&quot;&gt;&lt;property id=&quot;20148&quot; value=&quot;5&quot;/&gt;&lt;property id=&quot;20300&quot; value=&quot;Slide 52 - &amp;quot;MCQ 2&amp;quot;&quot;/&gt;&lt;property id=&quot;20307&quot; value=&quot;473&quot;/&gt;&lt;/object&gt;&lt;object type=&quot;3&quot; unique_id=&quot;10286&quot;&gt;&lt;property id=&quot;20148&quot; value=&quot;5&quot;/&gt;&lt;property id=&quot;20300&quot; value=&quot;Slide 53 - &amp;quot;MCQ 2&amp;quot;&quot;/&gt;&lt;property id=&quot;20307&quot; value=&quot;459&quot;/&gt;&lt;/object&gt;&lt;object type=&quot;3&quot; unique_id=&quot;10287&quot;&gt;&lt;property id=&quot;20148&quot; value=&quot;5&quot;/&gt;&lt;property id=&quot;20300&quot; value=&quot;Slide 54 - &amp;quot;MCQ 2&amp;quot;&quot;/&gt;&lt;property id=&quot;20307&quot; value=&quot;474&quot;/&gt;&lt;/object&gt;&lt;object type=&quot;3&quot; unique_id=&quot;10288&quot;&gt;&lt;property id=&quot;20148&quot; value=&quot;5&quot;/&gt;&lt;property id=&quot;20300&quot; value=&quot;Slide 55 - &amp;quot;MCQ 2&amp;quot;&quot;/&gt;&lt;property id=&quot;20307&quot; value=&quot;460&quot;/&gt;&lt;/object&gt;&lt;object type=&quot;3&quot; unique_id=&quot;10289&quot;&gt;&lt;property id=&quot;20148&quot; value=&quot;5&quot;/&gt;&lt;property id=&quot;20300&quot; value=&quot;Slide 56 - &amp;quot;MCQ 2&amp;quot;&quot;/&gt;&lt;property id=&quot;20307&quot; value=&quot;475&quot;/&gt;&lt;/object&gt;&lt;object type=&quot;3&quot; unique_id=&quot;10290&quot;&gt;&lt;property id=&quot;20148&quot; value=&quot;5&quot;/&gt;&lt;property id=&quot;20300&quot; value=&quot;Slide 57 - &amp;quot;MCQ 2&amp;quot;&quot;/&gt;&lt;property id=&quot;20307&quot; value=&quot;461&quot;/&gt;&lt;/object&gt;&lt;object type=&quot;3&quot; unique_id=&quot;10291&quot;&gt;&lt;property id=&quot;20148&quot; value=&quot;5&quot;/&gt;&lt;property id=&quot;20300&quot; value=&quot;Slide 58 - &amp;quot;MCQ 2&amp;quot;&quot;/&gt;&lt;property id=&quot;20307&quot; value=&quot;476&quot;/&gt;&lt;/object&gt;&lt;object type=&quot;3&quot; unique_id=&quot;10292&quot;&gt;&lt;property id=&quot;20148&quot; value=&quot;5&quot;/&gt;&lt;property id=&quot;20300&quot; value=&quot;Slide 59 - &amp;quot;MCQ 2&amp;quot;&quot;/&gt;&lt;property id=&quot;20307&quot; value=&quot;462&quot;/&gt;&lt;/object&gt;&lt;object type=&quot;3&quot; unique_id=&quot;10293&quot;&gt;&lt;property id=&quot;20148&quot; value=&quot;5&quot;/&gt;&lt;property id=&quot;20300&quot; value=&quot;Slide 60 - &amp;quot;MCQ 2&amp;quot;&quot;/&gt;&lt;property id=&quot;20307&quot; value=&quot;477&quot;/&gt;&lt;/object&gt;&lt;object type=&quot;3&quot; unique_id=&quot;10294&quot;&gt;&lt;property id=&quot;20148&quot; value=&quot;5&quot;/&gt;&lt;property id=&quot;20300&quot; value=&quot;Slide 61 - &amp;quot;MCQ 2&amp;quot;&quot;/&gt;&lt;property id=&quot;20307&quot; value=&quot;463&quot;/&gt;&lt;/object&gt;&lt;object type=&quot;3&quot; unique_id=&quot;10295&quot;&gt;&lt;property id=&quot;20148&quot; value=&quot;5&quot;/&gt;&lt;property id=&quot;20300&quot; value=&quot;Slide 62 - &amp;quot;MCQ 2&amp;quot;&quot;/&gt;&lt;property id=&quot;20307&quot; value=&quot;478&quot;/&gt;&lt;/object&gt;&lt;object type=&quot;3&quot; unique_id=&quot;10296&quot;&gt;&lt;property id=&quot;20148&quot; value=&quot;5&quot;/&gt;&lt;property id=&quot;20300&quot; value=&quot;Slide 63 - &amp;quot;MCQ 2&amp;quot;&quot;/&gt;&lt;property id=&quot;20307&quot; value=&quot;464&quot;/&gt;&lt;/object&gt;&lt;object type=&quot;3&quot; unique_id=&quot;10297&quot;&gt;&lt;property id=&quot;20148&quot; value=&quot;5&quot;/&gt;&lt;property id=&quot;20300&quot; value=&quot;Slide 64 - &amp;quot;MCQ 2&amp;quot;&quot;/&gt;&lt;property id=&quot;20307&quot; value=&quot;479&quot;/&gt;&lt;/object&gt;&lt;object type=&quot;3&quot; unique_id=&quot;10298&quot;&gt;&lt;property id=&quot;20148&quot; value=&quot;5&quot;/&gt;&lt;property id=&quot;20300&quot; value=&quot;Slide 65 - &amp;quot;MCQ 2&amp;quot;&quot;/&gt;&lt;property id=&quot;20307&quot; value=&quot;465&quot;/&gt;&lt;/object&gt;&lt;object type=&quot;3&quot; unique_id=&quot;10299&quot;&gt;&lt;property id=&quot;20148&quot; value=&quot;5&quot;/&gt;&lt;property id=&quot;20300&quot; value=&quot;Slide 66 - &amp;quot;MCQ 2&amp;quot;&quot;/&gt;&lt;property id=&quot;20307&quot; value=&quot;480&quot;/&gt;&lt;/object&gt;&lt;object type=&quot;3&quot; unique_id=&quot;10300&quot;&gt;&lt;property id=&quot;20148&quot; value=&quot;5&quot;/&gt;&lt;property id=&quot;20300&quot; value=&quot;Slide 67 - &amp;quot;MCQ 2&amp;quot;&quot;/&gt;&lt;property id=&quot;20307&quot; value=&quot;466&quot;/&gt;&lt;/object&gt;&lt;object type=&quot;3&quot; unique_id=&quot;10301&quot;&gt;&lt;property id=&quot;20148&quot; value=&quot;5&quot;/&gt;&lt;property id=&quot;20300&quot; value=&quot;Slide 68 - &amp;quot;MCQ 2&amp;quot;&quot;/&gt;&lt;property id=&quot;20307&quot; value=&quot;481&quot;/&gt;&lt;/object&gt;&lt;object type=&quot;3&quot; unique_id=&quot;10302&quot;&gt;&lt;property id=&quot;20148&quot; value=&quot;5&quot;/&gt;&lt;property id=&quot;20300&quot; value=&quot;Slide 69 - &amp;quot;MCQ 2&amp;quot;&quot;/&gt;&lt;property id=&quot;20307&quot; value=&quot;467&quot;/&gt;&lt;/object&gt;&lt;object type=&quot;3&quot; unique_id=&quot;10303&quot;&gt;&lt;property id=&quot;20148&quot; value=&quot;5&quot;/&gt;&lt;property id=&quot;20300&quot; value=&quot;Slide 70 - &amp;quot;MCQ 2&amp;quot;&quot;/&gt;&lt;property id=&quot;20307&quot; value=&quot;482&quot;/&gt;&lt;/object&gt;&lt;object type=&quot;3&quot; unique_id=&quot;10304&quot;&gt;&lt;property id=&quot;20148&quot; value=&quot;5&quot;/&gt;&lt;property id=&quot;20300&quot; value=&quot;Slide 71 - &amp;quot;MCQ 2&amp;quot;&quot;/&gt;&lt;property id=&quot;20307&quot; value=&quot;483&quot;/&gt;&lt;/object&gt;&lt;object type=&quot;3&quot; unique_id=&quot;10305&quot;&gt;&lt;property id=&quot;20148&quot; value=&quot;5&quot;/&gt;&lt;property id=&quot;20300&quot; value=&quot;Slide 72 - &amp;quot;MCQ 2&amp;quot;&quot;/&gt;&lt;property id=&quot;20307&quot; value=&quot;468&quot;/&gt;&lt;/object&gt;&lt;object type=&quot;3&quot; unique_id=&quot;10306&quot;&gt;&lt;property id=&quot;20148&quot; value=&quot;5&quot;/&gt;&lt;property id=&quot;20300&quot; value=&quot;Slide 73 - &amp;quot;MCQ 2&amp;quot;&quot;/&gt;&lt;property id=&quot;20307&quot; value=&quot;469&quot;/&gt;&lt;/object&gt;&lt;object type=&quot;3&quot; unique_id=&quot;10307&quot;&gt;&lt;property id=&quot;20148&quot; value=&quot;5&quot;/&gt;&lt;property id=&quot;20300&quot; value=&quot;Slide 74 - &amp;quot;MCQ 2&amp;quot;&quot;/&gt;&lt;property id=&quot;20307&quot; value=&quot;484&quot;/&gt;&lt;/object&gt;&lt;object type=&quot;3&quot; unique_id=&quot;10308&quot;&gt;&lt;property id=&quot;20148&quot; value=&quot;5&quot;/&gt;&lt;property id=&quot;20300&quot; value=&quot;Slide 75 - &amp;quot;MCQ 2&amp;quot;&quot;/&gt;&lt;property id=&quot;20307&quot; value=&quot;470&quot;/&gt;&lt;/object&gt;&lt;object type=&quot;3&quot; unique_id=&quot;10309&quot;&gt;&lt;property id=&quot;20148&quot; value=&quot;5&quot;/&gt;&lt;property id=&quot;20300&quot; value=&quot;Slide 76 - &amp;quot;MCQ 2&amp;quot;&quot;/&gt;&lt;property id=&quot;20307&quot; value=&quot;485&quot;/&gt;&lt;/object&gt;&lt;object type=&quot;3&quot; unique_id=&quot;10310&quot;&gt;&lt;property id=&quot;20148&quot; value=&quot;5&quot;/&gt;&lt;property id=&quot;20300&quot; value=&quot;Slide 77 - &amp;quot;MCQ 2&amp;quot;&quot;/&gt;&lt;property id=&quot;20307&quot; value=&quot;471&quot;/&gt;&lt;/object&gt;&lt;object type=&quot;3&quot; unique_id=&quot;10311&quot;&gt;&lt;property id=&quot;20148&quot; value=&quot;5&quot;/&gt;&lt;property id=&quot;20300&quot; value=&quot;Slide 78 - &amp;quot;MCQ 2&amp;quot;&quot;/&gt;&lt;property id=&quot;20307&quot; value=&quot;486&quot;/&gt;&lt;/object&gt;&lt;object type=&quot;3&quot; unique_id=&quot;10312&quot;&gt;&lt;property id=&quot;20148&quot; value=&quot;5&quot;/&gt;&lt;property id=&quot;20300&quot; value=&quot;Slide 79 - &amp;quot;Ordering&amp;quot;&quot;/&gt;&lt;property id=&quot;20307&quot; value=&quot;487&quot;/&gt;&lt;/object&gt;&lt;object type=&quot;3&quot; unique_id=&quot;10313&quot;&gt;&lt;property id=&quot;20148&quot; value=&quot;5&quot;/&gt;&lt;property id=&quot;20300&quot; value=&quot;Slide 80 - &amp;quot;Ordering&amp;quot;&quot;/&gt;&lt;property id=&quot;20307&quot; value=&quot;489&quot;/&gt;&lt;/object&gt;&lt;object type=&quot;3&quot; unique_id=&quot;10314&quot;&gt;&lt;property id=&quot;20148&quot; value=&quot;5&quot;/&gt;&lt;property id=&quot;20300&quot; value=&quot;Slide 81 - &amp;quot;Ordering&amp;quot;&quot;/&gt;&lt;property id=&quot;20307&quot; value=&quot;491&quot;/&gt;&lt;/object&gt;&lt;object type=&quot;3&quot; unique_id=&quot;10315&quot;&gt;&lt;property id=&quot;20148&quot; value=&quot;5&quot;/&gt;&lt;property id=&quot;20300&quot; value=&quot;Slide 82 - &amp;quot;Ordering&amp;quot;&quot;/&gt;&lt;property id=&quot;20307&quot; value=&quot;492&quot;/&gt;&lt;/object&gt;&lt;object type=&quot;3&quot; unique_id=&quot;10316&quot;&gt;&lt;property id=&quot;20148&quot; value=&quot;5&quot;/&gt;&lt;property id=&quot;20300&quot; value=&quot;Slide 83 - &amp;quot;Ordering&amp;quot;&quot;/&gt;&lt;property id=&quot;20307&quot; value=&quot;493&quot;/&gt;&lt;/object&gt;&lt;object type=&quot;3&quot; unique_id=&quot;10317&quot;&gt;&lt;property id=&quot;20148&quot; value=&quot;5&quot;/&gt;&lt;property id=&quot;20300&quot; value=&quot;Slide 84 - &amp;quot;Ordering&amp;quot;&quot;/&gt;&lt;property id=&quot;20307&quot; value=&quot;503&quot;/&gt;&lt;/object&gt;&lt;object type=&quot;3&quot; unique_id=&quot;10318&quot;&gt;&lt;property id=&quot;20148&quot; value=&quot;5&quot;/&gt;&lt;property id=&quot;20300&quot; value=&quot;Slide 85 - &amp;quot;Ordering&amp;quot;&quot;/&gt;&lt;property id=&quot;20307&quot; value=&quot;504&quot;/&gt;&lt;/object&gt;&lt;object type=&quot;3&quot; unique_id=&quot;10319&quot;&gt;&lt;property id=&quot;20148&quot; value=&quot;5&quot;/&gt;&lt;property id=&quot;20300&quot; value=&quot;Slide 86 - &amp;quot;Ordering&amp;quot;&quot;/&gt;&lt;property id=&quot;20307&quot; value=&quot;500&quot;/&gt;&lt;/object&gt;&lt;object type=&quot;3&quot; unique_id=&quot;10320&quot;&gt;&lt;property id=&quot;20148&quot; value=&quot;5&quot;/&gt;&lt;property id=&quot;20300&quot; value=&quot;Slide 87 - &amp;quot;Ordering&amp;quot;&quot;/&gt;&lt;property id=&quot;20307&quot; value=&quot;494&quot;/&gt;&lt;/object&gt;&lt;object type=&quot;3&quot; unique_id=&quot;10321&quot;&gt;&lt;property id=&quot;20148&quot; value=&quot;5&quot;/&gt;&lt;property id=&quot;20300&quot; value=&quot;Slide 88 - &amp;quot;Ordering&amp;quot;&quot;/&gt;&lt;property id=&quot;20307&quot; value=&quot;501&quot;/&gt;&lt;/object&gt;&lt;object type=&quot;3&quot; unique_id=&quot;10322&quot;&gt;&lt;property id=&quot;20148&quot; value=&quot;5&quot;/&gt;&lt;property id=&quot;20300&quot; value=&quot;Slide 89 - &amp;quot;Ordering&amp;quot;&quot;/&gt;&lt;property id=&quot;20307&quot; value=&quot;505&quot;/&gt;&lt;/object&gt;&lt;object type=&quot;3&quot; unique_id=&quot;10323&quot;&gt;&lt;property id=&quot;20148&quot; value=&quot;5&quot;/&gt;&lt;property id=&quot;20300&quot; value=&quot;Slide 90 - &amp;quot;Ordering&amp;quot;&quot;/&gt;&lt;property id=&quot;20307&quot; value=&quot;502&quot;/&gt;&lt;/object&gt;&lt;object type=&quot;3&quot; unique_id=&quot;10324&quot;&gt;&lt;property id=&quot;20148&quot; value=&quot;5&quot;/&gt;&lt;property id=&quot;20300&quot; value=&quot;Slide 91 - &amp;quot;Ordering&amp;quot;&quot;/&gt;&lt;property id=&quot;20307&quot; value=&quot;508&quot;/&gt;&lt;/object&gt;&lt;object type=&quot;3&quot; unique_id=&quot;10325&quot;&gt;&lt;property id=&quot;20148&quot; value=&quot;5&quot;/&gt;&lt;property id=&quot;20300&quot; value=&quot;Slide 92 - &amp;quot;Ordering&amp;quot;&quot;/&gt;&lt;property id=&quot;20307&quot; value=&quot;509&quot;/&gt;&lt;/object&gt;&lt;object type=&quot;3&quot; unique_id=&quot;10326&quot;&gt;&lt;property id=&quot;20148&quot; value=&quot;5&quot;/&gt;&lt;property id=&quot;20300&quot; value=&quot;Slide 93 - &amp;quot;Ordering&amp;quot;&quot;/&gt;&lt;property id=&quot;20307&quot; value=&quot;510&quot;/&gt;&lt;/object&gt;&lt;object type=&quot;3&quot; unique_id=&quot;10327&quot;&gt;&lt;property id=&quot;20148&quot; value=&quot;5&quot;/&gt;&lt;property id=&quot;20300&quot; value=&quot;Slide 94 - &amp;quot;Ordering&amp;quot;&quot;/&gt;&lt;property id=&quot;20307&quot; value=&quot;511&quot;/&gt;&lt;/object&gt;&lt;object type=&quot;3&quot; unique_id=&quot;10328&quot;&gt;&lt;property id=&quot;20148&quot; value=&quot;5&quot;/&gt;&lt;property id=&quot;20300&quot; value=&quot;Slide 95 - &amp;quot;Ordering&amp;quot;&quot;/&gt;&lt;property id=&quot;20307&quot; value=&quot;506&quot;/&gt;&lt;/object&gt;&lt;object type=&quot;3&quot; unique_id=&quot;10329&quot;&gt;&lt;property id=&quot;20148&quot; value=&quot;5&quot;/&gt;&lt;property id=&quot;20300&quot; value=&quot;Slide 96 - &amp;quot;Ordering&amp;quot;&quot;/&gt;&lt;property id=&quot;20307&quot; value=&quot;507&quot;/&gt;&lt;/object&gt;&lt;object type=&quot;3&quot; unique_id=&quot;10330&quot;&gt;&lt;property id=&quot;20148&quot; value=&quot;5&quot;/&gt;&lt;property id=&quot;20300&quot; value=&quot;Slide 97 - &amp;quot;Ordering&amp;quot;&quot;/&gt;&lt;property id=&quot;20307&quot; value=&quot;512&quot;/&gt;&lt;/object&gt;&lt;object type=&quot;3&quot; unique_id=&quot;10331&quot;&gt;&lt;property id=&quot;20148&quot; value=&quot;5&quot;/&gt;&lt;property id=&quot;20300&quot; value=&quot;Slide 98 - &amp;quot;Ordering&amp;quot;&quot;/&gt;&lt;property id=&quot;20307&quot; value=&quot;513&quot;/&gt;&lt;/object&gt;&lt;object type=&quot;3&quot; unique_id=&quot;10332&quot;&gt;&lt;property id=&quot;20148&quot; value=&quot;5&quot;/&gt;&lt;property id=&quot;20300&quot; value=&quot;Slide 99 - &amp;quot;Ordering&amp;quot;&quot;/&gt;&lt;property id=&quot;20307&quot; value=&quot;514&quot;/&gt;&lt;/object&gt;&lt;object type=&quot;3&quot; unique_id=&quot;10333&quot;&gt;&lt;property id=&quot;20148&quot; value=&quot;5&quot;/&gt;&lt;property id=&quot;20300&quot; value=&quot;Slide 100 - &amp;quot;Ordering&amp;quot;&quot;/&gt;&lt;property id=&quot;20307&quot; value=&quot;515&quot;/&gt;&lt;/object&gt;&lt;object type=&quot;3&quot; unique_id=&quot;10334&quot;&gt;&lt;property id=&quot;20148&quot; value=&quot;5&quot;/&gt;&lt;property id=&quot;20300&quot; value=&quot;Slide 101 - &amp;quot;Ordering&amp;quot;&quot;/&gt;&lt;property id=&quot;20307&quot; value=&quot;516&quot;/&gt;&lt;/object&gt;&lt;object type=&quot;3&quot; unique_id=&quot;10335&quot;&gt;&lt;property id=&quot;20148&quot; value=&quot;5&quot;/&gt;&lt;property id=&quot;20300&quot; value=&quot;Slide 102 - &amp;quot;Ordering&amp;quot;&quot;/&gt;&lt;property id=&quot;20307&quot; value=&quot;517&quot;/&gt;&lt;/object&gt;&lt;object type=&quot;3&quot; unique_id=&quot;10336&quot;&gt;&lt;property id=&quot;20148&quot; value=&quot;5&quot;/&gt;&lt;property id=&quot;20300&quot; value=&quot;Slide 103 - &amp;quot;Ordering&amp;quot;&quot;/&gt;&lt;property id=&quot;20307&quot; value=&quot;518&quot;/&gt;&lt;/object&gt;&lt;object type=&quot;3&quot; unique_id=&quot;10337&quot;&gt;&lt;property id=&quot;20148&quot; value=&quot;5&quot;/&gt;&lt;property id=&quot;20300&quot; value=&quot;Slide 104 - &amp;quot;Ordering&amp;quot;&quot;/&gt;&lt;property id=&quot;20307&quot; value=&quot;519&quot;/&gt;&lt;/object&gt;&lt;object type=&quot;3&quot; unique_id=&quot;10338&quot;&gt;&lt;property id=&quot;20148&quot; value=&quot;5&quot;/&gt;&lt;property id=&quot;20300&quot; value=&quot;Slide 105 - &amp;quot;Ordering&amp;quot;&quot;/&gt;&lt;property id=&quot;20307&quot; value=&quot;520&quot;/&gt;&lt;/object&gt;&lt;object type=&quot;3&quot; unique_id=&quot;10339&quot;&gt;&lt;property id=&quot;20148&quot; value=&quot;5&quot;/&gt;&lt;property id=&quot;20300&quot; value=&quot;Slide 106 - &amp;quot;Ordering&amp;quot;&quot;/&gt;&lt;property id=&quot;20307&quot; value=&quot;521&quot;/&gt;&lt;/object&gt;&lt;object type=&quot;3&quot; unique_id=&quot;10340&quot;&gt;&lt;property id=&quot;20148&quot; value=&quot;5&quot;/&gt;&lt;property id=&quot;20300&quot; value=&quot;Slide 107 - &amp;quot;Ordering&amp;quot;&quot;/&gt;&lt;property id=&quot;20307&quot; value=&quot;522&quot;/&gt;&lt;/object&gt;&lt;object type=&quot;3&quot; unique_id=&quot;10341&quot;&gt;&lt;property id=&quot;20148&quot; value=&quot;5&quot;/&gt;&lt;property id=&quot;20300&quot; value=&quot;Slide 108 - &amp;quot;Ordering&amp;quot;&quot;/&gt;&lt;property id=&quot;20307&quot; value=&quot;523&quot;/&gt;&lt;/object&gt;&lt;object type=&quot;3&quot; unique_id=&quot;10342&quot;&gt;&lt;property id=&quot;20148&quot; value=&quot;5&quot;/&gt;&lt;property id=&quot;20300&quot; value=&quot;Slide 109 - &amp;quot;Ordering&amp;quot;&quot;/&gt;&lt;property id=&quot;20307&quot; value=&quot;524&quot;/&gt;&lt;/object&gt;&lt;object type=&quot;3&quot; unique_id=&quot;10343&quot;&gt;&lt;property id=&quot;20148&quot; value=&quot;5&quot;/&gt;&lt;property id=&quot;20300&quot; value=&quot;Slide 110 - &amp;quot;Ordering&amp;quot;&quot;/&gt;&lt;property id=&quot;20307&quot; value=&quot;525&quot;/&gt;&lt;/object&gt;&lt;object type=&quot;3&quot; unique_id=&quot;10344&quot;&gt;&lt;property id=&quot;20148&quot; value=&quot;5&quot;/&gt;&lt;property id=&quot;20300&quot; value=&quot;Slide 111 - &amp;quot;Ordering&amp;quot;&quot;/&gt;&lt;property id=&quot;20307&quot; value=&quot;526&quot;/&gt;&lt;/object&gt;&lt;object type=&quot;3&quot; unique_id=&quot;10345&quot;&gt;&lt;property id=&quot;20148&quot; value=&quot;5&quot;/&gt;&lt;property id=&quot;20300&quot; value=&quot;Slide 112 - &amp;quot;Ordering&amp;quot;&quot;/&gt;&lt;property id=&quot;20307&quot; value=&quot;527&quot;/&gt;&lt;/object&gt;&lt;object type=&quot;3&quot; unique_id=&quot;10346&quot;&gt;&lt;property id=&quot;20148&quot; value=&quot;5&quot;/&gt;&lt;property id=&quot;20300&quot; value=&quot;Slide 113 - &amp;quot;Ordering&amp;quot;&quot;/&gt;&lt;property id=&quot;20307&quot; value=&quot;528&quot;/&gt;&lt;/object&gt;&lt;object type=&quot;3&quot; unique_id=&quot;10347&quot;&gt;&lt;property id=&quot;20148&quot; value=&quot;5&quot;/&gt;&lt;property id=&quot;20300&quot; value=&quot;Slide 114 - &amp;quot;Ordering&amp;quot;&quot;/&gt;&lt;property id=&quot;20307&quot; value=&quot;529&quot;/&gt;&lt;/object&gt;&lt;object type=&quot;3&quot; unique_id=&quot;10348&quot;&gt;&lt;property id=&quot;20148&quot; value=&quot;5&quot;/&gt;&lt;property id=&quot;20300&quot; value=&quot;Slide 115 - &amp;quot;Ordering&amp;quot;&quot;/&gt;&lt;property id=&quot;20307&quot; value=&quot;530&quot;/&gt;&lt;/object&gt;&lt;object type=&quot;3&quot; unique_id=&quot;10349&quot;&gt;&lt;property id=&quot;20148&quot; value=&quot;5&quot;/&gt;&lt;property id=&quot;20300&quot; value=&quot;Slide 116 - &amp;quot;Ordering&amp;quot;&quot;/&gt;&lt;property id=&quot;20307&quot; value=&quot;531&quot;/&gt;&lt;/object&gt;&lt;object type=&quot;3&quot; unique_id=&quot;10350&quot;&gt;&lt;property id=&quot;20148&quot; value=&quot;5&quot;/&gt;&lt;property id=&quot;20300&quot; value=&quot;Slide 117 - &amp;quot;Ordering&amp;quot;&quot;/&gt;&lt;property id=&quot;20307&quot; value=&quot;532&quot;/&gt;&lt;/object&gt;&lt;object type=&quot;3&quot; unique_id=&quot;10351&quot;&gt;&lt;property id=&quot;20148&quot; value=&quot;5&quot;/&gt;&lt;property id=&quot;20300&quot; value=&quot;Slide 118 - &amp;quot;Ordering&amp;quot;&quot;/&gt;&lt;property id=&quot;20307&quot; value=&quot;533&quot;/&gt;&lt;/object&gt;&lt;object type=&quot;3&quot; unique_id=&quot;10352&quot;&gt;&lt;property id=&quot;20148&quot; value=&quot;5&quot;/&gt;&lt;property id=&quot;20300&quot; value=&quot;Slide 119 - &amp;quot;Ordering&amp;quot;&quot;/&gt;&lt;property id=&quot;20307&quot; value=&quot;534&quot;/&gt;&lt;/object&gt;&lt;object type=&quot;3&quot; unique_id=&quot;10353&quot;&gt;&lt;property id=&quot;20148&quot; value=&quot;5&quot;/&gt;&lt;property id=&quot;20300&quot; value=&quot;Slide 120 - &amp;quot;Ordering&amp;quot;&quot;/&gt;&lt;property id=&quot;20307&quot; value=&quot;535&quot;/&gt;&lt;/object&gt;&lt;object type=&quot;3&quot; unique_id=&quot;10354&quot;&gt;&lt;property id=&quot;20148&quot; value=&quot;5&quot;/&gt;&lt;property id=&quot;20300&quot; value=&quot;Slide 121 - &amp;quot;Ordering&amp;quot;&quot;/&gt;&lt;property id=&quot;20307&quot; value=&quot;536&quot;/&gt;&lt;/object&gt;&lt;object type=&quot;3&quot; unique_id=&quot;10355&quot;&gt;&lt;property id=&quot;20148&quot; value=&quot;5&quot;/&gt;&lt;property id=&quot;20300&quot; value=&quot;Slide 122 - &amp;quot;Ordering&amp;quot;&quot;/&gt;&lt;property id=&quot;20307&quot; value=&quot;537&quot;/&gt;&lt;/object&gt;&lt;object type=&quot;3&quot; unique_id=&quot;10356&quot;&gt;&lt;property id=&quot;20148&quot; value=&quot;5&quot;/&gt;&lt;property id=&quot;20300&quot; value=&quot;Slide 123 - &amp;quot;Ordering&amp;quot;&quot;/&gt;&lt;property id=&quot;20307&quot; value=&quot;538&quot;/&gt;&lt;/object&gt;&lt;object type=&quot;3&quot; unique_id=&quot;10357&quot;&gt;&lt;property id=&quot;20148&quot; value=&quot;5&quot;/&gt;&lt;property id=&quot;20300&quot; value=&quot;Slide 124 - &amp;quot;Ordering&amp;quot;&quot;/&gt;&lt;property id=&quot;20307&quot; value=&quot;539&quot;/&gt;&lt;/object&gt;&lt;object type=&quot;3&quot; unique_id=&quot;10358&quot;&gt;&lt;property id=&quot;20148&quot; value=&quot;5&quot;/&gt;&lt;property id=&quot;20300&quot; value=&quot;Slide 125 - &amp;quot;Ordering&amp;quot;&quot;/&gt;&lt;property id=&quot;20307&quot; value=&quot;540&quot;/&gt;&lt;/object&gt;&lt;object type=&quot;3&quot; unique_id=&quot;10359&quot;&gt;&lt;property id=&quot;20148&quot; value=&quot;5&quot;/&gt;&lt;property id=&quot;20300&quot; value=&quot;Slide 126 - &amp;quot;Ordering&amp;quot;&quot;/&gt;&lt;property id=&quot;20307&quot; value=&quot;541&quot;/&gt;&lt;/object&gt;&lt;object type=&quot;3&quot; unique_id=&quot;10360&quot;&gt;&lt;property id=&quot;20148&quot; value=&quot;5&quot;/&gt;&lt;property id=&quot;20300&quot; value=&quot;Slide 127 - &amp;quot;Ordering&amp;quot;&quot;/&gt;&lt;property id=&quot;20307&quot; value=&quot;542&quot;/&gt;&lt;/object&gt;&lt;object type=&quot;3&quot; unique_id=&quot;10361&quot;&gt;&lt;property id=&quot;20148&quot; value=&quot;5&quot;/&gt;&lt;property id=&quot;20300&quot; value=&quot;Slide 128 - &amp;quot;Ordering&amp;quot;&quot;/&gt;&lt;property id=&quot;20307&quot; value=&quot;543&quot;/&gt;&lt;/object&gt;&lt;object type=&quot;3&quot; unique_id=&quot;10362&quot;&gt;&lt;property id=&quot;20148&quot; value=&quot;5&quot;/&gt;&lt;property id=&quot;20300&quot; value=&quot;Slide 129 - &amp;quot;Ordering&amp;quot;&quot;/&gt;&lt;property id=&quot;20307&quot; value=&quot;544&quot;/&gt;&lt;/object&gt;&lt;object type=&quot;3&quot; unique_id=&quot;10363&quot;&gt;&lt;property id=&quot;20148&quot; value=&quot;5&quot;/&gt;&lt;property id=&quot;20300&quot; value=&quot;Slide 130 - &amp;quot;Ordering&amp;quot;&quot;/&gt;&lt;property id=&quot;20307&quot; value=&quot;545&quot;/&gt;&lt;/object&gt;&lt;object type=&quot;3&quot; unique_id=&quot;10364&quot;&gt;&lt;property id=&quot;20148&quot; value=&quot;5&quot;/&gt;&lt;property id=&quot;20300&quot; value=&quot;Slide 131 - &amp;quot;Ordering&amp;quot;&quot;/&gt;&lt;property id=&quot;20307&quot; value=&quot;546&quot;/&gt;&lt;/object&gt;&lt;object type=&quot;3&quot; unique_id=&quot;10365&quot;&gt;&lt;property id=&quot;20148&quot; value=&quot;5&quot;/&gt;&lt;property id=&quot;20300&quot; value=&quot;Slide 132 - &amp;quot;Ordering&amp;quot;&quot;/&gt;&lt;property id=&quot;20307&quot; value=&quot;547&quot;/&gt;&lt;/object&gt;&lt;object type=&quot;3&quot; unique_id=&quot;11858&quot;&gt;&lt;property id=&quot;20148&quot; value=&quot;5&quot;/&gt;&lt;property id=&quot;20300&quot; value=&quot;Slide 133 - &amp;quot;Ordering&amp;quot;&quot;/&gt;&lt;property id=&quot;20307&quot; value=&quot;548&quot;/&gt;&lt;/object&gt;&lt;object type=&quot;3&quot; unique_id=&quot;11859&quot;&gt;&lt;property id=&quot;20148&quot; value=&quot;5&quot;/&gt;&lt;property id=&quot;20300&quot; value=&quot;Slide 134 - &amp;quot;Ordering&amp;quot;&quot;/&gt;&lt;property id=&quot;20307&quot; value=&quot;549&quot;/&gt;&lt;/object&gt;&lt;object type=&quot;3&quot; unique_id=&quot;11860&quot;&gt;&lt;property id=&quot;20148&quot; value=&quot;5&quot;/&gt;&lt;property id=&quot;20300&quot; value=&quot;Slide 135 - &amp;quot;Ordering&amp;quot;&quot;/&gt;&lt;property id=&quot;20307&quot; value=&quot;550&quot;/&gt;&lt;/object&gt;&lt;object type=&quot;3&quot; unique_id=&quot;11861&quot;&gt;&lt;property id=&quot;20148&quot; value=&quot;5&quot;/&gt;&lt;property id=&quot;20300&quot; value=&quot;Slide 136 - &amp;quot;Ordering&amp;quot;&quot;/&gt;&lt;property id=&quot;20307&quot; value=&quot;551&quot;/&gt;&lt;/object&gt;&lt;object type=&quot;3&quot; unique_id=&quot;11862&quot;&gt;&lt;property id=&quot;20148&quot; value=&quot;5&quot;/&gt;&lt;property id=&quot;20300&quot; value=&quot;Slide 137 - &amp;quot;Ordering&amp;quot;&quot;/&gt;&lt;property id=&quot;20307&quot; value=&quot;552&quot;/&gt;&lt;/object&gt;&lt;object type=&quot;3&quot; unique_id=&quot;11863&quot;&gt;&lt;property id=&quot;20148&quot; value=&quot;5&quot;/&gt;&lt;property id=&quot;20300&quot; value=&quot;Slide 138 - &amp;quot;Ordering&amp;quot;&quot;/&gt;&lt;property id=&quot;20307&quot; value=&quot;553&quot;/&gt;&lt;/object&gt;&lt;object type=&quot;3&quot; unique_id=&quot;13592&quot;&gt;&lt;property id=&quot;20148&quot; value=&quot;5&quot;/&gt;&lt;property id=&quot;20300&quot; value=&quot;Slide 139 - &amp;quot;Ordering&amp;quot;&quot;/&gt;&lt;property id=&quot;20307&quot; value=&quot;554&quot;/&gt;&lt;/object&gt;&lt;object type=&quot;3&quot; unique_id=&quot;13593&quot;&gt;&lt;property id=&quot;20148&quot; value=&quot;5&quot;/&gt;&lt;property id=&quot;20300&quot; value=&quot;Slide 140 - &amp;quot;Ordering&amp;quot;&quot;/&gt;&lt;property id=&quot;20307&quot; value=&quot;555&quot;/&gt;&lt;/object&gt;&lt;object type=&quot;3&quot; unique_id=&quot;13594&quot;&gt;&lt;property id=&quot;20148&quot; value=&quot;5&quot;/&gt;&lt;property id=&quot;20300&quot; value=&quot;Slide 141 - &amp;quot;Ordering&amp;quot;&quot;/&gt;&lt;property id=&quot;20307&quot; value=&quot;556&quot;/&gt;&lt;/object&gt;&lt;object type=&quot;3&quot; unique_id=&quot;13595&quot;&gt;&lt;property id=&quot;20148&quot; value=&quot;5&quot;/&gt;&lt;property id=&quot;20300&quot; value=&quot;Slide 142 - &amp;quot;Ordering&amp;quot;&quot;/&gt;&lt;property id=&quot;20307&quot; value=&quot;557&quot;/&gt;&lt;/object&gt;&lt;object type=&quot;3&quot; unique_id=&quot;13596&quot;&gt;&lt;property id=&quot;20148&quot; value=&quot;5&quot;/&gt;&lt;property id=&quot;20300&quot; value=&quot;Slide 143 - &amp;quot;Ordering&amp;quot;&quot;/&gt;&lt;property id=&quot;20307&quot; value=&quot;558&quot;/&gt;&lt;/object&gt;&lt;object type=&quot;3&quot; unique_id=&quot;13597&quot;&gt;&lt;property id=&quot;20148&quot; value=&quot;5&quot;/&gt;&lt;property id=&quot;20300&quot; value=&quot;Slide 144 - &amp;quot;Ordering&amp;quot;&quot;/&gt;&lt;property id=&quot;20307&quot; value=&quot;559&quot;/&gt;&lt;/object&gt;&lt;object type=&quot;3&quot; unique_id=&quot;15182&quot;&gt;&lt;property id=&quot;20148&quot; value=&quot;5&quot;/&gt;&lt;property id=&quot;20300&quot; value=&quot;Slide 145 - &amp;quot;Ordering&amp;quot;&quot;/&gt;&lt;property id=&quot;20307&quot; value=&quot;560&quot;/&gt;&lt;/object&gt;&lt;object type=&quot;3&quot; unique_id=&quot;15183&quot;&gt;&lt;property id=&quot;20148&quot; value=&quot;5&quot;/&gt;&lt;property id=&quot;20300&quot; value=&quot;Slide 146 - &amp;quot;Ordering&amp;quot;&quot;/&gt;&lt;property id=&quot;20307&quot; value=&quot;561&quot;/&gt;&lt;/object&gt;&lt;object type=&quot;3&quot; unique_id=&quot;15184&quot;&gt;&lt;property id=&quot;20148&quot; value=&quot;5&quot;/&gt;&lt;property id=&quot;20300&quot; value=&quot;Slide 147 - &amp;quot;Ordering&amp;quot;&quot;/&gt;&lt;property id=&quot;20307&quot; value=&quot;562&quot;/&gt;&lt;/object&gt;&lt;object type=&quot;3&quot; unique_id=&quot;15185&quot;&gt;&lt;property id=&quot;20148&quot; value=&quot;5&quot;/&gt;&lt;property id=&quot;20300&quot; value=&quot;Slide 148 - &amp;quot;Ordering&amp;quot;&quot;/&gt;&lt;property id=&quot;20307&quot; value=&quot;563&quot;/&gt;&lt;/object&gt;&lt;object type=&quot;3&quot; unique_id=&quot;15186&quot;&gt;&lt;property id=&quot;20148&quot; value=&quot;5&quot;/&gt;&lt;property id=&quot;20300&quot; value=&quot;Slide 149 - &amp;quot;Ordering&amp;quot;&quot;/&gt;&lt;property id=&quot;20307&quot; value=&quot;564&quot;/&gt;&lt;/object&gt;&lt;object type=&quot;3&quot; unique_id=&quot;15187&quot;&gt;&lt;property id=&quot;20148&quot; value=&quot;5&quot;/&gt;&lt;property id=&quot;20300&quot; value=&quot;Slide 150 - &amp;quot;Ordering&amp;quot;&quot;/&gt;&lt;property id=&quot;20307&quot; value=&quot;565&quot;/&gt;&lt;/object&gt;&lt;object type=&quot;3&quot; unique_id=&quot;16820&quot;&gt;&lt;property id=&quot;20148&quot; value=&quot;5&quot;/&gt;&lt;property id=&quot;20300&quot; value=&quot;Slide 151 - &amp;quot;Ordering&amp;quot;&quot;/&gt;&lt;property id=&quot;20307&quot; value=&quot;566&quot;/&gt;&lt;/object&gt;&lt;object type=&quot;3&quot; unique_id=&quot;16821&quot;&gt;&lt;property id=&quot;20148&quot; value=&quot;5&quot;/&gt;&lt;property id=&quot;20300&quot; value=&quot;Slide 152 - &amp;quot;Ordering&amp;quot;&quot;/&gt;&lt;property id=&quot;20307&quot; value=&quot;567&quot;/&gt;&lt;/object&gt;&lt;object type=&quot;3&quot; unique_id=&quot;16822&quot;&gt;&lt;property id=&quot;20148&quot; value=&quot;5&quot;/&gt;&lt;property id=&quot;20300&quot; value=&quot;Slide 153 - &amp;quot;Ordering&amp;quot;&quot;/&gt;&lt;property id=&quot;20307&quot; value=&quot;568&quot;/&gt;&lt;/object&gt;&lt;object type=&quot;3&quot; unique_id=&quot;16823&quot;&gt;&lt;property id=&quot;20148&quot; value=&quot;5&quot;/&gt;&lt;property id=&quot;20300&quot; value=&quot;Slide 154 - &amp;quot;Ordering&amp;quot;&quot;/&gt;&lt;property id=&quot;20307&quot; value=&quot;569&quot;/&gt;&lt;/object&gt;&lt;object type=&quot;3&quot; unique_id=&quot;16824&quot;&gt;&lt;property id=&quot;20148&quot; value=&quot;5&quot;/&gt;&lt;property id=&quot;20300&quot; value=&quot;Slide 155 - &amp;quot;Ordering&amp;quot;&quot;/&gt;&lt;property id=&quot;20307&quot; value=&quot;570&quot;/&gt;&lt;/object&gt;&lt;object type=&quot;3&quot; unique_id=&quot;16825&quot;&gt;&lt;property id=&quot;20148&quot; value=&quot;5&quot;/&gt;&lt;property id=&quot;20300&quot; value=&quot;Slide 156 - &amp;quot;Ordering&amp;quot;&quot;/&gt;&lt;property id=&quot;20307&quot; value=&quot;571&quot;/&gt;&lt;/object&gt;&lt;object type=&quot;3&quot; unique_id=&quot;18506&quot;&gt;&lt;property id=&quot;20148&quot; value=&quot;5&quot;/&gt;&lt;property id=&quot;20300&quot; value=&quot;Slide 157 - &amp;quot;Ordering&amp;quot;&quot;/&gt;&lt;property id=&quot;20307&quot; value=&quot;572&quot;/&gt;&lt;/object&gt;&lt;object type=&quot;3&quot; unique_id=&quot;18507&quot;&gt;&lt;property id=&quot;20148&quot; value=&quot;5&quot;/&gt;&lt;property id=&quot;20300&quot; value=&quot;Slide 158 - &amp;quot;Ordering&amp;quot;&quot;/&gt;&lt;property id=&quot;20307&quot; value=&quot;573&quot;/&gt;&lt;/object&gt;&lt;object type=&quot;3&quot; unique_id=&quot;18508&quot;&gt;&lt;property id=&quot;20148&quot; value=&quot;5&quot;/&gt;&lt;property id=&quot;20300&quot; value=&quot;Slide 159 - &amp;quot;Ordering&amp;quot;&quot;/&gt;&lt;property id=&quot;20307&quot; value=&quot;574&quot;/&gt;&lt;/object&gt;&lt;object type=&quot;3&quot; unique_id=&quot;18509&quot;&gt;&lt;property id=&quot;20148&quot; value=&quot;5&quot;/&gt;&lt;property id=&quot;20300&quot; value=&quot;Slide 160 - &amp;quot;Ordering&amp;quot;&quot;/&gt;&lt;property id=&quot;20307&quot; value=&quot;575&quot;/&gt;&lt;/object&gt;&lt;object type=&quot;3&quot; unique_id=&quot;18510&quot;&gt;&lt;property id=&quot;20148&quot; value=&quot;5&quot;/&gt;&lt;property id=&quot;20300&quot; value=&quot;Slide 161 - &amp;quot;Ordering&amp;quot;&quot;/&gt;&lt;property id=&quot;20307&quot; value=&quot;576&quot;/&gt;&lt;/object&gt;&lt;object type=&quot;3&quot; unique_id=&quot;18511&quot;&gt;&lt;property id=&quot;20148&quot; value=&quot;5&quot;/&gt;&lt;property id=&quot;20300&quot; value=&quot;Slide 162 - &amp;quot;Ordering&amp;quot;&quot;/&gt;&lt;property id=&quot;20307&quot; value=&quot;577&quot;/&gt;&lt;/object&gt;&lt;object type=&quot;3&quot; unique_id=&quot;20240&quot;&gt;&lt;property id=&quot;20148&quot; value=&quot;5&quot;/&gt;&lt;property id=&quot;20300&quot; value=&quot;Slide 163 - &amp;quot;Ordering&amp;quot;&quot;/&gt;&lt;property id=&quot;20307&quot; value=&quot;578&quot;/&gt;&lt;/object&gt;&lt;object type=&quot;3&quot; unique_id=&quot;20241&quot;&gt;&lt;property id=&quot;20148&quot; value=&quot;5&quot;/&gt;&lt;property id=&quot;20300&quot; value=&quot;Slide 164 - &amp;quot;Ordering&amp;quot;&quot;/&gt;&lt;property id=&quot;20307&quot; value=&quot;579&quot;/&gt;&lt;/object&gt;&lt;object type=&quot;3&quot; unique_id=&quot;20242&quot;&gt;&lt;property id=&quot;20148&quot; value=&quot;5&quot;/&gt;&lt;property id=&quot;20300&quot; value=&quot;Slide 165 - &amp;quot;Ordering&amp;quot;&quot;/&gt;&lt;property id=&quot;20307&quot; value=&quot;580&quot;/&gt;&lt;/object&gt;&lt;object type=&quot;3&quot; unique_id=&quot;20243&quot;&gt;&lt;property id=&quot;20148&quot; value=&quot;5&quot;/&gt;&lt;property id=&quot;20300&quot; value=&quot;Slide 166 - &amp;quot;Ordering&amp;quot;&quot;/&gt;&lt;property id=&quot;20307&quot; value=&quot;581&quot;/&gt;&lt;/object&gt;&lt;object type=&quot;3&quot; unique_id=&quot;20244&quot;&gt;&lt;property id=&quot;20148&quot; value=&quot;5&quot;/&gt;&lt;property id=&quot;20300&quot; value=&quot;Slide 167 - &amp;quot;Ordering&amp;quot;&quot;/&gt;&lt;property id=&quot;20307&quot; value=&quot;582&quot;/&gt;&lt;/object&gt;&lt;object type=&quot;3&quot; unique_id=&quot;20245&quot;&gt;&lt;property id=&quot;20148&quot; value=&quot;5&quot;/&gt;&lt;property id=&quot;20300&quot; value=&quot;Slide 168 - &amp;quot;Ordering&amp;quot;&quot;/&gt;&lt;property id=&quot;20307&quot; value=&quot;583&quot;/&gt;&lt;/object&gt;&lt;object type=&quot;3&quot; unique_id=&quot;22022&quot;&gt;&lt;property id=&quot;20148&quot; value=&quot;5&quot;/&gt;&lt;property id=&quot;20300&quot; value=&quot;Slide 169 - &amp;quot;Ordering&amp;quot;&quot;/&gt;&lt;property id=&quot;20307&quot; value=&quot;584&quot;/&gt;&lt;/object&gt;&lt;object type=&quot;3&quot; unique_id=&quot;22023&quot;&gt;&lt;property id=&quot;20148&quot; value=&quot;5&quot;/&gt;&lt;property id=&quot;20300&quot; value=&quot;Slide 170 - &amp;quot;Ordering&amp;quot;&quot;/&gt;&lt;property id=&quot;20307&quot; value=&quot;585&quot;/&gt;&lt;/object&gt;&lt;object type=&quot;3&quot; unique_id=&quot;22024&quot;&gt;&lt;property id=&quot;20148&quot; value=&quot;5&quot;/&gt;&lt;property id=&quot;20300&quot; value=&quot;Slide 171 - &amp;quot;Ordering&amp;quot;&quot;/&gt;&lt;property id=&quot;20307&quot; value=&quot;586&quot;/&gt;&lt;/object&gt;&lt;object type=&quot;3&quot; unique_id=&quot;22025&quot;&gt;&lt;property id=&quot;20148&quot; value=&quot;5&quot;/&gt;&lt;property id=&quot;20300&quot; value=&quot;Slide 172 - &amp;quot;Ordering&amp;quot;&quot;/&gt;&lt;property id=&quot;20307&quot; value=&quot;587&quot;/&gt;&lt;/object&gt;&lt;object type=&quot;3&quot; unique_id=&quot;22026&quot;&gt;&lt;property id=&quot;20148&quot; value=&quot;5&quot;/&gt;&lt;property id=&quot;20300&quot; value=&quot;Slide 173 - &amp;quot;Ordering&amp;quot;&quot;/&gt;&lt;property id=&quot;20307&quot; value=&quot;588&quot;/&gt;&lt;/object&gt;&lt;object type=&quot;3&quot; unique_id=&quot;22027&quot;&gt;&lt;property id=&quot;20148&quot; value=&quot;5&quot;/&gt;&lt;property id=&quot;20300&quot; value=&quot;Slide 174 - &amp;quot;Ordering&amp;quot;&quot;/&gt;&lt;property id=&quot;20307&quot; value=&quot;589&quot;/&gt;&lt;/object&gt;&lt;object type=&quot;3&quot; unique_id=&quot;23852&quot;&gt;&lt;property id=&quot;20148&quot; value=&quot;5&quot;/&gt;&lt;property id=&quot;20300&quot; value=&quot;Slide 175 - &amp;quot;Ordering&amp;quot;&quot;/&gt;&lt;property id=&quot;20307&quot; value=&quot;590&quot;/&gt;&lt;/object&gt;&lt;object type=&quot;3&quot; unique_id=&quot;23853&quot;&gt;&lt;property id=&quot;20148&quot; value=&quot;5&quot;/&gt;&lt;property id=&quot;20300&quot; value=&quot;Slide 176 - &amp;quot;Ordering&amp;quot;&quot;/&gt;&lt;property id=&quot;20307&quot; value=&quot;591&quot;/&gt;&lt;/object&gt;&lt;object type=&quot;3&quot; unique_id=&quot;23854&quot;&gt;&lt;property id=&quot;20148&quot; value=&quot;5&quot;/&gt;&lt;property id=&quot;20300&quot; value=&quot;Slide 177 - &amp;quot;Ordering&amp;quot;&quot;/&gt;&lt;property id=&quot;20307&quot; value=&quot;592&quot;/&gt;&lt;/object&gt;&lt;object type=&quot;3&quot; unique_id=&quot;23855&quot;&gt;&lt;property id=&quot;20148&quot; value=&quot;5&quot;/&gt;&lt;property id=&quot;20300&quot; value=&quot;Slide 178 - &amp;quot;Ordering&amp;quot;&quot;/&gt;&lt;property id=&quot;20307&quot; value=&quot;593&quot;/&gt;&lt;/object&gt;&lt;object type=&quot;3&quot; unique_id=&quot;23856&quot;&gt;&lt;property id=&quot;20148&quot; value=&quot;5&quot;/&gt;&lt;property id=&quot;20300&quot; value=&quot;Slide 179 - &amp;quot;Ordering&amp;quot;&quot;/&gt;&lt;property id=&quot;20307&quot; value=&quot;594&quot;/&gt;&lt;/object&gt;&lt;object type=&quot;3&quot; unique_id=&quot;23857&quot;&gt;&lt;property id=&quot;20148&quot; value=&quot;5&quot;/&gt;&lt;property id=&quot;20300&quot; value=&quot;Slide 180 - &amp;quot;Ordering&amp;quot;&quot;/&gt;&lt;property id=&quot;20307&quot; value=&quot;595&quot;/&gt;&lt;/object&gt;&lt;object type=&quot;3&quot; unique_id=&quot;25730&quot;&gt;&lt;property id=&quot;20148&quot; value=&quot;5&quot;/&gt;&lt;property id=&quot;20300&quot; value=&quot;Slide 181 - &amp;quot;Ordering&amp;quot;&quot;/&gt;&lt;property id=&quot;20307&quot; value=&quot;596&quot;/&gt;&lt;/object&gt;&lt;object type=&quot;3&quot; unique_id=&quot;25731&quot;&gt;&lt;property id=&quot;20148&quot; value=&quot;5&quot;/&gt;&lt;property id=&quot;20300&quot; value=&quot;Slide 182 - &amp;quot;Ordering&amp;quot;&quot;/&gt;&lt;property id=&quot;20307&quot; value=&quot;597&quot;/&gt;&lt;/object&gt;&lt;object type=&quot;3&quot; unique_id=&quot;25732&quot;&gt;&lt;property id=&quot;20148&quot; value=&quot;5&quot;/&gt;&lt;property id=&quot;20300&quot; value=&quot;Slide 183 - &amp;quot;Ordering&amp;quot;&quot;/&gt;&lt;property id=&quot;20307&quot; value=&quot;598&quot;/&gt;&lt;/object&gt;&lt;object type=&quot;3&quot; unique_id=&quot;25733&quot;&gt;&lt;property id=&quot;20148&quot; value=&quot;5&quot;/&gt;&lt;property id=&quot;20300&quot; value=&quot;Slide 184 - &amp;quot;Ordering&amp;quot;&quot;/&gt;&lt;property id=&quot;20307&quot; value=&quot;599&quot;/&gt;&lt;/object&gt;&lt;object type=&quot;3&quot; unique_id=&quot;25734&quot;&gt;&lt;property id=&quot;20148&quot; value=&quot;5&quot;/&gt;&lt;property id=&quot;20300&quot; value=&quot;Slide 185 - &amp;quot;Ordering&amp;quot;&quot;/&gt;&lt;property id=&quot;20307&quot; value=&quot;600&quot;/&gt;&lt;/object&gt;&lt;object type=&quot;3&quot; unique_id=&quot;25735&quot;&gt;&lt;property id=&quot;20148&quot; value=&quot;5&quot;/&gt;&lt;property id=&quot;20300&quot; value=&quot;Slide 186 - &amp;quot;Ordering&amp;quot;&quot;/&gt;&lt;property id=&quot;20307&quot; value=&quot;601&quot;/&gt;&lt;/object&gt;&lt;object type=&quot;3&quot; unique_id=&quot;27656&quot;&gt;&lt;property id=&quot;20148&quot; value=&quot;5&quot;/&gt;&lt;property id=&quot;20300&quot; value=&quot;Slide 187 - &amp;quot;Ordering&amp;quot;&quot;/&gt;&lt;property id=&quot;20307&quot; value=&quot;602&quot;/&gt;&lt;/object&gt;&lt;object type=&quot;3&quot; unique_id=&quot;27657&quot;&gt;&lt;property id=&quot;20148&quot; value=&quot;5&quot;/&gt;&lt;property id=&quot;20300&quot; value=&quot;Slide 188 - &amp;quot;Ordering&amp;quot;&quot;/&gt;&lt;property id=&quot;20307&quot; value=&quot;603&quot;/&gt;&lt;/object&gt;&lt;object type=&quot;3&quot; unique_id=&quot;27658&quot;&gt;&lt;property id=&quot;20148&quot; value=&quot;5&quot;/&gt;&lt;property id=&quot;20300&quot; value=&quot;Slide 189 - &amp;quot;Ordering&amp;quot;&quot;/&gt;&lt;property id=&quot;20307&quot; value=&quot;604&quot;/&gt;&lt;/object&gt;&lt;object type=&quot;3&quot; unique_id=&quot;27659&quot;&gt;&lt;property id=&quot;20148&quot; value=&quot;5&quot;/&gt;&lt;property id=&quot;20300&quot; value=&quot;Slide 190 - &amp;quot;Ordering&amp;quot;&quot;/&gt;&lt;property id=&quot;20307&quot; value=&quot;605&quot;/&gt;&lt;/object&gt;&lt;object type=&quot;3&quot; unique_id=&quot;27660&quot;&gt;&lt;property id=&quot;20148&quot; value=&quot;5&quot;/&gt;&lt;property id=&quot;20300&quot; value=&quot;Slide 191 - &amp;quot;Ordering&amp;quot;&quot;/&gt;&lt;property id=&quot;20307&quot; value=&quot;606&quot;/&gt;&lt;/object&gt;&lt;object type=&quot;3&quot; unique_id=&quot;27661&quot;&gt;&lt;property id=&quot;20148&quot; value=&quot;5&quot;/&gt;&lt;property id=&quot;20300&quot; value=&quot;Slide 192 - &amp;quot;Ordering&amp;quot;&quot;/&gt;&lt;property id=&quot;20307&quot; value=&quot;607&quot;/&gt;&lt;/object&gt;&lt;object type=&quot;3&quot; unique_id=&quot;30368&quot;&gt;&lt;property id=&quot;20148&quot; value=&quot;5&quot;/&gt;&lt;property id=&quot;20300&quot; value=&quot;Slide 193 - &amp;quot;Ordering&amp;quot;&quot;/&gt;&lt;property id=&quot;20307&quot; value=&quot;608&quot;/&gt;&lt;/object&gt;&lt;object type=&quot;3&quot; unique_id=&quot;30369&quot;&gt;&lt;property id=&quot;20148&quot; value=&quot;5&quot;/&gt;&lt;property id=&quot;20300&quot; value=&quot;Slide 194 - &amp;quot;Ordering&amp;quot;&quot;/&gt;&lt;property id=&quot;20307&quot; value=&quot;609&quot;/&gt;&lt;/object&gt;&lt;object type=&quot;3&quot; unique_id=&quot;30370&quot;&gt;&lt;property id=&quot;20148&quot; value=&quot;5&quot;/&gt;&lt;property id=&quot;20300&quot; value=&quot;Slide 195 - &amp;quot;Ordering&amp;quot;&quot;/&gt;&lt;property id=&quot;20307&quot; value=&quot;610&quot;/&gt;&lt;/object&gt;&lt;object type=&quot;3&quot; unique_id=&quot;30371&quot;&gt;&lt;property id=&quot;20148&quot; value=&quot;5&quot;/&gt;&lt;property id=&quot;20300&quot; value=&quot;Slide 196 - &amp;quot;Ordering&amp;quot;&quot;/&gt;&lt;property id=&quot;20307&quot; value=&quot;611&quot;/&gt;&lt;/object&gt;&lt;object type=&quot;3&quot; unique_id=&quot;30372&quot;&gt;&lt;property id=&quot;20148&quot; value=&quot;5&quot;/&gt;&lt;property id=&quot;20300&quot; value=&quot;Slide 197 - &amp;quot;Ordering&amp;quot;&quot;/&gt;&lt;property id=&quot;20307&quot; value=&quot;612&quot;/&gt;&lt;/object&gt;&lt;object type=&quot;3&quot; unique_id=&quot;30373&quot;&gt;&lt;property id=&quot;20148&quot; value=&quot;5&quot;/&gt;&lt;property id=&quot;20300&quot; value=&quot;Slide 198 - &amp;quot;Ordering&amp;quot;&quot;/&gt;&lt;property id=&quot;20307&quot; value=&quot;613&quot;/&gt;&lt;/object&gt;&lt;object type=&quot;3&quot; unique_id=&quot;32390&quot;&gt;&lt;property id=&quot;20148&quot; value=&quot;5&quot;/&gt;&lt;property id=&quot;20300&quot; value=&quot;Slide 199 - &amp;quot;Ordering&amp;quot;&quot;/&gt;&lt;property id=&quot;20307&quot; value=&quot;614&quot;/&gt;&lt;/object&gt;&lt;object type=&quot;3&quot; unique_id=&quot;32391&quot;&gt;&lt;property id=&quot;20148&quot; value=&quot;5&quot;/&gt;&lt;property id=&quot;20300&quot; value=&quot;Slide 200 - &amp;quot;Ordering&amp;quot;&quot;/&gt;&lt;property id=&quot;20307&quot; value=&quot;615&quot;/&gt;&lt;/object&gt;&lt;object type=&quot;3&quot; unique_id=&quot;32392&quot;&gt;&lt;property id=&quot;20148&quot; value=&quot;5&quot;/&gt;&lt;property id=&quot;20300&quot; value=&quot;Slide 201 - &amp;quot;Ordering&amp;quot;&quot;/&gt;&lt;property id=&quot;20307&quot; value=&quot;616&quot;/&gt;&lt;/object&gt;&lt;object type=&quot;3&quot; unique_id=&quot;32393&quot;&gt;&lt;property id=&quot;20148&quot; value=&quot;5&quot;/&gt;&lt;property id=&quot;20300&quot; value=&quot;Slide 202 - &amp;quot;Ordering&amp;quot;&quot;/&gt;&lt;property id=&quot;20307&quot; value=&quot;617&quot;/&gt;&lt;/object&gt;&lt;object type=&quot;3&quot; unique_id=&quot;32394&quot;&gt;&lt;property id=&quot;20148&quot; value=&quot;5&quot;/&gt;&lt;property id=&quot;20300&quot; value=&quot;Slide 203 - &amp;quot;Ordering&amp;quot;&quot;/&gt;&lt;property id=&quot;20307&quot; value=&quot;618&quot;/&gt;&lt;/object&gt;&lt;object type=&quot;3&quot; unique_id=&quot;32395&quot;&gt;&lt;property id=&quot;20148&quot; value=&quot;5&quot;/&gt;&lt;property id=&quot;20300&quot; value=&quot;Slide 204 - &amp;quot;Ordering&amp;quot;&quot;/&gt;&lt;property id=&quot;20307&quot; value=&quot;619&quot;/&gt;&lt;/object&gt;&lt;object type=&quot;3&quot; unique_id=&quot;34460&quot;&gt;&lt;property id=&quot;20148&quot; value=&quot;5&quot;/&gt;&lt;property id=&quot;20300&quot; value=&quot;Slide 205 - &amp;quot;Ordering&amp;quot;&quot;/&gt;&lt;property id=&quot;20307&quot; value=&quot;620&quot;/&gt;&lt;/object&gt;&lt;object type=&quot;3&quot; unique_id=&quot;34461&quot;&gt;&lt;property id=&quot;20148&quot; value=&quot;5&quot;/&gt;&lt;property id=&quot;20300&quot; value=&quot;Slide 206 - &amp;quot;Ordering&amp;quot;&quot;/&gt;&lt;property id=&quot;20307&quot; value=&quot;621&quot;/&gt;&lt;/object&gt;&lt;object type=&quot;3&quot; unique_id=&quot;34462&quot;&gt;&lt;property id=&quot;20148&quot; value=&quot;5&quot;/&gt;&lt;property id=&quot;20300&quot; value=&quot;Slide 207 - &amp;quot;Ordering&amp;quot;&quot;/&gt;&lt;property id=&quot;20307&quot; value=&quot;622&quot;/&gt;&lt;/object&gt;&lt;object type=&quot;3&quot; unique_id=&quot;34463&quot;&gt;&lt;property id=&quot;20148&quot; value=&quot;5&quot;/&gt;&lt;property id=&quot;20300&quot; value=&quot;Slide 208 - &amp;quot;Ordering&amp;quot;&quot;/&gt;&lt;property id=&quot;20307&quot; value=&quot;623&quot;/&gt;&lt;/object&gt;&lt;object type=&quot;3&quot; unique_id=&quot;34464&quot;&gt;&lt;property id=&quot;20148&quot; value=&quot;5&quot;/&gt;&lt;property id=&quot;20300&quot; value=&quot;Slide 209 - &amp;quot;Ordering&amp;quot;&quot;/&gt;&lt;property id=&quot;20307&quot; value=&quot;624&quot;/&gt;&lt;/object&gt;&lt;object type=&quot;3&quot; unique_id=&quot;34465&quot;&gt;&lt;property id=&quot;20148&quot; value=&quot;5&quot;/&gt;&lt;property id=&quot;20300&quot; value=&quot;Slide 210 - &amp;quot;Ordering&amp;quot;&quot;/&gt;&lt;property id=&quot;20307&quot; value=&quot;625&quot;/&gt;&lt;/object&gt;&lt;object type=&quot;3&quot; unique_id=&quot;36578&quot;&gt;&lt;property id=&quot;20148&quot; value=&quot;5&quot;/&gt;&lt;property id=&quot;20300&quot; value=&quot;Slide 211 - &amp;quot;Ordering&amp;quot;&quot;/&gt;&lt;property id=&quot;20307&quot; value=&quot;626&quot;/&gt;&lt;/object&gt;&lt;object type=&quot;3&quot; unique_id=&quot;36579&quot;&gt;&lt;property id=&quot;20148&quot; value=&quot;5&quot;/&gt;&lt;property id=&quot;20300&quot; value=&quot;Slide 212 - &amp;quot;Ordering&amp;quot;&quot;/&gt;&lt;property id=&quot;20307&quot; value=&quot;627&quot;/&gt;&lt;/object&gt;&lt;object type=&quot;3&quot; unique_id=&quot;36580&quot;&gt;&lt;property id=&quot;20148&quot; value=&quot;5&quot;/&gt;&lt;property id=&quot;20300&quot; value=&quot;Slide 213 - &amp;quot;Ordering&amp;quot;&quot;/&gt;&lt;property id=&quot;20307&quot; value=&quot;628&quot;/&gt;&lt;/object&gt;&lt;object type=&quot;3&quot; unique_id=&quot;36581&quot;&gt;&lt;property id=&quot;20148&quot; value=&quot;5&quot;/&gt;&lt;property id=&quot;20300&quot; value=&quot;Slide 214 - &amp;quot;Ordering&amp;quot;&quot;/&gt;&lt;property id=&quot;20307&quot; value=&quot;629&quot;/&gt;&lt;/object&gt;&lt;object type=&quot;3&quot; unique_id=&quot;36582&quot;&gt;&lt;property id=&quot;20148&quot; value=&quot;5&quot;/&gt;&lt;property id=&quot;20300&quot; value=&quot;Slide 215 - &amp;quot;Ordering&amp;quot;&quot;/&gt;&lt;property id=&quot;20307&quot; value=&quot;630&quot;/&gt;&lt;/object&gt;&lt;object type=&quot;3&quot; unique_id=&quot;36583&quot;&gt;&lt;property id=&quot;20148&quot; value=&quot;5&quot;/&gt;&lt;property id=&quot;20300&quot; value=&quot;Slide 216 - &amp;quot;Ordering&amp;quot;&quot;/&gt;&lt;property id=&quot;20307&quot; value=&quot;631&quot;/&gt;&lt;/object&gt;&lt;object type=&quot;3&quot; unique_id=&quot;38744&quot;&gt;&lt;property id=&quot;20148&quot; value=&quot;5&quot;/&gt;&lt;property id=&quot;20300&quot; value=&quot;Slide 217 - &amp;quot;Ordering&amp;quot;&quot;/&gt;&lt;property id=&quot;20307&quot; value=&quot;632&quot;/&gt;&lt;/object&gt;&lt;object type=&quot;3&quot; unique_id=&quot;38745&quot;&gt;&lt;property id=&quot;20148&quot; value=&quot;5&quot;/&gt;&lt;property id=&quot;20300&quot; value=&quot;Slide 218 - &amp;quot;Ordering&amp;quot;&quot;/&gt;&lt;property id=&quot;20307&quot; value=&quot;633&quot;/&gt;&lt;/object&gt;&lt;object type=&quot;3&quot; unique_id=&quot;38746&quot;&gt;&lt;property id=&quot;20148&quot; value=&quot;5&quot;/&gt;&lt;property id=&quot;20300&quot; value=&quot;Slide 219 - &amp;quot;Ordering&amp;quot;&quot;/&gt;&lt;property id=&quot;20307&quot; value=&quot;634&quot;/&gt;&lt;/object&gt;&lt;object type=&quot;3&quot; unique_id=&quot;38747&quot;&gt;&lt;property id=&quot;20148&quot; value=&quot;5&quot;/&gt;&lt;property id=&quot;20300&quot; value=&quot;Slide 220 - &amp;quot;Ordering&amp;quot;&quot;/&gt;&lt;property id=&quot;20307&quot; value=&quot;635&quot;/&gt;&lt;/object&gt;&lt;object type=&quot;3&quot; unique_id=&quot;38748&quot;&gt;&lt;property id=&quot;20148&quot; value=&quot;5&quot;/&gt;&lt;property id=&quot;20300&quot; value=&quot;Slide 221 - &amp;quot;Ordering&amp;quot;&quot;/&gt;&lt;property id=&quot;20307&quot; value=&quot;636&quot;/&gt;&lt;/object&gt;&lt;object type=&quot;3&quot; unique_id=&quot;38749&quot;&gt;&lt;property id=&quot;20148&quot; value=&quot;5&quot;/&gt;&lt;property id=&quot;20300&quot; value=&quot;Slide 222 - &amp;quot;Ordering&amp;quot;&quot;/&gt;&lt;property id=&quot;20307&quot; value=&quot;637&quot;/&gt;&lt;/object&gt;&lt;object type=&quot;3&quot; unique_id=&quot;43718&quot;&gt;&lt;property id=&quot;20148&quot; value=&quot;5&quot;/&gt;&lt;property id=&quot;20300&quot; value=&quot;Slide 35 - &amp;quot;Page Type Examples Simple Do-oriented Interactions&amp;quot;&quot;/&gt;&lt;property id=&quot;20307&quot; value=&quot;638&quot;/&gt;&lt;/object&gt;&lt;object type=&quot;3&quot; unique_id=&quot;43719&quot;&gt;&lt;property id=&quot;20148&quot; value=&quot;5&quot;/&gt;&lt;property id=&quot;20300&quot; value=&quot;Slide 46 - &amp;quot;Page Type Examples More Complex Do-oriented Interactions&amp;quot;&quot;/&gt;&lt;property id=&quot;20307&quot; value=&quot;639&quot;/&gt;&lt;/object&gt;&lt;object type=&quot;3&quot; unique_id=&quot;43721&quot;&gt;&lt;property id=&quot;20148&quot; value=&quot;5&quot;/&gt;&lt;property id=&quot;20300&quot; value=&quot;Slide 224&quot;/&gt;&lt;property id=&quot;20307&quot; value=&quot;640&quot;/&gt;&lt;/object&gt;&lt;object type=&quot;3&quot; unique_id=&quot;43722&quot;&gt;&lt;property id=&quot;20148&quot; value=&quot;5&quot;/&gt;&lt;property id=&quot;20300&quot; value=&quot;Slide 225&quot;/&gt;&lt;property id=&quot;20307&quot; value=&quot;643&quot;/&gt;&lt;/object&gt;&lt;object type=&quot;3&quot; unique_id=&quot;43723&quot;&gt;&lt;property id=&quot;20148&quot; value=&quot;5&quot;/&gt;&lt;property id=&quot;20300&quot; value=&quot;Slide 226&quot;/&gt;&lt;property id=&quot;20307&quot; value=&quot;649&quot;/&gt;&lt;/object&gt;&lt;object type=&quot;3&quot; unique_id=&quot;43724&quot;&gt;&lt;property id=&quot;20148&quot; value=&quot;5&quot;/&gt;&lt;property id=&quot;20300&quot; value=&quot;Slide 227&quot;/&gt;&lt;property id=&quot;20307&quot; value=&quot;650&quot;/&gt;&lt;/object&gt;&lt;object type=&quot;3&quot; unique_id=&quot;43725&quot;&gt;&lt;property id=&quot;20148&quot; value=&quot;5&quot;/&gt;&lt;property id=&quot;20300&quot; value=&quot;Slide 228&quot;/&gt;&lt;property id=&quot;20307&quot; value=&quot;645&quot;/&gt;&lt;/object&gt;&lt;object type=&quot;3&quot; unique_id=&quot;43726&quot;&gt;&lt;property id=&quot;20148&quot; value=&quot;5&quot;/&gt;&lt;property id=&quot;20300&quot; value=&quot;Slide 229&quot;/&gt;&lt;property id=&quot;20307&quot; value=&quot;651&quot;/&gt;&lt;/object&gt;&lt;object type=&quot;3&quot; unique_id=&quot;43727&quot;&gt;&lt;property id=&quot;20148&quot; value=&quot;5&quot;/&gt;&lt;property id=&quot;20300&quot; value=&quot;Slide 230&quot;/&gt;&lt;property id=&quot;20307&quot; value=&quot;646&quot;/&gt;&lt;/object&gt;&lt;object type=&quot;3&quot; unique_id=&quot;43728&quot;&gt;&lt;property id=&quot;20148&quot; value=&quot;5&quot;/&gt;&lt;property id=&quot;20300&quot; value=&quot;Slide 231&quot;/&gt;&lt;property id=&quot;20307&quot; value=&quot;652&quot;/&gt;&lt;/object&gt;&lt;object type=&quot;3&quot; unique_id=&quot;43729&quot;&gt;&lt;property id=&quot;20148&quot; value=&quot;5&quot;/&gt;&lt;property id=&quot;20300&quot; value=&quot;Slide 232&quot;/&gt;&lt;property id=&quot;20307&quot; value=&quot;647&quot;/&gt;&lt;/object&gt;&lt;object type=&quot;3&quot; unique_id=&quot;43730&quot;&gt;&lt;property id=&quot;20148&quot; value=&quot;5&quot;/&gt;&lt;property id=&quot;20300&quot; value=&quot;Slide 233&quot;/&gt;&lt;property id=&quot;20307&quot; value=&quot;654&quot;/&gt;&lt;/object&gt;&lt;object type=&quot;3&quot; unique_id=&quot;43731&quot;&gt;&lt;property id=&quot;20148&quot; value=&quot;5&quot;/&gt;&lt;property id=&quot;20300&quot; value=&quot;Slide 234&quot;/&gt;&lt;property id=&quot;20307&quot; value=&quot;655&quot;/&gt;&lt;/object&gt;&lt;object type=&quot;3&quot; unique_id=&quot;43732&quot;&gt;&lt;property id=&quot;20148&quot; value=&quot;5&quot;/&gt;&lt;property id=&quot;20300&quot; value=&quot;Slide 235&quot;/&gt;&lt;property id=&quot;20307&quot; value=&quot;648&quot;/&gt;&lt;/object&gt;&lt;object type=&quot;3&quot; unique_id=&quot;43733&quot;&gt;&lt;property id=&quot;20148&quot; value=&quot;5&quot;/&gt;&lt;property id=&quot;20300&quot; value=&quot;Slide 236&quot;/&gt;&lt;property id=&quot;20307&quot; value=&quot;641&quot;/&gt;&lt;/object&gt;&lt;object type=&quot;3&quot; unique_id=&quot;43734&quot;&gt;&lt;property id=&quot;20148&quot; value=&quot;5&quot;/&gt;&lt;property id=&quot;20300&quot; value=&quot;Slide 237&quot;/&gt;&lt;property id=&quot;20307&quot; value=&quot;642&quot;/&gt;&lt;/object&gt;&lt;object type=&quot;3&quot; unique_id=&quot;43735&quot;&gt;&lt;property id=&quot;20148&quot; value=&quot;5&quot;/&gt;&lt;property id=&quot;20300&quot; value=&quot;Slide 238&quot;/&gt;&lt;property id=&quot;20307&quot; value=&quot;644&quot;/&gt;&lt;/object&gt;&lt;object type=&quot;3&quot; unique_id=&quot;44908&quot;&gt;&lt;property id=&quot;20148&quot; value=&quot;5&quot;/&gt;&lt;property id=&quot;20300&quot; value=&quot;Slide 223 - &amp;quot;Page Type Examples Do-oriented Simulations&amp;quot;&quot;/&gt;&lt;property id=&quot;20307&quot; value=&quot;657&quot;/&gt;&lt;/object&gt;&lt;object type=&quot;3&quot; unique_id=&quot;44909&quot;&gt;&lt;property id=&quot;20148&quot; value=&quot;5&quot;/&gt;&lt;property id=&quot;20300&quot; value=&quot;Slide 239&quot;/&gt;&lt;property id=&quot;20307&quot; value=&quot;656&quot;/&gt;&lt;/object&gt;&lt;object type=&quot;3&quot; unique_id=&quot;188291&quot;&gt;&lt;property id=&quot;20148&quot; value=&quot;5&quot;/&gt;&lt;property id=&quot;20300&quot; value=&quot;Slide 251 - &amp;quot;Class Review and Critique of Student Page Types&amp;quot;&quot;/&gt;&lt;property id=&quot;20307&quot; value=&quot;658&quot;/&gt;&lt;/object&gt;&lt;object type=&quot;3&quot; unique_id=&quot;188292&quot;&gt;&lt;property id=&quot;20148&quot; value=&quot;5&quot;/&gt;&lt;property id=&quot;20300&quot; value=&quot;Slide 252 - &amp;quot;The ADDIE Model&amp;quot;&quot;/&gt;&lt;property id=&quot;20307&quot; value=&quot;659&quot;/&gt;&lt;/object&gt;&lt;object type=&quot;3&quot; unique_id=&quot;188293&quot;&gt;&lt;property id=&quot;20148&quot; value=&quot;5&quot;/&gt;&lt;property id=&quot;20300&quot; value=&quot;Slide 253 - &amp;quot;ITEC 715&amp;quot;&quot;/&gt;&lt;property id=&quot;20307&quot; value=&quot;660&quot;/&gt;&lt;/object&gt;&lt;object type=&quot;3&quot; unique_id=&quot;188294&quot;&gt;&lt;property id=&quot;20148&quot; value=&quot;5&quot;/&gt;&lt;property id=&quot;20300&quot; value=&quot;Slide 254 - &amp;quot;ITEC 715&amp;quot;&quot;/&gt;&lt;property id=&quot;20307&quot; value=&quot;661&quot;/&gt;&lt;/object&gt;&lt;object type=&quot;3&quot; unique_id=&quot;188295&quot;&gt;&lt;property id=&quot;20148&quot; value=&quot;5&quot;/&gt;&lt;property id=&quot;20300&quot; value=&quot;Slide 255 - &amp;quot;ITEC 715&amp;quot;&quot;/&gt;&lt;property id=&quot;20307&quot; value=&quot;662&quot;/&gt;&lt;/object&gt;&lt;object type=&quot;3&quot; unique_id=&quot;188296&quot;&gt;&lt;property id=&quot;20148&quot; value=&quot;5&quot;/&gt;&lt;property id=&quot;20300&quot; value=&quot;Slide 256 - &amp;quot;A Design D I E&amp;quot;&quot;/&gt;&lt;property id=&quot;20307&quot; value=&quot;663&quot;/&gt;&lt;/object&gt;&lt;object type=&quot;3&quot; unique_id=&quot;188297&quot;&gt;&lt;property id=&quot;20148&quot; value=&quot;5&quot;/&gt;&lt;property id=&quot;20300&quot; value=&quot;Slide 257 - &amp;quot;Learning Objectives&amp;quot;&quot;/&gt;&lt;property id=&quot;20307&quot; value=&quot;664&quot;/&gt;&lt;/object&gt;&lt;object type=&quot;3&quot; unique_id=&quot;188298&quot;&gt;&lt;property id=&quot;20148&quot; value=&quot;5&quot;/&gt;&lt;property id=&quot;20300&quot; value=&quot;Slide 258 - &amp;quot;ITEC 715&amp;quot;&quot;/&gt;&lt;property id=&quot;20307&quot; value=&quot;665&quot;/&gt;&lt;/object&gt;&lt;object type=&quot;3&quot; unique_id=&quot;188299&quot;&gt;&lt;property id=&quot;20148&quot; value=&quot;5&quot;/&gt;&lt;property id=&quot;20300&quot; value=&quot;Slide 259 - &amp;quot;ITEC 715&amp;quot;&quot;/&gt;&lt;property id=&quot;20307&quot; value=&quot;666&quot;/&gt;&lt;/object&gt;&lt;object type=&quot;3&quot; unique_id=&quot;188300&quot;&gt;&lt;property id=&quot;20148&quot; value=&quot;5&quot;/&gt;&lt;property id=&quot;20300&quot; value=&quot;Slide 260 - &amp;quot;ITEC 715&amp;quot;&quot;/&gt;&lt;property id=&quot;20307&quot; value=&quot;667&quot;/&gt;&lt;/object&gt;&lt;object type=&quot;3&quot; unique_id=&quot;188301&quot;&gt;&lt;property id=&quot;20148&quot; value=&quot;5&quot;/&gt;&lt;property id=&quot;20300&quot; value=&quot;Slide 261 - &amp;quot;ITEC 715&amp;quot;&quot;/&gt;&lt;property id=&quot;20307&quot; value=&quot;668&quot;/&gt;&lt;/object&gt;&lt;object type=&quot;3&quot; unique_id=&quot;188302&quot;&gt;&lt;property id=&quot;20148&quot; value=&quot;5&quot;/&gt;&lt;property id=&quot;20300&quot; value=&quot;Slide 262 - &amp;quot;ITEC 715&amp;quot;&quot;/&gt;&lt;property id=&quot;20307&quot; value=&quot;669&quot;/&gt;&lt;/object&gt;&lt;object type=&quot;3&quot; unique_id=&quot;188303&quot;&gt;&lt;property id=&quot;20148&quot; value=&quot;5&quot;/&gt;&lt;property id=&quot;20300&quot; value=&quot;Slide 263 - &amp;quot;ITEC 715&amp;quot;&quot;/&gt;&lt;property id=&quot;20307&quot; value=&quot;670&quot;/&gt;&lt;/object&gt;&lt;object type=&quot;3&quot; unique_id=&quot;188304&quot;&gt;&lt;property id=&quot;20148&quot; value=&quot;5&quot;/&gt;&lt;property id=&quot;20300&quot; value=&quot;Slide 264 - &amp;quot;ITEC 715&amp;quot;&quot;/&gt;&lt;property id=&quot;20307&quot; value=&quot;701&quot;/&gt;&lt;/object&gt;&lt;object type=&quot;3&quot; unique_id=&quot;188305&quot;&gt;&lt;property id=&quot;20148&quot; value=&quot;5&quot;/&gt;&lt;property id=&quot;20300&quot; value=&quot;Slide 265 - &amp;quot;ITEC 715&amp;quot;&quot;/&gt;&lt;property id=&quot;20307&quot; value=&quot;671&quot;/&gt;&lt;/object&gt;&lt;object type=&quot;3&quot; unique_id=&quot;188306&quot;&gt;&lt;property id=&quot;20148&quot; value=&quot;5&quot;/&gt;&lt;property id=&quot;20300&quot; value=&quot;Slide 266 - &amp;quot;Documenting  Your Course Design&amp;quot;&quot;/&gt;&lt;property id=&quot;20307&quot; value=&quot;672&quot;/&gt;&lt;/object&gt;&lt;object type=&quot;3&quot; unique_id=&quot;188307&quot;&gt;&lt;property id=&quot;20148&quot; value=&quot;5&quot;/&gt;&lt;property id=&quot;20300&quot; value=&quot;Slide 267 - &amp;quot;ITEC 715&amp;quot;&quot;/&gt;&lt;property id=&quot;20307&quot; value=&quot;673&quot;/&gt;&lt;/object&gt;&lt;object type=&quot;3&quot; unique_id=&quot;188308&quot;&gt;&lt;property id=&quot;20148&quot; value=&quot;5&quot;/&gt;&lt;property id=&quot;20300&quot; value=&quot;Slide 268 - &amp;quot;ITEC 715&amp;quot;&quot;/&gt;&lt;property id=&quot;20307&quot; value=&quot;674&quot;/&gt;&lt;/object&gt;&lt;object type=&quot;3&quot; unique_id=&quot;188309&quot;&gt;&lt;property id=&quot;20148&quot; value=&quot;5&quot;/&gt;&lt;property id=&quot;20300&quot; value=&quot;Slide 269 - &amp;quot;ITEC 715&amp;quot;&quot;/&gt;&lt;property id=&quot;20307&quot; value=&quot;675&quot;/&gt;&lt;/object&gt;&lt;object type=&quot;3&quot; unique_id=&quot;188310&quot;&gt;&lt;property id=&quot;20148&quot; value=&quot;5&quot;/&gt;&lt;property id=&quot;20300&quot; value=&quot;Slide 270 - &amp;quot;ITEC 715&amp;quot;&quot;/&gt;&lt;property id=&quot;20307&quot; value=&quot;676&quot;/&gt;&lt;/object&gt;&lt;object type=&quot;3&quot; unique_id=&quot;188311&quot;&gt;&lt;property id=&quot;20148&quot; value=&quot;5&quot;/&gt;&lt;property id=&quot;20300&quot; value=&quot;Slide 271 - &amp;quot;ITEC 715&amp;quot;&quot;/&gt;&lt;property id=&quot;20307&quot; value=&quot;677&quot;/&gt;&lt;/object&gt;&lt;object type=&quot;3&quot; unique_id=&quot;188312&quot;&gt;&lt;property id=&quot;20148&quot; value=&quot;5&quot;/&gt;&lt;property id=&quot;20300&quot; value=&quot;Slide 272 - &amp;quot;ITEC 715&amp;quot;&quot;/&gt;&lt;property id=&quot;20307&quot; value=&quot;678&quot;/&gt;&lt;/object&gt;&lt;object type=&quot;3&quot; unique_id=&quot;188313&quot;&gt;&lt;property id=&quot;20148&quot; value=&quot;5&quot;/&gt;&lt;property id=&quot;20300&quot; value=&quot;Slide 273 - &amp;quot;ITEC 715&amp;quot;&quot;/&gt;&lt;property id=&quot;20307&quot; value=&quot;679&quot;/&gt;&lt;/object&gt;&lt;object type=&quot;3&quot; unique_id=&quot;188314&quot;&gt;&lt;property id=&quot;20148&quot; value=&quot;5&quot;/&gt;&lt;property id=&quot;20300&quot; value=&quot;Slide 274 - &amp;quot;ITEC 715&amp;quot;&quot;/&gt;&lt;property id=&quot;20307&quot; value=&quot;680&quot;/&gt;&lt;/object&gt;&lt;object type=&quot;3&quot; unique_id=&quot;188315&quot;&gt;&lt;property id=&quot;20148&quot; value=&quot;5&quot;/&gt;&lt;property id=&quot;20300&quot; value=&quot;Slide 275 - &amp;quot;ITEC 715&amp;quot;&quot;/&gt;&lt;property id=&quot;20307&quot; value=&quot;681&quot;/&gt;&lt;/object&gt;&lt;object type=&quot;3&quot; unique_id=&quot;188316&quot;&gt;&lt;property id=&quot;20148&quot; value=&quot;5&quot;/&gt;&lt;property id=&quot;20300&quot; value=&quot;Slide 276 - &amp;quot;ITEC 715&amp;quot;&quot;/&gt;&lt;property id=&quot;20307&quot; value=&quot;682&quot;/&gt;&lt;/object&gt;&lt;object type=&quot;3&quot; unique_id=&quot;188317&quot;&gt;&lt;property id=&quot;20148&quot; value=&quot;5&quot;/&gt;&lt;property id=&quot;20300&quot; value=&quot;Slide 277 - &amp;quot;ITEC 715&amp;quot;&quot;/&gt;&lt;property id=&quot;20307&quot; value=&quot;683&quot;/&gt;&lt;/object&gt;&lt;object type=&quot;3&quot; unique_id=&quot;188318&quot;&gt;&lt;property id=&quot;20148&quot; value=&quot;5&quot;/&gt;&lt;property id=&quot;20300&quot; value=&quot;Slide 278 - &amp;quot;Benefits of Using the EDD  Quick to Write, Easy to Review&amp;quot;&quot;/&gt;&lt;property id=&quot;20307&quot; value=&quot;684&quot;/&gt;&lt;/object&gt;&lt;object type=&quot;3&quot; unique_id=&quot;188319&quot;&gt;&lt;property id=&quot;20148&quot; value=&quot;5&quot;/&gt;&lt;property id=&quot;20300&quot; value=&quot;Slide 279 - &amp;quot;ITEC 715&amp;quot;&quot;/&gt;&lt;property id=&quot;20307&quot; value=&quot;685&quot;/&gt;&lt;/object&gt;&lt;object type=&quot;3&quot; unique_id=&quot;188320&quot;&gt;&lt;property id=&quot;20148&quot; value=&quot;5&quot;/&gt;&lt;property id=&quot;20300&quot; value=&quot;Slide 280 - &amp;quot;ITEC 715&amp;quot;&quot;/&gt;&lt;property id=&quot;20307&quot; value=&quot;686&quot;/&gt;&lt;/object&gt;&lt;object type=&quot;3&quot; unique_id=&quot;188321&quot;&gt;&lt;property id=&quot;20148&quot; value=&quot;5&quot;/&gt;&lt;property id=&quot;20300&quot; value=&quot;Slide 281 - &amp;quot;ITEC 715&amp;quot;&quot;/&gt;&lt;property id=&quot;20307&quot; value=&quot;687&quot;/&gt;&lt;/object&gt;&lt;object type=&quot;3&quot; unique_id=&quot;188322&quot;&gt;&lt;property id=&quot;20148&quot; value=&quot;5&quot;/&gt;&lt;property id=&quot;20300&quot; value=&quot;Slide 282 - &amp;quot;Variety  It’s the Spice of Life…&amp;quot;&quot;/&gt;&lt;property id=&quot;20307&quot; value=&quot;688&quot;/&gt;&lt;/object&gt;&lt;object type=&quot;3&quot; unique_id=&quot;188323&quot;&gt;&lt;property id=&quot;20148&quot; value=&quot;5&quot;/&gt;&lt;property id=&quot;20300&quot; value=&quot;Slide 283 - &amp;quot;ITEC 715&amp;quot;&quot;/&gt;&lt;property id=&quot;20307&quot; value=&quot;689&quot;/&gt;&lt;/object&gt;&lt;object type=&quot;3&quot; unique_id=&quot;188324&quot;&gt;&lt;property id=&quot;20148&quot; value=&quot;5&quot;/&gt;&lt;property id=&quot;20300&quot; value=&quot;Slide 284 - &amp;quot;ITEC 715&amp;quot;&quot;/&gt;&lt;property id=&quot;20307&quot; value=&quot;690&quot;/&gt;&lt;/object&gt;&lt;object type=&quot;3&quot; unique_id=&quot;188325&quot;&gt;&lt;property id=&quot;20148&quot; value=&quot;5&quot;/&gt;&lt;property id=&quot;20300&quot; value=&quot;Slide 285 - &amp;quot;Course Design  Some Thoughts on Different Approaches&amp;quot;&quot;/&gt;&lt;property id=&quot;20307&quot; value=&quot;692&quot;/&gt;&lt;/object&gt;&lt;object type=&quot;3&quot; unique_id=&quot;188326&quot;&gt;&lt;property id=&quot;20148&quot; value=&quot;5&quot;/&gt;&lt;property id=&quot;20300&quot; value=&quot;Slide 286 - &amp;quot;ITEC 715&amp;quot;&quot;/&gt;&lt;property id=&quot;20307&quot; value=&quot;693&quot;/&gt;&lt;/object&gt;&lt;object type=&quot;3&quot; unique_id=&quot;188327&quot;&gt;&lt;property id=&quot;20148&quot; value=&quot;5&quot;/&gt;&lt;property id=&quot;20300&quot; value=&quot;Slide 287 - &amp;quot;ITEC 715&amp;quot;&quot;/&gt;&lt;property id=&quot;20307&quot; value=&quot;694&quot;/&gt;&lt;/object&gt;&lt;object type=&quot;3&quot; unique_id=&quot;188328&quot;&gt;&lt;property id=&quot;20148&quot; value=&quot;5&quot;/&gt;&lt;property id=&quot;20300&quot; value=&quot;Slide 288 - &amp;quot;ITEC 715&amp;quot;&quot;/&gt;&lt;property id=&quot;20307&quot; value=&quot;695&quot;/&gt;&lt;/object&gt;&lt;object type=&quot;3&quot; unique_id=&quot;188329&quot;&gt;&lt;property id=&quot;20148&quot; value=&quot;5&quot;/&gt;&lt;property id=&quot;20300&quot; value=&quot;Slide 289 - &amp;quot;ITEC 715&amp;quot;&quot;/&gt;&lt;property id=&quot;20307&quot; value=&quot;696&quot;/&gt;&lt;/object&gt;&lt;object type=&quot;3&quot; unique_id=&quot;188330&quot;&gt;&lt;property id=&quot;20148&quot; value=&quot;5&quot;/&gt;&lt;property id=&quot;20300&quot; value=&quot;Slide 290 - &amp;quot;ITEC 715&amp;quot;&quot;/&gt;&lt;property id=&quot;20307&quot; value=&quot;697&quot;/&gt;&lt;/object&gt;&lt;object type=&quot;3&quot; unique_id=&quot;188331&quot;&gt;&lt;property id=&quot;20148&quot; value=&quot;5&quot;/&gt;&lt;property id=&quot;20300&quot; value=&quot;Slide 291 - &amp;quot;ITEC 715&amp;quot;&quot;/&gt;&lt;property id=&quot;20307&quot; value=&quot;698&quot;/&gt;&lt;/object&gt;&lt;object type=&quot;3&quot; unique_id=&quot;188332&quot;&gt;&lt;property id=&quot;20148&quot; value=&quot;5&quot;/&gt;&lt;property id=&quot;20300&quot; value=&quot;Slide 292 - &amp;quot;ITEC 715&amp;quot;&quot;/&gt;&lt;property id=&quot;20307&quot; value=&quot;699&quot;/&gt;&lt;/object&gt;&lt;object type=&quot;3&quot; unique_id=&quot;188333&quot;&gt;&lt;property id=&quot;20148&quot; value=&quot;5&quot;/&gt;&lt;property id=&quot;20300&quot; value=&quot;Slide 293 - &amp;quot;ITEC 715&amp;quot;&quot;/&gt;&lt;property id=&quot;20307&quot; value=&quot;700&quot;/&gt;&lt;/object&gt;&lt;/object&gt;&lt;object type=&quot;8&quot; unique_id=&quot;1017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36&quot;/&gt;&lt;lineCharCount val=&quot;31&quot;/&gt;&lt;lineCharCount val=&quot;35&quot;/&gt;&lt;lineCharCount val=&quot;27&quot;/&gt;&lt;lineCharCount val=&quot;15&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26&quot;/&gt;&lt;lineCharCount val=&quot;1&quot;/&gt;&lt;lineCharCount val=&quot;34&quot;/&gt;&lt;lineCharCount val=&quot;39&quot;/&gt;&lt;lineCharCount val=&quot;39&quot;/&gt;&lt;lineCharCount val=&quot;43&quot;/&gt;&lt;lineCharCount val=&quot;44&quot;/&gt;&lt;lineCharCount val=&quot;6&quot;/&gt;&lt;lineCharCount val=&quot;1&quot;/&gt;&lt;lineCharCount val=&quot;41&quot;/&gt;&lt;lineCharCount val=&quot;41&quot;/&gt;&lt;lineCharCount val=&quot;35&quot;/&gt;&lt;lineCharCount val=&quot;1&quot;/&gt;&lt;lineCharCount val=&quot;42&quot;/&gt;&lt;lineCharCount val=&quot;43&quot;/&gt;&lt;lineCharCount val=&quot;1&quot;/&gt;&lt;lineCharCount val=&quot;41&quot;/&gt;&lt;lineCharCount val=&quot;22&quot;/&gt;&lt;lineCharCount val=&quot;1&quot;/&gt;&lt;lineCharCount val=&quot;4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59674D-8375-4205-BFA6-88B0625924E7}&quot;/&gt;&lt;isInvalidForFieldText val=&quot;0&quot;/&gt;&lt;Image&gt;&lt;filename val=&quot;D:\home\rayc\PSDMP\Script\build3\data\asimages\{2159674D-8375-4205-BFA6-88B0625924E7}_9.png&quot;/&gt;&lt;left val=&quot;244&quot;/&gt;&lt;top val=&quot;430&quot;/&gt;&lt;width val=&quot;64&quot;/&gt;&lt;height val=&quot;28&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36&quot;/&gt;&lt;lineCharCount val=&quot;31&quot;/&gt;&lt;lineCharCount val=&quot;35&quot;/&gt;&lt;lineCharCount val=&quot;27&quot;/&gt;&lt;lineCharCount val=&quot;15&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36&quot;/&gt;&lt;lineCharCount val=&quot;31&quot;/&gt;&lt;lineCharCount val=&quot;35&quot;/&gt;&lt;lineCharCount val=&quot;27&quot;/&gt;&lt;lineCharCount val=&quot;15&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36&quot;/&gt;&lt;lineCharCount val=&quot;31&quot;/&gt;&lt;lineCharCount val=&quot;35&quot;/&gt;&lt;lineCharCount val=&quot;27&quot;/&gt;&lt;lineCharCount val=&quot;15&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26&quot;/&gt;&lt;lineCharCount val=&quot;1&quot;/&gt;&lt;lineCharCount val=&quot;34&quot;/&gt;&lt;lineCharCount val=&quot;39&quot;/&gt;&lt;lineCharCount val=&quot;39&quot;/&gt;&lt;lineCharCount val=&quot;43&quot;/&gt;&lt;lineCharCount val=&quot;44&quot;/&gt;&lt;lineCharCount val=&quot;6&quot;/&gt;&lt;lineCharCount val=&quot;1&quot;/&gt;&lt;lineCharCount val=&quot;41&quot;/&gt;&lt;lineCharCount val=&quot;41&quot;/&gt;&lt;lineCharCount val=&quot;35&quot;/&gt;&lt;lineCharCount val=&quot;1&quot;/&gt;&lt;lineCharCount val=&quot;42&quot;/&gt;&lt;lineCharCount val=&quot;43&quot;/&gt;&lt;lineCharCount val=&quot;1&quot;/&gt;&lt;lineCharCount val=&quot;41&quot;/&gt;&lt;lineCharCount val=&quot;22&quot;/&gt;&lt;lineCharCount val=&quot;1&quot;/&gt;&lt;lineCharCount val=&quot;4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14239</TotalTime>
  <Words>11927</Words>
  <Application>Microsoft Office PowerPoint</Application>
  <PresentationFormat>On-screen Show (4:3)</PresentationFormat>
  <Paragraphs>2709</Paragraphs>
  <Slides>293</Slides>
  <Notes>170</Notes>
  <HiddenSlides>209</HiddenSlides>
  <MMClips>4</MMClips>
  <ScaleCrop>false</ScaleCrop>
  <HeadingPairs>
    <vt:vector size="4" baseType="variant">
      <vt:variant>
        <vt:lpstr>Theme</vt:lpstr>
      </vt:variant>
      <vt:variant>
        <vt:i4>1</vt:i4>
      </vt:variant>
      <vt:variant>
        <vt:lpstr>Slide Titles</vt:lpstr>
      </vt:variant>
      <vt:variant>
        <vt:i4>293</vt:i4>
      </vt:variant>
    </vt:vector>
  </HeadingPairs>
  <TitlesOfParts>
    <vt:vector size="294" baseType="lpstr">
      <vt:lpstr>Default Design</vt:lpstr>
      <vt:lpstr>ITEC 715</vt:lpstr>
      <vt:lpstr>Page Types</vt:lpstr>
      <vt:lpstr>Why Design Interactions?</vt:lpstr>
      <vt:lpstr>Interaction Design</vt:lpstr>
      <vt:lpstr>Page Type Examples Tell-oriented Interactions</vt:lpstr>
      <vt:lpstr>Text with Graphic</vt:lpstr>
      <vt:lpstr>Text Explore</vt:lpstr>
      <vt:lpstr>Text Explore</vt:lpstr>
      <vt:lpstr>Text Explore</vt:lpstr>
      <vt:lpstr>Text Explore</vt:lpstr>
      <vt:lpstr>Text Explore</vt:lpstr>
      <vt:lpstr>Graphic Explore: Ex. 1</vt:lpstr>
      <vt:lpstr>Graphic Explore: Ex. 1</vt:lpstr>
      <vt:lpstr>Graphic Explore: Ex. 1</vt:lpstr>
      <vt:lpstr>Graphic Explore: Ex. 1</vt:lpstr>
      <vt:lpstr>Graphic Explore: Ex. 1</vt:lpstr>
      <vt:lpstr>Graphic Explore: Ex. 1</vt:lpstr>
      <vt:lpstr>GE Ex2</vt:lpstr>
      <vt:lpstr>GE Ex2</vt:lpstr>
      <vt:lpstr>GE Ex2</vt:lpstr>
      <vt:lpstr>GE Ex2</vt:lpstr>
      <vt:lpstr>2CD Ex1</vt:lpstr>
      <vt:lpstr>2CD Ex1</vt:lpstr>
      <vt:lpstr>2CD Ex1</vt:lpstr>
      <vt:lpstr>2CD Ex1</vt:lpstr>
      <vt:lpstr>2CD Ex1</vt:lpstr>
      <vt:lpstr>2CD Ex2</vt:lpstr>
      <vt:lpstr>2CD Ex2</vt:lpstr>
      <vt:lpstr>2CD Ex2</vt:lpstr>
      <vt:lpstr>2CD Ex2</vt:lpstr>
      <vt:lpstr>2CD Ex2</vt:lpstr>
      <vt:lpstr>Expert Perspective</vt:lpstr>
      <vt:lpstr>Expert Perspective</vt:lpstr>
      <vt:lpstr>Expert Perspective</vt:lpstr>
      <vt:lpstr>Page Type Examples Simple Do-oriented Interactions</vt:lpstr>
      <vt:lpstr>What’s the Right Response?</vt:lpstr>
      <vt:lpstr>What’s the Right Response?</vt:lpstr>
      <vt:lpstr>What’s the Right Response?</vt:lpstr>
      <vt:lpstr>What’s the Right Response?</vt:lpstr>
      <vt:lpstr>What’s the Right Response?</vt:lpstr>
      <vt:lpstr>Multiple Choice Question</vt:lpstr>
      <vt:lpstr>Multiple Choice Question</vt:lpstr>
      <vt:lpstr>Multiple Choice Question</vt:lpstr>
      <vt:lpstr>Multiple Choice Question</vt:lpstr>
      <vt:lpstr>Multiple Choice Question</vt:lpstr>
      <vt:lpstr>Page Type Examples More Complex Do-oriented Interactions</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MCQ 2</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Ordering</vt:lpstr>
      <vt:lpstr>Page Type Examples Do-oriented Simulations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Page Types: Simple</vt:lpstr>
      <vt:lpstr>Page Types: More Complex</vt:lpstr>
      <vt:lpstr>Interaction Design Considerations  Grouping and Navigation</vt:lpstr>
      <vt:lpstr>PowerPoint Presentation</vt:lpstr>
      <vt:lpstr>PowerPoint Presentation</vt:lpstr>
      <vt:lpstr>PowerPoint Presentation</vt:lpstr>
      <vt:lpstr>Design Goals and Inspiration  Separating Good from Bad,  and Drawing on Learning in Real Life</vt:lpstr>
      <vt:lpstr>PowerPoint Presentation</vt:lpstr>
      <vt:lpstr>PowerPoint Presentation</vt:lpstr>
      <vt:lpstr>PowerPoint Presentation</vt:lpstr>
      <vt:lpstr>PowerPoint Presentation</vt:lpstr>
      <vt:lpstr>Class Review and Critique of Student Page Types</vt:lpstr>
      <vt:lpstr>The ADDIE Model</vt:lpstr>
      <vt:lpstr>ITEC 715</vt:lpstr>
      <vt:lpstr>ITEC 715</vt:lpstr>
      <vt:lpstr>ITEC 715</vt:lpstr>
      <vt:lpstr>A Design D I E</vt:lpstr>
      <vt:lpstr>Learning Objectives</vt:lpstr>
      <vt:lpstr>ITEC 715</vt:lpstr>
      <vt:lpstr>ITEC 715</vt:lpstr>
      <vt:lpstr>ITEC 715</vt:lpstr>
      <vt:lpstr>ITEC 715</vt:lpstr>
      <vt:lpstr>ITEC 715</vt:lpstr>
      <vt:lpstr>ITEC 715</vt:lpstr>
      <vt:lpstr>ITEC 715</vt:lpstr>
      <vt:lpstr>ITEC 715</vt:lpstr>
      <vt:lpstr>Documenting  Your Course Design</vt:lpstr>
      <vt:lpstr>ITEC 715</vt:lpstr>
      <vt:lpstr>ITEC 715</vt:lpstr>
      <vt:lpstr>ITEC 715</vt:lpstr>
      <vt:lpstr>ITEC 715</vt:lpstr>
      <vt:lpstr>ITEC 715</vt:lpstr>
      <vt:lpstr>ITEC 715</vt:lpstr>
      <vt:lpstr>ITEC 715</vt:lpstr>
      <vt:lpstr>ITEC 715</vt:lpstr>
      <vt:lpstr>ITEC 715</vt:lpstr>
      <vt:lpstr>ITEC 715</vt:lpstr>
      <vt:lpstr>ITEC 715</vt:lpstr>
      <vt:lpstr>Benefits of Using the EDD  Quick to Write, Easy to Review</vt:lpstr>
      <vt:lpstr>ITEC 715</vt:lpstr>
      <vt:lpstr>ITEC 715</vt:lpstr>
      <vt:lpstr>ITEC 715</vt:lpstr>
      <vt:lpstr>Variety  It’s the Spice of Life…</vt:lpstr>
      <vt:lpstr>ITEC 715</vt:lpstr>
      <vt:lpstr>ITEC 715</vt:lpstr>
      <vt:lpstr>Course Design  Some Thoughts on Different Approaches</vt:lpstr>
      <vt:lpstr>ITEC 715</vt:lpstr>
      <vt:lpstr>ITEC 715</vt:lpstr>
      <vt:lpstr>ITEC 715</vt:lpstr>
      <vt:lpstr>ITEC 715</vt:lpstr>
      <vt:lpstr>ITEC 715</vt:lpstr>
      <vt:lpstr>ITEC 715</vt:lpstr>
      <vt:lpstr>ITEC 715</vt:lpstr>
      <vt:lpstr>ITEC 715</vt:lpstr>
    </vt:vector>
  </TitlesOfParts>
  <Company>Old King Cole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 715</dc:title>
  <dc:creator>rayc</dc:creator>
  <cp:lastModifiedBy>Ray Cole</cp:lastModifiedBy>
  <cp:revision>333</cp:revision>
  <dcterms:created xsi:type="dcterms:W3CDTF">2007-05-20T23:54:09Z</dcterms:created>
  <dcterms:modified xsi:type="dcterms:W3CDTF">2014-03-12T22:04:02Z</dcterms:modified>
</cp:coreProperties>
</file>